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00" r:id="rId2"/>
    <p:sldId id="382" r:id="rId3"/>
    <p:sldId id="499" r:id="rId4"/>
    <p:sldId id="391" r:id="rId5"/>
    <p:sldId id="500" r:id="rId6"/>
    <p:sldId id="502" r:id="rId7"/>
    <p:sldId id="501" r:id="rId8"/>
    <p:sldId id="497" r:id="rId9"/>
    <p:sldId id="39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6558" autoAdjust="0"/>
  </p:normalViewPr>
  <p:slideViewPr>
    <p:cSldViewPr snapToGrid="0">
      <p:cViewPr varScale="1">
        <p:scale>
          <a:sx n="93" d="100"/>
          <a:sy n="93" d="100"/>
        </p:scale>
        <p:origin x="114"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ABDD1-C1B3-4F36-9305-1C78009F08F5}" type="datetimeFigureOut">
              <a:rPr lang="en-GB" smtClean="0"/>
              <a:t>18/08/2021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D738B-ED34-4EFF-A71A-7E0AC39365A8}" type="slidenum">
              <a:rPr lang="en-GB" smtClean="0"/>
              <a:t>‹#›</a:t>
            </a:fld>
            <a:endParaRPr lang="en-GB"/>
          </a:p>
        </p:txBody>
      </p:sp>
    </p:spTree>
    <p:extLst>
      <p:ext uri="{BB962C8B-B14F-4D97-AF65-F5344CB8AC3E}">
        <p14:creationId xmlns:p14="http://schemas.microsoft.com/office/powerpoint/2010/main" val="44443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(www.ncelp.org). All additional pictures selected from </a:t>
            </a:r>
            <a:r>
              <a:rPr lang="en-GB" sz="1200" dirty="0" err="1"/>
              <a:t>Pixabay</a:t>
            </a:r>
            <a:r>
              <a:rPr lang="en-GB" sz="1200" dirty="0"/>
              <a:t> and are available under a Creative Commons license, no attribution required.</a:t>
            </a:r>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rgbClr val="002060"/>
                </a:solidFill>
                <a:latin typeface="Century Gothic"/>
                <a:ea typeface="Century Gothic"/>
                <a:cs typeface="Century Gothic"/>
                <a:sym typeface="Century Gothic"/>
              </a:rPr>
              <a:t>Frequency of new vocabulary and phonics:</a:t>
            </a:r>
            <a:endParaRPr lang="en-GB" sz="1200" b="1" dirty="0">
              <a:solidFill>
                <a:srgbClr val="00206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Arial"/>
                <a:ea typeface="Arial"/>
                <a:cs typeface="Arial"/>
                <a:sym typeface="Arial"/>
              </a:rPr>
              <a:t>- Vocabulary: </a:t>
            </a:r>
            <a:r>
              <a:rPr lang="en-GB" sz="1200" b="1" i="0" u="none" strike="noStrike" dirty="0" err="1">
                <a:solidFill>
                  <a:srgbClr val="FF0000"/>
                </a:solidFill>
                <a:effectLst/>
                <a:latin typeface="docs-Century Gothic"/>
              </a:rPr>
              <a:t>qué</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[50] </a:t>
            </a:r>
            <a:r>
              <a:rPr lang="en-GB" sz="1200" b="1" i="0" u="none" strike="noStrike" dirty="0">
                <a:solidFill>
                  <a:srgbClr val="FF0000"/>
                </a:solidFill>
                <a:effectLst/>
                <a:latin typeface="docs-Century Gothic"/>
              </a:rPr>
              <a:t>día </a:t>
            </a:r>
            <a:r>
              <a:rPr lang="en-GB" sz="1200" b="0" i="0" u="none" strike="noStrike" dirty="0">
                <a:solidFill>
                  <a:srgbClr val="FF0000"/>
                </a:solidFill>
                <a:effectLst/>
                <a:latin typeface="docs-Century Gothic"/>
              </a:rPr>
              <a:t>[65] </a:t>
            </a:r>
            <a:r>
              <a:rPr lang="en-GB" sz="1200" b="1" i="0" u="none" strike="noStrike" dirty="0">
                <a:solidFill>
                  <a:srgbClr val="FF0000"/>
                </a:solidFill>
                <a:effectLst/>
                <a:latin typeface="docs-Century Gothic"/>
              </a:rPr>
              <a:t>lunes </a:t>
            </a:r>
            <a:r>
              <a:rPr lang="en-GB" sz="1200" b="0" i="0" u="none" strike="noStrike" dirty="0">
                <a:solidFill>
                  <a:srgbClr val="FF0000"/>
                </a:solidFill>
                <a:effectLst/>
                <a:latin typeface="docs-Century Gothic"/>
              </a:rPr>
              <a:t>[1370] </a:t>
            </a:r>
            <a:r>
              <a:rPr lang="en-GB" sz="1200" b="1" i="0" u="none" strike="noStrike" dirty="0">
                <a:solidFill>
                  <a:srgbClr val="FF0000"/>
                </a:solidFill>
                <a:effectLst/>
                <a:latin typeface="docs-Century Gothic"/>
              </a:rPr>
              <a:t>martes </a:t>
            </a:r>
            <a:r>
              <a:rPr lang="en-GB" sz="1200" b="0" i="0" u="none" strike="noStrike" dirty="0">
                <a:solidFill>
                  <a:srgbClr val="FF0000"/>
                </a:solidFill>
                <a:effectLst/>
                <a:latin typeface="docs-Century Gothic"/>
              </a:rPr>
              <a:t>[3101] </a:t>
            </a:r>
            <a:r>
              <a:rPr lang="en-GB" sz="1200" b="1" i="0" u="none" strike="noStrike" dirty="0" err="1">
                <a:solidFill>
                  <a:srgbClr val="FF0000"/>
                </a:solidFill>
                <a:effectLst/>
                <a:latin typeface="docs-Century Gothic"/>
              </a:rPr>
              <a:t>miércoles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[1816] </a:t>
            </a:r>
            <a:r>
              <a:rPr lang="en-GB" sz="1200" b="1" i="0" u="none" strike="noStrike" dirty="0" err="1">
                <a:solidFill>
                  <a:srgbClr val="FF0000"/>
                </a:solidFill>
                <a:effectLst/>
                <a:latin typeface="docs-Century Gothic"/>
              </a:rPr>
              <a:t>jueves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[1650] </a:t>
            </a:r>
            <a:r>
              <a:rPr lang="en-GB" sz="1200" b="1" i="0" u="none" strike="noStrike" dirty="0" err="1">
                <a:solidFill>
                  <a:srgbClr val="FF0000"/>
                </a:solidFill>
                <a:effectLst/>
                <a:latin typeface="docs-Century Gothic"/>
              </a:rPr>
              <a:t>viernes</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[1259] </a:t>
            </a:r>
            <a:r>
              <a:rPr lang="en-GB" sz="1200" b="1" i="0" u="none" strike="noStrike" dirty="0" err="1">
                <a:solidFill>
                  <a:srgbClr val="FF0000"/>
                </a:solidFill>
                <a:effectLst/>
                <a:latin typeface="docs-Century Gothic"/>
              </a:rPr>
              <a:t>sábado</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[1179] </a:t>
            </a:r>
            <a:r>
              <a:rPr lang="en-GB" sz="1200" b="1" i="0" u="none" strike="noStrike" dirty="0" err="1">
                <a:solidFill>
                  <a:srgbClr val="FF0000"/>
                </a:solidFill>
                <a:effectLst/>
                <a:latin typeface="docs-Century Gothic"/>
              </a:rPr>
              <a:t>domingo</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[693]</a:t>
            </a:r>
            <a:endParaRPr lang="en-GB" sz="5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b="0" dirty="0">
                <a:solidFill>
                  <a:srgbClr val="002060"/>
                </a:solidFill>
                <a:latin typeface="Century Gothic"/>
                <a:ea typeface="Century Gothic"/>
                <a:cs typeface="Century Gothic"/>
                <a:sym typeface="Century Gothic"/>
              </a:rPr>
              <a:t>- Phonics</a:t>
            </a:r>
            <a:r>
              <a:rPr lang="en-GB" sz="1000" b="1" dirty="0">
                <a:solidFill>
                  <a:srgbClr val="002060"/>
                </a:solidFill>
                <a:latin typeface="Century Gothic"/>
                <a:ea typeface="Century Gothic"/>
                <a:cs typeface="Century Gothic"/>
                <a:sym typeface="Century Gothic"/>
              </a:rPr>
              <a:t>: </a:t>
            </a:r>
            <a:r>
              <a:rPr lang="en-GB" sz="1000" b="0" dirty="0">
                <a:solidFill>
                  <a:srgbClr val="002060"/>
                </a:solidFill>
                <a:latin typeface="Century Gothic"/>
                <a:ea typeface="Century Gothic"/>
                <a:cs typeface="Century Gothic"/>
                <a:sym typeface="Century Gothic"/>
              </a:rPr>
              <a:t>source words: </a:t>
            </a:r>
            <a:r>
              <a:rPr lang="en-GB" sz="1200" b="0" i="0" dirty="0">
                <a:solidFill>
                  <a:srgbClr val="002060"/>
                </a:solidFill>
                <a:effectLst/>
                <a:latin typeface="docs-Century Gothic"/>
              </a:rPr>
              <a:t>casa [106]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n-GB" sz="1800" b="1" i="0" dirty="0" err="1">
                <a:solidFill>
                  <a:srgbClr val="002060"/>
                </a:solidFill>
                <a:effectLst/>
                <a:latin typeface="docs-Century Gothic"/>
              </a:rPr>
              <a:t>cama</a:t>
            </a:r>
            <a:r>
              <a:rPr lang="en-GB" sz="1800" b="0" i="0" dirty="0">
                <a:solidFill>
                  <a:srgbClr val="002060"/>
                </a:solidFill>
                <a:effectLst/>
                <a:latin typeface="docs-Century Gothic"/>
              </a:rPr>
              <a:t> [609] </a:t>
            </a:r>
            <a:r>
              <a:rPr lang="en-GB" sz="1800" b="1" i="0" dirty="0" err="1">
                <a:solidFill>
                  <a:srgbClr val="002060"/>
                </a:solidFill>
                <a:effectLst/>
                <a:latin typeface="docs-Century Gothic"/>
              </a:rPr>
              <a:t>contar</a:t>
            </a:r>
            <a:r>
              <a:rPr lang="en-GB" sz="1800" b="0" i="0" dirty="0">
                <a:solidFill>
                  <a:srgbClr val="002060"/>
                </a:solidFill>
                <a:effectLst/>
                <a:latin typeface="docs-Century Gothic"/>
              </a:rPr>
              <a:t> [172] </a:t>
            </a:r>
            <a:r>
              <a:rPr lang="en-GB" sz="1800" b="1" i="0" dirty="0">
                <a:solidFill>
                  <a:srgbClr val="002060"/>
                </a:solidFill>
                <a:effectLst/>
                <a:latin typeface="docs-Century Gothic"/>
              </a:rPr>
              <a:t>cucaracha</a:t>
            </a:r>
            <a:r>
              <a:rPr lang="en-GB" sz="1800" b="0" i="0" dirty="0">
                <a:solidFill>
                  <a:srgbClr val="002060"/>
                </a:solidFill>
                <a:effectLst/>
                <a:latin typeface="docs-Century Gothic"/>
              </a:rPr>
              <a:t> [&gt;5000]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t>The frequency rankings for words that occur in this PowerPoint which have been</a:t>
            </a:r>
            <a:r>
              <a:rPr lang="en-GB" sz="1200" i="1" dirty="0"/>
              <a:t> previously</a:t>
            </a:r>
            <a:r>
              <a:rPr lang="en-GB" sz="12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GB" sz="1200"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400"/>
              <a:buNone/>
            </a:pPr>
            <a:endParaRPr lang="en-GB" dirty="0"/>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[ca] [co] [cu].</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and/or write the correct sound </a:t>
            </a:r>
            <a:r>
              <a:rPr lang="en-GB" b="0" dirty="0"/>
              <a:t>[ca] [co] [cu].</a:t>
            </a:r>
          </a:p>
          <a:p>
            <a:pPr marL="0" lvl="0" indent="0" algn="l" rtl="0">
              <a:spcBef>
                <a:spcPts val="0"/>
              </a:spcBef>
              <a:spcAft>
                <a:spcPts val="0"/>
              </a:spcAft>
              <a:buNone/>
            </a:pPr>
            <a:r>
              <a:rPr lang="en-GB" dirty="0"/>
              <a:t>4. Click to Bring Part B and read instructions.</a:t>
            </a:r>
          </a:p>
          <a:p>
            <a:pPr marL="0" lvl="0" indent="0" algn="l" rtl="0">
              <a:spcBef>
                <a:spcPts val="0"/>
              </a:spcBef>
              <a:spcAft>
                <a:spcPts val="0"/>
              </a:spcAft>
              <a:buNone/>
            </a:pPr>
            <a:r>
              <a:rPr lang="en-GB" dirty="0"/>
              <a:t>5. Clarify the meaning of ‘</a:t>
            </a:r>
            <a:r>
              <a:rPr lang="en-GB" dirty="0" err="1"/>
              <a:t>trabalenguas</a:t>
            </a:r>
            <a:r>
              <a:rPr lang="en-GB" dirty="0"/>
              <a:t>’ (tongue twister).</a:t>
            </a:r>
          </a:p>
          <a:p>
            <a:pPr marL="0" lvl="0" indent="0" algn="l" rtl="0">
              <a:spcBef>
                <a:spcPts val="0"/>
              </a:spcBef>
              <a:spcAft>
                <a:spcPts val="0"/>
              </a:spcAft>
              <a:buNone/>
            </a:pPr>
            <a:r>
              <a:rPr lang="en-GB" dirty="0"/>
              <a:t>6. Practise as a whole class and then allow pupils to practise it again in pairs.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cole</a:t>
            </a:r>
            <a:endParaRPr lang="en-GB" dirty="0"/>
          </a:p>
          <a:p>
            <a:pPr marL="0" lvl="0" indent="0" algn="l" rtl="0">
              <a:spcBef>
                <a:spcPts val="0"/>
              </a:spcBef>
              <a:spcAft>
                <a:spcPts val="0"/>
              </a:spcAft>
              <a:buNone/>
            </a:pPr>
            <a:r>
              <a:rPr lang="en-GB" dirty="0"/>
              <a:t>[1] con</a:t>
            </a:r>
          </a:p>
          <a:p>
            <a:pPr marL="0" lvl="0" indent="0" algn="l" rtl="0">
              <a:spcBef>
                <a:spcPts val="0"/>
              </a:spcBef>
              <a:spcAft>
                <a:spcPts val="0"/>
              </a:spcAft>
              <a:buNone/>
            </a:pPr>
            <a:r>
              <a:rPr lang="en-GB" dirty="0"/>
              <a:t>[2] </a:t>
            </a:r>
            <a:r>
              <a:rPr lang="en-GB" dirty="0" err="1"/>
              <a:t>cama</a:t>
            </a:r>
            <a:br>
              <a:rPr lang="en-GB" dirty="0"/>
            </a:br>
            <a:r>
              <a:rPr lang="en-GB" dirty="0"/>
              <a:t>[3] </a:t>
            </a:r>
            <a:r>
              <a:rPr lang="en-GB" dirty="0" err="1"/>
              <a:t>cuenta</a:t>
            </a:r>
            <a:endParaRPr lang="en-GB" dirty="0"/>
          </a:p>
          <a:p>
            <a:pPr marL="0" lvl="0" indent="0" algn="l" rtl="0">
              <a:spcBef>
                <a:spcPts val="0"/>
              </a:spcBef>
              <a:spcAft>
                <a:spcPts val="0"/>
              </a:spcAft>
              <a:buNone/>
            </a:pPr>
            <a:r>
              <a:rPr lang="en-GB" dirty="0"/>
              <a:t>[4] </a:t>
            </a:r>
            <a:r>
              <a:rPr lang="en-GB" dirty="0" err="1"/>
              <a:t>cuando</a:t>
            </a:r>
            <a:endParaRPr lang="en-GB" dirty="0"/>
          </a:p>
          <a:p>
            <a:pPr marL="0" lvl="0" indent="0" algn="l" rtl="0">
              <a:spcBef>
                <a:spcPts val="0"/>
              </a:spcBef>
              <a:spcAft>
                <a:spcPts val="0"/>
              </a:spcAft>
              <a:buNone/>
            </a:pPr>
            <a:r>
              <a:rPr lang="en-GB" dirty="0"/>
              <a:t>[5] </a:t>
            </a:r>
            <a:r>
              <a:rPr lang="en-GB" dirty="0" err="1"/>
              <a:t>cabra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Pupils write the correct word or phrase in English.  The word cloud is a scaffold as all the words are there.</a:t>
            </a:r>
          </a:p>
          <a:p>
            <a:pPr marL="228600" lvl="0" indent="-228600" algn="l" rtl="0">
              <a:spcBef>
                <a:spcPts val="0"/>
              </a:spcBef>
              <a:spcAft>
                <a:spcPts val="0"/>
              </a:spcAft>
              <a:buAutoNum type="arabicPeriod"/>
            </a:pPr>
            <a:r>
              <a:rPr lang="en-GB" b="0" dirty="0"/>
              <a:t>Click to reveal answers.</a:t>
            </a:r>
          </a:p>
          <a:p>
            <a:pPr marL="228600" lvl="0" indent="-228600" algn="l" rtl="0">
              <a:spcBef>
                <a:spcPts val="0"/>
              </a:spcBef>
              <a:spcAft>
                <a:spcPts val="0"/>
              </a:spcAft>
              <a:buAutoNum type="arabicPeriod"/>
            </a:pPr>
            <a:r>
              <a:rPr lang="en-GB" b="0" dirty="0"/>
              <a:t>(Part B) </a:t>
            </a:r>
            <a:r>
              <a:rPr lang="en-GB" dirty="0"/>
              <a:t>Pupils listen to the example and 1-5 and write the missing English words.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Ejemplo</a:t>
            </a:r>
            <a:r>
              <a:rPr lang="en-GB" sz="1200" dirty="0">
                <a:solidFill>
                  <a:srgbClr val="002060"/>
                </a:solidFill>
                <a:latin typeface="Century Gothic"/>
                <a:ea typeface="Century Gothic"/>
                <a:cs typeface="Century Gothic"/>
                <a:sym typeface="Century Gothic"/>
              </a:rPr>
              <a:t>: hoy</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sábado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día</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es </a:t>
            </a:r>
            <a:r>
              <a:rPr lang="en-GB" sz="1200" dirty="0" err="1">
                <a:solidFill>
                  <a:srgbClr val="002060"/>
                </a:solidFill>
                <a:latin typeface="Century Gothic"/>
                <a:ea typeface="Century Gothic"/>
                <a:cs typeface="Century Gothic"/>
                <a:sym typeface="Century Gothic"/>
              </a:rPr>
              <a:t>viernes</a:t>
            </a:r>
            <a:r>
              <a:rPr lang="en-GB" sz="1200" dirty="0">
                <a:solidFill>
                  <a:srgbClr val="002060"/>
                </a:solidFill>
                <a:latin typeface="Century Gothic"/>
                <a:ea typeface="Century Gothic"/>
                <a:cs typeface="Century Gothic"/>
                <a:sym typeface="Century Gothic"/>
              </a:rPr>
              <a:t>.</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lunes</a:t>
            </a: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hoy es martes.</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1. Hoy es </a:t>
            </a:r>
            <a:r>
              <a:rPr lang="en-GB" sz="1200" dirty="0" err="1">
                <a:solidFill>
                  <a:srgbClr val="002060"/>
                </a:solidFill>
                <a:latin typeface="Century Gothic"/>
                <a:ea typeface="Century Gothic"/>
                <a:cs typeface="Century Gothic"/>
                <a:sym typeface="Century Gothic"/>
              </a:rPr>
              <a:t>domingo</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Estoy</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feliz</a:t>
            </a:r>
            <a:r>
              <a:rPr lang="en-GB" sz="1200" dirty="0">
                <a:solidFill>
                  <a:srgbClr val="002060"/>
                </a:solidFill>
                <a:latin typeface="Century Gothic"/>
                <a:ea typeface="Century Gothic"/>
                <a:cs typeface="Century Gothic"/>
                <a:sym typeface="Century Gothic"/>
              </a:rPr>
              <a:t>.</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2. ¿</a:t>
            </a:r>
            <a:r>
              <a:rPr lang="en-GB" sz="1200" dirty="0" err="1">
                <a:solidFill>
                  <a:srgbClr val="002060"/>
                </a:solidFill>
                <a:latin typeface="Century Gothic"/>
                <a:ea typeface="Century Gothic"/>
                <a:cs typeface="Century Gothic"/>
                <a:sym typeface="Century Gothic"/>
              </a:rPr>
              <a:t>Dónde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estás</a:t>
            </a:r>
            <a:r>
              <a:rPr lang="en-GB" sz="1200" dirty="0">
                <a:solidFill>
                  <a:srgbClr val="002060"/>
                </a:solidFill>
                <a:latin typeface="Century Gothic"/>
                <a:ea typeface="Century Gothic"/>
                <a:cs typeface="Century Gothic"/>
                <a:sym typeface="Century Gothic"/>
              </a:rPr>
              <a:t>? ¡Hoy es lunes!</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3. ¿Es </a:t>
            </a:r>
            <a:r>
              <a:rPr lang="en-GB" sz="1200" dirty="0" err="1">
                <a:solidFill>
                  <a:srgbClr val="002060"/>
                </a:solidFill>
                <a:latin typeface="Century Gothic"/>
                <a:ea typeface="Century Gothic"/>
                <a:cs typeface="Century Gothic"/>
                <a:sym typeface="Century Gothic"/>
              </a:rPr>
              <a:t>jueves</a:t>
            </a:r>
            <a:r>
              <a:rPr lang="en-GB" sz="1200" dirty="0">
                <a:solidFill>
                  <a:srgbClr val="002060"/>
                </a:solidFill>
                <a:latin typeface="Century Gothic"/>
                <a:ea typeface="Century Gothic"/>
                <a:cs typeface="Century Gothic"/>
                <a:sym typeface="Century Gothic"/>
              </a:rPr>
              <a:t>? ¿O martes?</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4. Es </a:t>
            </a:r>
            <a:r>
              <a:rPr lang="en-GB" sz="1200" dirty="0" err="1">
                <a:solidFill>
                  <a:srgbClr val="002060"/>
                </a:solidFill>
                <a:latin typeface="Century Gothic"/>
                <a:ea typeface="Century Gothic"/>
                <a:cs typeface="Century Gothic"/>
                <a:sym typeface="Century Gothic"/>
              </a:rPr>
              <a:t>miércoles</a:t>
            </a:r>
            <a:r>
              <a:rPr lang="en-GB" sz="1200" dirty="0">
                <a:solidFill>
                  <a:srgbClr val="002060"/>
                </a:solidFill>
                <a:latin typeface="Century Gothic"/>
                <a:ea typeface="Century Gothic"/>
                <a:cs typeface="Century Gothic"/>
                <a:sym typeface="Century Gothic"/>
              </a:rPr>
              <a:t> y </a:t>
            </a:r>
            <a:r>
              <a:rPr lang="en-GB" sz="1200" dirty="0" err="1">
                <a:solidFill>
                  <a:srgbClr val="002060"/>
                </a:solidFill>
                <a:latin typeface="Century Gothic"/>
                <a:ea typeface="Century Gothic"/>
                <a:cs typeface="Century Gothic"/>
                <a:sym typeface="Century Gothic"/>
              </a:rPr>
              <a:t>estoy</a:t>
            </a:r>
            <a:r>
              <a:rPr lang="en-GB" sz="1200" dirty="0">
                <a:solidFill>
                  <a:srgbClr val="002060"/>
                </a:solidFill>
                <a:latin typeface="Century Gothic"/>
                <a:ea typeface="Century Gothic"/>
                <a:cs typeface="Century Gothic"/>
                <a:sym typeface="Century Gothic"/>
              </a:rPr>
              <a:t> triste.</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5. </a:t>
            </a:r>
            <a:r>
              <a:rPr lang="en-GB" sz="1200" dirty="0" err="1">
                <a:solidFill>
                  <a:srgbClr val="002060"/>
                </a:solidFill>
                <a:latin typeface="Century Gothic"/>
                <a:ea typeface="Century Gothic"/>
                <a:cs typeface="Century Gothic"/>
                <a:sym typeface="Century Gothic"/>
              </a:rPr>
              <a:t>Está</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increíble</a:t>
            </a:r>
            <a:r>
              <a:rPr lang="en-GB" sz="1200" dirty="0">
                <a:solidFill>
                  <a:srgbClr val="002060"/>
                </a:solidFill>
                <a:latin typeface="Century Gothic"/>
                <a:ea typeface="Century Gothic"/>
                <a:cs typeface="Century Gothic"/>
                <a:sym typeface="Century Gothic"/>
              </a:rPr>
              <a:t> hoy.</a:t>
            </a:r>
            <a:br>
              <a:rPr lang="en-GB" sz="1200" dirty="0">
                <a:solidFill>
                  <a:srgbClr val="002060"/>
                </a:solidFill>
                <a:latin typeface="Century Gothic"/>
                <a:ea typeface="Century Gothic"/>
                <a:cs typeface="Century Gothic"/>
                <a:sym typeface="Century Gothic"/>
              </a:rPr>
            </a:br>
            <a:r>
              <a:rPr lang="en-GB" sz="1200" dirty="0">
                <a:solidFill>
                  <a:srgbClr val="002060"/>
                </a:solidFill>
                <a:latin typeface="Century Gothic"/>
                <a:ea typeface="Century Gothic"/>
                <a:cs typeface="Century Gothic"/>
                <a:sym typeface="Century Gothic"/>
              </a:rPr>
              <a:t>6. ¡</a:t>
            </a:r>
            <a:r>
              <a:rPr lang="en-GB" sz="1200" dirty="0" err="1">
                <a:solidFill>
                  <a:srgbClr val="002060"/>
                </a:solidFill>
                <a:latin typeface="Century Gothic"/>
                <a:ea typeface="Century Gothic"/>
                <a:cs typeface="Century Gothic"/>
                <a:sym typeface="Century Gothic"/>
              </a:rPr>
              <a:t>Estás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elegante</a:t>
            </a:r>
            <a:r>
              <a:rPr lang="en-GB" sz="1200" dirty="0">
                <a:solidFill>
                  <a:srgbClr val="002060"/>
                </a:solidFill>
                <a:latin typeface="Century Gothic"/>
                <a:ea typeface="Century Gothic"/>
                <a:cs typeface="Century Gothic"/>
                <a:sym typeface="Century Gothic"/>
              </a:rPr>
              <a:t> hoy! ¿</a:t>
            </a:r>
            <a:r>
              <a:rPr lang="en-GB" sz="1200" dirty="0" err="1">
                <a:solidFill>
                  <a:srgbClr val="002060"/>
                </a:solidFill>
                <a:latin typeface="Century Gothic"/>
                <a:ea typeface="Century Gothic"/>
                <a:cs typeface="Century Gothic"/>
                <a:sym typeface="Century Gothic"/>
              </a:rPr>
              <a:t>Qué</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día</a:t>
            </a:r>
            <a:r>
              <a:rPr lang="en-GB" sz="1200" dirty="0">
                <a:solidFill>
                  <a:srgbClr val="002060"/>
                </a:solidFill>
                <a:latin typeface="Century Gothic"/>
                <a:ea typeface="Century Gothic"/>
                <a:cs typeface="Century Gothic"/>
                <a:sym typeface="Century Gothic"/>
              </a:rPr>
              <a:t> es?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942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days of the week and adjectives in reading comprehension.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title</a:t>
            </a:r>
            <a:endParaRPr lang="en-GB" dirty="0"/>
          </a:p>
          <a:p>
            <a:pPr marL="0" lvl="0" indent="0" algn="l" rtl="0">
              <a:spcBef>
                <a:spcPts val="0"/>
              </a:spcBef>
              <a:spcAft>
                <a:spcPts val="0"/>
              </a:spcAft>
              <a:buNone/>
            </a:pPr>
            <a:r>
              <a:rPr lang="en-GB" b="0" dirty="0"/>
              <a:t>2. Click x2 to bring instructions in English Point at the different days of the week in which Quique has written in his diary (</a:t>
            </a:r>
            <a:r>
              <a:rPr lang="en-GB" b="0" dirty="0" err="1"/>
              <a:t>jueves</a:t>
            </a:r>
            <a:r>
              <a:rPr lang="en-GB" b="0" dirty="0"/>
              <a:t> / </a:t>
            </a:r>
            <a:r>
              <a:rPr lang="en-GB" b="0" dirty="0" err="1"/>
              <a:t>viernes</a:t>
            </a:r>
            <a:r>
              <a:rPr lang="en-GB" b="0" dirty="0"/>
              <a:t> / lunes …).</a:t>
            </a:r>
          </a:p>
          <a:p>
            <a:pPr marL="0" lvl="0" indent="0" algn="l" rtl="0">
              <a:spcBef>
                <a:spcPts val="0"/>
              </a:spcBef>
              <a:spcAft>
                <a:spcPts val="0"/>
              </a:spcAft>
              <a:buNone/>
            </a:pPr>
            <a:r>
              <a:rPr lang="en-GB" b="0" dirty="0"/>
              <a:t>3. Click x2 to bring English &amp; Spanish instructions. </a:t>
            </a:r>
            <a:endParaRPr lang="en-GB" dirty="0"/>
          </a:p>
          <a:p>
            <a:pPr marL="0" lvl="0" indent="0" algn="l" rtl="0">
              <a:spcBef>
                <a:spcPts val="0"/>
              </a:spcBef>
              <a:spcAft>
                <a:spcPts val="0"/>
              </a:spcAft>
              <a:buNone/>
            </a:pPr>
            <a:r>
              <a:rPr lang="en-GB" b="0" dirty="0"/>
              <a:t>4. Do number 1 with pupils – draw pupils’ attention to the day of the week in sentence 1 (Tuesday), elicit translation into Spanish and ask them to find ‘martes’ in </a:t>
            </a:r>
            <a:r>
              <a:rPr lang="en-GB" b="0" dirty="0" err="1"/>
              <a:t>Quique’s</a:t>
            </a:r>
            <a:r>
              <a:rPr lang="en-GB" b="0" dirty="0"/>
              <a:t> diary.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revisit vocabulary (adjectives + I am [temporary]). Pupils translate the words orally to find their way out of the maze.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0" dirty="0"/>
              <a:t>(2 slides)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Read the instructions in Spanish. You can elicit English translation from pupils – ‘</a:t>
            </a:r>
            <a:r>
              <a:rPr lang="en-GB" b="0" dirty="0" err="1"/>
              <a:t>rápido</a:t>
            </a:r>
            <a:r>
              <a:rPr lang="en-GB" b="0" dirty="0"/>
              <a:t>’ is revisited; </a:t>
            </a:r>
            <a:r>
              <a:rPr lang="en-GB" b="1" dirty="0" err="1"/>
              <a:t>escapar</a:t>
            </a:r>
            <a:r>
              <a:rPr lang="en-GB" b="0" dirty="0"/>
              <a:t> [899] is used for the purpose of the activity. </a:t>
            </a:r>
          </a:p>
          <a:p>
            <a:pPr marL="228600" lvl="0" indent="-228600" algn="l" rtl="0">
              <a:spcBef>
                <a:spcPts val="0"/>
              </a:spcBef>
              <a:spcAft>
                <a:spcPts val="0"/>
              </a:spcAft>
              <a:buClr>
                <a:schemeClr val="dk1"/>
              </a:buClr>
              <a:buSzPts val="1200"/>
              <a:buFont typeface="Calibri"/>
              <a:buAutoNum type="arabicPeriod"/>
            </a:pPr>
            <a:r>
              <a:rPr lang="en-GB" b="0" dirty="0"/>
              <a:t>Click to bring up the Spanish instruction – clarify that they need to find their way out by translating the words into Spanish. Draw their attention to the hints and go through the list to prepare pupils for the activity. The ‘state’ refers to </a:t>
            </a:r>
            <a:r>
              <a:rPr lang="en-GB" b="0" dirty="0" err="1"/>
              <a:t>estar</a:t>
            </a:r>
            <a:r>
              <a:rPr lang="en-GB" b="0" dirty="0"/>
              <a:t> and ‘trait’ to ser.</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0" lvl="0" indent="0" algn="l" rtl="0">
              <a:spcBef>
                <a:spcPts val="0"/>
              </a:spcBef>
              <a:spcAft>
                <a:spcPts val="0"/>
              </a:spcAft>
              <a:buClr>
                <a:schemeClr val="dk1"/>
              </a:buClr>
              <a:buSzPts val="1200"/>
              <a:buFont typeface="Calibri"/>
              <a:buNone/>
            </a:pP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 pronunciation and meaning recall of this week’s new and revisited vocabulary.</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Pupils work in pairs.  Pupil A calls out a word in English to test his/her partner, who must find and say the word in Spanish as quickly as possible.</a:t>
            </a:r>
          </a:p>
          <a:p>
            <a:pPr marL="228600" lvl="0" indent="-228600" algn="l" rtl="0">
              <a:spcBef>
                <a:spcPts val="0"/>
              </a:spcBef>
              <a:spcAft>
                <a:spcPts val="0"/>
              </a:spcAft>
              <a:buClr>
                <a:schemeClr val="dk1"/>
              </a:buClr>
              <a:buSzPts val="1200"/>
              <a:buFont typeface="Calibri"/>
              <a:buAutoNum type="arabicPeriod"/>
            </a:pPr>
            <a:r>
              <a:rPr lang="en-GB" b="0" dirty="0"/>
              <a:t>To complete a ‘round’ in 60 seconds, all words must have been translated once. </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228600" lvl="0" indent="-228600" algn="l" rtl="0">
              <a:spcBef>
                <a:spcPts val="0"/>
              </a:spcBef>
              <a:spcAft>
                <a:spcPts val="0"/>
              </a:spcAft>
              <a:buClr>
                <a:schemeClr val="dk1"/>
              </a:buClr>
              <a:buSzPts val="1200"/>
              <a:buFont typeface="Calibri"/>
              <a:buAutoNum type="arabicPeriod"/>
            </a:pPr>
            <a:r>
              <a:rPr lang="en-GB" b="0" dirty="0"/>
              <a:t>Then swap roles and repeat the activity.</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354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es, the days of the week, </a:t>
            </a:r>
            <a:r>
              <a:rPr lang="en-GB" b="0" dirty="0" err="1"/>
              <a:t>estoy</a:t>
            </a:r>
            <a:r>
              <a:rPr lang="en-GB" b="0" dirty="0"/>
              <a:t> and adjectives.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Pupils write a set of short statements, following the model: Hoy es (lunes). </a:t>
            </a:r>
            <a:r>
              <a:rPr lang="en-GB" b="0" dirty="0" err="1"/>
              <a:t>Estoy</a:t>
            </a:r>
            <a:r>
              <a:rPr lang="en-GB" b="0" dirty="0"/>
              <a:t> </a:t>
            </a:r>
            <a:r>
              <a:rPr lang="en-GB" b="0" dirty="0" err="1"/>
              <a:t>cansado</a:t>
            </a:r>
            <a:r>
              <a:rPr lang="en-GB" b="0" dirty="0"/>
              <a:t>/a.</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then oral recall of the days of the week in a song; the timing of the song offers a low stakes, enjoyable way to compel faster recall.</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hear the first line of the song.  Pupils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2</a:t>
            </a:r>
            <a:r>
              <a:rPr lang="en-GB" baseline="30000" dirty="0"/>
              <a:t>nd</a:t>
            </a:r>
            <a:r>
              <a:rPr lang="en-GB" dirty="0"/>
              <a:t> button to hear line 2, together. Pupils repeat, (multiple times,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3</a:t>
            </a:r>
            <a:r>
              <a:rPr lang="en-GB" baseline="30000" dirty="0"/>
              <a:t>rd</a:t>
            </a:r>
            <a:r>
              <a:rPr lang="en-GB" dirty="0"/>
              <a:t> button to hear line 3. Pupils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4</a:t>
            </a:r>
            <a:r>
              <a:rPr lang="en-GB" baseline="30000" dirty="0"/>
              <a:t>th</a:t>
            </a:r>
            <a:r>
              <a:rPr lang="en-GB" dirty="0"/>
              <a:t> button to hear and repeat line 4 of the song.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Encourage them to translate it so they are sure they know what the lines mean.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music icon bottom right of the slide to hear and practise all four lines of the song, once through.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player to play the whole song, four times over.  Pupils join in and sing along.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splats to cover parts of the words.  There are three successive clicks to cover increasing amounts of the text.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try to continue singing with the text obscured.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Final challenge – pupils turn away from the board entirely or shut their eyes and sing.</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the tune is the theme tune to the Flintstones, which pupils may or may not be familiar.  It should not matter, as the tune is catchy. </a:t>
            </a:r>
            <a:r>
              <a:rPr lang="en-GB" dirty="0">
                <a:sym typeface="Wingdings" panose="05000000000000000000" pitchFamily="2" charset="2"/>
              </a:rPr>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251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OPTIONAL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08D2-40EA-4CD1-A098-25E0C3254D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4B06BC-0CB2-4EB8-AB47-A791DC85D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E1950F-6D78-41CF-82C6-25426955EA14}"/>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E0A041B9-4247-4CC3-B99E-8C817BFCD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AFB3B1-3625-4FA9-B6FC-AF8EB4CC2474}"/>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69895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F181-9CD6-4466-933F-CFE4BA1B00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8226CC-7E29-48A1-93B1-EC2357B773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D6C1C-8F6E-48FE-B06C-95391BC039C7}"/>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ABAFEDB-A1F8-4D68-8ABB-76CB7D826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C7B633-FCAC-4191-8F61-46C10CBBCA5D}"/>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28664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6E277-B2C8-4108-9F77-51C27586AF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CD69B1-A413-4879-8644-4E3F72C23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2F5681-ADD2-4E27-AD78-24CBE77EAA5F}"/>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CB59D185-27D5-4A65-A7A5-F84042FCBA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D1F7B5-7DA0-4410-992A-15D0440B02E1}"/>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95315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2E08-68FB-4963-9896-9CB7F6DFE7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D7D5C4-65EB-4E17-B6FB-3173E2D1D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72049-75A9-4C5C-B194-4747108FB64F}"/>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064931C-FE2E-47F3-8633-86EC8692D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6794B-63F4-43A1-A89F-772160C8DDB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61963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06C1-3C1C-42AA-8D73-F3C83931E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1B3066-F0DB-4C87-BE75-C9AE13AA7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89E04-1075-46DE-867C-CFF3E3C7B75E}"/>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9CA0CAA6-289C-4DDD-B2AE-A1E16B0FD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9CD732-AA22-42C8-97E9-F7E76BE0EC7E}"/>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22250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534A-E6A4-4E8C-94C5-74DBBC9817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0A931D-1DA2-48B0-9C64-1AF729EDB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CD8E19-A9A4-4FE2-BD35-C858EB5EFE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D43365-F01D-464F-BD5B-372D41713CC2}"/>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113845F6-1267-4BE8-845A-15C52DAC0D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F87276-CB11-4772-81B0-E68847626EB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72265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F5B7-1349-4558-8E4C-941F3A29BF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F056A9-81B3-4355-B929-2F1729F969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BFB85-56E3-44E9-BC6E-58235CB34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AF491D-DFAE-4130-A6E8-84CC26B66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3BC10-D735-4488-AD4B-C1BB3942F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0B408C-073D-4FBE-9CF5-9AC39C2844C5}"/>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8" name="Footer Placeholder 7">
            <a:extLst>
              <a:ext uri="{FF2B5EF4-FFF2-40B4-BE49-F238E27FC236}">
                <a16:creationId xmlns:a16="http://schemas.microsoft.com/office/drawing/2014/main" id="{82B521AD-9A0F-4108-8398-A401944C96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412115-91F1-4467-95FC-26256534F6DD}"/>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335398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6F8-09D0-4011-9114-E0BB630C2B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5E0ADD-4451-4818-AAA5-705C052C8BEB}"/>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4" name="Footer Placeholder 3">
            <a:extLst>
              <a:ext uri="{FF2B5EF4-FFF2-40B4-BE49-F238E27FC236}">
                <a16:creationId xmlns:a16="http://schemas.microsoft.com/office/drawing/2014/main" id="{3BBF7D7B-89C3-443F-811C-277BB6663E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231F88-F228-4D07-AF68-6016516BB092}"/>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247155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1B086-2B77-4E66-826C-877FB8816FC1}"/>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3" name="Footer Placeholder 2">
            <a:extLst>
              <a:ext uri="{FF2B5EF4-FFF2-40B4-BE49-F238E27FC236}">
                <a16:creationId xmlns:a16="http://schemas.microsoft.com/office/drawing/2014/main" id="{C78203D6-C195-4354-B2FB-9834122659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881EDE-C294-4BD2-B97E-AC8AB5509FB0}"/>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02230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A790-A017-43EF-B830-D8C4072F6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CB449D-588C-4285-ADEE-831D57C01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597EDB-1885-4533-8687-74252AE52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69F2B2-FD88-425D-9278-8DCDC76EF30C}"/>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15E945D3-870E-4661-8210-1633DF639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B6201-CCA4-41EF-BFB0-3801C0BBE337}"/>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405138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260-1A4C-4F05-899D-5D3B55045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6EEC49-B47F-4659-A384-A52EF94A9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5601ED-E15E-4C3F-BC1E-C2A18700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282A0-BC18-4E50-A25B-41E63AC7BA83}"/>
              </a:ext>
            </a:extLst>
          </p:cNvPr>
          <p:cNvSpPr>
            <a:spLocks noGrp="1"/>
          </p:cNvSpPr>
          <p:nvPr>
            <p:ph type="dt" sz="half" idx="10"/>
          </p:nvPr>
        </p:nvSpPr>
        <p:spPr/>
        <p:txBody>
          <a:bodyPr/>
          <a:lstStyle/>
          <a:p>
            <a:fld id="{DA33EB3E-B7A9-41B7-84FC-8FEE8BE0D050}" type="datetimeFigureOut">
              <a:rPr lang="en-GB" smtClean="0"/>
              <a:t>18/08/2021</a:t>
            </a:fld>
            <a:endParaRPr lang="en-GB"/>
          </a:p>
        </p:txBody>
      </p:sp>
      <p:sp>
        <p:nvSpPr>
          <p:cNvPr id="6" name="Footer Placeholder 5">
            <a:extLst>
              <a:ext uri="{FF2B5EF4-FFF2-40B4-BE49-F238E27FC236}">
                <a16:creationId xmlns:a16="http://schemas.microsoft.com/office/drawing/2014/main" id="{F8380356-118B-4233-ABD3-8EA7E9D8A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8E31D-7C6C-4F16-A08B-F1382FB6CFB9}"/>
              </a:ext>
            </a:extLst>
          </p:cNvPr>
          <p:cNvSpPr>
            <a:spLocks noGrp="1"/>
          </p:cNvSpPr>
          <p:nvPr>
            <p:ph type="sldNum" sz="quarter" idx="12"/>
          </p:nvPr>
        </p:nvSpPr>
        <p:spPr/>
        <p:txBody>
          <a:bodyPr/>
          <a:lstStyle/>
          <a:p>
            <a:fld id="{76EEA484-C63A-4F5D-A2C8-51F9631EB020}" type="slidenum">
              <a:rPr lang="en-GB" smtClean="0"/>
              <a:t>‹#›</a:t>
            </a:fld>
            <a:endParaRPr lang="en-GB"/>
          </a:p>
        </p:txBody>
      </p:sp>
    </p:spTree>
    <p:extLst>
      <p:ext uri="{BB962C8B-B14F-4D97-AF65-F5344CB8AC3E}">
        <p14:creationId xmlns:p14="http://schemas.microsoft.com/office/powerpoint/2010/main" val="122299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CFFD0-11AB-4386-9FD7-F0E540C58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DE010A-C8A4-4E8F-808C-7EC5CAB2B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D395DA-0881-402A-8674-A7FC045E3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3EB3E-B7A9-41B7-84FC-8FEE8BE0D050}" type="datetimeFigureOut">
              <a:rPr lang="en-GB" smtClean="0"/>
              <a:t>18/08/2021</a:t>
            </a:fld>
            <a:endParaRPr lang="en-GB"/>
          </a:p>
        </p:txBody>
      </p:sp>
      <p:sp>
        <p:nvSpPr>
          <p:cNvPr id="5" name="Footer Placeholder 4">
            <a:extLst>
              <a:ext uri="{FF2B5EF4-FFF2-40B4-BE49-F238E27FC236}">
                <a16:creationId xmlns:a16="http://schemas.microsoft.com/office/drawing/2014/main" id="{305A98CD-587A-4AD8-8F2F-F8A595E3D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613B07-EAE4-4AD7-A9FD-6565899745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EA484-C63A-4F5D-A2C8-51F9631EB020}" type="slidenum">
              <a:rPr lang="en-GB" smtClean="0"/>
              <a:t>‹#›</a:t>
            </a:fld>
            <a:endParaRPr lang="en-GB"/>
          </a:p>
        </p:txBody>
      </p:sp>
    </p:spTree>
    <p:extLst>
      <p:ext uri="{BB962C8B-B14F-4D97-AF65-F5344CB8AC3E}">
        <p14:creationId xmlns:p14="http://schemas.microsoft.com/office/powerpoint/2010/main" val="187353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audio" Target="../media/audio10.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audio" Target="../media/audio9.wav"/><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audio" Target="../media/audio8.wav"/><Relationship Id="rId4" Type="http://schemas.openxmlformats.org/officeDocument/2006/relationships/audio" Target="../media/audio4.wav"/><Relationship Id="rId9" Type="http://schemas.openxmlformats.org/officeDocument/2006/relationships/audio" Target="../media/audio7.wav"/><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7.png"/><Relationship Id="rId18" Type="http://schemas.openxmlformats.org/officeDocument/2006/relationships/audio" Target="../media/audio25.wav"/><Relationship Id="rId3" Type="http://schemas.openxmlformats.org/officeDocument/2006/relationships/image" Target="../media/image5.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4.wav"/><Relationship Id="rId2" Type="http://schemas.openxmlformats.org/officeDocument/2006/relationships/notesSlide" Target="../notesSlides/notesSlide3.xml"/><Relationship Id="rId16"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6.png"/><Relationship Id="rId15" Type="http://schemas.openxmlformats.org/officeDocument/2006/relationships/audio" Target="../media/audio22.wav"/><Relationship Id="rId10" Type="http://schemas.openxmlformats.org/officeDocument/2006/relationships/audio" Target="../media/audio18.wav"/><Relationship Id="rId19" Type="http://schemas.openxmlformats.org/officeDocument/2006/relationships/audio" Target="../media/audio26.wav"/><Relationship Id="rId4" Type="http://schemas.openxmlformats.org/officeDocument/2006/relationships/audio" Target="../media/audio13.wav"/><Relationship Id="rId9" Type="http://schemas.openxmlformats.org/officeDocument/2006/relationships/audio" Target="../media/audio17.wav"/><Relationship Id="rId14" Type="http://schemas.openxmlformats.org/officeDocument/2006/relationships/audio" Target="../media/audio21.wav"/></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audio" Target="../media/audio27.wav"/><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8.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9.wav"/><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audio" Target="../media/audio31.wav"/></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6.wav"/><Relationship Id="rId3" Type="http://schemas.openxmlformats.org/officeDocument/2006/relationships/slideLayout" Target="../slideLayouts/slideLayout6.xml"/><Relationship Id="rId7" Type="http://schemas.openxmlformats.org/officeDocument/2006/relationships/image" Target="../media/image30.png"/><Relationship Id="rId12" Type="http://schemas.openxmlformats.org/officeDocument/2006/relationships/audio" Target="../media/audio35.wav"/><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audio" Target="../media/audio32.wav"/><Relationship Id="rId15" Type="http://schemas.openxmlformats.org/officeDocument/2006/relationships/image" Target="../media/image32.png"/><Relationship Id="rId10" Type="http://schemas.openxmlformats.org/officeDocument/2006/relationships/audio" Target="../media/audio34.wav"/><Relationship Id="rId4" Type="http://schemas.openxmlformats.org/officeDocument/2006/relationships/notesSlide" Target="../notesSlides/notesSlide8.xml"/><Relationship Id="rId9" Type="http://schemas.openxmlformats.org/officeDocument/2006/relationships/image" Target="../media/image31.png"/><Relationship Id="rId14" Type="http://schemas.openxmlformats.org/officeDocument/2006/relationships/audio" Target="../media/audio37.wav"/></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a:hlinkClick r:id="" action="ppaction://noaction">
              <a:snd r:embed="rId3" name="t1w1s1_hola.wav"/>
            </a:hlinkClick>
          </p:cNvPr>
          <p:cNvPicPr preferRelativeResize="0"/>
          <p:nvPr/>
        </p:nvPicPr>
        <p:blipFill rotWithShape="1">
          <a:blip r:embed="rId4">
            <a:alphaModFix/>
          </a:blip>
          <a:srcRect/>
          <a:stretch/>
        </p:blipFill>
        <p:spPr>
          <a:xfrm>
            <a:off x="5254752" y="304800"/>
            <a:ext cx="4953631" cy="4247588"/>
          </a:xfrm>
          <a:prstGeom prst="rect">
            <a:avLst/>
          </a:prstGeom>
          <a:noFill/>
          <a:ln>
            <a:noFill/>
          </a:ln>
        </p:spPr>
      </p:pic>
      <p:sp>
        <p:nvSpPr>
          <p:cNvPr id="100" name="Google Shape;100;p3">
            <a:hlinkClick r:id="" action="ppaction://noaction">
              <a:snd r:embed="rId5" name="amarillo.wav"/>
            </a:hlinkClick>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Describing me and others</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6925117" y="1514868"/>
            <a:ext cx="62663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400" b="1" kern="0" dirty="0">
                <a:solidFill>
                  <a:srgbClr val="002060"/>
                </a:solidFill>
                <a:latin typeface="Century Gothic"/>
                <a:ea typeface="Century Gothic"/>
                <a:cs typeface="Century Gothic"/>
                <a:sym typeface="Century Gothic"/>
              </a:rPr>
              <a:t>B</a:t>
            </a: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¡Practica</a:t>
            </a:r>
            <a:r>
              <a:rPr kumimoji="0" lang="es-AR"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el trabalenguas!</a:t>
            </a:r>
            <a:endParaRPr kumimoji="0" lang="es-AR"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234426" y="958721"/>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6" name="e.wav"/>
            </a:hlinkClick>
            <a:extLst>
              <a:ext uri="{FF2B5EF4-FFF2-40B4-BE49-F238E27FC236}">
                <a16:creationId xmlns:a16="http://schemas.microsoft.com/office/drawing/2014/main" id="{7CEDC309-88F9-40E1-A696-E66BC502B60F}"/>
              </a:ext>
            </a:extLst>
          </p:cNvPr>
          <p:cNvSpPr txBox="1"/>
          <p:nvPr/>
        </p:nvSpPr>
        <p:spPr>
          <a:xfrm>
            <a:off x="7081943" y="23766"/>
            <a:ext cx="4595646"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 [co] [cu]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3810604208"/>
              </p:ext>
            </p:extLst>
          </p:nvPr>
        </p:nvGraphicFramePr>
        <p:xfrm>
          <a:off x="311209" y="1632419"/>
          <a:ext cx="6266377" cy="3817513"/>
        </p:xfrm>
        <a:graphic>
          <a:graphicData uri="http://schemas.openxmlformats.org/drawingml/2006/table">
            <a:tbl>
              <a:tblPr>
                <a:noFill/>
              </a:tblPr>
              <a:tblGrid>
                <a:gridCol w="822745">
                  <a:extLst>
                    <a:ext uri="{9D8B030D-6E8A-4147-A177-3AD203B41FA5}">
                      <a16:colId xmlns:a16="http://schemas.microsoft.com/office/drawing/2014/main" val="3645971738"/>
                    </a:ext>
                  </a:extLst>
                </a:gridCol>
                <a:gridCol w="1185945">
                  <a:extLst>
                    <a:ext uri="{9D8B030D-6E8A-4147-A177-3AD203B41FA5}">
                      <a16:colId xmlns:a16="http://schemas.microsoft.com/office/drawing/2014/main" val="3922332982"/>
                    </a:ext>
                  </a:extLst>
                </a:gridCol>
                <a:gridCol w="1185945">
                  <a:extLst>
                    <a:ext uri="{9D8B030D-6E8A-4147-A177-3AD203B41FA5}">
                      <a16:colId xmlns:a16="http://schemas.microsoft.com/office/drawing/2014/main" val="2225173555"/>
                    </a:ext>
                  </a:extLst>
                </a:gridCol>
                <a:gridCol w="1076914">
                  <a:extLst>
                    <a:ext uri="{9D8B030D-6E8A-4147-A177-3AD203B41FA5}">
                      <a16:colId xmlns:a16="http://schemas.microsoft.com/office/drawing/2014/main" val="1500377801"/>
                    </a:ext>
                  </a:extLst>
                </a:gridCol>
                <a:gridCol w="1994828">
                  <a:extLst>
                    <a:ext uri="{9D8B030D-6E8A-4147-A177-3AD203B41FA5}">
                      <a16:colId xmlns:a16="http://schemas.microsoft.com/office/drawing/2014/main" val="1410839627"/>
                    </a:ext>
                  </a:extLst>
                </a:gridCol>
              </a:tblGrid>
              <a:tr h="54535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ca</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co</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cu</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rPr>
                        <a:t>_ _ l e </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_ _ n</a:t>
                      </a:r>
                      <a:endParaRPr lang="en-GB"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m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e n t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a n d o</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545359">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500" dirty="0">
                          <a:solidFill>
                            <a:srgbClr val="002060"/>
                          </a:solidFill>
                          <a:latin typeface="Century Gothic" panose="020B0502020202020204" pitchFamily="34" charset="0"/>
                          <a:ea typeface="Montserrat"/>
                          <a:cs typeface="Montserrat"/>
                          <a:sym typeface="Montserrat"/>
                        </a:rPr>
                        <a:t>_ _ b r a</a:t>
                      </a:r>
                      <a:endParaRPr sz="25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18053"/>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7">
            <a:alphaModFix/>
          </a:blip>
          <a:stretch>
            <a:fillRect/>
          </a:stretch>
        </p:blipFill>
        <p:spPr>
          <a:xfrm>
            <a:off x="2715775" y="2244546"/>
            <a:ext cx="405379" cy="425400"/>
          </a:xfrm>
          <a:prstGeom prst="rect">
            <a:avLst/>
          </a:prstGeom>
          <a:noFill/>
          <a:ln>
            <a:noFill/>
          </a:ln>
        </p:spPr>
      </p:pic>
      <p:sp>
        <p:nvSpPr>
          <p:cNvPr id="47" name="Rectangle 46">
            <a:hlinkClick r:id="" action="ppaction://noaction">
              <a:snd r:embed="rId8" name="5_Ecole.wav"/>
            </a:hlinkClick>
            <a:extLst>
              <a:ext uri="{FF2B5EF4-FFF2-40B4-BE49-F238E27FC236}">
                <a16:creationId xmlns:a16="http://schemas.microsoft.com/office/drawing/2014/main" id="{634BE205-2734-417F-B35E-A6BEC6402D64}"/>
              </a:ext>
            </a:extLst>
          </p:cNvPr>
          <p:cNvSpPr/>
          <p:nvPr/>
        </p:nvSpPr>
        <p:spPr>
          <a:xfrm>
            <a:off x="547578" y="224454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49" name="Rectangle 48">
            <a:hlinkClick r:id="" action="ppaction://noaction">
              <a:snd r:embed="rId9" name="6_1con.wav"/>
            </a:hlinkClick>
            <a:extLst>
              <a:ext uri="{FF2B5EF4-FFF2-40B4-BE49-F238E27FC236}">
                <a16:creationId xmlns:a16="http://schemas.microsoft.com/office/drawing/2014/main" id="{F2C67195-E11F-441D-9C81-E72E4833F151}"/>
              </a:ext>
            </a:extLst>
          </p:cNvPr>
          <p:cNvSpPr/>
          <p:nvPr/>
        </p:nvSpPr>
        <p:spPr>
          <a:xfrm>
            <a:off x="547578" y="280570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0" name="Rectangle 49">
            <a:hlinkClick r:id="" action="ppaction://noaction">
              <a:snd r:embed="rId10" name="7_2cama.wav"/>
            </a:hlinkClick>
            <a:extLst>
              <a:ext uri="{FF2B5EF4-FFF2-40B4-BE49-F238E27FC236}">
                <a16:creationId xmlns:a16="http://schemas.microsoft.com/office/drawing/2014/main" id="{561684B4-9F2C-4C52-9743-ADA025FC7AE8}"/>
              </a:ext>
            </a:extLst>
          </p:cNvPr>
          <p:cNvSpPr/>
          <p:nvPr/>
        </p:nvSpPr>
        <p:spPr>
          <a:xfrm>
            <a:off x="549038" y="334773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1" name="Rectangle 50">
            <a:hlinkClick r:id="" action="ppaction://noaction">
              <a:snd r:embed="rId11" name="8_3cuenta.wav"/>
            </a:hlinkClick>
            <a:extLst>
              <a:ext uri="{FF2B5EF4-FFF2-40B4-BE49-F238E27FC236}">
                <a16:creationId xmlns:a16="http://schemas.microsoft.com/office/drawing/2014/main" id="{FD316C8D-FC7C-4E76-AC0C-F3EA4AC8C3DC}"/>
              </a:ext>
            </a:extLst>
          </p:cNvPr>
          <p:cNvSpPr/>
          <p:nvPr/>
        </p:nvSpPr>
        <p:spPr>
          <a:xfrm>
            <a:off x="547578" y="388481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52" name="Rectangle 51">
            <a:hlinkClick r:id="" action="ppaction://noaction">
              <a:snd r:embed="rId12" name="9_4cuando.wav"/>
            </a:hlinkClick>
            <a:extLst>
              <a:ext uri="{FF2B5EF4-FFF2-40B4-BE49-F238E27FC236}">
                <a16:creationId xmlns:a16="http://schemas.microsoft.com/office/drawing/2014/main" id="{AD330463-DF8A-431E-9BF1-AD81E2FD35EE}"/>
              </a:ext>
            </a:extLst>
          </p:cNvPr>
          <p:cNvSpPr/>
          <p:nvPr/>
        </p:nvSpPr>
        <p:spPr>
          <a:xfrm>
            <a:off x="547578" y="4421887"/>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53" name="Rectangle 52">
            <a:hlinkClick r:id="" action="ppaction://noaction">
              <a:snd r:embed="rId13" name="10_5cabra.wav"/>
            </a:hlinkClick>
            <a:extLst>
              <a:ext uri="{FF2B5EF4-FFF2-40B4-BE49-F238E27FC236}">
                <a16:creationId xmlns:a16="http://schemas.microsoft.com/office/drawing/2014/main" id="{CBA12D3E-F671-4F3F-96CE-0A215834EBA5}"/>
              </a:ext>
            </a:extLst>
          </p:cNvPr>
          <p:cNvSpPr/>
          <p:nvPr/>
        </p:nvSpPr>
        <p:spPr>
          <a:xfrm>
            <a:off x="547578" y="4969722"/>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7">
            <a:alphaModFix/>
          </a:blip>
          <a:stretch>
            <a:fillRect/>
          </a:stretch>
        </p:blipFill>
        <p:spPr>
          <a:xfrm>
            <a:off x="2715776" y="2783750"/>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7">
            <a:alphaModFix/>
          </a:blip>
          <a:stretch>
            <a:fillRect/>
          </a:stretch>
        </p:blipFill>
        <p:spPr>
          <a:xfrm>
            <a:off x="1466701" y="3343940"/>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7">
            <a:alphaModFix/>
          </a:blip>
          <a:stretch>
            <a:fillRect/>
          </a:stretch>
        </p:blipFill>
        <p:spPr>
          <a:xfrm>
            <a:off x="3807701" y="3874052"/>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7">
            <a:alphaModFix/>
          </a:blip>
          <a:stretch>
            <a:fillRect/>
          </a:stretch>
        </p:blipFill>
        <p:spPr>
          <a:xfrm>
            <a:off x="3721382" y="4399934"/>
            <a:ext cx="405379" cy="425400"/>
          </a:xfrm>
          <a:prstGeom prst="rect">
            <a:avLst/>
          </a:prstGeom>
          <a:noFill/>
          <a:ln>
            <a:noFill/>
          </a:ln>
        </p:spPr>
      </p:pic>
      <p:pic>
        <p:nvPicPr>
          <p:cNvPr id="60" name="Google Shape;156;p20">
            <a:extLst>
              <a:ext uri="{FF2B5EF4-FFF2-40B4-BE49-F238E27FC236}">
                <a16:creationId xmlns:a16="http://schemas.microsoft.com/office/drawing/2014/main" id="{DF44A0C5-65B5-40A3-82CE-6DE2365AB054}"/>
              </a:ext>
            </a:extLst>
          </p:cNvPr>
          <p:cNvPicPr preferRelativeResize="0"/>
          <p:nvPr/>
        </p:nvPicPr>
        <p:blipFill>
          <a:blip r:embed="rId7">
            <a:alphaModFix/>
          </a:blip>
          <a:stretch>
            <a:fillRect/>
          </a:stretch>
        </p:blipFill>
        <p:spPr>
          <a:xfrm>
            <a:off x="1466700" y="4958745"/>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4754880" y="2184659"/>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o</a:t>
            </a:r>
            <a:endParaRPr lang="en-GB" sz="2800" b="1" dirty="0">
              <a:latin typeface="Century Gothic" panose="020B0502020202020204" pitchFamily="34" charset="0"/>
            </a:endParaRPr>
          </a:p>
        </p:txBody>
      </p:sp>
      <p:sp>
        <p:nvSpPr>
          <p:cNvPr id="75" name="TextBox 74">
            <a:extLst>
              <a:ext uri="{FF2B5EF4-FFF2-40B4-BE49-F238E27FC236}">
                <a16:creationId xmlns:a16="http://schemas.microsoft.com/office/drawing/2014/main" id="{3919E83E-D100-4ADC-B327-CA1AA323442D}"/>
              </a:ext>
            </a:extLst>
          </p:cNvPr>
          <p:cNvSpPr txBox="1"/>
          <p:nvPr/>
        </p:nvSpPr>
        <p:spPr>
          <a:xfrm>
            <a:off x="4934930" y="2745294"/>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o</a:t>
            </a:r>
            <a:endParaRPr lang="en-GB" sz="2800" b="1" dirty="0">
              <a:latin typeface="Century Gothic" panose="020B0502020202020204" pitchFamily="34" charset="0"/>
            </a:endParaRPr>
          </a:p>
        </p:txBody>
      </p:sp>
      <p:sp>
        <p:nvSpPr>
          <p:cNvPr id="78" name="TextBox 77">
            <a:extLst>
              <a:ext uri="{FF2B5EF4-FFF2-40B4-BE49-F238E27FC236}">
                <a16:creationId xmlns:a16="http://schemas.microsoft.com/office/drawing/2014/main" id="{A04D3D55-F173-4C05-8EB2-23F71D3C55AF}"/>
              </a:ext>
            </a:extLst>
          </p:cNvPr>
          <p:cNvSpPr txBox="1"/>
          <p:nvPr/>
        </p:nvSpPr>
        <p:spPr>
          <a:xfrm>
            <a:off x="4645388" y="3279684"/>
            <a:ext cx="796066"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a</a:t>
            </a:r>
            <a:endParaRPr lang="en-GB" sz="2800" b="1" dirty="0">
              <a:latin typeface="Century Gothic" panose="020B0502020202020204" pitchFamily="34" charset="0"/>
            </a:endParaRPr>
          </a:p>
        </p:txBody>
      </p:sp>
      <p:sp>
        <p:nvSpPr>
          <p:cNvPr id="79" name="TextBox 78">
            <a:extLst>
              <a:ext uri="{FF2B5EF4-FFF2-40B4-BE49-F238E27FC236}">
                <a16:creationId xmlns:a16="http://schemas.microsoft.com/office/drawing/2014/main" id="{4196AD04-E491-41F4-92A7-088EF299F2F2}"/>
              </a:ext>
            </a:extLst>
          </p:cNvPr>
          <p:cNvSpPr txBox="1"/>
          <p:nvPr/>
        </p:nvSpPr>
        <p:spPr>
          <a:xfrm>
            <a:off x="4599267" y="3824310"/>
            <a:ext cx="774550"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u</a:t>
            </a:r>
            <a:endParaRPr lang="en-GB" sz="2800" b="1" dirty="0">
              <a:latin typeface="Century Gothic" panose="020B0502020202020204" pitchFamily="34" charset="0"/>
            </a:endParaRPr>
          </a:p>
        </p:txBody>
      </p:sp>
      <p:sp>
        <p:nvSpPr>
          <p:cNvPr id="94" name="TextBox 93">
            <a:extLst>
              <a:ext uri="{FF2B5EF4-FFF2-40B4-BE49-F238E27FC236}">
                <a16:creationId xmlns:a16="http://schemas.microsoft.com/office/drawing/2014/main" id="{9E40613C-0A00-4D2E-A2D5-A77EF733A311}"/>
              </a:ext>
            </a:extLst>
          </p:cNvPr>
          <p:cNvSpPr txBox="1"/>
          <p:nvPr/>
        </p:nvSpPr>
        <p:spPr>
          <a:xfrm>
            <a:off x="4591598" y="4368936"/>
            <a:ext cx="782219"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u</a:t>
            </a:r>
            <a:endParaRPr lang="en-GB" sz="2800" b="1" dirty="0">
              <a:latin typeface="Century Gothic" panose="020B0502020202020204" pitchFamily="34" charset="0"/>
            </a:endParaRPr>
          </a:p>
        </p:txBody>
      </p:sp>
      <p:sp>
        <p:nvSpPr>
          <p:cNvPr id="95" name="TextBox 94">
            <a:extLst>
              <a:ext uri="{FF2B5EF4-FFF2-40B4-BE49-F238E27FC236}">
                <a16:creationId xmlns:a16="http://schemas.microsoft.com/office/drawing/2014/main" id="{70C39C6D-69C2-4466-9748-D9972A7B260E}"/>
              </a:ext>
            </a:extLst>
          </p:cNvPr>
          <p:cNvSpPr txBox="1"/>
          <p:nvPr/>
        </p:nvSpPr>
        <p:spPr>
          <a:xfrm>
            <a:off x="4645388" y="4914497"/>
            <a:ext cx="782219"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c a</a:t>
            </a:r>
            <a:endParaRPr lang="en-GB" sz="2800" b="1" dirty="0">
              <a:latin typeface="Century Gothic" panose="020B0502020202020204" pitchFamily="34" charset="0"/>
            </a:endParaRPr>
          </a:p>
        </p:txBody>
      </p:sp>
      <p:pic>
        <p:nvPicPr>
          <p:cNvPr id="1028" name="Picture 4" descr="Face, Smile, Tongue, Yummy, Delicious, Tasty, Happy">
            <a:extLst>
              <a:ext uri="{FF2B5EF4-FFF2-40B4-BE49-F238E27FC236}">
                <a16:creationId xmlns:a16="http://schemas.microsoft.com/office/drawing/2014/main" id="{7862ACEE-DB65-4535-B601-80021D4FE6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8674" y="1156720"/>
            <a:ext cx="880308" cy="804343"/>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67;p2">
            <a:extLst>
              <a:ext uri="{FF2B5EF4-FFF2-40B4-BE49-F238E27FC236}">
                <a16:creationId xmlns:a16="http://schemas.microsoft.com/office/drawing/2014/main" id="{280E93AC-E112-4D5C-B30C-00808FD9D5E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TextBox 28">
            <a:hlinkClick r:id="" action="ppaction://noaction">
              <a:snd r:embed="rId15" name="11_cuandocarmencomecoles.wav"/>
            </a:hlinkClick>
            <a:extLst>
              <a:ext uri="{FF2B5EF4-FFF2-40B4-BE49-F238E27FC236}">
                <a16:creationId xmlns:a16="http://schemas.microsoft.com/office/drawing/2014/main" id="{61DA2629-2BF8-4ADB-88CB-8319C30D4A11}"/>
              </a:ext>
            </a:extLst>
          </p:cNvPr>
          <p:cNvSpPr txBox="1"/>
          <p:nvPr/>
        </p:nvSpPr>
        <p:spPr>
          <a:xfrm>
            <a:off x="6920427" y="2303098"/>
            <a:ext cx="5266883" cy="2246769"/>
          </a:xfrm>
          <a:prstGeom prst="rect">
            <a:avLst/>
          </a:prstGeom>
          <a:noFill/>
        </p:spPr>
        <p:txBody>
          <a:bodyPr wrap="square" rtlCol="0">
            <a:spAutoFit/>
          </a:bodyPr>
          <a:lstStyle/>
          <a:p>
            <a:endParaRPr lang="en-GB" sz="2800" dirty="0">
              <a:solidFill>
                <a:srgbClr val="002060"/>
              </a:solidFill>
              <a:latin typeface="Century Gothic" panose="020B0502020202020204" pitchFamily="34" charset="0"/>
            </a:endParaRPr>
          </a:p>
          <a:p>
            <a:r>
              <a:rPr lang="en-GB" sz="2800" b="1" dirty="0" err="1">
                <a:solidFill>
                  <a:srgbClr val="FF3399"/>
                </a:solidFill>
                <a:latin typeface="Century Gothic" panose="020B0502020202020204" pitchFamily="34" charset="0"/>
              </a:rPr>
              <a:t>Cu</a:t>
            </a:r>
            <a:r>
              <a:rPr lang="en-GB" sz="2800" dirty="0" err="1">
                <a:solidFill>
                  <a:srgbClr val="002060"/>
                </a:solidFill>
                <a:latin typeface="Century Gothic" panose="020B0502020202020204" pitchFamily="34" charset="0"/>
              </a:rPr>
              <a:t>ando</a:t>
            </a:r>
            <a:r>
              <a:rPr lang="en-GB" sz="2800" dirty="0">
                <a:solidFill>
                  <a:srgbClr val="002060"/>
                </a:solidFill>
                <a:latin typeface="Century Gothic" panose="020B0502020202020204" pitchFamily="34" charset="0"/>
              </a:rPr>
              <a:t> </a:t>
            </a:r>
            <a:r>
              <a:rPr lang="en-GB" sz="2800" b="1" dirty="0">
                <a:solidFill>
                  <a:srgbClr val="FF3399"/>
                </a:solidFill>
                <a:latin typeface="Century Gothic" panose="020B0502020202020204" pitchFamily="34" charset="0"/>
              </a:rPr>
              <a:t>Ca</a:t>
            </a:r>
            <a:r>
              <a:rPr lang="en-GB" sz="2800" dirty="0">
                <a:solidFill>
                  <a:srgbClr val="002060"/>
                </a:solidFill>
                <a:latin typeface="Century Gothic" panose="020B0502020202020204" pitchFamily="34" charset="0"/>
              </a:rPr>
              <a:t>rmen </a:t>
            </a:r>
            <a:r>
              <a:rPr lang="en-GB" sz="2800" b="1" dirty="0">
                <a:solidFill>
                  <a:srgbClr val="FF3399"/>
                </a:solidFill>
                <a:latin typeface="Century Gothic" panose="020B0502020202020204" pitchFamily="34" charset="0"/>
              </a:rPr>
              <a:t>co</a:t>
            </a:r>
            <a:r>
              <a:rPr lang="en-GB" sz="2800" dirty="0">
                <a:solidFill>
                  <a:srgbClr val="002060"/>
                </a:solidFill>
                <a:latin typeface="Century Gothic" panose="020B0502020202020204" pitchFamily="34" charset="0"/>
              </a:rPr>
              <a:t>me </a:t>
            </a:r>
            <a:r>
              <a:rPr lang="en-GB" sz="2800" b="1" dirty="0" err="1">
                <a:solidFill>
                  <a:srgbClr val="FF3399"/>
                </a:solidFill>
                <a:latin typeface="Century Gothic" panose="020B0502020202020204" pitchFamily="34" charset="0"/>
              </a:rPr>
              <a:t>co</a:t>
            </a:r>
            <a:r>
              <a:rPr lang="en-GB" sz="2800" dirty="0" err="1">
                <a:solidFill>
                  <a:srgbClr val="002060"/>
                </a:solidFill>
                <a:latin typeface="Century Gothic" panose="020B0502020202020204" pitchFamily="34" charset="0"/>
              </a:rPr>
              <a:t>les</a:t>
            </a:r>
            <a:r>
              <a:rPr lang="en-GB" sz="2800" dirty="0">
                <a:solidFill>
                  <a:srgbClr val="002060"/>
                </a:solidFill>
                <a:latin typeface="Century Gothic" panose="020B0502020202020204" pitchFamily="34" charset="0"/>
              </a:rPr>
              <a:t> en 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a:t>
            </a:r>
            <a:r>
              <a:rPr lang="en-GB" sz="2800" dirty="0" err="1">
                <a:solidFill>
                  <a:srgbClr val="002060"/>
                </a:solidFill>
                <a:latin typeface="Century Gothic" panose="020B0502020202020204" pitchFamily="34" charset="0"/>
              </a:rPr>
              <a:t>le</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ta</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cu</a:t>
            </a:r>
            <a:r>
              <a:rPr lang="en-GB" sz="2800" dirty="0" err="1">
                <a:solidFill>
                  <a:srgbClr val="002060"/>
                </a:solidFill>
                <a:latin typeface="Century Gothic" panose="020B0502020202020204" pitchFamily="34" charset="0"/>
              </a:rPr>
              <a:t>enta</a:t>
            </a:r>
            <a:r>
              <a:rPr lang="en-GB" sz="2800" dirty="0">
                <a:solidFill>
                  <a:srgbClr val="002060"/>
                </a:solidFill>
                <a:latin typeface="Century Gothic" panose="020B0502020202020204" pitchFamily="34" charset="0"/>
              </a:rPr>
              <a:t>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bras</a:t>
            </a:r>
            <a:r>
              <a:rPr lang="en-GB" sz="2800" dirty="0">
                <a:solidFill>
                  <a:srgbClr val="002060"/>
                </a:solidFill>
                <a:latin typeface="Century Gothic" panose="020B0502020202020204" pitchFamily="34" charset="0"/>
              </a:rPr>
              <a:t> en la </a:t>
            </a:r>
            <a:r>
              <a:rPr lang="en-GB" sz="2800" b="1" dirty="0" err="1">
                <a:solidFill>
                  <a:srgbClr val="FF3399"/>
                </a:solidFill>
                <a:latin typeface="Century Gothic" panose="020B0502020202020204" pitchFamily="34" charset="0"/>
              </a:rPr>
              <a:t>ca</a:t>
            </a:r>
            <a:r>
              <a:rPr lang="en-GB" sz="2800" dirty="0" err="1">
                <a:solidFill>
                  <a:srgbClr val="002060"/>
                </a:solidFill>
                <a:latin typeface="Century Gothic" panose="020B0502020202020204" pitchFamily="34" charset="0"/>
              </a:rPr>
              <a:t>ma</a:t>
            </a:r>
            <a:r>
              <a:rPr lang="en-GB" sz="2800" dirty="0">
                <a:solidFill>
                  <a:srgbClr val="002060"/>
                </a:solidFill>
                <a:latin typeface="Century Gothic" panose="020B0502020202020204" pitchFamily="34" charset="0"/>
              </a:rPr>
              <a:t>.  </a:t>
            </a:r>
          </a:p>
          <a:p>
            <a:endParaRPr lang="en-GB" sz="2800"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4_escuchaquesonidoes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fill="hold"/>
                                        <p:tgtEl>
                                          <p:spTgt spid="56"/>
                                        </p:tgtEl>
                                        <p:attrNameLst>
                                          <p:attrName>ppt_x</p:attrName>
                                        </p:attrNameLst>
                                      </p:cBhvr>
                                      <p:tavLst>
                                        <p:tav tm="0">
                                          <p:val>
                                            <p:strVal val="#ppt_x"/>
                                          </p:val>
                                        </p:tav>
                                        <p:tav tm="100000">
                                          <p:val>
                                            <p:strVal val="#ppt_x"/>
                                          </p:val>
                                        </p:tav>
                                      </p:tavLst>
                                    </p:anim>
                                    <p:anim calcmode="lin" valueType="num">
                                      <p:cBhvr additive="base">
                                        <p:cTn id="5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anim calcmode="lin" valueType="num">
                                      <p:cBhvr additive="base">
                                        <p:cTn id="71" dur="500" fill="hold"/>
                                        <p:tgtEl>
                                          <p:spTgt spid="78"/>
                                        </p:tgtEl>
                                        <p:attrNameLst>
                                          <p:attrName>ppt_x</p:attrName>
                                        </p:attrNameLst>
                                      </p:cBhvr>
                                      <p:tavLst>
                                        <p:tav tm="0">
                                          <p:val>
                                            <p:strVal val="#ppt_x"/>
                                          </p:val>
                                        </p:tav>
                                        <p:tav tm="100000">
                                          <p:val>
                                            <p:strVal val="#ppt_x"/>
                                          </p:val>
                                        </p:tav>
                                      </p:tavLst>
                                    </p:anim>
                                    <p:anim calcmode="lin" valueType="num">
                                      <p:cBhvr additive="base">
                                        <p:cTn id="7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79"/>
                                        </p:tgtEl>
                                        <p:attrNameLst>
                                          <p:attrName>style.visibility</p:attrName>
                                        </p:attrNameLst>
                                      </p:cBhvr>
                                      <p:to>
                                        <p:strVal val="visible"/>
                                      </p:to>
                                    </p:set>
                                    <p:anim calcmode="lin" valueType="num">
                                      <p:cBhvr additive="base">
                                        <p:cTn id="83" dur="500" fill="hold"/>
                                        <p:tgtEl>
                                          <p:spTgt spid="79"/>
                                        </p:tgtEl>
                                        <p:attrNameLst>
                                          <p:attrName>ppt_x</p:attrName>
                                        </p:attrNameLst>
                                      </p:cBhvr>
                                      <p:tavLst>
                                        <p:tav tm="0">
                                          <p:val>
                                            <p:strVal val="#ppt_x"/>
                                          </p:val>
                                        </p:tav>
                                        <p:tav tm="100000">
                                          <p:val>
                                            <p:strVal val="#ppt_x"/>
                                          </p:val>
                                        </p:tav>
                                      </p:tavLst>
                                    </p:anim>
                                    <p:anim calcmode="lin" valueType="num">
                                      <p:cBhvr additive="base">
                                        <p:cTn id="8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9"/>
                                        </p:tgtEl>
                                        <p:attrNameLst>
                                          <p:attrName>style.visibility</p:attrName>
                                        </p:attrNameLst>
                                      </p:cBhvr>
                                      <p:to>
                                        <p:strVal val="visible"/>
                                      </p:to>
                                    </p:set>
                                    <p:anim calcmode="lin" valueType="num">
                                      <p:cBhvr additive="base">
                                        <p:cTn id="89" dur="500" fill="hold"/>
                                        <p:tgtEl>
                                          <p:spTgt spid="59"/>
                                        </p:tgtEl>
                                        <p:attrNameLst>
                                          <p:attrName>ppt_x</p:attrName>
                                        </p:attrNameLst>
                                      </p:cBhvr>
                                      <p:tavLst>
                                        <p:tav tm="0">
                                          <p:val>
                                            <p:strVal val="#ppt_x"/>
                                          </p:val>
                                        </p:tav>
                                        <p:tav tm="100000">
                                          <p:val>
                                            <p:strVal val="#ppt_x"/>
                                          </p:val>
                                        </p:tav>
                                      </p:tavLst>
                                    </p:anim>
                                    <p:anim calcmode="lin" valueType="num">
                                      <p:cBhvr additive="base">
                                        <p:cTn id="9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fill="hold"/>
                                        <p:tgtEl>
                                          <p:spTgt spid="94"/>
                                        </p:tgtEl>
                                        <p:attrNameLst>
                                          <p:attrName>ppt_x</p:attrName>
                                        </p:attrNameLst>
                                      </p:cBhvr>
                                      <p:tavLst>
                                        <p:tav tm="0">
                                          <p:val>
                                            <p:strVal val="#ppt_x"/>
                                          </p:val>
                                        </p:tav>
                                        <p:tav tm="100000">
                                          <p:val>
                                            <p:strVal val="#ppt_x"/>
                                          </p:val>
                                        </p:tav>
                                      </p:tavLst>
                                    </p:anim>
                                    <p:anim calcmode="lin" valueType="num">
                                      <p:cBhvr additive="base">
                                        <p:cTn id="9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5"/>
                                        </p:tgtEl>
                                        <p:attrNameLst>
                                          <p:attrName>style.visibility</p:attrName>
                                        </p:attrNameLst>
                                      </p:cBhvr>
                                      <p:to>
                                        <p:strVal val="visible"/>
                                      </p:to>
                                    </p:set>
                                    <p:anim calcmode="lin" valueType="num">
                                      <p:cBhvr additive="base">
                                        <p:cTn id="107" dur="500" fill="hold"/>
                                        <p:tgtEl>
                                          <p:spTgt spid="95"/>
                                        </p:tgtEl>
                                        <p:attrNameLst>
                                          <p:attrName>ppt_x</p:attrName>
                                        </p:attrNameLst>
                                      </p:cBhvr>
                                      <p:tavLst>
                                        <p:tav tm="0">
                                          <p:val>
                                            <p:strVal val="#ppt_x"/>
                                          </p:val>
                                        </p:tav>
                                        <p:tav tm="100000">
                                          <p:val>
                                            <p:strVal val="#ppt_x"/>
                                          </p:val>
                                        </p:tav>
                                      </p:tavLst>
                                    </p:anim>
                                    <p:anim calcmode="lin" valueType="num">
                                      <p:cBhvr additive="base">
                                        <p:cTn id="10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4" name="41_practicaeltrabalenguas.wav"/>
                                        </p:tgtEl>
                                      </p:cMediaNode>
                                    </p:audio>
                                  </p:subTnLst>
                                </p:cTn>
                              </p:par>
                              <p:par>
                                <p:cTn id="115" presetID="2" presetClass="entr" presetSubtype="4" fill="hold" nodeType="withEffect">
                                  <p:stCondLst>
                                    <p:cond delay="0"/>
                                  </p:stCondLst>
                                  <p:childTnLst>
                                    <p:set>
                                      <p:cBhvr>
                                        <p:cTn id="116" dur="1" fill="hold">
                                          <p:stCondLst>
                                            <p:cond delay="0"/>
                                          </p:stCondLst>
                                        </p:cTn>
                                        <p:tgtEl>
                                          <p:spTgt spid="1028"/>
                                        </p:tgtEl>
                                        <p:attrNameLst>
                                          <p:attrName>style.visibility</p:attrName>
                                        </p:attrNameLst>
                                      </p:cBhvr>
                                      <p:to>
                                        <p:strVal val="visible"/>
                                      </p:to>
                                    </p:set>
                                    <p:anim calcmode="lin" valueType="num">
                                      <p:cBhvr additive="base">
                                        <p:cTn id="117" dur="500" fill="hold"/>
                                        <p:tgtEl>
                                          <p:spTgt spid="1028"/>
                                        </p:tgtEl>
                                        <p:attrNameLst>
                                          <p:attrName>ppt_x</p:attrName>
                                        </p:attrNameLst>
                                      </p:cBhvr>
                                      <p:tavLst>
                                        <p:tav tm="0">
                                          <p:val>
                                            <p:strVal val="#ppt_x"/>
                                          </p:val>
                                        </p:tav>
                                        <p:tav tm="100000">
                                          <p:val>
                                            <p:strVal val="#ppt_x"/>
                                          </p:val>
                                        </p:tav>
                                      </p:tavLst>
                                    </p:anim>
                                    <p:anim calcmode="lin" valueType="num">
                                      <p:cBhvr additive="base">
                                        <p:cTn id="1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7" grpId="0" animBg="1"/>
      <p:bldP spid="49" grpId="0" animBg="1"/>
      <p:bldP spid="50" grpId="0" animBg="1"/>
      <p:bldP spid="51" grpId="0" animBg="1"/>
      <p:bldP spid="52" grpId="0" animBg="1"/>
      <p:bldP spid="53" grpId="0" animBg="1"/>
      <p:bldP spid="74" grpId="0" animBg="1"/>
      <p:bldP spid="75" grpId="0" animBg="1"/>
      <p:bldP spid="78" grpId="0" animBg="1"/>
      <p:bldP spid="79" grpId="0" animBg="1"/>
      <p:bldP spid="94" grpId="0" animBg="1"/>
      <p:bldP spid="95"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3">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Fill in the missing English words.</a:t>
            </a:r>
          </a:p>
        </p:txBody>
      </p:sp>
      <p:pic>
        <p:nvPicPr>
          <p:cNvPr id="155" name="Google Shape;338;p8">
            <a:hlinkClick r:id="" action="ppaction://noaction">
              <a:snd r:embed="rId4" name="13_Ehoy.wav"/>
            </a:hlinkClick>
            <a:extLst>
              <a:ext uri="{FF2B5EF4-FFF2-40B4-BE49-F238E27FC236}">
                <a16:creationId xmlns:a16="http://schemas.microsoft.com/office/drawing/2014/main" id="{E08FA80F-B4E1-4BA8-A882-F256F9D34675}"/>
              </a:ext>
            </a:extLst>
          </p:cNvPr>
          <p:cNvPicPr preferRelativeResize="0"/>
          <p:nvPr/>
        </p:nvPicPr>
        <p:blipFill rotWithShape="1">
          <a:blip r:embed="rId5">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6" name="43_escuchaquepalabraesQ.wav"/>
            </a:hlinkClick>
            <a:extLst>
              <a:ext uri="{FF2B5EF4-FFF2-40B4-BE49-F238E27FC236}">
                <a16:creationId xmlns:a16="http://schemas.microsoft.com/office/drawing/2014/main" id="{7CCC0705-9CE5-4D6B-879F-C58BDCE1EF1A}"/>
              </a:ext>
            </a:extLst>
          </p:cNvPr>
          <p:cNvSpPr txBox="1"/>
          <p:nvPr/>
        </p:nvSpPr>
        <p:spPr>
          <a:xfrm>
            <a:off x="107656" y="537161"/>
            <a:ext cx="563022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b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inglés</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7" name="14_sabado.wav"/>
            </a:hlinkClick>
            <a:extLst>
              <a:ext uri="{FF2B5EF4-FFF2-40B4-BE49-F238E27FC236}">
                <a16:creationId xmlns:a16="http://schemas.microsoft.com/office/drawing/2014/main" id="{E47A00C2-B0AC-41FD-8E30-05718047A195}"/>
              </a:ext>
            </a:extLst>
          </p:cNvPr>
          <p:cNvPicPr preferRelativeResize="0"/>
          <p:nvPr/>
        </p:nvPicPr>
        <p:blipFill rotWithShape="1">
          <a:blip r:embed="rId5">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8" name="15_dia.wav"/>
            </a:hlinkClick>
            <a:extLst>
              <a:ext uri="{FF2B5EF4-FFF2-40B4-BE49-F238E27FC236}">
                <a16:creationId xmlns:a16="http://schemas.microsoft.com/office/drawing/2014/main" id="{65093E9A-E181-4BE4-8B53-BD606F961BA3}"/>
              </a:ext>
            </a:extLst>
          </p:cNvPr>
          <p:cNvPicPr preferRelativeResize="0"/>
          <p:nvPr/>
        </p:nvPicPr>
        <p:blipFill rotWithShape="1">
          <a:blip r:embed="rId5">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9" name="16_es.wav"/>
            </a:hlinkClick>
            <a:extLst>
              <a:ext uri="{FF2B5EF4-FFF2-40B4-BE49-F238E27FC236}">
                <a16:creationId xmlns:a16="http://schemas.microsoft.com/office/drawing/2014/main" id="{9EB5EC2F-0339-4D32-9B54-2BEB4C51A56B}"/>
              </a:ext>
            </a:extLst>
          </p:cNvPr>
          <p:cNvPicPr preferRelativeResize="0"/>
          <p:nvPr/>
        </p:nvPicPr>
        <p:blipFill rotWithShape="1">
          <a:blip r:embed="rId5">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0" name="17_esviernes.wav"/>
            </a:hlinkClick>
            <a:extLst>
              <a:ext uri="{FF2B5EF4-FFF2-40B4-BE49-F238E27FC236}">
                <a16:creationId xmlns:a16="http://schemas.microsoft.com/office/drawing/2014/main" id="{C9BE47B5-8595-42D3-B8BA-D15E03B5A9FA}"/>
              </a:ext>
            </a:extLst>
          </p:cNvPr>
          <p:cNvPicPr preferRelativeResize="0"/>
          <p:nvPr/>
        </p:nvPicPr>
        <p:blipFill rotWithShape="1">
          <a:blip r:embed="rId5">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1" name="18_lunes.wav"/>
            </a:hlinkClick>
            <a:extLst>
              <a:ext uri="{FF2B5EF4-FFF2-40B4-BE49-F238E27FC236}">
                <a16:creationId xmlns:a16="http://schemas.microsoft.com/office/drawing/2014/main" id="{9FE98632-C84C-448D-9712-E7C79754F061}"/>
              </a:ext>
            </a:extLst>
          </p:cNvPr>
          <p:cNvPicPr preferRelativeResize="0"/>
          <p:nvPr/>
        </p:nvPicPr>
        <p:blipFill rotWithShape="1">
          <a:blip r:embed="rId5">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84" name="Google Shape;338;p8">
            <a:hlinkClick r:id="" action="ppaction://noaction">
              <a:snd r:embed="rId12" name="19_hoyesmartes.wav"/>
            </a:hlinkClick>
            <a:extLst>
              <a:ext uri="{FF2B5EF4-FFF2-40B4-BE49-F238E27FC236}">
                <a16:creationId xmlns:a16="http://schemas.microsoft.com/office/drawing/2014/main" id="{BC9AF8BB-C0B5-48E4-9330-1A81BB4FD6B3}"/>
              </a:ext>
            </a:extLst>
          </p:cNvPr>
          <p:cNvPicPr preferRelativeResize="0"/>
          <p:nvPr/>
        </p:nvPicPr>
        <p:blipFill rotWithShape="1">
          <a:blip r:embed="rId5">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185" name="Google Shape;350;p8">
            <a:extLst>
              <a:ext uri="{FF2B5EF4-FFF2-40B4-BE49-F238E27FC236}">
                <a16:creationId xmlns:a16="http://schemas.microsoft.com/office/drawing/2014/main" id="{F7767C4F-0041-4D80-AFCC-0FB68A622487}"/>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Escucha</a:t>
            </a:r>
            <a:r>
              <a:rPr lang="en-GB" sz="2800" dirty="0">
                <a:solidFill>
                  <a:srgbClr val="002060"/>
                </a:solidFill>
                <a:latin typeface="Century Gothic"/>
                <a:ea typeface="Century Gothic"/>
                <a:cs typeface="Century Gothic"/>
                <a:sym typeface="Century Gothic"/>
              </a:rPr>
              <a:t>. </a:t>
            </a:r>
            <a:endParaRPr lang="en-GB" sz="2800" dirty="0"/>
          </a:p>
        </p:txBody>
      </p:sp>
      <p:sp>
        <p:nvSpPr>
          <p:cNvPr id="131" name="Google Shape;167;p2">
            <a:extLst>
              <a:ext uri="{FF2B5EF4-FFF2-40B4-BE49-F238E27FC236}">
                <a16:creationId xmlns:a16="http://schemas.microsoft.com/office/drawing/2014/main" id="{8FAA2E0A-1BF0-4FC7-A7CE-0D416EADDB0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202FDEEA-4918-457E-975D-1476FCFC0C1A}"/>
              </a:ext>
            </a:extLst>
          </p:cNvPr>
          <p:cNvGraphicFramePr>
            <a:graphicFrameLocks noGrp="1"/>
          </p:cNvGraphicFramePr>
          <p:nvPr>
            <p:extLst>
              <p:ext uri="{D42A27DB-BD31-4B8C-83A1-F6EECF244321}">
                <p14:modId xmlns:p14="http://schemas.microsoft.com/office/powerpoint/2010/main" val="3840929369"/>
              </p:ext>
            </p:extLst>
          </p:nvPr>
        </p:nvGraphicFramePr>
        <p:xfrm>
          <a:off x="986346" y="1606282"/>
          <a:ext cx="3091878" cy="4316214"/>
        </p:xfrm>
        <a:graphic>
          <a:graphicData uri="http://schemas.openxmlformats.org/drawingml/2006/table">
            <a:tbl>
              <a:tblPr firstRow="1" bandRow="1">
                <a:tableStyleId>{5940675A-B579-460E-94D1-54222C63F5DA}</a:tableStyleId>
              </a:tblPr>
              <a:tblGrid>
                <a:gridCol w="3091878">
                  <a:extLst>
                    <a:ext uri="{9D8B030D-6E8A-4147-A177-3AD203B41FA5}">
                      <a16:colId xmlns:a16="http://schemas.microsoft.com/office/drawing/2014/main" val="295907363"/>
                    </a:ext>
                  </a:extLst>
                </a:gridCol>
              </a:tblGrid>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630534856"/>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999463961"/>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546403252"/>
                  </a:ext>
                </a:extLst>
              </a:tr>
              <a:tr h="616602">
                <a:tc>
                  <a:txBody>
                    <a:body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4012435180"/>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107258841"/>
                  </a:ext>
                </a:extLst>
              </a:tr>
              <a:tr h="616602">
                <a:tc>
                  <a:txBody>
                    <a:body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826900114"/>
                  </a:ext>
                </a:extLst>
              </a:tr>
              <a:tr h="616602">
                <a:tc>
                  <a:txBody>
                    <a:body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521312140"/>
                  </a:ext>
                </a:extLst>
              </a:tr>
            </a:tbl>
          </a:graphicData>
        </a:graphic>
      </p:graphicFrame>
      <p:pic>
        <p:nvPicPr>
          <p:cNvPr id="8" name="Picture 7" descr="Text, logo&#10;&#10;Description automatically generated">
            <a:extLst>
              <a:ext uri="{FF2B5EF4-FFF2-40B4-BE49-F238E27FC236}">
                <a16:creationId xmlns:a16="http://schemas.microsoft.com/office/drawing/2014/main" id="{07A69A02-C6B9-4543-99B0-E8811410B9CF}"/>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48856">
            <a:off x="2296643" y="2797648"/>
            <a:ext cx="5425145" cy="2726177"/>
          </a:xfrm>
          <a:prstGeom prst="rect">
            <a:avLst/>
          </a:prstGeom>
        </p:spPr>
      </p:pic>
      <p:sp>
        <p:nvSpPr>
          <p:cNvPr id="35" name="TextBox 34">
            <a:extLst>
              <a:ext uri="{FF2B5EF4-FFF2-40B4-BE49-F238E27FC236}">
                <a16:creationId xmlns:a16="http://schemas.microsoft.com/office/drawing/2014/main" id="{412231CA-D031-4764-BEA0-ECE9603C4284}"/>
              </a:ext>
            </a:extLst>
          </p:cNvPr>
          <p:cNvSpPr txBox="1"/>
          <p:nvPr/>
        </p:nvSpPr>
        <p:spPr>
          <a:xfrm>
            <a:off x="986346" y="1576774"/>
            <a:ext cx="1204176"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today</a:t>
            </a:r>
          </a:p>
        </p:txBody>
      </p:sp>
      <p:sp>
        <p:nvSpPr>
          <p:cNvPr id="36" name="TextBox 35">
            <a:extLst>
              <a:ext uri="{FF2B5EF4-FFF2-40B4-BE49-F238E27FC236}">
                <a16:creationId xmlns:a16="http://schemas.microsoft.com/office/drawing/2014/main" id="{286ABB03-0A55-43F2-95CB-28F3F8AFAA0C}"/>
              </a:ext>
            </a:extLst>
          </p:cNvPr>
          <p:cNvSpPr txBox="1"/>
          <p:nvPr/>
        </p:nvSpPr>
        <p:spPr>
          <a:xfrm>
            <a:off x="1020660" y="2281095"/>
            <a:ext cx="172835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Saturday</a:t>
            </a:r>
          </a:p>
        </p:txBody>
      </p:sp>
      <p:sp>
        <p:nvSpPr>
          <p:cNvPr id="37" name="TextBox 36">
            <a:extLst>
              <a:ext uri="{FF2B5EF4-FFF2-40B4-BE49-F238E27FC236}">
                <a16:creationId xmlns:a16="http://schemas.microsoft.com/office/drawing/2014/main" id="{6FE13414-3209-4AE6-B4D7-58689EBA9F45}"/>
              </a:ext>
            </a:extLst>
          </p:cNvPr>
          <p:cNvSpPr txBox="1"/>
          <p:nvPr/>
        </p:nvSpPr>
        <p:spPr>
          <a:xfrm>
            <a:off x="1003921" y="2856934"/>
            <a:ext cx="120334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day</a:t>
            </a:r>
          </a:p>
        </p:txBody>
      </p:sp>
      <p:sp>
        <p:nvSpPr>
          <p:cNvPr id="38" name="TextBox 37">
            <a:extLst>
              <a:ext uri="{FF2B5EF4-FFF2-40B4-BE49-F238E27FC236}">
                <a16:creationId xmlns:a16="http://schemas.microsoft.com/office/drawing/2014/main" id="{429276E1-574C-472D-AD71-AA2E847A89C7}"/>
              </a:ext>
            </a:extLst>
          </p:cNvPr>
          <p:cNvSpPr txBox="1"/>
          <p:nvPr/>
        </p:nvSpPr>
        <p:spPr>
          <a:xfrm>
            <a:off x="1020660" y="3499183"/>
            <a:ext cx="191394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is/is</a:t>
            </a:r>
          </a:p>
        </p:txBody>
      </p:sp>
      <p:sp>
        <p:nvSpPr>
          <p:cNvPr id="39" name="TextBox 38">
            <a:extLst>
              <a:ext uri="{FF2B5EF4-FFF2-40B4-BE49-F238E27FC236}">
                <a16:creationId xmlns:a16="http://schemas.microsoft.com/office/drawing/2014/main" id="{3A355475-67F3-4734-B8DC-8E970814E29A}"/>
              </a:ext>
            </a:extLst>
          </p:cNvPr>
          <p:cNvSpPr txBox="1"/>
          <p:nvPr/>
        </p:nvSpPr>
        <p:spPr>
          <a:xfrm>
            <a:off x="986346" y="4084475"/>
            <a:ext cx="199926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It is Friday.</a:t>
            </a:r>
          </a:p>
        </p:txBody>
      </p:sp>
      <p:sp>
        <p:nvSpPr>
          <p:cNvPr id="40" name="TextBox 39">
            <a:extLst>
              <a:ext uri="{FF2B5EF4-FFF2-40B4-BE49-F238E27FC236}">
                <a16:creationId xmlns:a16="http://schemas.microsoft.com/office/drawing/2014/main" id="{5F90F0A7-8A2C-4F5F-8F5D-B5A85925FFBF}"/>
              </a:ext>
            </a:extLst>
          </p:cNvPr>
          <p:cNvSpPr txBox="1"/>
          <p:nvPr/>
        </p:nvSpPr>
        <p:spPr>
          <a:xfrm>
            <a:off x="1044160" y="4756529"/>
            <a:ext cx="163538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Monday</a:t>
            </a:r>
          </a:p>
        </p:txBody>
      </p:sp>
      <p:sp>
        <p:nvSpPr>
          <p:cNvPr id="41" name="TextBox 40">
            <a:extLst>
              <a:ext uri="{FF2B5EF4-FFF2-40B4-BE49-F238E27FC236}">
                <a16:creationId xmlns:a16="http://schemas.microsoft.com/office/drawing/2014/main" id="{7760AAC9-3699-4D04-9788-2829D86B6CC6}"/>
              </a:ext>
            </a:extLst>
          </p:cNvPr>
          <p:cNvSpPr txBox="1"/>
          <p:nvPr/>
        </p:nvSpPr>
        <p:spPr>
          <a:xfrm>
            <a:off x="927161" y="5371716"/>
            <a:ext cx="32319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Today is Tuesday.</a:t>
            </a:r>
          </a:p>
        </p:txBody>
      </p:sp>
      <p:graphicFrame>
        <p:nvGraphicFramePr>
          <p:cNvPr id="42" name="Table 3">
            <a:extLst>
              <a:ext uri="{FF2B5EF4-FFF2-40B4-BE49-F238E27FC236}">
                <a16:creationId xmlns:a16="http://schemas.microsoft.com/office/drawing/2014/main" id="{04ACAF23-E360-4B0A-B0A2-14BDA98EED9A}"/>
              </a:ext>
            </a:extLst>
          </p:cNvPr>
          <p:cNvGraphicFramePr>
            <a:graphicFrameLocks noGrp="1"/>
          </p:cNvGraphicFramePr>
          <p:nvPr>
            <p:extLst>
              <p:ext uri="{D42A27DB-BD31-4B8C-83A1-F6EECF244321}">
                <p14:modId xmlns:p14="http://schemas.microsoft.com/office/powerpoint/2010/main" val="1328402005"/>
              </p:ext>
            </p:extLst>
          </p:nvPr>
        </p:nvGraphicFramePr>
        <p:xfrm>
          <a:off x="7077456" y="1543939"/>
          <a:ext cx="4893258" cy="5021454"/>
        </p:xfrm>
        <a:graphic>
          <a:graphicData uri="http://schemas.openxmlformats.org/drawingml/2006/table">
            <a:tbl>
              <a:tblPr firstRow="1" bandRow="1">
                <a:tableStyleId>{5940675A-B579-460E-94D1-54222C63F5DA}</a:tableStyleId>
              </a:tblPr>
              <a:tblGrid>
                <a:gridCol w="4893258">
                  <a:extLst>
                    <a:ext uri="{9D8B030D-6E8A-4147-A177-3AD203B41FA5}">
                      <a16:colId xmlns:a16="http://schemas.microsoft.com/office/drawing/2014/main" val="295907363"/>
                    </a:ext>
                  </a:extLst>
                </a:gridCol>
              </a:tblGrid>
              <a:tr h="836909">
                <a:tc>
                  <a:txBody>
                    <a:bodyPr/>
                    <a:lstStyle/>
                    <a:p>
                      <a:r>
                        <a:rPr lang="en-GB" sz="2400" dirty="0">
                          <a:solidFill>
                            <a:srgbClr val="002060"/>
                          </a:solidFill>
                          <a:latin typeface="Century Gothic" panose="020B0502020202020204" pitchFamily="34" charset="0"/>
                        </a:rPr>
                        <a:t>1. Today is ____________.  I am (feeling) ___________.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630534856"/>
                  </a:ext>
                </a:extLst>
              </a:tr>
              <a:tr h="836909">
                <a:tc>
                  <a:txBody>
                    <a:bodyPr/>
                    <a:lstStyle/>
                    <a:p>
                      <a:r>
                        <a:rPr lang="en-GB" sz="2400" dirty="0">
                          <a:solidFill>
                            <a:srgbClr val="002060"/>
                          </a:solidFill>
                          <a:latin typeface="Century Gothic" panose="020B0502020202020204" pitchFamily="34" charset="0"/>
                        </a:rPr>
                        <a:t>2. _________ are you? _______ it’s Monday.</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999463961"/>
                  </a:ext>
                </a:extLst>
              </a:tr>
              <a:tr h="836909">
                <a:tc>
                  <a:txBody>
                    <a:bodyPr/>
                    <a:lstStyle/>
                    <a:p>
                      <a:r>
                        <a:rPr lang="en-GB" sz="2400" dirty="0">
                          <a:solidFill>
                            <a:srgbClr val="002060"/>
                          </a:solidFill>
                          <a:latin typeface="Century Gothic" panose="020B0502020202020204" pitchFamily="34" charset="0"/>
                        </a:rPr>
                        <a:t>3. ___ ___ Thursday?  Or 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546403252"/>
                  </a:ext>
                </a:extLst>
              </a:tr>
              <a:tr h="836909">
                <a:tc>
                  <a:txBody>
                    <a:bodyPr/>
                    <a:lstStyle/>
                    <a:p>
                      <a:r>
                        <a:rPr lang="en-GB" sz="2400" dirty="0">
                          <a:solidFill>
                            <a:srgbClr val="002060"/>
                          </a:solidFill>
                          <a:latin typeface="Century Gothic" panose="020B0502020202020204" pitchFamily="34" charset="0"/>
                        </a:rPr>
                        <a:t>4. It is _____________ and ___ ___  (feeling) sad.</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4012435180"/>
                  </a:ext>
                </a:extLst>
              </a:tr>
              <a:tr h="836909">
                <a:tc>
                  <a:txBody>
                    <a:bodyPr/>
                    <a:lstStyle/>
                    <a:p>
                      <a:r>
                        <a:rPr lang="en-GB" sz="2400" dirty="0">
                          <a:solidFill>
                            <a:srgbClr val="002060"/>
                          </a:solidFill>
                          <a:latin typeface="Century Gothic" panose="020B0502020202020204" pitchFamily="34" charset="0"/>
                        </a:rPr>
                        <a:t>5.  ______ ____ feeling incredible _________.</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107258841"/>
                  </a:ext>
                </a:extLst>
              </a:tr>
              <a:tr h="836909">
                <a:tc>
                  <a:txBody>
                    <a:bodyPr/>
                    <a:lstStyle/>
                    <a:p>
                      <a:r>
                        <a:rPr lang="en-GB" sz="2400" dirty="0">
                          <a:solidFill>
                            <a:srgbClr val="002060"/>
                          </a:solidFill>
                          <a:latin typeface="Century Gothic" panose="020B0502020202020204" pitchFamily="34" charset="0"/>
                        </a:rPr>
                        <a:t>6. You are (looking) ________ today! _____ day is it?</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826900114"/>
                  </a:ext>
                </a:extLst>
              </a:tr>
            </a:tbl>
          </a:graphicData>
        </a:graphic>
      </p:graphicFrame>
      <p:pic>
        <p:nvPicPr>
          <p:cNvPr id="43" name="Google Shape;338;p8">
            <a:hlinkClick r:id="" action="ppaction://noaction">
              <a:snd r:embed="rId14" name="20_hoyesdomingoestoyfeliz.wav"/>
            </a:hlinkClick>
            <a:extLst>
              <a:ext uri="{FF2B5EF4-FFF2-40B4-BE49-F238E27FC236}">
                <a16:creationId xmlns:a16="http://schemas.microsoft.com/office/drawing/2014/main" id="{F4B873B7-483A-4CD8-AE14-E0E71E2A65BA}"/>
              </a:ext>
            </a:extLst>
          </p:cNvPr>
          <p:cNvPicPr preferRelativeResize="0"/>
          <p:nvPr/>
        </p:nvPicPr>
        <p:blipFill rotWithShape="1">
          <a:blip r:embed="rId5">
            <a:alphaModFix/>
          </a:blip>
          <a:srcRect/>
          <a:stretch/>
        </p:blipFill>
        <p:spPr>
          <a:xfrm>
            <a:off x="6456566" y="1783567"/>
            <a:ext cx="534978" cy="523220"/>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15" name="21_dondeestashoyeslunes.wav"/>
            </a:hlinkClick>
            <a:extLst>
              <a:ext uri="{FF2B5EF4-FFF2-40B4-BE49-F238E27FC236}">
                <a16:creationId xmlns:a16="http://schemas.microsoft.com/office/drawing/2014/main" id="{6CA1BC53-F03F-416B-8380-A0F6D2CC6DCB}"/>
              </a:ext>
            </a:extLst>
          </p:cNvPr>
          <p:cNvPicPr preferRelativeResize="0"/>
          <p:nvPr/>
        </p:nvPicPr>
        <p:blipFill rotWithShape="1">
          <a:blip r:embed="rId5">
            <a:alphaModFix/>
          </a:blip>
          <a:srcRect/>
          <a:stretch/>
        </p:blipFill>
        <p:spPr>
          <a:xfrm>
            <a:off x="6440620" y="2549440"/>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16" name="22_esjuevesoesmartes.wav"/>
            </a:hlinkClick>
            <a:extLst>
              <a:ext uri="{FF2B5EF4-FFF2-40B4-BE49-F238E27FC236}">
                <a16:creationId xmlns:a16="http://schemas.microsoft.com/office/drawing/2014/main" id="{CB08CFB6-D2C7-46A9-AF88-CFB340344060}"/>
              </a:ext>
            </a:extLst>
          </p:cNvPr>
          <p:cNvPicPr preferRelativeResize="0"/>
          <p:nvPr/>
        </p:nvPicPr>
        <p:blipFill rotWithShape="1">
          <a:blip r:embed="rId5">
            <a:alphaModFix/>
          </a:blip>
          <a:srcRect/>
          <a:stretch/>
        </p:blipFill>
        <p:spPr>
          <a:xfrm>
            <a:off x="6436814" y="3362426"/>
            <a:ext cx="534978" cy="523220"/>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17" name="23_esmiercolesyestoytriste.wav"/>
            </a:hlinkClick>
            <a:extLst>
              <a:ext uri="{FF2B5EF4-FFF2-40B4-BE49-F238E27FC236}">
                <a16:creationId xmlns:a16="http://schemas.microsoft.com/office/drawing/2014/main" id="{549CC260-1999-4120-81C7-EA4645D39B24}"/>
              </a:ext>
            </a:extLst>
          </p:cNvPr>
          <p:cNvPicPr preferRelativeResize="0"/>
          <p:nvPr/>
        </p:nvPicPr>
        <p:blipFill rotWithShape="1">
          <a:blip r:embed="rId5">
            <a:alphaModFix/>
          </a:blip>
          <a:srcRect/>
          <a:stretch/>
        </p:blipFill>
        <p:spPr>
          <a:xfrm>
            <a:off x="6461566" y="4193645"/>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18" name="24_estaincriblehoy.wav"/>
            </a:hlinkClick>
            <a:extLst>
              <a:ext uri="{FF2B5EF4-FFF2-40B4-BE49-F238E27FC236}">
                <a16:creationId xmlns:a16="http://schemas.microsoft.com/office/drawing/2014/main" id="{8DCC104B-827D-4E33-A5E7-2ED793634AD8}"/>
              </a:ext>
            </a:extLst>
          </p:cNvPr>
          <p:cNvPicPr preferRelativeResize="0"/>
          <p:nvPr/>
        </p:nvPicPr>
        <p:blipFill rotWithShape="1">
          <a:blip r:embed="rId5">
            <a:alphaModFix/>
          </a:blip>
          <a:srcRect/>
          <a:stretch/>
        </p:blipFill>
        <p:spPr>
          <a:xfrm>
            <a:off x="6453384" y="5051035"/>
            <a:ext cx="534978" cy="523220"/>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19" name="25_estaselegantehoyquediaesQ.wav"/>
            </a:hlinkClick>
            <a:extLst>
              <a:ext uri="{FF2B5EF4-FFF2-40B4-BE49-F238E27FC236}">
                <a16:creationId xmlns:a16="http://schemas.microsoft.com/office/drawing/2014/main" id="{D6E66B01-DDC0-46FF-8D57-366DCDBFC938}"/>
              </a:ext>
            </a:extLst>
          </p:cNvPr>
          <p:cNvPicPr preferRelativeResize="0"/>
          <p:nvPr/>
        </p:nvPicPr>
        <p:blipFill rotWithShape="1">
          <a:blip r:embed="rId5">
            <a:alphaModFix/>
          </a:blip>
          <a:srcRect/>
          <a:stretch/>
        </p:blipFill>
        <p:spPr>
          <a:xfrm>
            <a:off x="6455807" y="5972026"/>
            <a:ext cx="534978" cy="523220"/>
          </a:xfrm>
          <a:prstGeom prst="rect">
            <a:avLst/>
          </a:prstGeom>
          <a:noFill/>
          <a:ln>
            <a:noFill/>
          </a:ln>
          <a:effectLst>
            <a:outerShdw blurRad="50800" dist="38100" dir="5400000" algn="t" rotWithShape="0">
              <a:prstClr val="black">
                <a:alpha val="40000"/>
              </a:prstClr>
            </a:outerShdw>
          </a:effectLst>
        </p:spPr>
      </p:pic>
      <p:sp>
        <p:nvSpPr>
          <p:cNvPr id="55" name="TextBox 54">
            <a:extLst>
              <a:ext uri="{FF2B5EF4-FFF2-40B4-BE49-F238E27FC236}">
                <a16:creationId xmlns:a16="http://schemas.microsoft.com/office/drawing/2014/main" id="{1F948838-FD75-48C0-BFBE-7395831970CD}"/>
              </a:ext>
            </a:extLst>
          </p:cNvPr>
          <p:cNvSpPr txBox="1"/>
          <p:nvPr/>
        </p:nvSpPr>
        <p:spPr>
          <a:xfrm>
            <a:off x="8997771" y="1482343"/>
            <a:ext cx="1483098"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Sunday</a:t>
            </a:r>
          </a:p>
        </p:txBody>
      </p:sp>
      <p:sp>
        <p:nvSpPr>
          <p:cNvPr id="56" name="TextBox 55">
            <a:extLst>
              <a:ext uri="{FF2B5EF4-FFF2-40B4-BE49-F238E27FC236}">
                <a16:creationId xmlns:a16="http://schemas.microsoft.com/office/drawing/2014/main" id="{29CE34A2-37D6-47F1-8771-08A4E3D3306C}"/>
              </a:ext>
            </a:extLst>
          </p:cNvPr>
          <p:cNvSpPr txBox="1"/>
          <p:nvPr/>
        </p:nvSpPr>
        <p:spPr>
          <a:xfrm>
            <a:off x="8507678" y="1838384"/>
            <a:ext cx="1319592"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happy</a:t>
            </a:r>
          </a:p>
        </p:txBody>
      </p:sp>
      <p:sp>
        <p:nvSpPr>
          <p:cNvPr id="57" name="TextBox 56">
            <a:extLst>
              <a:ext uri="{FF2B5EF4-FFF2-40B4-BE49-F238E27FC236}">
                <a16:creationId xmlns:a16="http://schemas.microsoft.com/office/drawing/2014/main" id="{80EB3A27-CDD1-4A33-82EF-A08321D5CC5E}"/>
              </a:ext>
            </a:extLst>
          </p:cNvPr>
          <p:cNvSpPr txBox="1"/>
          <p:nvPr/>
        </p:nvSpPr>
        <p:spPr>
          <a:xfrm>
            <a:off x="7450411" y="2310211"/>
            <a:ext cx="1297150"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Where</a:t>
            </a:r>
          </a:p>
        </p:txBody>
      </p:sp>
      <p:sp>
        <p:nvSpPr>
          <p:cNvPr id="58" name="TextBox 57">
            <a:extLst>
              <a:ext uri="{FF2B5EF4-FFF2-40B4-BE49-F238E27FC236}">
                <a16:creationId xmlns:a16="http://schemas.microsoft.com/office/drawing/2014/main" id="{F387BB69-1FBB-4855-959B-1DD274F30053}"/>
              </a:ext>
            </a:extLst>
          </p:cNvPr>
          <p:cNvSpPr txBox="1"/>
          <p:nvPr/>
        </p:nvSpPr>
        <p:spPr>
          <a:xfrm>
            <a:off x="10394597" y="2306787"/>
            <a:ext cx="1247457"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Today</a:t>
            </a:r>
          </a:p>
        </p:txBody>
      </p:sp>
      <p:sp>
        <p:nvSpPr>
          <p:cNvPr id="59" name="TextBox 58">
            <a:extLst>
              <a:ext uri="{FF2B5EF4-FFF2-40B4-BE49-F238E27FC236}">
                <a16:creationId xmlns:a16="http://schemas.microsoft.com/office/drawing/2014/main" id="{532AD85F-4A14-4E02-B4AA-22D1C56C0E0D}"/>
              </a:ext>
            </a:extLst>
          </p:cNvPr>
          <p:cNvSpPr txBox="1"/>
          <p:nvPr/>
        </p:nvSpPr>
        <p:spPr>
          <a:xfrm>
            <a:off x="7527221" y="3149102"/>
            <a:ext cx="941283"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Is   it</a:t>
            </a:r>
          </a:p>
        </p:txBody>
      </p:sp>
      <p:sp>
        <p:nvSpPr>
          <p:cNvPr id="60" name="TextBox 59">
            <a:extLst>
              <a:ext uri="{FF2B5EF4-FFF2-40B4-BE49-F238E27FC236}">
                <a16:creationId xmlns:a16="http://schemas.microsoft.com/office/drawing/2014/main" id="{4C25C8E0-E019-49A6-B788-0479AA767170}"/>
              </a:ext>
            </a:extLst>
          </p:cNvPr>
          <p:cNvSpPr txBox="1"/>
          <p:nvPr/>
        </p:nvSpPr>
        <p:spPr>
          <a:xfrm>
            <a:off x="7052704" y="3522152"/>
            <a:ext cx="1620957"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Tuesday</a:t>
            </a:r>
          </a:p>
        </p:txBody>
      </p:sp>
      <p:sp>
        <p:nvSpPr>
          <p:cNvPr id="61" name="TextBox 60">
            <a:extLst>
              <a:ext uri="{FF2B5EF4-FFF2-40B4-BE49-F238E27FC236}">
                <a16:creationId xmlns:a16="http://schemas.microsoft.com/office/drawing/2014/main" id="{89A74172-32A4-45DD-A4C1-18AB5D785E31}"/>
              </a:ext>
            </a:extLst>
          </p:cNvPr>
          <p:cNvSpPr txBox="1"/>
          <p:nvPr/>
        </p:nvSpPr>
        <p:spPr>
          <a:xfrm>
            <a:off x="7882537" y="4005732"/>
            <a:ext cx="2260555"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Wednesday</a:t>
            </a:r>
          </a:p>
        </p:txBody>
      </p:sp>
      <p:sp>
        <p:nvSpPr>
          <p:cNvPr id="62" name="TextBox 61">
            <a:extLst>
              <a:ext uri="{FF2B5EF4-FFF2-40B4-BE49-F238E27FC236}">
                <a16:creationId xmlns:a16="http://schemas.microsoft.com/office/drawing/2014/main" id="{DC47D821-8D6F-4E92-ABC8-C8BA9B900BC0}"/>
              </a:ext>
            </a:extLst>
          </p:cNvPr>
          <p:cNvSpPr txBox="1"/>
          <p:nvPr/>
        </p:nvSpPr>
        <p:spPr>
          <a:xfrm>
            <a:off x="10805522" y="4005732"/>
            <a:ext cx="28565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a:t>
            </a:r>
          </a:p>
        </p:txBody>
      </p:sp>
      <p:sp>
        <p:nvSpPr>
          <p:cNvPr id="63" name="TextBox 62">
            <a:extLst>
              <a:ext uri="{FF2B5EF4-FFF2-40B4-BE49-F238E27FC236}">
                <a16:creationId xmlns:a16="http://schemas.microsoft.com/office/drawing/2014/main" id="{5D4BD7F5-75F7-4DCC-9090-63C41D747528}"/>
              </a:ext>
            </a:extLst>
          </p:cNvPr>
          <p:cNvSpPr txBox="1"/>
          <p:nvPr/>
        </p:nvSpPr>
        <p:spPr>
          <a:xfrm>
            <a:off x="11131066" y="3992141"/>
            <a:ext cx="836706"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am</a:t>
            </a:r>
          </a:p>
        </p:txBody>
      </p:sp>
      <p:sp>
        <p:nvSpPr>
          <p:cNvPr id="64" name="TextBox 63">
            <a:extLst>
              <a:ext uri="{FF2B5EF4-FFF2-40B4-BE49-F238E27FC236}">
                <a16:creationId xmlns:a16="http://schemas.microsoft.com/office/drawing/2014/main" id="{A18BBAA2-BEAD-4643-9C8E-54B9C6F15B27}"/>
              </a:ext>
            </a:extLst>
          </p:cNvPr>
          <p:cNvSpPr txBox="1"/>
          <p:nvPr/>
        </p:nvSpPr>
        <p:spPr>
          <a:xfrm>
            <a:off x="7450411" y="4848496"/>
            <a:ext cx="979755"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S/he</a:t>
            </a:r>
          </a:p>
        </p:txBody>
      </p:sp>
      <p:sp>
        <p:nvSpPr>
          <p:cNvPr id="65" name="TextBox 64">
            <a:extLst>
              <a:ext uri="{FF2B5EF4-FFF2-40B4-BE49-F238E27FC236}">
                <a16:creationId xmlns:a16="http://schemas.microsoft.com/office/drawing/2014/main" id="{847CD8DD-1BC2-42D5-B922-29826200CB00}"/>
              </a:ext>
            </a:extLst>
          </p:cNvPr>
          <p:cNvSpPr txBox="1"/>
          <p:nvPr/>
        </p:nvSpPr>
        <p:spPr>
          <a:xfrm>
            <a:off x="8624477" y="4842124"/>
            <a:ext cx="42992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is</a:t>
            </a:r>
          </a:p>
        </p:txBody>
      </p:sp>
      <p:sp>
        <p:nvSpPr>
          <p:cNvPr id="66" name="TextBox 65">
            <a:extLst>
              <a:ext uri="{FF2B5EF4-FFF2-40B4-BE49-F238E27FC236}">
                <a16:creationId xmlns:a16="http://schemas.microsoft.com/office/drawing/2014/main" id="{17A4CC88-F6BC-4E4C-B118-C27E1A11CC5E}"/>
              </a:ext>
            </a:extLst>
          </p:cNvPr>
          <p:cNvSpPr txBox="1"/>
          <p:nvPr/>
        </p:nvSpPr>
        <p:spPr>
          <a:xfrm>
            <a:off x="7402740" y="5199264"/>
            <a:ext cx="1204176"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today</a:t>
            </a:r>
          </a:p>
        </p:txBody>
      </p:sp>
      <p:sp>
        <p:nvSpPr>
          <p:cNvPr id="67" name="TextBox 66">
            <a:extLst>
              <a:ext uri="{FF2B5EF4-FFF2-40B4-BE49-F238E27FC236}">
                <a16:creationId xmlns:a16="http://schemas.microsoft.com/office/drawing/2014/main" id="{ED901DB8-2E92-4E4A-80C2-44BD05EDFBBE}"/>
              </a:ext>
            </a:extLst>
          </p:cNvPr>
          <p:cNvSpPr txBox="1"/>
          <p:nvPr/>
        </p:nvSpPr>
        <p:spPr>
          <a:xfrm>
            <a:off x="10064378" y="5677495"/>
            <a:ext cx="1141659"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smart</a:t>
            </a:r>
          </a:p>
        </p:txBody>
      </p:sp>
      <p:sp>
        <p:nvSpPr>
          <p:cNvPr id="68" name="TextBox 67">
            <a:extLst>
              <a:ext uri="{FF2B5EF4-FFF2-40B4-BE49-F238E27FC236}">
                <a16:creationId xmlns:a16="http://schemas.microsoft.com/office/drawing/2014/main" id="{ABACA07E-E1F2-4712-BC6A-9E32FFBB93A2}"/>
              </a:ext>
            </a:extLst>
          </p:cNvPr>
          <p:cNvSpPr txBox="1"/>
          <p:nvPr/>
        </p:nvSpPr>
        <p:spPr>
          <a:xfrm>
            <a:off x="8071258" y="6042173"/>
            <a:ext cx="1067921"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What</a:t>
            </a:r>
          </a:p>
        </p:txBody>
      </p:sp>
    </p:spTree>
    <p:extLst>
      <p:ext uri="{BB962C8B-B14F-4D97-AF65-F5344CB8AC3E}">
        <p14:creationId xmlns:p14="http://schemas.microsoft.com/office/powerpoint/2010/main" val="317855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0"/>
                                        </p:tgtEl>
                                        <p:attrNameLst>
                                          <p:attrName>style.visibility</p:attrName>
                                        </p:attrNameLst>
                                      </p:cBhvr>
                                      <p:to>
                                        <p:strVal val="visible"/>
                                      </p:to>
                                    </p:set>
                                    <p:anim calcmode="lin" valueType="num">
                                      <p:cBhvr additive="base">
                                        <p:cTn id="53" dur="500" fill="hold"/>
                                        <p:tgtEl>
                                          <p:spTgt spid="210"/>
                                        </p:tgtEl>
                                        <p:attrNameLst>
                                          <p:attrName>ppt_x</p:attrName>
                                        </p:attrNameLst>
                                      </p:cBhvr>
                                      <p:tavLst>
                                        <p:tav tm="0">
                                          <p:val>
                                            <p:strVal val="#ppt_x"/>
                                          </p:val>
                                        </p:tav>
                                        <p:tav tm="100000">
                                          <p:val>
                                            <p:strVal val="#ppt_x"/>
                                          </p:val>
                                        </p:tav>
                                      </p:tavLst>
                                    </p:anim>
                                    <p:anim calcmode="lin" valueType="num">
                                      <p:cBhvr additive="base">
                                        <p:cTn id="54"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500" fill="hold"/>
                                        <p:tgtEl>
                                          <p:spTgt spid="55"/>
                                        </p:tgtEl>
                                        <p:attrNameLst>
                                          <p:attrName>ppt_x</p:attrName>
                                        </p:attrNameLst>
                                      </p:cBhvr>
                                      <p:tavLst>
                                        <p:tav tm="0">
                                          <p:val>
                                            <p:strVal val="#ppt_x"/>
                                          </p:val>
                                        </p:tav>
                                        <p:tav tm="100000">
                                          <p:val>
                                            <p:strVal val="#ppt_x"/>
                                          </p:val>
                                        </p:tav>
                                      </p:tavLst>
                                    </p:anim>
                                    <p:anim calcmode="lin" valueType="num">
                                      <p:cBhvr additive="base">
                                        <p:cTn id="7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additive="base">
                                        <p:cTn id="81" dur="500" fill="hold"/>
                                        <p:tgtEl>
                                          <p:spTgt spid="56"/>
                                        </p:tgtEl>
                                        <p:attrNameLst>
                                          <p:attrName>ppt_x</p:attrName>
                                        </p:attrNameLst>
                                      </p:cBhvr>
                                      <p:tavLst>
                                        <p:tav tm="0">
                                          <p:val>
                                            <p:strVal val="#ppt_x"/>
                                          </p:val>
                                        </p:tav>
                                        <p:tav tm="100000">
                                          <p:val>
                                            <p:strVal val="#ppt_x"/>
                                          </p:val>
                                        </p:tav>
                                      </p:tavLst>
                                    </p:anim>
                                    <p:anim calcmode="lin" valueType="num">
                                      <p:cBhvr additive="base">
                                        <p:cTn id="8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500" fill="hold"/>
                                        <p:tgtEl>
                                          <p:spTgt spid="57"/>
                                        </p:tgtEl>
                                        <p:attrNameLst>
                                          <p:attrName>ppt_x</p:attrName>
                                        </p:attrNameLst>
                                      </p:cBhvr>
                                      <p:tavLst>
                                        <p:tav tm="0">
                                          <p:val>
                                            <p:strVal val="#ppt_x"/>
                                          </p:val>
                                        </p:tav>
                                        <p:tav tm="100000">
                                          <p:val>
                                            <p:strVal val="#ppt_x"/>
                                          </p:val>
                                        </p:tav>
                                      </p:tavLst>
                                    </p:anim>
                                    <p:anim calcmode="lin" valueType="num">
                                      <p:cBhvr additive="base">
                                        <p:cTn id="8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additive="base">
                                        <p:cTn id="99" dur="500" fill="hold"/>
                                        <p:tgtEl>
                                          <p:spTgt spid="59"/>
                                        </p:tgtEl>
                                        <p:attrNameLst>
                                          <p:attrName>ppt_x</p:attrName>
                                        </p:attrNameLst>
                                      </p:cBhvr>
                                      <p:tavLst>
                                        <p:tav tm="0">
                                          <p:val>
                                            <p:strVal val="#ppt_x"/>
                                          </p:val>
                                        </p:tav>
                                        <p:tav tm="100000">
                                          <p:val>
                                            <p:strVal val="#ppt_x"/>
                                          </p:val>
                                        </p:tav>
                                      </p:tavLst>
                                    </p:anim>
                                    <p:anim calcmode="lin" valueType="num">
                                      <p:cBhvr additive="base">
                                        <p:cTn id="10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anim calcmode="lin" valueType="num">
                                      <p:cBhvr additive="base">
                                        <p:cTn id="105" dur="500" fill="hold"/>
                                        <p:tgtEl>
                                          <p:spTgt spid="60"/>
                                        </p:tgtEl>
                                        <p:attrNameLst>
                                          <p:attrName>ppt_x</p:attrName>
                                        </p:attrNameLst>
                                      </p:cBhvr>
                                      <p:tavLst>
                                        <p:tav tm="0">
                                          <p:val>
                                            <p:strVal val="#ppt_x"/>
                                          </p:val>
                                        </p:tav>
                                        <p:tav tm="100000">
                                          <p:val>
                                            <p:strVal val="#ppt_x"/>
                                          </p:val>
                                        </p:tav>
                                      </p:tavLst>
                                    </p:anim>
                                    <p:anim calcmode="lin" valueType="num">
                                      <p:cBhvr additive="base">
                                        <p:cTn id="10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500" fill="hold"/>
                                        <p:tgtEl>
                                          <p:spTgt spid="61"/>
                                        </p:tgtEl>
                                        <p:attrNameLst>
                                          <p:attrName>ppt_x</p:attrName>
                                        </p:attrNameLst>
                                      </p:cBhvr>
                                      <p:tavLst>
                                        <p:tav tm="0">
                                          <p:val>
                                            <p:strVal val="#ppt_x"/>
                                          </p:val>
                                        </p:tav>
                                        <p:tav tm="100000">
                                          <p:val>
                                            <p:strVal val="#ppt_x"/>
                                          </p:val>
                                        </p:tav>
                                      </p:tavLst>
                                    </p:anim>
                                    <p:anim calcmode="lin" valueType="num">
                                      <p:cBhvr additive="base">
                                        <p:cTn id="1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2"/>
                                        </p:tgtEl>
                                        <p:attrNameLst>
                                          <p:attrName>style.visibility</p:attrName>
                                        </p:attrNameLst>
                                      </p:cBhvr>
                                      <p:to>
                                        <p:strVal val="visible"/>
                                      </p:to>
                                    </p:set>
                                    <p:anim calcmode="lin" valueType="num">
                                      <p:cBhvr additive="base">
                                        <p:cTn id="117" dur="500" fill="hold"/>
                                        <p:tgtEl>
                                          <p:spTgt spid="62"/>
                                        </p:tgtEl>
                                        <p:attrNameLst>
                                          <p:attrName>ppt_x</p:attrName>
                                        </p:attrNameLst>
                                      </p:cBhvr>
                                      <p:tavLst>
                                        <p:tav tm="0">
                                          <p:val>
                                            <p:strVal val="#ppt_x"/>
                                          </p:val>
                                        </p:tav>
                                        <p:tav tm="100000">
                                          <p:val>
                                            <p:strVal val="#ppt_x"/>
                                          </p:val>
                                        </p:tav>
                                      </p:tavLst>
                                    </p:anim>
                                    <p:anim calcmode="lin" valueType="num">
                                      <p:cBhvr additive="base">
                                        <p:cTn id="118" dur="500" fill="hold"/>
                                        <p:tgtEl>
                                          <p:spTgt spid="6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3"/>
                                        </p:tgtEl>
                                        <p:attrNameLst>
                                          <p:attrName>style.visibility</p:attrName>
                                        </p:attrNameLst>
                                      </p:cBhvr>
                                      <p:to>
                                        <p:strVal val="visible"/>
                                      </p:to>
                                    </p:set>
                                    <p:anim calcmode="lin" valueType="num">
                                      <p:cBhvr additive="base">
                                        <p:cTn id="121" dur="500" fill="hold"/>
                                        <p:tgtEl>
                                          <p:spTgt spid="63"/>
                                        </p:tgtEl>
                                        <p:attrNameLst>
                                          <p:attrName>ppt_x</p:attrName>
                                        </p:attrNameLst>
                                      </p:cBhvr>
                                      <p:tavLst>
                                        <p:tav tm="0">
                                          <p:val>
                                            <p:strVal val="#ppt_x"/>
                                          </p:val>
                                        </p:tav>
                                        <p:tav tm="100000">
                                          <p:val>
                                            <p:strVal val="#ppt_x"/>
                                          </p:val>
                                        </p:tav>
                                      </p:tavLst>
                                    </p:anim>
                                    <p:anim calcmode="lin" valueType="num">
                                      <p:cBhvr additive="base">
                                        <p:cTn id="1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64"/>
                                        </p:tgtEl>
                                        <p:attrNameLst>
                                          <p:attrName>style.visibility</p:attrName>
                                        </p:attrNameLst>
                                      </p:cBhvr>
                                      <p:to>
                                        <p:strVal val="visible"/>
                                      </p:to>
                                    </p:set>
                                    <p:anim calcmode="lin" valueType="num">
                                      <p:cBhvr additive="base">
                                        <p:cTn id="127" dur="500" fill="hold"/>
                                        <p:tgtEl>
                                          <p:spTgt spid="64"/>
                                        </p:tgtEl>
                                        <p:attrNameLst>
                                          <p:attrName>ppt_x</p:attrName>
                                        </p:attrNameLst>
                                      </p:cBhvr>
                                      <p:tavLst>
                                        <p:tav tm="0">
                                          <p:val>
                                            <p:strVal val="#ppt_x"/>
                                          </p:val>
                                        </p:tav>
                                        <p:tav tm="100000">
                                          <p:val>
                                            <p:strVal val="#ppt_x"/>
                                          </p:val>
                                        </p:tav>
                                      </p:tavLst>
                                    </p:anim>
                                    <p:anim calcmode="lin" valueType="num">
                                      <p:cBhvr additive="base">
                                        <p:cTn id="12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5"/>
                                        </p:tgtEl>
                                        <p:attrNameLst>
                                          <p:attrName>style.visibility</p:attrName>
                                        </p:attrNameLst>
                                      </p:cBhvr>
                                      <p:to>
                                        <p:strVal val="visible"/>
                                      </p:to>
                                    </p:set>
                                    <p:anim calcmode="lin" valueType="num">
                                      <p:cBhvr additive="base">
                                        <p:cTn id="133" dur="500" fill="hold"/>
                                        <p:tgtEl>
                                          <p:spTgt spid="65"/>
                                        </p:tgtEl>
                                        <p:attrNameLst>
                                          <p:attrName>ppt_x</p:attrName>
                                        </p:attrNameLst>
                                      </p:cBhvr>
                                      <p:tavLst>
                                        <p:tav tm="0">
                                          <p:val>
                                            <p:strVal val="#ppt_x"/>
                                          </p:val>
                                        </p:tav>
                                        <p:tav tm="100000">
                                          <p:val>
                                            <p:strVal val="#ppt_x"/>
                                          </p:val>
                                        </p:tav>
                                      </p:tavLst>
                                    </p:anim>
                                    <p:anim calcmode="lin" valueType="num">
                                      <p:cBhvr additive="base">
                                        <p:cTn id="1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6"/>
                                        </p:tgtEl>
                                        <p:attrNameLst>
                                          <p:attrName>style.visibility</p:attrName>
                                        </p:attrNameLst>
                                      </p:cBhvr>
                                      <p:to>
                                        <p:strVal val="visible"/>
                                      </p:to>
                                    </p:set>
                                    <p:anim calcmode="lin" valueType="num">
                                      <p:cBhvr additive="base">
                                        <p:cTn id="139" dur="500" fill="hold"/>
                                        <p:tgtEl>
                                          <p:spTgt spid="66"/>
                                        </p:tgtEl>
                                        <p:attrNameLst>
                                          <p:attrName>ppt_x</p:attrName>
                                        </p:attrNameLst>
                                      </p:cBhvr>
                                      <p:tavLst>
                                        <p:tav tm="0">
                                          <p:val>
                                            <p:strVal val="#ppt_x"/>
                                          </p:val>
                                        </p:tav>
                                        <p:tav tm="100000">
                                          <p:val>
                                            <p:strVal val="#ppt_x"/>
                                          </p:val>
                                        </p:tav>
                                      </p:tavLst>
                                    </p:anim>
                                    <p:anim calcmode="lin" valueType="num">
                                      <p:cBhvr additive="base">
                                        <p:cTn id="1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ppt_x"/>
                                          </p:val>
                                        </p:tav>
                                        <p:tav tm="100000">
                                          <p:val>
                                            <p:strVal val="#ppt_x"/>
                                          </p:val>
                                        </p:tav>
                                      </p:tavLst>
                                    </p:anim>
                                    <p:anim calcmode="lin" valueType="num">
                                      <p:cBhvr additive="base">
                                        <p:cTn id="1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68"/>
                                        </p:tgtEl>
                                        <p:attrNameLst>
                                          <p:attrName>style.visibility</p:attrName>
                                        </p:attrNameLst>
                                      </p:cBhvr>
                                      <p:to>
                                        <p:strVal val="visible"/>
                                      </p:to>
                                    </p:set>
                                    <p:anim calcmode="lin" valueType="num">
                                      <p:cBhvr additive="base">
                                        <p:cTn id="151" dur="500" fill="hold"/>
                                        <p:tgtEl>
                                          <p:spTgt spid="68"/>
                                        </p:tgtEl>
                                        <p:attrNameLst>
                                          <p:attrName>ppt_x</p:attrName>
                                        </p:attrNameLst>
                                      </p:cBhvr>
                                      <p:tavLst>
                                        <p:tav tm="0">
                                          <p:val>
                                            <p:strVal val="#ppt_x"/>
                                          </p:val>
                                        </p:tav>
                                        <p:tav tm="100000">
                                          <p:val>
                                            <p:strVal val="#ppt_x"/>
                                          </p:val>
                                        </p:tav>
                                      </p:tavLst>
                                    </p:anim>
                                    <p:anim calcmode="lin" valueType="num">
                                      <p:cBhvr additive="base">
                                        <p:cTn id="1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210" grpId="0"/>
      <p:bldP spid="35" grpId="0"/>
      <p:bldP spid="36" grpId="0"/>
      <p:bldP spid="37" grpId="0"/>
      <p:bldP spid="38" grpId="0"/>
      <p:bldP spid="39" grpId="0"/>
      <p:bldP spid="40" grpId="0"/>
      <p:bldP spid="41"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40" name="Google Shape;167;p2">
            <a:extLst>
              <a:ext uri="{FF2B5EF4-FFF2-40B4-BE49-F238E27FC236}">
                <a16:creationId xmlns:a16="http://schemas.microsoft.com/office/drawing/2014/main" id="{207022BB-533A-4D69-A67C-012BAC02386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5AF113BF-83D5-40D3-AC1E-96CCB3F8B663}"/>
              </a:ext>
            </a:extLst>
          </p:cNvPr>
          <p:cNvSpPr txBox="1"/>
          <p:nvPr/>
        </p:nvSpPr>
        <p:spPr>
          <a:xfrm>
            <a:off x="6572334" y="2476317"/>
            <a:ext cx="5703287" cy="4154984"/>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1.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____________ on Tuesday.</a:t>
            </a:r>
          </a:p>
          <a:p>
            <a:r>
              <a:rPr lang="en-GB" sz="2200" dirty="0">
                <a:solidFill>
                  <a:srgbClr val="002060"/>
                </a:solidFill>
                <a:latin typeface="Century Gothic" panose="020B0502020202020204" pitchFamily="34" charset="0"/>
              </a:rPr>
              <a:t>2.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positive but ______________ on ______________.</a:t>
            </a:r>
          </a:p>
          <a:p>
            <a:r>
              <a:rPr lang="en-GB" sz="2200" dirty="0">
                <a:solidFill>
                  <a:srgbClr val="002060"/>
                </a:solidFill>
                <a:latin typeface="Century Gothic" panose="020B0502020202020204" pitchFamily="34" charset="0"/>
              </a:rPr>
              <a:t>3. On ____________,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(feeling) very calm. </a:t>
            </a:r>
          </a:p>
          <a:p>
            <a:r>
              <a:rPr lang="en-GB" sz="2200" dirty="0">
                <a:solidFill>
                  <a:srgbClr val="002060"/>
                </a:solidFill>
                <a:latin typeface="Century Gothic" panose="020B0502020202020204" pitchFamily="34" charset="0"/>
              </a:rPr>
              <a:t>4. </a:t>
            </a:r>
            <a:r>
              <a:rPr lang="en-GB" sz="2200" dirty="0" err="1">
                <a:solidFill>
                  <a:srgbClr val="002060"/>
                </a:solidFill>
                <a:latin typeface="Century Gothic" panose="020B0502020202020204" pitchFamily="34" charset="0"/>
              </a:rPr>
              <a:t>Quique</a:t>
            </a:r>
            <a:r>
              <a:rPr lang="en-GB" sz="2200" dirty="0">
                <a:solidFill>
                  <a:srgbClr val="002060"/>
                </a:solidFill>
                <a:latin typeface="Century Gothic" panose="020B0502020202020204" pitchFamily="34" charset="0"/>
              </a:rPr>
              <a:t> is well on ____________ so he is  __________ in class.</a:t>
            </a:r>
          </a:p>
          <a:p>
            <a:r>
              <a:rPr lang="en-GB" sz="2200" dirty="0">
                <a:solidFill>
                  <a:srgbClr val="002060"/>
                </a:solidFill>
                <a:latin typeface="Century Gothic" panose="020B0502020202020204" pitchFamily="34" charset="0"/>
              </a:rPr>
              <a:t>5. On ______________ he is ______________ at home.</a:t>
            </a:r>
          </a:p>
          <a:p>
            <a:r>
              <a:rPr lang="en-GB" sz="2200" dirty="0">
                <a:solidFill>
                  <a:srgbClr val="002060"/>
                </a:solidFill>
                <a:latin typeface="Century Gothic" panose="020B0502020202020204" pitchFamily="34" charset="0"/>
              </a:rPr>
              <a:t>6. </a:t>
            </a:r>
            <a:r>
              <a:rPr lang="en-GB" sz="2200" dirty="0" err="1">
                <a:solidFill>
                  <a:srgbClr val="002060"/>
                </a:solidFill>
                <a:latin typeface="Century Gothic" panose="020B0502020202020204" pitchFamily="34" charset="0"/>
              </a:rPr>
              <a:t>Qique</a:t>
            </a:r>
            <a:r>
              <a:rPr lang="en-GB" sz="2200" dirty="0">
                <a:solidFill>
                  <a:srgbClr val="002060"/>
                </a:solidFill>
                <a:latin typeface="Century Gothic" panose="020B0502020202020204" pitchFamily="34" charset="0"/>
              </a:rPr>
              <a:t> is feeling lost on ___________.</a:t>
            </a:r>
          </a:p>
          <a:p>
            <a:r>
              <a:rPr lang="en-GB" sz="2200" dirty="0">
                <a:solidFill>
                  <a:srgbClr val="002060"/>
                </a:solidFill>
                <a:latin typeface="Century Gothic" panose="020B0502020202020204" pitchFamily="34" charset="0"/>
              </a:rPr>
              <a:t>7. On _______ he is feeling impossible.</a:t>
            </a:r>
          </a:p>
        </p:txBody>
      </p:sp>
      <p:sp>
        <p:nvSpPr>
          <p:cNvPr id="42" name="TextBox 41">
            <a:hlinkClick r:id="" action="ppaction://noaction">
              <a:snd r:embed="rId5" name="58_leequediaescomoesta.wav"/>
            </a:hlinkClick>
            <a:extLst>
              <a:ext uri="{FF2B5EF4-FFF2-40B4-BE49-F238E27FC236}">
                <a16:creationId xmlns:a16="http://schemas.microsoft.com/office/drawing/2014/main" id="{C96396A7-9209-4332-9C99-C0CF5B01142E}"/>
              </a:ext>
            </a:extLst>
          </p:cNvPr>
          <p:cNvSpPr txBox="1"/>
          <p:nvPr/>
        </p:nvSpPr>
        <p:spPr>
          <a:xfrm>
            <a:off x="3282627" y="58808"/>
            <a:ext cx="651011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Lee: ¿</a:t>
            </a:r>
            <a:r>
              <a:rPr lang="en-GB" sz="3200" b="1" dirty="0" err="1">
                <a:solidFill>
                  <a:srgbClr val="002060"/>
                </a:solidFill>
                <a:latin typeface="Century Gothic" panose="020B0502020202020204" pitchFamily="34" charset="0"/>
              </a:rPr>
              <a:t>Qué</a:t>
            </a:r>
            <a:r>
              <a:rPr lang="en-GB" sz="3200" b="1" dirty="0">
                <a:solidFill>
                  <a:srgbClr val="002060"/>
                </a:solidFill>
                <a:latin typeface="Century Gothic" panose="020B0502020202020204" pitchFamily="34" charset="0"/>
              </a:rPr>
              <a:t> día es? ¿</a:t>
            </a:r>
            <a:r>
              <a:rPr lang="en-GB" sz="3200" b="1" dirty="0" err="1">
                <a:solidFill>
                  <a:srgbClr val="002060"/>
                </a:solidFill>
                <a:latin typeface="Century Gothic" panose="020B0502020202020204" pitchFamily="34" charset="0"/>
              </a:rPr>
              <a:t>Cómo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está</a:t>
            </a:r>
            <a:r>
              <a:rPr lang="en-GB" sz="3200" b="1" dirty="0">
                <a:solidFill>
                  <a:srgbClr val="002060"/>
                </a:solidFill>
                <a:latin typeface="Century Gothic" panose="020B0502020202020204" pitchFamily="34" charset="0"/>
              </a:rPr>
              <a:t>?</a:t>
            </a:r>
          </a:p>
        </p:txBody>
      </p:sp>
      <p:pic>
        <p:nvPicPr>
          <p:cNvPr id="43" name="Picture 2" descr="Notebook, Diary, Paper, Blank, Ruled, Marker, Bookmark">
            <a:extLst>
              <a:ext uri="{FF2B5EF4-FFF2-40B4-BE49-F238E27FC236}">
                <a16:creationId xmlns:a16="http://schemas.microsoft.com/office/drawing/2014/main" id="{934B95DA-9E05-4941-80F5-81FA3209D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33" y="1939148"/>
            <a:ext cx="6858520" cy="506530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A259280-7823-4283-B853-EDF3F8833059}"/>
              </a:ext>
            </a:extLst>
          </p:cNvPr>
          <p:cNvSpPr txBox="1"/>
          <p:nvPr/>
        </p:nvSpPr>
        <p:spPr>
          <a:xfrm>
            <a:off x="303443" y="1759492"/>
            <a:ext cx="1661032" cy="400110"/>
          </a:xfrm>
          <a:prstGeom prst="rect">
            <a:avLst/>
          </a:prstGeom>
          <a:solidFill>
            <a:srgbClr val="92D050"/>
          </a:solidFill>
        </p:spPr>
        <p:txBody>
          <a:bodyPr wrap="none" rtlCol="0">
            <a:spAutoFit/>
          </a:bodyPr>
          <a:lstStyle/>
          <a:p>
            <a:r>
              <a:rPr lang="en-GB" sz="2000" b="1" dirty="0" err="1">
                <a:solidFill>
                  <a:srgbClr val="002060"/>
                </a:solidFill>
                <a:latin typeface="Century Gothic" panose="020B0502020202020204" pitchFamily="34" charset="0"/>
              </a:rPr>
              <a:t>así</a:t>
            </a:r>
            <a:r>
              <a:rPr lang="en-GB" sz="2000" b="1" dirty="0">
                <a:solidFill>
                  <a:srgbClr val="002060"/>
                </a:solidFill>
                <a:latin typeface="Century Gothic" panose="020B0502020202020204" pitchFamily="34" charset="0"/>
              </a:rPr>
              <a:t> que = so</a:t>
            </a:r>
          </a:p>
        </p:txBody>
      </p:sp>
      <p:sp>
        <p:nvSpPr>
          <p:cNvPr id="56" name="TextBox 55">
            <a:extLst>
              <a:ext uri="{FF2B5EF4-FFF2-40B4-BE49-F238E27FC236}">
                <a16:creationId xmlns:a16="http://schemas.microsoft.com/office/drawing/2014/main" id="{D07F3800-B3CF-4252-B76F-B20D27A5190C}"/>
              </a:ext>
            </a:extLst>
          </p:cNvPr>
          <p:cNvSpPr txBox="1"/>
          <p:nvPr/>
        </p:nvSpPr>
        <p:spPr>
          <a:xfrm>
            <a:off x="491727" y="2637563"/>
            <a:ext cx="2893935" cy="461665"/>
          </a:xfrm>
          <a:prstGeom prst="rect">
            <a:avLst/>
          </a:prstGeom>
          <a:noFill/>
        </p:spPr>
        <p:txBody>
          <a:bodyPr wrap="square" rtlCol="0">
            <a:spAutoFit/>
          </a:bodyPr>
          <a:lstStyle/>
          <a:p>
            <a:r>
              <a:rPr lang="es-AR" sz="2400" b="1" dirty="0">
                <a:solidFill>
                  <a:srgbClr val="002060"/>
                </a:solidFill>
                <a:latin typeface="Ink Free" panose="03080402000500000000" pitchFamily="66" charset="0"/>
              </a:rPr>
              <a:t>martes</a:t>
            </a:r>
          </a:p>
        </p:txBody>
      </p:sp>
      <p:sp>
        <p:nvSpPr>
          <p:cNvPr id="57" name="TextBox 56">
            <a:extLst>
              <a:ext uri="{FF2B5EF4-FFF2-40B4-BE49-F238E27FC236}">
                <a16:creationId xmlns:a16="http://schemas.microsoft.com/office/drawing/2014/main" id="{29939ECD-E076-4F84-8DCE-3F0EB9EE400D}"/>
              </a:ext>
            </a:extLst>
          </p:cNvPr>
          <p:cNvSpPr txBox="1"/>
          <p:nvPr/>
        </p:nvSpPr>
        <p:spPr>
          <a:xfrm>
            <a:off x="555976" y="3422506"/>
            <a:ext cx="2923773" cy="600164"/>
          </a:xfrm>
          <a:prstGeom prst="rect">
            <a:avLst/>
          </a:prstGeom>
          <a:noFill/>
        </p:spPr>
        <p:txBody>
          <a:bodyPr wrap="square" rtlCol="0">
            <a:spAutoFit/>
          </a:bodyPr>
          <a:lstStyle/>
          <a:p>
            <a:pPr>
              <a:lnSpc>
                <a:spcPct val="150000"/>
              </a:lnSpc>
            </a:pPr>
            <a:r>
              <a:rPr lang="es-AR" sz="2400" b="1" dirty="0">
                <a:solidFill>
                  <a:srgbClr val="002060"/>
                </a:solidFill>
                <a:latin typeface="Ink Free" panose="03080402000500000000" pitchFamily="66" charset="0"/>
              </a:rPr>
              <a:t>jueves</a:t>
            </a:r>
          </a:p>
        </p:txBody>
      </p:sp>
      <p:sp>
        <p:nvSpPr>
          <p:cNvPr id="58" name="TextBox 57">
            <a:extLst>
              <a:ext uri="{FF2B5EF4-FFF2-40B4-BE49-F238E27FC236}">
                <a16:creationId xmlns:a16="http://schemas.microsoft.com/office/drawing/2014/main" id="{AF6F91C8-30A9-4596-B634-936BC6D083E9}"/>
              </a:ext>
            </a:extLst>
          </p:cNvPr>
          <p:cNvSpPr txBox="1"/>
          <p:nvPr/>
        </p:nvSpPr>
        <p:spPr>
          <a:xfrm>
            <a:off x="3436317" y="2414879"/>
            <a:ext cx="824265" cy="461665"/>
          </a:xfrm>
          <a:prstGeom prst="rect">
            <a:avLst/>
          </a:prstGeom>
          <a:noFill/>
        </p:spPr>
        <p:txBody>
          <a:bodyPr wrap="none" rtlCol="0">
            <a:spAutoFit/>
          </a:bodyPr>
          <a:lstStyle/>
          <a:p>
            <a:r>
              <a:rPr lang="es-AR" sz="2400" b="1" dirty="0">
                <a:solidFill>
                  <a:srgbClr val="002060"/>
                </a:solidFill>
                <a:latin typeface="Ink Free" panose="03080402000500000000" pitchFamily="66" charset="0"/>
              </a:rPr>
              <a:t>lunes</a:t>
            </a:r>
          </a:p>
        </p:txBody>
      </p:sp>
      <p:sp>
        <p:nvSpPr>
          <p:cNvPr id="59" name="TextBox 58">
            <a:extLst>
              <a:ext uri="{FF2B5EF4-FFF2-40B4-BE49-F238E27FC236}">
                <a16:creationId xmlns:a16="http://schemas.microsoft.com/office/drawing/2014/main" id="{AD607A6C-7300-46A8-A4F2-07ED5F6F66E6}"/>
              </a:ext>
            </a:extLst>
          </p:cNvPr>
          <p:cNvSpPr txBox="1"/>
          <p:nvPr/>
        </p:nvSpPr>
        <p:spPr>
          <a:xfrm>
            <a:off x="3436317" y="2943632"/>
            <a:ext cx="2959903" cy="707886"/>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sano así que estoy presente en clase.</a:t>
            </a:r>
          </a:p>
        </p:txBody>
      </p:sp>
      <p:sp>
        <p:nvSpPr>
          <p:cNvPr id="60" name="TextBox 59">
            <a:extLst>
              <a:ext uri="{FF2B5EF4-FFF2-40B4-BE49-F238E27FC236}">
                <a16:creationId xmlns:a16="http://schemas.microsoft.com/office/drawing/2014/main" id="{3D08F878-8C3D-428C-9141-5ADDD248EE14}"/>
              </a:ext>
            </a:extLst>
          </p:cNvPr>
          <p:cNvSpPr txBox="1"/>
          <p:nvPr/>
        </p:nvSpPr>
        <p:spPr>
          <a:xfrm>
            <a:off x="-254722" y="627561"/>
            <a:ext cx="15043399" cy="523220"/>
          </a:xfrm>
          <a:prstGeom prst="rect">
            <a:avLst/>
          </a:prstGeom>
          <a:noFill/>
        </p:spPr>
        <p:txBody>
          <a:bodyPr wrap="square" rtlCol="0">
            <a:spAutoFit/>
          </a:bodyPr>
          <a:lstStyle/>
          <a:p>
            <a:pPr lvl="1"/>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is writing in his diary.</a:t>
            </a:r>
          </a:p>
        </p:txBody>
      </p:sp>
      <p:sp>
        <p:nvSpPr>
          <p:cNvPr id="61" name="TextBox 60">
            <a:extLst>
              <a:ext uri="{FF2B5EF4-FFF2-40B4-BE49-F238E27FC236}">
                <a16:creationId xmlns:a16="http://schemas.microsoft.com/office/drawing/2014/main" id="{6A4C6E83-32E7-4B46-A761-03D580BA7B28}"/>
              </a:ext>
            </a:extLst>
          </p:cNvPr>
          <p:cNvSpPr txBox="1"/>
          <p:nvPr/>
        </p:nvSpPr>
        <p:spPr>
          <a:xfrm>
            <a:off x="144836" y="1148866"/>
            <a:ext cx="29902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What day is it?</a:t>
            </a:r>
          </a:p>
        </p:txBody>
      </p:sp>
      <p:sp>
        <p:nvSpPr>
          <p:cNvPr id="77" name="TextBox 76">
            <a:extLst>
              <a:ext uri="{FF2B5EF4-FFF2-40B4-BE49-F238E27FC236}">
                <a16:creationId xmlns:a16="http://schemas.microsoft.com/office/drawing/2014/main" id="{06C069B9-B1D9-4BB2-A5A0-6906AB372711}"/>
              </a:ext>
            </a:extLst>
          </p:cNvPr>
          <p:cNvSpPr txBox="1"/>
          <p:nvPr/>
        </p:nvSpPr>
        <p:spPr>
          <a:xfrm>
            <a:off x="9384468" y="2360780"/>
            <a:ext cx="19367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incredible</a:t>
            </a:r>
          </a:p>
        </p:txBody>
      </p:sp>
      <p:sp>
        <p:nvSpPr>
          <p:cNvPr id="78" name="TextBox 77">
            <a:extLst>
              <a:ext uri="{FF2B5EF4-FFF2-40B4-BE49-F238E27FC236}">
                <a16:creationId xmlns:a16="http://schemas.microsoft.com/office/drawing/2014/main" id="{EABBDF39-6309-451A-BCFA-694B33625C12}"/>
              </a:ext>
            </a:extLst>
          </p:cNvPr>
          <p:cNvSpPr txBox="1"/>
          <p:nvPr/>
        </p:nvSpPr>
        <p:spPr>
          <a:xfrm>
            <a:off x="6842029" y="3420685"/>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annoying</a:t>
            </a:r>
          </a:p>
        </p:txBody>
      </p:sp>
      <p:sp>
        <p:nvSpPr>
          <p:cNvPr id="79" name="TextBox 78">
            <a:extLst>
              <a:ext uri="{FF2B5EF4-FFF2-40B4-BE49-F238E27FC236}">
                <a16:creationId xmlns:a16="http://schemas.microsoft.com/office/drawing/2014/main" id="{DAEFF570-1247-4A57-B786-F6F6BB2EE2E8}"/>
              </a:ext>
            </a:extLst>
          </p:cNvPr>
          <p:cNvSpPr txBox="1"/>
          <p:nvPr/>
        </p:nvSpPr>
        <p:spPr>
          <a:xfrm>
            <a:off x="9605923" y="3418583"/>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Thursday</a:t>
            </a:r>
          </a:p>
        </p:txBody>
      </p:sp>
      <p:sp>
        <p:nvSpPr>
          <p:cNvPr id="80" name="TextBox 79">
            <a:extLst>
              <a:ext uri="{FF2B5EF4-FFF2-40B4-BE49-F238E27FC236}">
                <a16:creationId xmlns:a16="http://schemas.microsoft.com/office/drawing/2014/main" id="{923D16F3-9CB6-4A08-B01D-3CB773FEECF9}"/>
              </a:ext>
            </a:extLst>
          </p:cNvPr>
          <p:cNvSpPr txBox="1"/>
          <p:nvPr/>
        </p:nvSpPr>
        <p:spPr>
          <a:xfrm>
            <a:off x="7588702" y="3759382"/>
            <a:ext cx="187693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Sunday</a:t>
            </a:r>
          </a:p>
        </p:txBody>
      </p:sp>
      <p:sp>
        <p:nvSpPr>
          <p:cNvPr id="81" name="TextBox 80">
            <a:extLst>
              <a:ext uri="{FF2B5EF4-FFF2-40B4-BE49-F238E27FC236}">
                <a16:creationId xmlns:a16="http://schemas.microsoft.com/office/drawing/2014/main" id="{BCD3CA68-C661-49B5-8BE4-9E481AC3D80F}"/>
              </a:ext>
            </a:extLst>
          </p:cNvPr>
          <p:cNvSpPr txBox="1"/>
          <p:nvPr/>
        </p:nvSpPr>
        <p:spPr>
          <a:xfrm>
            <a:off x="9502819" y="4467598"/>
            <a:ext cx="146631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Monday</a:t>
            </a:r>
          </a:p>
        </p:txBody>
      </p:sp>
      <p:sp>
        <p:nvSpPr>
          <p:cNvPr id="82" name="TextBox 81">
            <a:extLst>
              <a:ext uri="{FF2B5EF4-FFF2-40B4-BE49-F238E27FC236}">
                <a16:creationId xmlns:a16="http://schemas.microsoft.com/office/drawing/2014/main" id="{D90D1A20-D7D9-4689-8E62-06224ADA7239}"/>
              </a:ext>
            </a:extLst>
          </p:cNvPr>
          <p:cNvSpPr txBox="1"/>
          <p:nvPr/>
        </p:nvSpPr>
        <p:spPr>
          <a:xfrm>
            <a:off x="6881737" y="4739354"/>
            <a:ext cx="1876931" cy="446276"/>
          </a:xfrm>
          <a:prstGeom prst="rect">
            <a:avLst/>
          </a:prstGeom>
          <a:noFill/>
        </p:spPr>
        <p:txBody>
          <a:bodyPr wrap="square" rtlCol="0">
            <a:spAutoFit/>
          </a:bodyPr>
          <a:lstStyle/>
          <a:p>
            <a:r>
              <a:rPr lang="en-GB" sz="2300" b="1" dirty="0">
                <a:solidFill>
                  <a:srgbClr val="92D050"/>
                </a:solidFill>
                <a:latin typeface="Century Gothic" panose="020B0502020202020204" pitchFamily="34" charset="0"/>
              </a:rPr>
              <a:t>present</a:t>
            </a:r>
          </a:p>
        </p:txBody>
      </p:sp>
      <p:sp>
        <p:nvSpPr>
          <p:cNvPr id="83" name="TextBox 82">
            <a:extLst>
              <a:ext uri="{FF2B5EF4-FFF2-40B4-BE49-F238E27FC236}">
                <a16:creationId xmlns:a16="http://schemas.microsoft.com/office/drawing/2014/main" id="{B24437BE-676F-45B4-A2CF-E006F52E4543}"/>
              </a:ext>
            </a:extLst>
          </p:cNvPr>
          <p:cNvSpPr txBox="1"/>
          <p:nvPr/>
        </p:nvSpPr>
        <p:spPr>
          <a:xfrm>
            <a:off x="7393358" y="5099110"/>
            <a:ext cx="2100395"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Wednesday</a:t>
            </a:r>
          </a:p>
        </p:txBody>
      </p:sp>
      <p:sp>
        <p:nvSpPr>
          <p:cNvPr id="84" name="TextBox 83">
            <a:extLst>
              <a:ext uri="{FF2B5EF4-FFF2-40B4-BE49-F238E27FC236}">
                <a16:creationId xmlns:a16="http://schemas.microsoft.com/office/drawing/2014/main" id="{C1F70274-A834-4C3C-8C21-BF369D1FC427}"/>
              </a:ext>
            </a:extLst>
          </p:cNvPr>
          <p:cNvSpPr txBox="1"/>
          <p:nvPr/>
        </p:nvSpPr>
        <p:spPr>
          <a:xfrm>
            <a:off x="6973141" y="1760973"/>
            <a:ext cx="10978981"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Completa</a:t>
            </a:r>
            <a:r>
              <a:rPr lang="en-GB" sz="2400" b="1" dirty="0">
                <a:solidFill>
                  <a:srgbClr val="002060"/>
                </a:solidFill>
                <a:latin typeface="Century Gothic" panose="020B0502020202020204" pitchFamily="34" charset="0"/>
              </a:rPr>
              <a:t> las </a:t>
            </a:r>
            <a:r>
              <a:rPr lang="en-GB" sz="2400" b="1" dirty="0" err="1">
                <a:solidFill>
                  <a:srgbClr val="002060"/>
                </a:solidFill>
                <a:latin typeface="Century Gothic" panose="020B0502020202020204" pitchFamily="34" charset="0"/>
              </a:rPr>
              <a:t>frases</a:t>
            </a:r>
            <a:r>
              <a:rPr lang="en-GB" sz="2400" b="1"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endParaRPr lang="en-GB" sz="2400" b="1" dirty="0"/>
          </a:p>
        </p:txBody>
      </p:sp>
      <p:sp>
        <p:nvSpPr>
          <p:cNvPr id="85" name="TextBox 84">
            <a:extLst>
              <a:ext uri="{FF2B5EF4-FFF2-40B4-BE49-F238E27FC236}">
                <a16:creationId xmlns:a16="http://schemas.microsoft.com/office/drawing/2014/main" id="{0C99D3D2-A1F4-41B5-821A-6370DB774705}"/>
              </a:ext>
            </a:extLst>
          </p:cNvPr>
          <p:cNvSpPr txBox="1"/>
          <p:nvPr/>
        </p:nvSpPr>
        <p:spPr>
          <a:xfrm>
            <a:off x="3417656" y="3748681"/>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miércoles</a:t>
            </a:r>
          </a:p>
        </p:txBody>
      </p:sp>
      <p:sp>
        <p:nvSpPr>
          <p:cNvPr id="86" name="TextBox 85">
            <a:extLst>
              <a:ext uri="{FF2B5EF4-FFF2-40B4-BE49-F238E27FC236}">
                <a16:creationId xmlns:a16="http://schemas.microsoft.com/office/drawing/2014/main" id="{78DD9E92-18B5-4641-967B-BC17777AF8AB}"/>
              </a:ext>
            </a:extLst>
          </p:cNvPr>
          <p:cNvSpPr txBox="1"/>
          <p:nvPr/>
        </p:nvSpPr>
        <p:spPr>
          <a:xfrm>
            <a:off x="3436317" y="4001322"/>
            <a:ext cx="2959903"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cómodo en casa. </a:t>
            </a:r>
          </a:p>
        </p:txBody>
      </p:sp>
      <p:sp>
        <p:nvSpPr>
          <p:cNvPr id="87" name="TextBox 86">
            <a:extLst>
              <a:ext uri="{FF2B5EF4-FFF2-40B4-BE49-F238E27FC236}">
                <a16:creationId xmlns:a16="http://schemas.microsoft.com/office/drawing/2014/main" id="{82E2DE1D-616B-4DAE-BF16-69F43D2EDE07}"/>
              </a:ext>
            </a:extLst>
          </p:cNvPr>
          <p:cNvSpPr txBox="1"/>
          <p:nvPr/>
        </p:nvSpPr>
        <p:spPr>
          <a:xfrm>
            <a:off x="531493" y="4019236"/>
            <a:ext cx="2634762" cy="707886"/>
          </a:xfrm>
          <a:prstGeom prst="rect">
            <a:avLst/>
          </a:prstGeom>
          <a:noFill/>
        </p:spPr>
        <p:txBody>
          <a:bodyPr wrap="square">
            <a:spAutoFit/>
          </a:bodyPr>
          <a:lstStyle/>
          <a:p>
            <a:r>
              <a:rPr lang="es-AR" sz="2000" dirty="0">
                <a:solidFill>
                  <a:srgbClr val="002060"/>
                </a:solidFill>
                <a:latin typeface="Ink Free" panose="03080402000500000000" pitchFamily="66" charset="0"/>
              </a:rPr>
              <a:t>¡Es jueves! Hoy estoy positivo pero pesado.</a:t>
            </a:r>
            <a:endParaRPr lang="es-AR" sz="2000" dirty="0"/>
          </a:p>
        </p:txBody>
      </p:sp>
      <p:sp>
        <p:nvSpPr>
          <p:cNvPr id="88" name="TextBox 87">
            <a:extLst>
              <a:ext uri="{FF2B5EF4-FFF2-40B4-BE49-F238E27FC236}">
                <a16:creationId xmlns:a16="http://schemas.microsoft.com/office/drawing/2014/main" id="{B0116B18-FE86-47D3-B467-D54D5904A6D9}"/>
              </a:ext>
            </a:extLst>
          </p:cNvPr>
          <p:cNvSpPr txBox="1"/>
          <p:nvPr/>
        </p:nvSpPr>
        <p:spPr>
          <a:xfrm>
            <a:off x="10146770" y="5131974"/>
            <a:ext cx="203964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comfortable</a:t>
            </a:r>
          </a:p>
        </p:txBody>
      </p:sp>
      <p:sp>
        <p:nvSpPr>
          <p:cNvPr id="89" name="TextBox 88">
            <a:extLst>
              <a:ext uri="{FF2B5EF4-FFF2-40B4-BE49-F238E27FC236}">
                <a16:creationId xmlns:a16="http://schemas.microsoft.com/office/drawing/2014/main" id="{6458BF94-EC02-4D64-81AD-8B74769BCECA}"/>
              </a:ext>
            </a:extLst>
          </p:cNvPr>
          <p:cNvSpPr txBox="1"/>
          <p:nvPr/>
        </p:nvSpPr>
        <p:spPr>
          <a:xfrm>
            <a:off x="2841497" y="1158105"/>
            <a:ext cx="6435019"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How is he feeling?</a:t>
            </a:r>
          </a:p>
        </p:txBody>
      </p:sp>
      <p:sp>
        <p:nvSpPr>
          <p:cNvPr id="90" name="TextBox 89">
            <a:extLst>
              <a:ext uri="{FF2B5EF4-FFF2-40B4-BE49-F238E27FC236}">
                <a16:creationId xmlns:a16="http://schemas.microsoft.com/office/drawing/2014/main" id="{0A568EDA-D5DC-415F-B898-AE679F21BDA8}"/>
              </a:ext>
            </a:extLst>
          </p:cNvPr>
          <p:cNvSpPr txBox="1"/>
          <p:nvPr/>
        </p:nvSpPr>
        <p:spPr>
          <a:xfrm>
            <a:off x="543289" y="3104604"/>
            <a:ext cx="2842373" cy="400110"/>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increíble! :D </a:t>
            </a:r>
          </a:p>
        </p:txBody>
      </p:sp>
      <p:sp>
        <p:nvSpPr>
          <p:cNvPr id="91" name="TextBox 90">
            <a:extLst>
              <a:ext uri="{FF2B5EF4-FFF2-40B4-BE49-F238E27FC236}">
                <a16:creationId xmlns:a16="http://schemas.microsoft.com/office/drawing/2014/main" id="{35F47D1C-6832-4E64-AACE-693F3802100D}"/>
              </a:ext>
            </a:extLst>
          </p:cNvPr>
          <p:cNvSpPr txBox="1"/>
          <p:nvPr/>
        </p:nvSpPr>
        <p:spPr>
          <a:xfrm>
            <a:off x="3436317" y="4518544"/>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martes</a:t>
            </a:r>
          </a:p>
        </p:txBody>
      </p:sp>
      <p:sp>
        <p:nvSpPr>
          <p:cNvPr id="92" name="TextBox 91">
            <a:extLst>
              <a:ext uri="{FF2B5EF4-FFF2-40B4-BE49-F238E27FC236}">
                <a16:creationId xmlns:a16="http://schemas.microsoft.com/office/drawing/2014/main" id="{D80F3892-2651-4A19-BDB6-9488ADB9B7AD}"/>
              </a:ext>
            </a:extLst>
          </p:cNvPr>
          <p:cNvSpPr txBox="1"/>
          <p:nvPr/>
        </p:nvSpPr>
        <p:spPr>
          <a:xfrm>
            <a:off x="3436317" y="4808507"/>
            <a:ext cx="2959903"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perdido </a:t>
            </a:r>
            <a:r>
              <a:rPr lang="es-AR" sz="2000" dirty="0">
                <a:solidFill>
                  <a:srgbClr val="002060"/>
                </a:solidFill>
                <a:latin typeface="Ink Free" panose="03080402000500000000" pitchFamily="66" charset="0"/>
                <a:sym typeface="Wingdings" panose="05000000000000000000" pitchFamily="2" charset="2"/>
              </a:rPr>
              <a:t>.</a:t>
            </a:r>
            <a:endParaRPr lang="es-AR" sz="2000" dirty="0">
              <a:solidFill>
                <a:srgbClr val="002060"/>
              </a:solidFill>
              <a:latin typeface="Ink Free" panose="03080402000500000000" pitchFamily="66" charset="0"/>
            </a:endParaRPr>
          </a:p>
        </p:txBody>
      </p:sp>
      <p:sp>
        <p:nvSpPr>
          <p:cNvPr id="93" name="TextBox 92">
            <a:extLst>
              <a:ext uri="{FF2B5EF4-FFF2-40B4-BE49-F238E27FC236}">
                <a16:creationId xmlns:a16="http://schemas.microsoft.com/office/drawing/2014/main" id="{59019E54-405A-4A7C-B4EA-C2917DF11F50}"/>
              </a:ext>
            </a:extLst>
          </p:cNvPr>
          <p:cNvSpPr txBox="1"/>
          <p:nvPr/>
        </p:nvSpPr>
        <p:spPr>
          <a:xfrm>
            <a:off x="3445977" y="5271288"/>
            <a:ext cx="2605317" cy="461665"/>
          </a:xfrm>
          <a:prstGeom prst="rect">
            <a:avLst/>
          </a:prstGeom>
          <a:noFill/>
        </p:spPr>
        <p:txBody>
          <a:bodyPr wrap="square">
            <a:spAutoFit/>
          </a:bodyPr>
          <a:lstStyle/>
          <a:p>
            <a:r>
              <a:rPr lang="es-AR" sz="2400" b="1" dirty="0">
                <a:solidFill>
                  <a:srgbClr val="002060"/>
                </a:solidFill>
                <a:latin typeface="Ink Free" panose="03080402000500000000" pitchFamily="66" charset="0"/>
              </a:rPr>
              <a:t>viernes</a:t>
            </a:r>
          </a:p>
        </p:txBody>
      </p:sp>
      <p:sp>
        <p:nvSpPr>
          <p:cNvPr id="94" name="TextBox 93">
            <a:extLst>
              <a:ext uri="{FF2B5EF4-FFF2-40B4-BE49-F238E27FC236}">
                <a16:creationId xmlns:a16="http://schemas.microsoft.com/office/drawing/2014/main" id="{4FB6F805-589D-4807-9FEF-3D678723395B}"/>
              </a:ext>
            </a:extLst>
          </p:cNvPr>
          <p:cNvSpPr txBox="1"/>
          <p:nvPr/>
        </p:nvSpPr>
        <p:spPr>
          <a:xfrm>
            <a:off x="3431711" y="5560305"/>
            <a:ext cx="2879369" cy="400110"/>
          </a:xfrm>
          <a:prstGeom prst="rect">
            <a:avLst/>
          </a:prstGeom>
          <a:noFill/>
        </p:spPr>
        <p:txBody>
          <a:bodyPr wrap="square">
            <a:spAutoFit/>
          </a:bodyPr>
          <a:lstStyle/>
          <a:p>
            <a:r>
              <a:rPr lang="es-AR" sz="2000" dirty="0">
                <a:solidFill>
                  <a:srgbClr val="002060"/>
                </a:solidFill>
                <a:latin typeface="Ink Free" panose="03080402000500000000" pitchFamily="66" charset="0"/>
              </a:rPr>
              <a:t>Estoy imposible. </a:t>
            </a:r>
            <a:r>
              <a:rPr lang="es-AR" sz="2000" dirty="0">
                <a:solidFill>
                  <a:srgbClr val="002060"/>
                </a:solidFill>
                <a:latin typeface="Ink Free" panose="03080402000500000000" pitchFamily="66" charset="0"/>
                <a:sym typeface="Wingdings" panose="05000000000000000000" pitchFamily="2" charset="2"/>
              </a:rPr>
              <a:t></a:t>
            </a:r>
            <a:endParaRPr lang="es-AR" sz="2000" dirty="0">
              <a:solidFill>
                <a:srgbClr val="002060"/>
              </a:solidFill>
              <a:latin typeface="Ink Free" panose="03080402000500000000" pitchFamily="66" charset="0"/>
            </a:endParaRPr>
          </a:p>
        </p:txBody>
      </p:sp>
      <p:sp>
        <p:nvSpPr>
          <p:cNvPr id="95" name="TextBox 94">
            <a:extLst>
              <a:ext uri="{FF2B5EF4-FFF2-40B4-BE49-F238E27FC236}">
                <a16:creationId xmlns:a16="http://schemas.microsoft.com/office/drawing/2014/main" id="{CB98F8E7-6771-4B6A-A77B-09056827DCDB}"/>
              </a:ext>
            </a:extLst>
          </p:cNvPr>
          <p:cNvSpPr txBox="1"/>
          <p:nvPr/>
        </p:nvSpPr>
        <p:spPr>
          <a:xfrm>
            <a:off x="491727" y="4795788"/>
            <a:ext cx="1822136" cy="461665"/>
          </a:xfrm>
          <a:prstGeom prst="rect">
            <a:avLst/>
          </a:prstGeom>
          <a:noFill/>
        </p:spPr>
        <p:txBody>
          <a:bodyPr wrap="square" rtlCol="0">
            <a:spAutoFit/>
          </a:bodyPr>
          <a:lstStyle/>
          <a:p>
            <a:r>
              <a:rPr lang="es-AR" sz="2400" b="1" dirty="0">
                <a:solidFill>
                  <a:srgbClr val="002060"/>
                </a:solidFill>
                <a:latin typeface="Ink Free" panose="03080402000500000000" pitchFamily="66" charset="0"/>
              </a:rPr>
              <a:t>domingo</a:t>
            </a:r>
          </a:p>
        </p:txBody>
      </p:sp>
      <p:sp>
        <p:nvSpPr>
          <p:cNvPr id="96" name="TextBox 95">
            <a:extLst>
              <a:ext uri="{FF2B5EF4-FFF2-40B4-BE49-F238E27FC236}">
                <a16:creationId xmlns:a16="http://schemas.microsoft.com/office/drawing/2014/main" id="{8120CDA5-AD03-480F-BC18-1E7444185272}"/>
              </a:ext>
            </a:extLst>
          </p:cNvPr>
          <p:cNvSpPr txBox="1"/>
          <p:nvPr/>
        </p:nvSpPr>
        <p:spPr>
          <a:xfrm>
            <a:off x="518531" y="5095178"/>
            <a:ext cx="2572860" cy="400110"/>
          </a:xfrm>
          <a:prstGeom prst="rect">
            <a:avLst/>
          </a:prstGeom>
          <a:noFill/>
        </p:spPr>
        <p:txBody>
          <a:bodyPr wrap="square" rtlCol="0">
            <a:spAutoFit/>
          </a:bodyPr>
          <a:lstStyle/>
          <a:p>
            <a:r>
              <a:rPr lang="es-AR" sz="2000" dirty="0">
                <a:solidFill>
                  <a:srgbClr val="002060"/>
                </a:solidFill>
                <a:latin typeface="Ink Free" panose="03080402000500000000" pitchFamily="66" charset="0"/>
              </a:rPr>
              <a:t>¡Estoy muy tranquilo!</a:t>
            </a:r>
          </a:p>
        </p:txBody>
      </p:sp>
      <p:sp>
        <p:nvSpPr>
          <p:cNvPr id="97" name="TextBox 96">
            <a:extLst>
              <a:ext uri="{FF2B5EF4-FFF2-40B4-BE49-F238E27FC236}">
                <a16:creationId xmlns:a16="http://schemas.microsoft.com/office/drawing/2014/main" id="{4102EF91-F77A-4704-9FD6-5AFEDF20D7DC}"/>
              </a:ext>
            </a:extLst>
          </p:cNvPr>
          <p:cNvSpPr txBox="1"/>
          <p:nvPr/>
        </p:nvSpPr>
        <p:spPr>
          <a:xfrm>
            <a:off x="10107267" y="5785995"/>
            <a:ext cx="14157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Tuesday</a:t>
            </a:r>
          </a:p>
        </p:txBody>
      </p:sp>
      <p:sp>
        <p:nvSpPr>
          <p:cNvPr id="98" name="TextBox 97">
            <a:extLst>
              <a:ext uri="{FF2B5EF4-FFF2-40B4-BE49-F238E27FC236}">
                <a16:creationId xmlns:a16="http://schemas.microsoft.com/office/drawing/2014/main" id="{8453C613-7C2A-4DE2-A3E4-52D4BD8D3EE7}"/>
              </a:ext>
            </a:extLst>
          </p:cNvPr>
          <p:cNvSpPr txBox="1"/>
          <p:nvPr/>
        </p:nvSpPr>
        <p:spPr>
          <a:xfrm>
            <a:off x="7393851" y="6149201"/>
            <a:ext cx="108876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Friday</a:t>
            </a:r>
          </a:p>
        </p:txBody>
      </p:sp>
      <p:pic>
        <p:nvPicPr>
          <p:cNvPr id="99" name="Picture 98" descr="A picture containing text, toy, doll&#10;&#10;Description automatically generated">
            <a:extLst>
              <a:ext uri="{FF2B5EF4-FFF2-40B4-BE49-F238E27FC236}">
                <a16:creationId xmlns:a16="http://schemas.microsoft.com/office/drawing/2014/main" id="{5843DB11-507F-4CD2-878D-5B4610007770}"/>
              </a:ext>
            </a:extLst>
          </p:cNvPr>
          <p:cNvPicPr>
            <a:picLocks noChangeAspect="1"/>
          </p:cNvPicPr>
          <p:nvPr/>
        </p:nvPicPr>
        <p:blipFill>
          <a:blip r:embed="rId7"/>
          <a:stretch>
            <a:fillRect/>
          </a:stretch>
        </p:blipFill>
        <p:spPr>
          <a:xfrm>
            <a:off x="9647581" y="76026"/>
            <a:ext cx="994657" cy="1605299"/>
          </a:xfrm>
          <a:prstGeom prst="rect">
            <a:avLst/>
          </a:prstGeom>
        </p:spPr>
      </p:pic>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500" fill="hold"/>
                                        <p:tgtEl>
                                          <p:spTgt spid="89"/>
                                        </p:tgtEl>
                                        <p:attrNameLst>
                                          <p:attrName>ppt_x</p:attrName>
                                        </p:attrNameLst>
                                      </p:cBhvr>
                                      <p:tavLst>
                                        <p:tav tm="0">
                                          <p:val>
                                            <p:strVal val="#ppt_x"/>
                                          </p:val>
                                        </p:tav>
                                        <p:tav tm="100000">
                                          <p:val>
                                            <p:strVal val="#ppt_x"/>
                                          </p:val>
                                        </p:tav>
                                      </p:tavLst>
                                    </p:anim>
                                    <p:anim calcmode="lin" valueType="num">
                                      <p:cBhvr additive="base">
                                        <p:cTn id="2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 calcmode="lin" valueType="num">
                                      <p:cBhvr additive="base">
                                        <p:cTn id="25" dur="500" fill="hold"/>
                                        <p:tgtEl>
                                          <p:spTgt spid="84"/>
                                        </p:tgtEl>
                                        <p:attrNameLst>
                                          <p:attrName>ppt_x</p:attrName>
                                        </p:attrNameLst>
                                      </p:cBhvr>
                                      <p:tavLst>
                                        <p:tav tm="0">
                                          <p:val>
                                            <p:strVal val="#ppt_x"/>
                                          </p:val>
                                        </p:tav>
                                        <p:tav tm="100000">
                                          <p:val>
                                            <p:strVal val="#ppt_x"/>
                                          </p:val>
                                        </p:tav>
                                      </p:tavLst>
                                    </p:anim>
                                    <p:anim calcmode="lin" valueType="num">
                                      <p:cBhvr additive="base">
                                        <p:cTn id="26" dur="500" fill="hold"/>
                                        <p:tgtEl>
                                          <p:spTgt spid="8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500" fill="hold"/>
                                        <p:tgtEl>
                                          <p:spTgt spid="78"/>
                                        </p:tgtEl>
                                        <p:attrNameLst>
                                          <p:attrName>ppt_x</p:attrName>
                                        </p:attrNameLst>
                                      </p:cBhvr>
                                      <p:tavLst>
                                        <p:tav tm="0">
                                          <p:val>
                                            <p:strVal val="#ppt_x"/>
                                          </p:val>
                                        </p:tav>
                                        <p:tav tm="100000">
                                          <p:val>
                                            <p:strVal val="#ppt_x"/>
                                          </p:val>
                                        </p:tav>
                                      </p:tavLst>
                                    </p:anim>
                                    <p:anim calcmode="lin" valueType="num">
                                      <p:cBhvr additive="base">
                                        <p:cTn id="4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 calcmode="lin" valueType="num">
                                      <p:cBhvr additive="base">
                                        <p:cTn id="53" dur="500" fill="hold"/>
                                        <p:tgtEl>
                                          <p:spTgt spid="80"/>
                                        </p:tgtEl>
                                        <p:attrNameLst>
                                          <p:attrName>ppt_x</p:attrName>
                                        </p:attrNameLst>
                                      </p:cBhvr>
                                      <p:tavLst>
                                        <p:tav tm="0">
                                          <p:val>
                                            <p:strVal val="#ppt_x"/>
                                          </p:val>
                                        </p:tav>
                                        <p:tav tm="100000">
                                          <p:val>
                                            <p:strVal val="#ppt_x"/>
                                          </p:val>
                                        </p:tav>
                                      </p:tavLst>
                                    </p:anim>
                                    <p:anim calcmode="lin" valueType="num">
                                      <p:cBhvr additive="base">
                                        <p:cTn id="5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additive="base">
                                        <p:cTn id="59" dur="500" fill="hold"/>
                                        <p:tgtEl>
                                          <p:spTgt spid="81"/>
                                        </p:tgtEl>
                                        <p:attrNameLst>
                                          <p:attrName>ppt_x</p:attrName>
                                        </p:attrNameLst>
                                      </p:cBhvr>
                                      <p:tavLst>
                                        <p:tav tm="0">
                                          <p:val>
                                            <p:strVal val="#ppt_x"/>
                                          </p:val>
                                        </p:tav>
                                        <p:tav tm="100000">
                                          <p:val>
                                            <p:strVal val="#ppt_x"/>
                                          </p:val>
                                        </p:tav>
                                      </p:tavLst>
                                    </p:anim>
                                    <p:anim calcmode="lin" valueType="num">
                                      <p:cBhvr additive="base">
                                        <p:cTn id="6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additive="base">
                                        <p:cTn id="65" dur="500" fill="hold"/>
                                        <p:tgtEl>
                                          <p:spTgt spid="82"/>
                                        </p:tgtEl>
                                        <p:attrNameLst>
                                          <p:attrName>ppt_x</p:attrName>
                                        </p:attrNameLst>
                                      </p:cBhvr>
                                      <p:tavLst>
                                        <p:tav tm="0">
                                          <p:val>
                                            <p:strVal val="#ppt_x"/>
                                          </p:val>
                                        </p:tav>
                                        <p:tav tm="100000">
                                          <p:val>
                                            <p:strVal val="#ppt_x"/>
                                          </p:val>
                                        </p:tav>
                                      </p:tavLst>
                                    </p:anim>
                                    <p:anim calcmode="lin" valueType="num">
                                      <p:cBhvr additive="base">
                                        <p:cTn id="6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fill="hold"/>
                                        <p:tgtEl>
                                          <p:spTgt spid="83"/>
                                        </p:tgtEl>
                                        <p:attrNameLst>
                                          <p:attrName>ppt_x</p:attrName>
                                        </p:attrNameLst>
                                      </p:cBhvr>
                                      <p:tavLst>
                                        <p:tav tm="0">
                                          <p:val>
                                            <p:strVal val="#ppt_x"/>
                                          </p:val>
                                        </p:tav>
                                        <p:tav tm="100000">
                                          <p:val>
                                            <p:strVal val="#ppt_x"/>
                                          </p:val>
                                        </p:tav>
                                      </p:tavLst>
                                    </p:anim>
                                    <p:anim calcmode="lin" valueType="num">
                                      <p:cBhvr additive="base">
                                        <p:cTn id="7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additive="base">
                                        <p:cTn id="77" dur="500" fill="hold"/>
                                        <p:tgtEl>
                                          <p:spTgt spid="88"/>
                                        </p:tgtEl>
                                        <p:attrNameLst>
                                          <p:attrName>ppt_x</p:attrName>
                                        </p:attrNameLst>
                                      </p:cBhvr>
                                      <p:tavLst>
                                        <p:tav tm="0">
                                          <p:val>
                                            <p:strVal val="#ppt_x"/>
                                          </p:val>
                                        </p:tav>
                                        <p:tav tm="100000">
                                          <p:val>
                                            <p:strVal val="#ppt_x"/>
                                          </p:val>
                                        </p:tav>
                                      </p:tavLst>
                                    </p:anim>
                                    <p:anim calcmode="lin" valueType="num">
                                      <p:cBhvr additive="base">
                                        <p:cTn id="7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7"/>
                                        </p:tgtEl>
                                        <p:attrNameLst>
                                          <p:attrName>style.visibility</p:attrName>
                                        </p:attrNameLst>
                                      </p:cBhvr>
                                      <p:to>
                                        <p:strVal val="visible"/>
                                      </p:to>
                                    </p:set>
                                    <p:anim calcmode="lin" valueType="num">
                                      <p:cBhvr additive="base">
                                        <p:cTn id="83" dur="500" fill="hold"/>
                                        <p:tgtEl>
                                          <p:spTgt spid="97"/>
                                        </p:tgtEl>
                                        <p:attrNameLst>
                                          <p:attrName>ppt_x</p:attrName>
                                        </p:attrNameLst>
                                      </p:cBhvr>
                                      <p:tavLst>
                                        <p:tav tm="0">
                                          <p:val>
                                            <p:strVal val="#ppt_x"/>
                                          </p:val>
                                        </p:tav>
                                        <p:tav tm="100000">
                                          <p:val>
                                            <p:strVal val="#ppt_x"/>
                                          </p:val>
                                        </p:tav>
                                      </p:tavLst>
                                    </p:anim>
                                    <p:anim calcmode="lin" valueType="num">
                                      <p:cBhvr additive="base">
                                        <p:cTn id="8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8"/>
                                        </p:tgtEl>
                                        <p:attrNameLst>
                                          <p:attrName>style.visibility</p:attrName>
                                        </p:attrNameLst>
                                      </p:cBhvr>
                                      <p:to>
                                        <p:strVal val="visible"/>
                                      </p:to>
                                    </p:set>
                                    <p:anim calcmode="lin" valueType="num">
                                      <p:cBhvr additive="base">
                                        <p:cTn id="89" dur="500" fill="hold"/>
                                        <p:tgtEl>
                                          <p:spTgt spid="98"/>
                                        </p:tgtEl>
                                        <p:attrNameLst>
                                          <p:attrName>ppt_x</p:attrName>
                                        </p:attrNameLst>
                                      </p:cBhvr>
                                      <p:tavLst>
                                        <p:tav tm="0">
                                          <p:val>
                                            <p:strVal val="#ppt_x"/>
                                          </p:val>
                                        </p:tav>
                                        <p:tav tm="100000">
                                          <p:val>
                                            <p:strVal val="#ppt_x"/>
                                          </p:val>
                                        </p:tav>
                                      </p:tavLst>
                                    </p:anim>
                                    <p:anim calcmode="lin" valueType="num">
                                      <p:cBhvr additive="base">
                                        <p:cTn id="9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0" grpId="0"/>
      <p:bldP spid="61" grpId="0"/>
      <p:bldP spid="77" grpId="0"/>
      <p:bldP spid="78" grpId="0"/>
      <p:bldP spid="79" grpId="0"/>
      <p:bldP spid="80" grpId="0"/>
      <p:bldP spid="81" grpId="0"/>
      <p:bldP spid="82" grpId="0"/>
      <p:bldP spid="83" grpId="0"/>
      <p:bldP spid="84" grpId="0"/>
      <p:bldP spid="88" grpId="0"/>
      <p:bldP spid="89" grpId="0"/>
      <p:bldP spid="97" grpId="0"/>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8" name="Google Shape;319;p15" descr="Speech Icon, Voice, Talking, Audio, Speech">
            <a:extLst>
              <a:ext uri="{FF2B5EF4-FFF2-40B4-BE49-F238E27FC236}">
                <a16:creationId xmlns:a16="http://schemas.microsoft.com/office/drawing/2014/main" id="{CEB526B5-8E4F-4E52-9602-A602EE6F2FC4}"/>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9" name="Title 1">
            <a:extLst>
              <a:ext uri="{FF2B5EF4-FFF2-40B4-BE49-F238E27FC236}">
                <a16:creationId xmlns:a16="http://schemas.microsoft.com/office/drawing/2014/main" id="{D2A24670-FE95-45BD-B769-7CD6489FFE67}"/>
              </a:ext>
            </a:extLst>
          </p:cNvPr>
          <p:cNvSpPr txBox="1">
            <a:spLocks/>
          </p:cNvSpPr>
          <p:nvPr/>
        </p:nvSpPr>
        <p:spPr>
          <a:xfrm>
            <a:off x="10990005" y="1033555"/>
            <a:ext cx="1059466" cy="461665"/>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0" name="Picture 4" descr="Downloads">
            <a:extLst>
              <a:ext uri="{FF2B5EF4-FFF2-40B4-BE49-F238E27FC236}">
                <a16:creationId xmlns:a16="http://schemas.microsoft.com/office/drawing/2014/main" id="{393D6EF2-4C32-4A3B-8C7E-0D2E2872D5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40" r="10098"/>
          <a:stretch/>
        </p:blipFill>
        <p:spPr bwMode="auto">
          <a:xfrm>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9D7A41-C340-466A-9466-27CFE255EB49}"/>
              </a:ext>
            </a:extLst>
          </p:cNvPr>
          <p:cNvSpPr txBox="1"/>
          <p:nvPr/>
        </p:nvSpPr>
        <p:spPr>
          <a:xfrm>
            <a:off x="2485612" y="1283260"/>
            <a:ext cx="2062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DA4F15E-399B-412F-82CC-48C3C5D57D04}"/>
              </a:ext>
            </a:extLst>
          </p:cNvPr>
          <p:cNvSpPr txBox="1"/>
          <p:nvPr/>
        </p:nvSpPr>
        <p:spPr>
          <a:xfrm>
            <a:off x="2500227" y="2109582"/>
            <a:ext cx="2184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p>
        </p:txBody>
      </p:sp>
      <p:sp>
        <p:nvSpPr>
          <p:cNvPr id="13" name="TextBox 12">
            <a:extLst>
              <a:ext uri="{FF2B5EF4-FFF2-40B4-BE49-F238E27FC236}">
                <a16:creationId xmlns:a16="http://schemas.microsoft.com/office/drawing/2014/main" id="{D19358E8-8D2E-4995-8426-67CDCF037997}"/>
              </a:ext>
            </a:extLst>
          </p:cNvPr>
          <p:cNvSpPr txBox="1"/>
          <p:nvPr/>
        </p:nvSpPr>
        <p:spPr>
          <a:xfrm>
            <a:off x="1449889" y="2121126"/>
            <a:ext cx="1518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a:t>
            </a:r>
          </a:p>
        </p:txBody>
      </p:sp>
      <p:sp>
        <p:nvSpPr>
          <p:cNvPr id="14" name="TextBox 13">
            <a:extLst>
              <a:ext uri="{FF2B5EF4-FFF2-40B4-BE49-F238E27FC236}">
                <a16:creationId xmlns:a16="http://schemas.microsoft.com/office/drawing/2014/main" id="{21B8F2E3-F375-4BCD-8A7C-9A09B92A49F4}"/>
              </a:ext>
            </a:extLst>
          </p:cNvPr>
          <p:cNvSpPr txBox="1"/>
          <p:nvPr/>
        </p:nvSpPr>
        <p:spPr>
          <a:xfrm>
            <a:off x="4170973" y="2922523"/>
            <a:ext cx="1274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sp>
        <p:nvSpPr>
          <p:cNvPr id="15" name="TextBox 14">
            <a:extLst>
              <a:ext uri="{FF2B5EF4-FFF2-40B4-BE49-F238E27FC236}">
                <a16:creationId xmlns:a16="http://schemas.microsoft.com/office/drawing/2014/main" id="{267E61B3-EF89-41B7-BA5F-9C134C8018E9}"/>
              </a:ext>
            </a:extLst>
          </p:cNvPr>
          <p:cNvSpPr txBox="1"/>
          <p:nvPr/>
        </p:nvSpPr>
        <p:spPr>
          <a:xfrm>
            <a:off x="3171039" y="3384188"/>
            <a:ext cx="2274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16" name="TextBox 15">
            <a:extLst>
              <a:ext uri="{FF2B5EF4-FFF2-40B4-BE49-F238E27FC236}">
                <a16:creationId xmlns:a16="http://schemas.microsoft.com/office/drawing/2014/main" id="{5679060A-EF0A-41C0-ABC9-26E1F5B929B0}"/>
              </a:ext>
            </a:extLst>
          </p:cNvPr>
          <p:cNvSpPr txBox="1"/>
          <p:nvPr/>
        </p:nvSpPr>
        <p:spPr>
          <a:xfrm>
            <a:off x="1176864" y="6209914"/>
            <a:ext cx="1719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17" name="TextBox 16">
            <a:extLst>
              <a:ext uri="{FF2B5EF4-FFF2-40B4-BE49-F238E27FC236}">
                <a16:creationId xmlns:a16="http://schemas.microsoft.com/office/drawing/2014/main" id="{0E0783BA-010B-4D19-B8A4-AC3FAB3C1FED}"/>
              </a:ext>
            </a:extLst>
          </p:cNvPr>
          <p:cNvSpPr txBox="1"/>
          <p:nvPr/>
        </p:nvSpPr>
        <p:spPr>
          <a:xfrm>
            <a:off x="1649455" y="3754938"/>
            <a:ext cx="2606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2E0A031-A4F2-4C4B-902C-4E22C15B6B0B}"/>
              </a:ext>
            </a:extLst>
          </p:cNvPr>
          <p:cNvSpPr txBox="1"/>
          <p:nvPr/>
        </p:nvSpPr>
        <p:spPr>
          <a:xfrm>
            <a:off x="1485502" y="5396973"/>
            <a:ext cx="2455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a:t>
            </a:r>
          </a:p>
        </p:txBody>
      </p:sp>
      <p:sp>
        <p:nvSpPr>
          <p:cNvPr id="19" name="TextBox 18">
            <a:extLst>
              <a:ext uri="{FF2B5EF4-FFF2-40B4-BE49-F238E27FC236}">
                <a16:creationId xmlns:a16="http://schemas.microsoft.com/office/drawing/2014/main" id="{79CCC2CE-54B7-4108-B833-9BA9FC18AA72}"/>
              </a:ext>
            </a:extLst>
          </p:cNvPr>
          <p:cNvSpPr txBox="1"/>
          <p:nvPr/>
        </p:nvSpPr>
        <p:spPr>
          <a:xfrm>
            <a:off x="3869742" y="5396973"/>
            <a:ext cx="2426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elegant</a:t>
            </a:r>
          </a:p>
        </p:txBody>
      </p:sp>
      <p:sp>
        <p:nvSpPr>
          <p:cNvPr id="20" name="TextBox 19">
            <a:extLst>
              <a:ext uri="{FF2B5EF4-FFF2-40B4-BE49-F238E27FC236}">
                <a16:creationId xmlns:a16="http://schemas.microsoft.com/office/drawing/2014/main" id="{D37644E8-F76D-40DF-B494-0CC727E7473D}"/>
              </a:ext>
            </a:extLst>
          </p:cNvPr>
          <p:cNvSpPr txBox="1"/>
          <p:nvPr/>
        </p:nvSpPr>
        <p:spPr>
          <a:xfrm>
            <a:off x="6614782" y="1827733"/>
            <a:ext cx="2947435" cy="483209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l _ g _ _ t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_ p _ d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_ n _ 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 t_ 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_ r _ _ s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_ _ v_ _ s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_ t  _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_ r _ 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m _?</a:t>
            </a:r>
          </a:p>
        </p:txBody>
      </p:sp>
      <p:sp>
        <p:nvSpPr>
          <p:cNvPr id="24" name="TextBox 23">
            <a:extLst>
              <a:ext uri="{FF2B5EF4-FFF2-40B4-BE49-F238E27FC236}">
                <a16:creationId xmlns:a16="http://schemas.microsoft.com/office/drawing/2014/main" id="{3DA7E353-7198-4BDD-8BE5-A22483E5C2A9}"/>
              </a:ext>
            </a:extLst>
          </p:cNvPr>
          <p:cNvSpPr txBox="1"/>
          <p:nvPr/>
        </p:nvSpPr>
        <p:spPr>
          <a:xfrm>
            <a:off x="6524619" y="1264111"/>
            <a:ext cx="3889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hints to help you.</a:t>
            </a:r>
          </a:p>
        </p:txBody>
      </p:sp>
      <p:sp>
        <p:nvSpPr>
          <p:cNvPr id="25" name="Google Shape;387;p19">
            <a:extLst>
              <a:ext uri="{FF2B5EF4-FFF2-40B4-BE49-F238E27FC236}">
                <a16:creationId xmlns:a16="http://schemas.microsoft.com/office/drawing/2014/main" id="{443DFE2E-4248-4658-82DA-471C11214763}"/>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62996E0D-EC36-4795-9AA5-88F211149554}"/>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9C5C7348-C70D-4483-AB1E-3764FA7A2A54}"/>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563BB41D-FDFA-4AC7-AA1C-65F49274191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E84CFE89-02C3-4FE5-BCB0-54A9E2E208E1}"/>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88;p19">
            <a:extLst>
              <a:ext uri="{FF2B5EF4-FFF2-40B4-BE49-F238E27FC236}">
                <a16:creationId xmlns:a16="http://schemas.microsoft.com/office/drawing/2014/main" id="{0D22F3CF-1DC4-41F4-975C-A247AE8EB88F}"/>
              </a:ext>
            </a:extLst>
          </p:cNvPr>
          <p:cNvSpPr/>
          <p:nvPr/>
        </p:nvSpPr>
        <p:spPr>
          <a:xfrm>
            <a:off x="11131654" y="2730275"/>
            <a:ext cx="518389" cy="3379044"/>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TextBox 30">
            <a:extLst>
              <a:ext uri="{FF2B5EF4-FFF2-40B4-BE49-F238E27FC236}">
                <a16:creationId xmlns:a16="http://schemas.microsoft.com/office/drawing/2014/main" id="{79A52ABB-C312-4AD2-B8FF-40CC5F9DA0DB}"/>
              </a:ext>
            </a:extLst>
          </p:cNvPr>
          <p:cNvSpPr txBox="1"/>
          <p:nvPr/>
        </p:nvSpPr>
        <p:spPr>
          <a:xfrm>
            <a:off x="1053557" y="4565946"/>
            <a:ext cx="21002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D488917-F9DB-44E6-85ED-AE94F2A3B7B6}"/>
              </a:ext>
            </a:extLst>
          </p:cNvPr>
          <p:cNvSpPr txBox="1"/>
          <p:nvPr/>
        </p:nvSpPr>
        <p:spPr>
          <a:xfrm>
            <a:off x="11650043" y="2360943"/>
            <a:ext cx="63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30s</a:t>
            </a:r>
          </a:p>
        </p:txBody>
      </p:sp>
      <p:sp>
        <p:nvSpPr>
          <p:cNvPr id="34" name="Google Shape;167;p2">
            <a:extLst>
              <a:ext uri="{FF2B5EF4-FFF2-40B4-BE49-F238E27FC236}">
                <a16:creationId xmlns:a16="http://schemas.microsoft.com/office/drawing/2014/main" id="{D68D0897-5B17-45EE-9726-2A2074CEA4B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hlinkClick r:id="" action="ppaction://noaction">
              <a:snd r:embed="rId6" name="7_rapido.wav"/>
            </a:hlinkClick>
            <a:extLst>
              <a:ext uri="{FF2B5EF4-FFF2-40B4-BE49-F238E27FC236}">
                <a16:creationId xmlns:a16="http://schemas.microsoft.com/office/drawing/2014/main" id="{5A6C5B11-C976-4045-9DC7-9F4EB807A2AE}"/>
              </a:ext>
            </a:extLst>
          </p:cNvPr>
          <p:cNvSpPr txBox="1"/>
          <p:nvPr/>
        </p:nvSpPr>
        <p:spPr>
          <a:xfrm>
            <a:off x="3171039" y="233333"/>
            <a:ext cx="182162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a:t>
            </a:r>
          </a:p>
        </p:txBody>
      </p:sp>
      <p:pic>
        <p:nvPicPr>
          <p:cNvPr id="36" name="Picture 6" descr="Fire, Safety, Signs, Symbols, Exit, Running, Logo">
            <a:extLst>
              <a:ext uri="{FF2B5EF4-FFF2-40B4-BE49-F238E27FC236}">
                <a16:creationId xmlns:a16="http://schemas.microsoft.com/office/drawing/2014/main" id="{716A0686-3E12-4B04-ACE3-0A66C89AAD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6962394" y="194290"/>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706D18F-A830-4FF7-B87F-7734C6440F19}"/>
              </a:ext>
            </a:extLst>
          </p:cNvPr>
          <p:cNvSpPr txBox="1"/>
          <p:nvPr/>
        </p:nvSpPr>
        <p:spPr>
          <a:xfrm>
            <a:off x="6549270" y="858804"/>
            <a:ext cx="53594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Con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compañero</a:t>
            </a:r>
            <a:r>
              <a:rPr lang="en-GB" sz="2400" dirty="0">
                <a:solidFill>
                  <a:srgbClr val="002060"/>
                </a:solidFill>
                <a:latin typeface="Century Gothic" panose="020B0502020202020204" pitchFamily="34" charset="0"/>
              </a:rPr>
              <a:t>, traduce.</a:t>
            </a:r>
          </a:p>
        </p:txBody>
      </p:sp>
      <p:sp>
        <p:nvSpPr>
          <p:cNvPr id="38" name="TextBox 37">
            <a:hlinkClick r:id="" action="ppaction://noaction">
              <a:snd r:embed="rId8" name="8_escapa.wav"/>
            </a:hlinkClick>
            <a:extLst>
              <a:ext uri="{FF2B5EF4-FFF2-40B4-BE49-F238E27FC236}">
                <a16:creationId xmlns:a16="http://schemas.microsoft.com/office/drawing/2014/main" id="{C24B1245-0456-41C1-A97A-09B126F83B25}"/>
              </a:ext>
            </a:extLst>
          </p:cNvPr>
          <p:cNvSpPr txBox="1"/>
          <p:nvPr/>
        </p:nvSpPr>
        <p:spPr>
          <a:xfrm>
            <a:off x="4844006" y="207717"/>
            <a:ext cx="19444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Escapa</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1481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9_contucompanerotradu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30000"/>
                                        <p:tgtEl>
                                          <p:spTgt spid="30"/>
                                        </p:tgtEl>
                                      </p:cBhvr>
                                    </p:animEffect>
                                    <p:anim calcmode="lin" valueType="num">
                                      <p:cBhvr>
                                        <p:cTn id="13" dur="30000"/>
                                        <p:tgtEl>
                                          <p:spTgt spid="30"/>
                                        </p:tgtEl>
                                        <p:attrNameLst>
                                          <p:attrName>ppt_x</p:attrName>
                                        </p:attrNameLst>
                                      </p:cBhvr>
                                      <p:tavLst>
                                        <p:tav tm="0">
                                          <p:val>
                                            <p:strVal val="ppt_x"/>
                                          </p:val>
                                        </p:tav>
                                        <p:tav tm="100000">
                                          <p:val>
                                            <p:strVal val="ppt_x"/>
                                          </p:val>
                                        </p:tav>
                                      </p:tavLst>
                                    </p:anim>
                                    <p:anim calcmode="lin" valueType="num">
                                      <p:cBhvr>
                                        <p:cTn id="14" dur="30000"/>
                                        <p:tgtEl>
                                          <p:spTgt spid="30"/>
                                        </p:tgtEl>
                                        <p:attrNameLst>
                                          <p:attrName>ppt_y</p:attrName>
                                        </p:attrNameLst>
                                      </p:cBhvr>
                                      <p:tavLst>
                                        <p:tav tm="0">
                                          <p:val>
                                            <p:strVal val="ppt_y"/>
                                          </p:val>
                                        </p:tav>
                                        <p:tav tm="100000">
                                          <p:val>
                                            <p:strVal val="ppt_y+.1"/>
                                          </p:val>
                                        </p:tav>
                                      </p:tavLst>
                                    </p:anim>
                                    <p:set>
                                      <p:cBhvr>
                                        <p:cTn id="15" dur="1" fill="hold">
                                          <p:stCondLst>
                                            <p:cond delay="29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pic>
        <p:nvPicPr>
          <p:cNvPr id="8" name="Google Shape;319;p15" descr="Speech Icon, Voice, Talking, Audio, Speech">
            <a:extLst>
              <a:ext uri="{FF2B5EF4-FFF2-40B4-BE49-F238E27FC236}">
                <a16:creationId xmlns:a16="http://schemas.microsoft.com/office/drawing/2014/main" id="{CEB526B5-8E4F-4E52-9602-A602EE6F2FC4}"/>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9" name="Title 1">
            <a:extLst>
              <a:ext uri="{FF2B5EF4-FFF2-40B4-BE49-F238E27FC236}">
                <a16:creationId xmlns:a16="http://schemas.microsoft.com/office/drawing/2014/main" id="{D2A24670-FE95-45BD-B769-7CD6489FFE67}"/>
              </a:ext>
            </a:extLst>
          </p:cNvPr>
          <p:cNvSpPr txBox="1">
            <a:spLocks/>
          </p:cNvSpPr>
          <p:nvPr/>
        </p:nvSpPr>
        <p:spPr>
          <a:xfrm>
            <a:off x="10990005" y="1033555"/>
            <a:ext cx="1059466" cy="461665"/>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id="{C53AF142-AA87-49E0-8ACE-C0A4D9A255E1}"/>
              </a:ext>
            </a:extLst>
          </p:cNvPr>
          <p:cNvSpPr txBox="1"/>
          <p:nvPr/>
        </p:nvSpPr>
        <p:spPr>
          <a:xfrm>
            <a:off x="123171" y="757398"/>
            <a:ext cx="45881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traduce.</a:t>
            </a:r>
          </a:p>
        </p:txBody>
      </p:sp>
      <p:sp>
        <p:nvSpPr>
          <p:cNvPr id="25" name="Google Shape;387;p19">
            <a:extLst>
              <a:ext uri="{FF2B5EF4-FFF2-40B4-BE49-F238E27FC236}">
                <a16:creationId xmlns:a16="http://schemas.microsoft.com/office/drawing/2014/main" id="{443DFE2E-4248-4658-82DA-471C11214763}"/>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62996E0D-EC36-4795-9AA5-88F211149554}"/>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9C5C7348-C70D-4483-AB1E-3764FA7A2A54}"/>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563BB41D-FDFA-4AC7-AA1C-65F49274191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5;p19">
            <a:extLst>
              <a:ext uri="{FF2B5EF4-FFF2-40B4-BE49-F238E27FC236}">
                <a16:creationId xmlns:a16="http://schemas.microsoft.com/office/drawing/2014/main" id="{E84CFE89-02C3-4FE5-BCB0-54A9E2E208E1}"/>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88;p19">
            <a:extLst>
              <a:ext uri="{FF2B5EF4-FFF2-40B4-BE49-F238E27FC236}">
                <a16:creationId xmlns:a16="http://schemas.microsoft.com/office/drawing/2014/main" id="{0D22F3CF-1DC4-41F4-975C-A247AE8EB88F}"/>
              </a:ext>
            </a:extLst>
          </p:cNvPr>
          <p:cNvSpPr/>
          <p:nvPr/>
        </p:nvSpPr>
        <p:spPr>
          <a:xfrm>
            <a:off x="11131654" y="2730275"/>
            <a:ext cx="518389" cy="3379044"/>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2" name="TextBox 31">
            <a:extLst>
              <a:ext uri="{FF2B5EF4-FFF2-40B4-BE49-F238E27FC236}">
                <a16:creationId xmlns:a16="http://schemas.microsoft.com/office/drawing/2014/main" id="{B9F39ADA-882E-45AA-A2C3-40577287D758}"/>
              </a:ext>
            </a:extLst>
          </p:cNvPr>
          <p:cNvSpPr txBox="1"/>
          <p:nvPr/>
        </p:nvSpPr>
        <p:spPr>
          <a:xfrm>
            <a:off x="3283594" y="172623"/>
            <a:ext cx="72191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¡Traduce!</a:t>
            </a:r>
          </a:p>
        </p:txBody>
      </p:sp>
      <p:sp>
        <p:nvSpPr>
          <p:cNvPr id="61" name="Google Shape;167;p2">
            <a:extLst>
              <a:ext uri="{FF2B5EF4-FFF2-40B4-BE49-F238E27FC236}">
                <a16:creationId xmlns:a16="http://schemas.microsoft.com/office/drawing/2014/main" id="{474666BE-CE90-4B15-A08D-D4EF78F559E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4" name="Picture 33" descr="A picture containing text, clipart&#10;&#10;Description automatically generated">
            <a:extLst>
              <a:ext uri="{FF2B5EF4-FFF2-40B4-BE49-F238E27FC236}">
                <a16:creationId xmlns:a16="http://schemas.microsoft.com/office/drawing/2014/main" id="{057B899A-8757-4F0B-9CED-44F8B96E5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159" y="5946383"/>
            <a:ext cx="2005064" cy="734529"/>
          </a:xfrm>
          <a:prstGeom prst="rect">
            <a:avLst/>
          </a:prstGeom>
        </p:spPr>
      </p:pic>
      <p:pic>
        <p:nvPicPr>
          <p:cNvPr id="35" name="Picture 34" descr="Logo&#10;&#10;Description automatically generated">
            <a:extLst>
              <a:ext uri="{FF2B5EF4-FFF2-40B4-BE49-F238E27FC236}">
                <a16:creationId xmlns:a16="http://schemas.microsoft.com/office/drawing/2014/main" id="{B2E08B5A-20C7-4B6B-A622-AC16B6E3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138" y="2037320"/>
            <a:ext cx="2616562" cy="901587"/>
          </a:xfrm>
          <a:prstGeom prst="rect">
            <a:avLst/>
          </a:prstGeom>
        </p:spPr>
      </p:pic>
      <p:pic>
        <p:nvPicPr>
          <p:cNvPr id="36" name="Picture 35">
            <a:extLst>
              <a:ext uri="{FF2B5EF4-FFF2-40B4-BE49-F238E27FC236}">
                <a16:creationId xmlns:a16="http://schemas.microsoft.com/office/drawing/2014/main" id="{6F1D2362-5E77-41B5-AF20-77F87CD31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9335" y="1946352"/>
            <a:ext cx="3141065" cy="70464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D042019-A89A-4D76-8A1E-6D59A1D77A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64" y="1297434"/>
            <a:ext cx="3280241" cy="901587"/>
          </a:xfrm>
          <a:prstGeom prst="rect">
            <a:avLst/>
          </a:prstGeom>
        </p:spPr>
      </p:pic>
      <p:pic>
        <p:nvPicPr>
          <p:cNvPr id="38" name="Picture 37">
            <a:extLst>
              <a:ext uri="{FF2B5EF4-FFF2-40B4-BE49-F238E27FC236}">
                <a16:creationId xmlns:a16="http://schemas.microsoft.com/office/drawing/2014/main" id="{62D92232-21EE-470D-A714-C04A60869B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487" y="3297611"/>
            <a:ext cx="3339682" cy="763356"/>
          </a:xfrm>
          <a:prstGeom prst="rect">
            <a:avLst/>
          </a:prstGeom>
        </p:spPr>
      </p:pic>
      <p:pic>
        <p:nvPicPr>
          <p:cNvPr id="39" name="Picture 38">
            <a:extLst>
              <a:ext uri="{FF2B5EF4-FFF2-40B4-BE49-F238E27FC236}">
                <a16:creationId xmlns:a16="http://schemas.microsoft.com/office/drawing/2014/main" id="{CFCD9019-C9CF-48B8-85BB-134F18A5C3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251" y="3751362"/>
            <a:ext cx="2849592" cy="799688"/>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3B8B1C3-EEE5-4004-85FA-B8B73BCFCC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180" y="4876989"/>
            <a:ext cx="3717533" cy="1295504"/>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0DDD3624-B5ED-4994-8B61-7CCE9FFB3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0331" y="2928917"/>
            <a:ext cx="1724407" cy="1238438"/>
          </a:xfrm>
          <a:prstGeom prst="rect">
            <a:avLst/>
          </a:prstGeom>
        </p:spPr>
      </p:pic>
      <p:pic>
        <p:nvPicPr>
          <p:cNvPr id="10" name="Picture 9" descr="A picture containing dark, light, vector graphics&#10;&#10;Description automatically generated">
            <a:extLst>
              <a:ext uri="{FF2B5EF4-FFF2-40B4-BE49-F238E27FC236}">
                <a16:creationId xmlns:a16="http://schemas.microsoft.com/office/drawing/2014/main" id="{48A332AA-2356-4BDE-A8F1-F3AEBB3D49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9839" y="5455033"/>
            <a:ext cx="1980952" cy="1434921"/>
          </a:xfrm>
          <a:prstGeom prst="rect">
            <a:avLst/>
          </a:prstGeom>
        </p:spPr>
      </p:pic>
      <p:pic>
        <p:nvPicPr>
          <p:cNvPr id="12" name="Picture 11" descr="Icon&#10;&#10;Description automatically generated">
            <a:extLst>
              <a:ext uri="{FF2B5EF4-FFF2-40B4-BE49-F238E27FC236}">
                <a16:creationId xmlns:a16="http://schemas.microsoft.com/office/drawing/2014/main" id="{C2CA011D-4F21-42AA-B67C-229B1F7C76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92281" y="713629"/>
            <a:ext cx="1828571" cy="1231746"/>
          </a:xfrm>
          <a:prstGeom prst="rect">
            <a:avLst/>
          </a:prstGeom>
        </p:spPr>
      </p:pic>
      <p:pic>
        <p:nvPicPr>
          <p:cNvPr id="14" name="Picture 13" descr="Logo&#10;&#10;Description automatically generated">
            <a:extLst>
              <a:ext uri="{FF2B5EF4-FFF2-40B4-BE49-F238E27FC236}">
                <a16:creationId xmlns:a16="http://schemas.microsoft.com/office/drawing/2014/main" id="{8E4EC638-E28D-45A1-BF72-586A1B4158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5716" y="4444945"/>
            <a:ext cx="2526984" cy="1117460"/>
          </a:xfrm>
          <a:prstGeom prst="rect">
            <a:avLst/>
          </a:prstGeom>
        </p:spPr>
      </p:pic>
      <p:pic>
        <p:nvPicPr>
          <p:cNvPr id="16" name="Picture 15" descr="A picture containing text, computer, light&#10;&#10;Description automatically generated">
            <a:extLst>
              <a:ext uri="{FF2B5EF4-FFF2-40B4-BE49-F238E27FC236}">
                <a16:creationId xmlns:a16="http://schemas.microsoft.com/office/drawing/2014/main" id="{9DA71295-1B29-4286-BFBD-125BC08E23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8160" y="465010"/>
            <a:ext cx="2482304" cy="975191"/>
          </a:xfrm>
          <a:prstGeom prst="rect">
            <a:avLst/>
          </a:prstGeom>
        </p:spPr>
      </p:pic>
      <p:pic>
        <p:nvPicPr>
          <p:cNvPr id="18" name="Picture 17" descr="A picture containing text, light&#10;&#10;Description automatically generated">
            <a:extLst>
              <a:ext uri="{FF2B5EF4-FFF2-40B4-BE49-F238E27FC236}">
                <a16:creationId xmlns:a16="http://schemas.microsoft.com/office/drawing/2014/main" id="{2CDD2F3B-0577-4DA8-B210-744FD7AD31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5154" y="4278891"/>
            <a:ext cx="3161905" cy="1358730"/>
          </a:xfrm>
          <a:prstGeom prst="rect">
            <a:avLst/>
          </a:prstGeom>
        </p:spPr>
      </p:pic>
      <p:pic>
        <p:nvPicPr>
          <p:cNvPr id="20" name="Picture 19" descr="Logo&#10;&#10;Description automatically generated">
            <a:extLst>
              <a:ext uri="{FF2B5EF4-FFF2-40B4-BE49-F238E27FC236}">
                <a16:creationId xmlns:a16="http://schemas.microsoft.com/office/drawing/2014/main" id="{D67A66F0-444C-4016-B196-86F35438C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125" y="2205708"/>
            <a:ext cx="3141065" cy="993602"/>
          </a:xfrm>
          <a:prstGeom prst="rect">
            <a:avLst/>
          </a:prstGeom>
        </p:spPr>
      </p:pic>
    </p:spTree>
    <p:extLst>
      <p:ext uri="{BB962C8B-B14F-4D97-AF65-F5344CB8AC3E}">
        <p14:creationId xmlns:p14="http://schemas.microsoft.com/office/powerpoint/2010/main" val="3024028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remove" grpId="0" nodeType="clickEffect">
                                  <p:stCondLst>
                                    <p:cond delay="0"/>
                                  </p:stCondLst>
                                  <p:childTnLst>
                                    <p:animEffect transition="out" filter="fade">
                                      <p:cBhvr>
                                        <p:cTn id="6" dur="59000"/>
                                        <p:tgtEl>
                                          <p:spTgt spid="30"/>
                                        </p:tgtEl>
                                      </p:cBhvr>
                                    </p:animEffect>
                                    <p:anim calcmode="lin" valueType="num">
                                      <p:cBhvr>
                                        <p:cTn id="7" dur="59000"/>
                                        <p:tgtEl>
                                          <p:spTgt spid="30"/>
                                        </p:tgtEl>
                                        <p:attrNameLst>
                                          <p:attrName>ppt_x</p:attrName>
                                        </p:attrNameLst>
                                      </p:cBhvr>
                                      <p:tavLst>
                                        <p:tav tm="0">
                                          <p:val>
                                            <p:strVal val="ppt_x"/>
                                          </p:val>
                                        </p:tav>
                                        <p:tav tm="100000">
                                          <p:val>
                                            <p:strVal val="ppt_x"/>
                                          </p:val>
                                        </p:tav>
                                      </p:tavLst>
                                    </p:anim>
                                    <p:anim calcmode="lin" valueType="num">
                                      <p:cBhvr>
                                        <p:cTn id="8" dur="59000"/>
                                        <p:tgtEl>
                                          <p:spTgt spid="30"/>
                                        </p:tgtEl>
                                        <p:attrNameLst>
                                          <p:attrName>ppt_y</p:attrName>
                                        </p:attrNameLst>
                                      </p:cBhvr>
                                      <p:tavLst>
                                        <p:tav tm="0">
                                          <p:val>
                                            <p:strVal val="ppt_y"/>
                                          </p:val>
                                        </p:tav>
                                        <p:tav tm="100000">
                                          <p:val>
                                            <p:strVal val="ppt_y+.1"/>
                                          </p:val>
                                        </p:tav>
                                      </p:tavLst>
                                    </p:anim>
                                    <p:set>
                                      <p:cBhvr>
                                        <p:cTn id="9" dur="1" fill="hold">
                                          <p:stCondLst>
                                            <p:cond delay="58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4" name="61_escribeenespanyol.wav"/>
            </a:hlinkClick>
            <a:extLst>
              <a:ext uri="{FF2B5EF4-FFF2-40B4-BE49-F238E27FC236}">
                <a16:creationId xmlns:a16="http://schemas.microsoft.com/office/drawing/2014/main" id="{868CA353-6B7B-44CA-92FB-9ACDF811AC62}"/>
              </a:ext>
            </a:extLst>
          </p:cNvPr>
          <p:cNvSpPr txBox="1"/>
          <p:nvPr/>
        </p:nvSpPr>
        <p:spPr>
          <a:xfrm>
            <a:off x="3326454" y="206630"/>
            <a:ext cx="40495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7" name="Table 5">
            <a:extLst>
              <a:ext uri="{FF2B5EF4-FFF2-40B4-BE49-F238E27FC236}">
                <a16:creationId xmlns:a16="http://schemas.microsoft.com/office/drawing/2014/main" id="{83F25EF4-9A67-4CA1-8048-A6DFB02C8776}"/>
              </a:ext>
            </a:extLst>
          </p:cNvPr>
          <p:cNvGraphicFramePr>
            <a:graphicFrameLocks noGrp="1"/>
          </p:cNvGraphicFramePr>
          <p:nvPr/>
        </p:nvGraphicFramePr>
        <p:xfrm>
          <a:off x="101599" y="1855409"/>
          <a:ext cx="11993744" cy="2423584"/>
        </p:xfrm>
        <a:graphic>
          <a:graphicData uri="http://schemas.openxmlformats.org/drawingml/2006/table">
            <a:tbl>
              <a:tblPr firstRow="1" bandRow="1"/>
              <a:tblGrid>
                <a:gridCol w="1499218">
                  <a:extLst>
                    <a:ext uri="{9D8B030D-6E8A-4147-A177-3AD203B41FA5}">
                      <a16:colId xmlns:a16="http://schemas.microsoft.com/office/drawing/2014/main" val="708695226"/>
                    </a:ext>
                  </a:extLst>
                </a:gridCol>
                <a:gridCol w="1499218">
                  <a:extLst>
                    <a:ext uri="{9D8B030D-6E8A-4147-A177-3AD203B41FA5}">
                      <a16:colId xmlns:a16="http://schemas.microsoft.com/office/drawing/2014/main" val="44410006"/>
                    </a:ext>
                  </a:extLst>
                </a:gridCol>
                <a:gridCol w="1499218">
                  <a:extLst>
                    <a:ext uri="{9D8B030D-6E8A-4147-A177-3AD203B41FA5}">
                      <a16:colId xmlns:a16="http://schemas.microsoft.com/office/drawing/2014/main" val="438897240"/>
                    </a:ext>
                  </a:extLst>
                </a:gridCol>
                <a:gridCol w="1499218">
                  <a:extLst>
                    <a:ext uri="{9D8B030D-6E8A-4147-A177-3AD203B41FA5}">
                      <a16:colId xmlns:a16="http://schemas.microsoft.com/office/drawing/2014/main" val="2794303834"/>
                    </a:ext>
                  </a:extLst>
                </a:gridCol>
                <a:gridCol w="1499218">
                  <a:extLst>
                    <a:ext uri="{9D8B030D-6E8A-4147-A177-3AD203B41FA5}">
                      <a16:colId xmlns:a16="http://schemas.microsoft.com/office/drawing/2014/main" val="3094756364"/>
                    </a:ext>
                  </a:extLst>
                </a:gridCol>
                <a:gridCol w="1499218">
                  <a:extLst>
                    <a:ext uri="{9D8B030D-6E8A-4147-A177-3AD203B41FA5}">
                      <a16:colId xmlns:a16="http://schemas.microsoft.com/office/drawing/2014/main" val="1730436470"/>
                    </a:ext>
                  </a:extLst>
                </a:gridCol>
                <a:gridCol w="1499218">
                  <a:extLst>
                    <a:ext uri="{9D8B030D-6E8A-4147-A177-3AD203B41FA5}">
                      <a16:colId xmlns:a16="http://schemas.microsoft.com/office/drawing/2014/main" val="1406511556"/>
                    </a:ext>
                  </a:extLst>
                </a:gridCol>
                <a:gridCol w="1499218">
                  <a:extLst>
                    <a:ext uri="{9D8B030D-6E8A-4147-A177-3AD203B41FA5}">
                      <a16:colId xmlns:a16="http://schemas.microsoft.com/office/drawing/2014/main" val="4122352242"/>
                    </a:ext>
                  </a:extLst>
                </a:gridCol>
              </a:tblGrid>
              <a:tr h="1211792">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Qué</a:t>
                      </a:r>
                      <a:r>
                        <a:rPr lang="en-GB" sz="2000" b="1" dirty="0">
                          <a:solidFill>
                            <a:srgbClr val="002060"/>
                          </a:solidFill>
                          <a:latin typeface="Century Gothic" panose="020B0502020202020204" pitchFamily="34" charset="0"/>
                        </a:rPr>
                        <a:t> día es?</a:t>
                      </a:r>
                    </a:p>
                  </a:txBody>
                  <a:tcPr anchor="ct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204618098"/>
                  </a:ext>
                </a:extLst>
              </a:tr>
              <a:tr h="1211792">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Cómo</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estás</a:t>
                      </a:r>
                      <a:r>
                        <a:rPr lang="en-GB" sz="2000" b="1" dirty="0">
                          <a:solidFill>
                            <a:srgbClr val="002060"/>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15279467"/>
                  </a:ext>
                </a:extLst>
              </a:tr>
            </a:tbl>
          </a:graphicData>
        </a:graphic>
      </p:graphicFrame>
      <p:pic>
        <p:nvPicPr>
          <p:cNvPr id="8" name="Picture 2" descr="Calender, Icon, Pictogram, Web, Black, Number, Holiday">
            <a:extLst>
              <a:ext uri="{FF2B5EF4-FFF2-40B4-BE49-F238E27FC236}">
                <a16:creationId xmlns:a16="http://schemas.microsoft.com/office/drawing/2014/main" id="{84B0AEAE-ABFC-431F-A364-6CF0D13DD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071" y="4343950"/>
            <a:ext cx="2303929" cy="2303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7;p2">
            <a:extLst>
              <a:ext uri="{FF2B5EF4-FFF2-40B4-BE49-F238E27FC236}">
                <a16:creationId xmlns:a16="http://schemas.microsoft.com/office/drawing/2014/main" id="{43EBB7B8-33CB-4278-A16C-65E142D55E4E}"/>
              </a:ext>
            </a:extLst>
          </p:cNvPr>
          <p:cNvSpPr/>
          <p:nvPr/>
        </p:nvSpPr>
        <p:spPr>
          <a:xfrm>
            <a:off x="101599" y="255976"/>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9435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5: </a:t>
            </a:r>
            <a:endParaRPr lang="en-GB" sz="3200" dirty="0"/>
          </a:p>
        </p:txBody>
      </p:sp>
      <p:sp>
        <p:nvSpPr>
          <p:cNvPr id="36" name="TextBox 35">
            <a:extLst>
              <a:ext uri="{FF2B5EF4-FFF2-40B4-BE49-F238E27FC236}">
                <a16:creationId xmlns:a16="http://schemas.microsoft.com/office/drawing/2014/main" id="{D4004C17-7EBC-4B4D-B5B7-F7F4FCFC98F2}"/>
              </a:ext>
            </a:extLst>
          </p:cNvPr>
          <p:cNvSpPr txBox="1"/>
          <p:nvPr/>
        </p:nvSpPr>
        <p:spPr>
          <a:xfrm>
            <a:off x="10784162" y="1064562"/>
            <a:ext cx="1164101" cy="461665"/>
          </a:xfrm>
          <a:prstGeom prst="rect">
            <a:avLst/>
          </a:prstGeom>
          <a:solidFill>
            <a:srgbClr val="00B0F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latin typeface="Century Gothic" panose="020B0502020202020204" pitchFamily="34" charset="0"/>
                <a:cs typeface="Arial"/>
                <a:sym typeface="Arial"/>
              </a:rPr>
              <a:t>cantar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hlinkClick r:id="" action="ppaction://noaction">
              <a:snd r:embed="rId5" name="27_cantaenespanyol.wav"/>
            </a:hlinkClick>
            <a:extLst>
              <a:ext uri="{FF2B5EF4-FFF2-40B4-BE49-F238E27FC236}">
                <a16:creationId xmlns:a16="http://schemas.microsoft.com/office/drawing/2014/main" id="{868CA353-6B7B-44CA-92FB-9ACDF811AC62}"/>
              </a:ext>
            </a:extLst>
          </p:cNvPr>
          <p:cNvSpPr txBox="1"/>
          <p:nvPr/>
        </p:nvSpPr>
        <p:spPr>
          <a:xfrm>
            <a:off x="3326454" y="217362"/>
            <a:ext cx="3861955"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Canta</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español</a:t>
            </a:r>
            <a:r>
              <a:rPr lang="en-GB" sz="3200" dirty="0">
                <a:solidFill>
                  <a:srgbClr val="002060"/>
                </a:solidFill>
                <a:latin typeface="Century Gothic" panose="020B0502020202020204" pitchFamily="34" charset="0"/>
              </a:rPr>
              <a:t>.</a:t>
            </a:r>
          </a:p>
        </p:txBody>
      </p:sp>
      <p:sp>
        <p:nvSpPr>
          <p:cNvPr id="9" name="Google Shape;167;p2">
            <a:extLst>
              <a:ext uri="{FF2B5EF4-FFF2-40B4-BE49-F238E27FC236}">
                <a16:creationId xmlns:a16="http://schemas.microsoft.com/office/drawing/2014/main" id="{E4D056E1-B5D6-4AD6-B4F9-800D465B4BD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 name="Picture 14">
            <a:extLst>
              <a:ext uri="{FF2B5EF4-FFF2-40B4-BE49-F238E27FC236}">
                <a16:creationId xmlns:a16="http://schemas.microsoft.com/office/drawing/2014/main" id="{AA7D82FB-9B85-411B-B90C-080CFF71C66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983" y="1080644"/>
            <a:ext cx="2526956" cy="1551709"/>
          </a:xfrm>
          <a:prstGeom prst="rect">
            <a:avLst/>
          </a:prstGeom>
        </p:spPr>
      </p:pic>
      <p:grpSp>
        <p:nvGrpSpPr>
          <p:cNvPr id="17" name="Group 16">
            <a:extLst>
              <a:ext uri="{FF2B5EF4-FFF2-40B4-BE49-F238E27FC236}">
                <a16:creationId xmlns:a16="http://schemas.microsoft.com/office/drawing/2014/main" id="{C4D882EA-CADC-4170-A23D-38D19CA31911}"/>
              </a:ext>
            </a:extLst>
          </p:cNvPr>
          <p:cNvGrpSpPr/>
          <p:nvPr/>
        </p:nvGrpSpPr>
        <p:grpSpPr>
          <a:xfrm>
            <a:off x="10931412" y="128500"/>
            <a:ext cx="864300" cy="876300"/>
            <a:chOff x="10931412" y="128500"/>
            <a:chExt cx="864300" cy="876300"/>
          </a:xfrm>
        </p:grpSpPr>
        <p:sp>
          <p:nvSpPr>
            <p:cNvPr id="16" name="Oval 15">
              <a:extLst>
                <a:ext uri="{FF2B5EF4-FFF2-40B4-BE49-F238E27FC236}">
                  <a16:creationId xmlns:a16="http://schemas.microsoft.com/office/drawing/2014/main" id="{C5A08190-3CBD-4772-9013-27240D3C9683}"/>
                </a:ext>
              </a:extLst>
            </p:cNvPr>
            <p:cNvSpPr/>
            <p:nvPr/>
          </p:nvSpPr>
          <p:spPr>
            <a:xfrm>
              <a:off x="10931412" y="128500"/>
              <a:ext cx="864300" cy="876300"/>
            </a:xfrm>
            <a:prstGeom prst="ellipse">
              <a:avLst/>
            </a:prstGeom>
            <a:solidFill>
              <a:srgbClr val="00B0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88A980A-D4E5-4602-A0C7-98F8F9B2C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253" y="249899"/>
              <a:ext cx="524618" cy="633501"/>
            </a:xfrm>
            <a:prstGeom prst="rect">
              <a:avLst/>
            </a:prstGeom>
          </p:spPr>
        </p:pic>
      </p:grpSp>
      <p:pic>
        <p:nvPicPr>
          <p:cNvPr id="22" name="Picture 21" descr="A picture containing text, light&#10;&#10;Description automatically generated">
            <a:hlinkClick r:id="" action="ppaction://noaction">
              <a:snd r:embed="rId8" name="Dias_all2.wav"/>
            </a:hlinkClick>
            <a:extLst>
              <a:ext uri="{FF2B5EF4-FFF2-40B4-BE49-F238E27FC236}">
                <a16:creationId xmlns:a16="http://schemas.microsoft.com/office/drawing/2014/main" id="{47C74D9D-859F-404D-AFF7-1846CB15BB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1412" y="5973803"/>
            <a:ext cx="1101699" cy="755697"/>
          </a:xfrm>
          <a:prstGeom prst="rect">
            <a:avLst/>
          </a:prstGeom>
        </p:spPr>
      </p:pic>
      <p:sp>
        <p:nvSpPr>
          <p:cNvPr id="18" name="TextBox 17">
            <a:extLst>
              <a:ext uri="{FF2B5EF4-FFF2-40B4-BE49-F238E27FC236}">
                <a16:creationId xmlns:a16="http://schemas.microsoft.com/office/drawing/2014/main" id="{9AA6055B-CE25-4A88-A14D-C29ADF4ED572}"/>
              </a:ext>
            </a:extLst>
          </p:cNvPr>
          <p:cNvSpPr txBox="1"/>
          <p:nvPr/>
        </p:nvSpPr>
        <p:spPr>
          <a:xfrm>
            <a:off x="2869247" y="2251637"/>
            <a:ext cx="6953625" cy="2953309"/>
          </a:xfrm>
          <a:prstGeom prst="rect">
            <a:avLst/>
          </a:prstGeom>
          <a:noFill/>
        </p:spPr>
        <p:txBody>
          <a:bodyPr wrap="square" rtlCol="0">
            <a:spAutoFit/>
          </a:bodyPr>
          <a:lstStyle/>
          <a:p>
            <a:pPr>
              <a:lnSpc>
                <a:spcPct val="150000"/>
              </a:lnSpc>
            </a:pPr>
            <a:r>
              <a:rPr lang="en-GB" sz="3200" dirty="0">
                <a:solidFill>
                  <a:srgbClr val="002060"/>
                </a:solidFill>
                <a:latin typeface="Century Gothic" panose="020B0502020202020204" pitchFamily="34" charset="0"/>
              </a:rPr>
              <a:t>lunes, lunes, martes</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lunes, martes, </a:t>
            </a:r>
            <a:r>
              <a:rPr lang="en-GB" sz="3200" dirty="0" err="1">
                <a:solidFill>
                  <a:srgbClr val="002060"/>
                </a:solidFill>
                <a:latin typeface="Century Gothic" panose="020B0502020202020204" pitchFamily="34" charset="0"/>
              </a:rPr>
              <a:t>miércoles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jueves</a:t>
            </a:r>
            <a:endParaRPr lang="en-GB" sz="3200" dirty="0">
              <a:solidFill>
                <a:srgbClr val="002060"/>
              </a:solidFill>
              <a:latin typeface="Century Gothic" panose="020B0502020202020204" pitchFamily="34" charset="0"/>
            </a:endParaRPr>
          </a:p>
          <a:p>
            <a:pPr>
              <a:lnSpc>
                <a:spcPct val="150000"/>
              </a:lnSpc>
            </a:pPr>
            <a:r>
              <a:rPr lang="en-GB" sz="3200" dirty="0" err="1">
                <a:solidFill>
                  <a:srgbClr val="002060"/>
                </a:solidFill>
                <a:latin typeface="Century Gothic" panose="020B0502020202020204" pitchFamily="34" charset="0"/>
              </a:rPr>
              <a:t>jueves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jueves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viernes</a:t>
            </a:r>
            <a:br>
              <a:rPr lang="en-GB" sz="3200" dirty="0">
                <a:solidFill>
                  <a:srgbClr val="002060"/>
                </a:solidFill>
                <a:latin typeface="Century Gothic" panose="020B0502020202020204" pitchFamily="34" charset="0"/>
              </a:rPr>
            </a:br>
            <a:r>
              <a:rPr lang="en-GB" sz="3200" dirty="0" err="1">
                <a:solidFill>
                  <a:srgbClr val="002060"/>
                </a:solidFill>
                <a:latin typeface="Century Gothic" panose="020B0502020202020204" pitchFamily="34" charset="0"/>
              </a:rPr>
              <a:t>sábado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domingo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domingo</a:t>
            </a:r>
            <a:r>
              <a:rPr lang="en-GB" sz="3200" dirty="0">
                <a:solidFill>
                  <a:srgbClr val="002060"/>
                </a:solidFill>
                <a:latin typeface="Century Gothic" panose="020B0502020202020204" pitchFamily="34" charset="0"/>
              </a:rPr>
              <a:t>.</a:t>
            </a:r>
          </a:p>
        </p:txBody>
      </p:sp>
      <p:pic>
        <p:nvPicPr>
          <p:cNvPr id="24" name="Google Shape;338;p8">
            <a:hlinkClick r:id="" action="ppaction://noaction">
              <a:snd r:embed="rId10" name="L1_dias.wav"/>
            </a:hlinkClick>
            <a:extLst>
              <a:ext uri="{FF2B5EF4-FFF2-40B4-BE49-F238E27FC236}">
                <a16:creationId xmlns:a16="http://schemas.microsoft.com/office/drawing/2014/main" id="{B07089DA-CB4D-47B6-B072-1EDE6FF8A441}"/>
              </a:ext>
            </a:extLst>
          </p:cNvPr>
          <p:cNvPicPr preferRelativeResize="0"/>
          <p:nvPr/>
        </p:nvPicPr>
        <p:blipFill rotWithShape="1">
          <a:blip r:embed="rId11">
            <a:alphaModFix/>
          </a:blip>
          <a:srcRect/>
          <a:stretch/>
        </p:blipFill>
        <p:spPr>
          <a:xfrm>
            <a:off x="2279822" y="2437979"/>
            <a:ext cx="534978" cy="523220"/>
          </a:xfrm>
          <a:prstGeom prst="rect">
            <a:avLst/>
          </a:prstGeom>
          <a:noFill/>
          <a:ln>
            <a:noFill/>
          </a:ln>
        </p:spPr>
      </p:pic>
      <p:pic>
        <p:nvPicPr>
          <p:cNvPr id="25" name="Google Shape;338;p8">
            <a:hlinkClick r:id="" action="ppaction://noaction">
              <a:snd r:embed="rId12" name="L2_dias.wav"/>
            </a:hlinkClick>
            <a:extLst>
              <a:ext uri="{FF2B5EF4-FFF2-40B4-BE49-F238E27FC236}">
                <a16:creationId xmlns:a16="http://schemas.microsoft.com/office/drawing/2014/main" id="{48726398-A5F6-4C2A-98EB-C2C54CF0990C}"/>
              </a:ext>
            </a:extLst>
          </p:cNvPr>
          <p:cNvPicPr preferRelativeResize="0"/>
          <p:nvPr/>
        </p:nvPicPr>
        <p:blipFill rotWithShape="1">
          <a:blip r:embed="rId11">
            <a:alphaModFix/>
          </a:blip>
          <a:srcRect/>
          <a:stretch/>
        </p:blipFill>
        <p:spPr>
          <a:xfrm>
            <a:off x="2252598" y="3106026"/>
            <a:ext cx="534978" cy="523220"/>
          </a:xfrm>
          <a:prstGeom prst="rect">
            <a:avLst/>
          </a:prstGeom>
          <a:noFill/>
          <a:ln>
            <a:noFill/>
          </a:ln>
        </p:spPr>
      </p:pic>
      <p:pic>
        <p:nvPicPr>
          <p:cNvPr id="26" name="Google Shape;338;p8">
            <a:hlinkClick r:id="" action="ppaction://noaction">
              <a:snd r:embed="rId13" name="L3_dias.wav"/>
            </a:hlinkClick>
            <a:extLst>
              <a:ext uri="{FF2B5EF4-FFF2-40B4-BE49-F238E27FC236}">
                <a16:creationId xmlns:a16="http://schemas.microsoft.com/office/drawing/2014/main" id="{4E20DEED-FFC8-484C-98C7-7DDA662B7ED5}"/>
              </a:ext>
            </a:extLst>
          </p:cNvPr>
          <p:cNvPicPr preferRelativeResize="0"/>
          <p:nvPr/>
        </p:nvPicPr>
        <p:blipFill rotWithShape="1">
          <a:blip r:embed="rId11">
            <a:alphaModFix/>
          </a:blip>
          <a:srcRect/>
          <a:stretch/>
        </p:blipFill>
        <p:spPr>
          <a:xfrm>
            <a:off x="2252598" y="3894457"/>
            <a:ext cx="534978" cy="523220"/>
          </a:xfrm>
          <a:prstGeom prst="rect">
            <a:avLst/>
          </a:prstGeom>
          <a:noFill/>
          <a:ln>
            <a:noFill/>
          </a:ln>
        </p:spPr>
      </p:pic>
      <p:pic>
        <p:nvPicPr>
          <p:cNvPr id="27" name="Google Shape;338;p8">
            <a:hlinkClick r:id="" action="ppaction://noaction">
              <a:snd r:embed="rId14" name="L4_dias.wav"/>
            </a:hlinkClick>
            <a:extLst>
              <a:ext uri="{FF2B5EF4-FFF2-40B4-BE49-F238E27FC236}">
                <a16:creationId xmlns:a16="http://schemas.microsoft.com/office/drawing/2014/main" id="{FDEC4A34-309E-457F-B803-E014D9025008}"/>
              </a:ext>
            </a:extLst>
          </p:cNvPr>
          <p:cNvPicPr preferRelativeResize="0"/>
          <p:nvPr/>
        </p:nvPicPr>
        <p:blipFill rotWithShape="1">
          <a:blip r:embed="rId11">
            <a:alphaModFix/>
          </a:blip>
          <a:srcRect/>
          <a:stretch/>
        </p:blipFill>
        <p:spPr>
          <a:xfrm>
            <a:off x="2279822" y="4590297"/>
            <a:ext cx="534978" cy="523220"/>
          </a:xfrm>
          <a:prstGeom prst="rect">
            <a:avLst/>
          </a:prstGeom>
          <a:noFill/>
          <a:ln>
            <a:noFill/>
          </a:ln>
        </p:spPr>
      </p:pic>
      <p:pic>
        <p:nvPicPr>
          <p:cNvPr id="21" name="Días_all_x4_v2">
            <a:hlinkClick r:id="" action="ppaction://media"/>
            <a:extLst>
              <a:ext uri="{FF2B5EF4-FFF2-40B4-BE49-F238E27FC236}">
                <a16:creationId xmlns:a16="http://schemas.microsoft.com/office/drawing/2014/main" id="{B4E8054D-28E1-48E9-A367-790157DA6D8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83856" y="5777356"/>
            <a:ext cx="609600" cy="609600"/>
          </a:xfrm>
          <a:prstGeom prst="rect">
            <a:avLst/>
          </a:prstGeom>
        </p:spPr>
      </p:pic>
      <p:pic>
        <p:nvPicPr>
          <p:cNvPr id="28" name="Picture 27" descr="Logo&#10;&#10;Description automatically generated">
            <a:extLst>
              <a:ext uri="{FF2B5EF4-FFF2-40B4-BE49-F238E27FC236}">
                <a16:creationId xmlns:a16="http://schemas.microsoft.com/office/drawing/2014/main" id="{6A891FBB-823A-42C6-AB14-E6BFD6A12B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14800" y="2422315"/>
            <a:ext cx="611054" cy="567262"/>
          </a:xfrm>
          <a:prstGeom prst="rect">
            <a:avLst/>
          </a:prstGeom>
        </p:spPr>
      </p:pic>
      <p:pic>
        <p:nvPicPr>
          <p:cNvPr id="32" name="Picture 31" descr="Logo&#10;&#10;Description automatically generated">
            <a:extLst>
              <a:ext uri="{FF2B5EF4-FFF2-40B4-BE49-F238E27FC236}">
                <a16:creationId xmlns:a16="http://schemas.microsoft.com/office/drawing/2014/main" id="{B5A100E7-29F7-4689-B507-29D86F64F4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01251" y="2415958"/>
            <a:ext cx="611054" cy="567262"/>
          </a:xfrm>
          <a:prstGeom prst="rect">
            <a:avLst/>
          </a:prstGeom>
        </p:spPr>
      </p:pic>
      <p:pic>
        <p:nvPicPr>
          <p:cNvPr id="33" name="Picture 32" descr="Logo&#10;&#10;Description automatically generated">
            <a:extLst>
              <a:ext uri="{FF2B5EF4-FFF2-40B4-BE49-F238E27FC236}">
                <a16:creationId xmlns:a16="http://schemas.microsoft.com/office/drawing/2014/main" id="{9A9D314A-C6E2-497B-AB67-D148FEE10B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7431" y="2422315"/>
            <a:ext cx="611054" cy="567262"/>
          </a:xfrm>
          <a:prstGeom prst="rect">
            <a:avLst/>
          </a:prstGeom>
        </p:spPr>
      </p:pic>
      <p:pic>
        <p:nvPicPr>
          <p:cNvPr id="34" name="Picture 33" descr="Logo&#10;&#10;Description automatically generated">
            <a:extLst>
              <a:ext uri="{FF2B5EF4-FFF2-40B4-BE49-F238E27FC236}">
                <a16:creationId xmlns:a16="http://schemas.microsoft.com/office/drawing/2014/main" id="{6A3A842B-4505-44B7-B6BB-D6E3DAA9A5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0594" y="3142628"/>
            <a:ext cx="611054" cy="567262"/>
          </a:xfrm>
          <a:prstGeom prst="rect">
            <a:avLst/>
          </a:prstGeom>
        </p:spPr>
      </p:pic>
      <p:pic>
        <p:nvPicPr>
          <p:cNvPr id="38" name="Picture 37" descr="Logo&#10;&#10;Description automatically generated">
            <a:extLst>
              <a:ext uri="{FF2B5EF4-FFF2-40B4-BE49-F238E27FC236}">
                <a16:creationId xmlns:a16="http://schemas.microsoft.com/office/drawing/2014/main" id="{B7C48DB4-2F7C-4757-9605-54E655EAA0B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13862" y="3121324"/>
            <a:ext cx="611054" cy="567262"/>
          </a:xfrm>
          <a:prstGeom prst="rect">
            <a:avLst/>
          </a:prstGeom>
        </p:spPr>
      </p:pic>
      <p:pic>
        <p:nvPicPr>
          <p:cNvPr id="39" name="Picture 38" descr="Logo&#10;&#10;Description automatically generated">
            <a:extLst>
              <a:ext uri="{FF2B5EF4-FFF2-40B4-BE49-F238E27FC236}">
                <a16:creationId xmlns:a16="http://schemas.microsoft.com/office/drawing/2014/main" id="{1FEE0750-A128-4503-BD4F-701F1A9492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57313" y="3161029"/>
            <a:ext cx="611054" cy="567262"/>
          </a:xfrm>
          <a:prstGeom prst="rect">
            <a:avLst/>
          </a:prstGeom>
        </p:spPr>
      </p:pic>
      <p:pic>
        <p:nvPicPr>
          <p:cNvPr id="40" name="Picture 39" descr="Logo&#10;&#10;Description automatically generated">
            <a:extLst>
              <a:ext uri="{FF2B5EF4-FFF2-40B4-BE49-F238E27FC236}">
                <a16:creationId xmlns:a16="http://schemas.microsoft.com/office/drawing/2014/main" id="{5AB5B83C-F64E-49E5-8929-9693AAB590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10445" y="3142628"/>
            <a:ext cx="611054" cy="567262"/>
          </a:xfrm>
          <a:prstGeom prst="rect">
            <a:avLst/>
          </a:prstGeom>
        </p:spPr>
      </p:pic>
      <p:pic>
        <p:nvPicPr>
          <p:cNvPr id="41" name="Picture 40" descr="Logo&#10;&#10;Description automatically generated">
            <a:extLst>
              <a:ext uri="{FF2B5EF4-FFF2-40B4-BE49-F238E27FC236}">
                <a16:creationId xmlns:a16="http://schemas.microsoft.com/office/drawing/2014/main" id="{CCB37885-5ED2-4567-8287-E6A1353161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9247" y="3886589"/>
            <a:ext cx="611054" cy="567262"/>
          </a:xfrm>
          <a:prstGeom prst="rect">
            <a:avLst/>
          </a:prstGeom>
        </p:spPr>
      </p:pic>
      <p:pic>
        <p:nvPicPr>
          <p:cNvPr id="42" name="Picture 41" descr="Logo&#10;&#10;Description automatically generated">
            <a:extLst>
              <a:ext uri="{FF2B5EF4-FFF2-40B4-BE49-F238E27FC236}">
                <a16:creationId xmlns:a16="http://schemas.microsoft.com/office/drawing/2014/main" id="{A7CDCE3B-5AFC-4AC7-A46C-1D83D5795B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06778" y="3894457"/>
            <a:ext cx="611054" cy="567262"/>
          </a:xfrm>
          <a:prstGeom prst="rect">
            <a:avLst/>
          </a:prstGeom>
        </p:spPr>
      </p:pic>
      <p:pic>
        <p:nvPicPr>
          <p:cNvPr id="43" name="Picture 42" descr="Logo&#10;&#10;Description automatically generated">
            <a:extLst>
              <a:ext uri="{FF2B5EF4-FFF2-40B4-BE49-F238E27FC236}">
                <a16:creationId xmlns:a16="http://schemas.microsoft.com/office/drawing/2014/main" id="{7E6959FD-855E-4048-A74F-A7417ECEF3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40532" y="3886589"/>
            <a:ext cx="611054" cy="567262"/>
          </a:xfrm>
          <a:prstGeom prst="rect">
            <a:avLst/>
          </a:prstGeom>
        </p:spPr>
      </p:pic>
      <p:pic>
        <p:nvPicPr>
          <p:cNvPr id="44" name="Picture 43" descr="Logo&#10;&#10;Description automatically generated">
            <a:extLst>
              <a:ext uri="{FF2B5EF4-FFF2-40B4-BE49-F238E27FC236}">
                <a16:creationId xmlns:a16="http://schemas.microsoft.com/office/drawing/2014/main" id="{73742EA8-976E-4BF6-A5EE-DA9C78FE614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26454" y="4637684"/>
            <a:ext cx="611054" cy="567262"/>
          </a:xfrm>
          <a:prstGeom prst="rect">
            <a:avLst/>
          </a:prstGeom>
        </p:spPr>
      </p:pic>
      <p:pic>
        <p:nvPicPr>
          <p:cNvPr id="45" name="Picture 44" descr="Logo&#10;&#10;Description automatically generated">
            <a:extLst>
              <a:ext uri="{FF2B5EF4-FFF2-40B4-BE49-F238E27FC236}">
                <a16:creationId xmlns:a16="http://schemas.microsoft.com/office/drawing/2014/main" id="{69D48ECF-974C-4467-8279-1B47A81D1E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7430" y="4637683"/>
            <a:ext cx="611054" cy="567262"/>
          </a:xfrm>
          <a:prstGeom prst="rect">
            <a:avLst/>
          </a:prstGeom>
        </p:spPr>
      </p:pic>
      <p:pic>
        <p:nvPicPr>
          <p:cNvPr id="46" name="Picture 45" descr="Logo&#10;&#10;Description automatically generated">
            <a:extLst>
              <a:ext uri="{FF2B5EF4-FFF2-40B4-BE49-F238E27FC236}">
                <a16:creationId xmlns:a16="http://schemas.microsoft.com/office/drawing/2014/main" id="{F5997602-9E89-4906-8952-BEE37D61ED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9044" y="4637683"/>
            <a:ext cx="611054" cy="567262"/>
          </a:xfrm>
          <a:prstGeom prst="rect">
            <a:avLst/>
          </a:prstGeom>
        </p:spPr>
      </p:pic>
      <p:pic>
        <p:nvPicPr>
          <p:cNvPr id="47" name="Picture 46" descr="Logo&#10;&#10;Description automatically generated">
            <a:extLst>
              <a:ext uri="{FF2B5EF4-FFF2-40B4-BE49-F238E27FC236}">
                <a16:creationId xmlns:a16="http://schemas.microsoft.com/office/drawing/2014/main" id="{11C6FC93-9898-4274-8474-BAB4C2F999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150" y="2423358"/>
            <a:ext cx="611054" cy="567262"/>
          </a:xfrm>
          <a:prstGeom prst="rect">
            <a:avLst/>
          </a:prstGeom>
        </p:spPr>
      </p:pic>
      <p:pic>
        <p:nvPicPr>
          <p:cNvPr id="48" name="Picture 47" descr="Logo&#10;&#10;Description automatically generated">
            <a:extLst>
              <a:ext uri="{FF2B5EF4-FFF2-40B4-BE49-F238E27FC236}">
                <a16:creationId xmlns:a16="http://schemas.microsoft.com/office/drawing/2014/main" id="{B9ABC207-488B-4488-9B7D-AFFF4C1986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78444" y="2422315"/>
            <a:ext cx="611054" cy="567262"/>
          </a:xfrm>
          <a:prstGeom prst="rect">
            <a:avLst/>
          </a:prstGeom>
        </p:spPr>
      </p:pic>
      <p:pic>
        <p:nvPicPr>
          <p:cNvPr id="49" name="Picture 48" descr="Logo&#10;&#10;Description automatically generated">
            <a:extLst>
              <a:ext uri="{FF2B5EF4-FFF2-40B4-BE49-F238E27FC236}">
                <a16:creationId xmlns:a16="http://schemas.microsoft.com/office/drawing/2014/main" id="{FA31FECC-D3F2-4BB2-898D-95DD5A28818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8352" y="3229399"/>
            <a:ext cx="611054" cy="567262"/>
          </a:xfrm>
          <a:prstGeom prst="rect">
            <a:avLst/>
          </a:prstGeom>
        </p:spPr>
      </p:pic>
      <p:pic>
        <p:nvPicPr>
          <p:cNvPr id="50" name="Picture 49" descr="Logo&#10;&#10;Description automatically generated">
            <a:extLst>
              <a:ext uri="{FF2B5EF4-FFF2-40B4-BE49-F238E27FC236}">
                <a16:creationId xmlns:a16="http://schemas.microsoft.com/office/drawing/2014/main" id="{09072198-52DA-49FD-8AAF-E2D0A67DDA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70075" y="3142628"/>
            <a:ext cx="611054" cy="567262"/>
          </a:xfrm>
          <a:prstGeom prst="rect">
            <a:avLst/>
          </a:prstGeom>
        </p:spPr>
      </p:pic>
      <p:pic>
        <p:nvPicPr>
          <p:cNvPr id="51" name="Picture 50" descr="Logo&#10;&#10;Description automatically generated">
            <a:extLst>
              <a:ext uri="{FF2B5EF4-FFF2-40B4-BE49-F238E27FC236}">
                <a16:creationId xmlns:a16="http://schemas.microsoft.com/office/drawing/2014/main" id="{B476AB82-89A6-4DA9-9466-8C7CF5CEA6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83879" y="4675292"/>
            <a:ext cx="611054" cy="567262"/>
          </a:xfrm>
          <a:prstGeom prst="rect">
            <a:avLst/>
          </a:prstGeom>
        </p:spPr>
      </p:pic>
      <p:pic>
        <p:nvPicPr>
          <p:cNvPr id="52" name="Picture 51" descr="Logo&#10;&#10;Description automatically generated">
            <a:extLst>
              <a:ext uri="{FF2B5EF4-FFF2-40B4-BE49-F238E27FC236}">
                <a16:creationId xmlns:a16="http://schemas.microsoft.com/office/drawing/2014/main" id="{FD0AEEBF-6EF2-4F21-9E8B-0EFD88A62D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60574" y="4637683"/>
            <a:ext cx="611054" cy="567262"/>
          </a:xfrm>
          <a:prstGeom prst="rect">
            <a:avLst/>
          </a:prstGeom>
        </p:spPr>
      </p:pic>
      <p:pic>
        <p:nvPicPr>
          <p:cNvPr id="53" name="Picture 52" descr="Logo&#10;&#10;Description automatically generated">
            <a:extLst>
              <a:ext uri="{FF2B5EF4-FFF2-40B4-BE49-F238E27FC236}">
                <a16:creationId xmlns:a16="http://schemas.microsoft.com/office/drawing/2014/main" id="{84FEE480-8F06-446C-8A67-79DA2CD038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41952" y="3918414"/>
            <a:ext cx="611054" cy="567262"/>
          </a:xfrm>
          <a:prstGeom prst="rect">
            <a:avLst/>
          </a:prstGeom>
        </p:spPr>
      </p:pic>
      <p:pic>
        <p:nvPicPr>
          <p:cNvPr id="54" name="Picture 53" descr="Logo&#10;&#10;Description automatically generated">
            <a:extLst>
              <a:ext uri="{FF2B5EF4-FFF2-40B4-BE49-F238E27FC236}">
                <a16:creationId xmlns:a16="http://schemas.microsoft.com/office/drawing/2014/main" id="{487CD2E5-366D-4027-9A81-98C200DF68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5757" y="2442162"/>
            <a:ext cx="611054" cy="567262"/>
          </a:xfrm>
          <a:prstGeom prst="rect">
            <a:avLst/>
          </a:prstGeom>
        </p:spPr>
      </p:pic>
      <p:pic>
        <p:nvPicPr>
          <p:cNvPr id="55" name="Picture 54" descr="Logo&#10;&#10;Description automatically generated">
            <a:extLst>
              <a:ext uri="{FF2B5EF4-FFF2-40B4-BE49-F238E27FC236}">
                <a16:creationId xmlns:a16="http://schemas.microsoft.com/office/drawing/2014/main" id="{EEB41FA8-14AD-4180-AF44-D5F50FB945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40167" y="2411141"/>
            <a:ext cx="611054" cy="567262"/>
          </a:xfrm>
          <a:prstGeom prst="rect">
            <a:avLst/>
          </a:prstGeom>
        </p:spPr>
      </p:pic>
      <p:pic>
        <p:nvPicPr>
          <p:cNvPr id="56" name="Picture 55" descr="Logo&#10;&#10;Description automatically generated">
            <a:extLst>
              <a:ext uri="{FF2B5EF4-FFF2-40B4-BE49-F238E27FC236}">
                <a16:creationId xmlns:a16="http://schemas.microsoft.com/office/drawing/2014/main" id="{21D0EFC6-A711-4B6F-9719-53A8FA2F5A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80301" y="3172121"/>
            <a:ext cx="611054" cy="567262"/>
          </a:xfrm>
          <a:prstGeom prst="rect">
            <a:avLst/>
          </a:prstGeom>
        </p:spPr>
      </p:pic>
      <p:pic>
        <p:nvPicPr>
          <p:cNvPr id="57" name="Picture 56" descr="Logo&#10;&#10;Description automatically generated">
            <a:extLst>
              <a:ext uri="{FF2B5EF4-FFF2-40B4-BE49-F238E27FC236}">
                <a16:creationId xmlns:a16="http://schemas.microsoft.com/office/drawing/2014/main" id="{0CDEF688-0135-40A9-ADEE-B167FADC33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4928" y="3201755"/>
            <a:ext cx="611054" cy="567262"/>
          </a:xfrm>
          <a:prstGeom prst="rect">
            <a:avLst/>
          </a:prstGeom>
        </p:spPr>
      </p:pic>
      <p:pic>
        <p:nvPicPr>
          <p:cNvPr id="58" name="Picture 57" descr="Logo&#10;&#10;Description automatically generated">
            <a:extLst>
              <a:ext uri="{FF2B5EF4-FFF2-40B4-BE49-F238E27FC236}">
                <a16:creationId xmlns:a16="http://schemas.microsoft.com/office/drawing/2014/main" id="{0F527748-2DE2-49DF-9C71-175424299A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9573" y="3172121"/>
            <a:ext cx="611054" cy="567262"/>
          </a:xfrm>
          <a:prstGeom prst="rect">
            <a:avLst/>
          </a:prstGeom>
        </p:spPr>
      </p:pic>
      <p:pic>
        <p:nvPicPr>
          <p:cNvPr id="59" name="Picture 58" descr="Logo&#10;&#10;Description automatically generated">
            <a:extLst>
              <a:ext uri="{FF2B5EF4-FFF2-40B4-BE49-F238E27FC236}">
                <a16:creationId xmlns:a16="http://schemas.microsoft.com/office/drawing/2014/main" id="{8297F063-98AF-40BE-84F6-4C1DCB52E5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4365" y="3932317"/>
            <a:ext cx="611054" cy="567262"/>
          </a:xfrm>
          <a:prstGeom prst="rect">
            <a:avLst/>
          </a:prstGeom>
        </p:spPr>
      </p:pic>
      <p:pic>
        <p:nvPicPr>
          <p:cNvPr id="60" name="Picture 59" descr="Logo&#10;&#10;Description automatically generated">
            <a:extLst>
              <a:ext uri="{FF2B5EF4-FFF2-40B4-BE49-F238E27FC236}">
                <a16:creationId xmlns:a16="http://schemas.microsoft.com/office/drawing/2014/main" id="{14E1A705-AF86-4E81-A990-4B5516405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32754" y="3905393"/>
            <a:ext cx="611054" cy="567262"/>
          </a:xfrm>
          <a:prstGeom prst="rect">
            <a:avLst/>
          </a:prstGeom>
        </p:spPr>
      </p:pic>
      <p:pic>
        <p:nvPicPr>
          <p:cNvPr id="61" name="Picture 60" descr="Logo&#10;&#10;Description automatically generated">
            <a:extLst>
              <a:ext uri="{FF2B5EF4-FFF2-40B4-BE49-F238E27FC236}">
                <a16:creationId xmlns:a16="http://schemas.microsoft.com/office/drawing/2014/main" id="{21856EA2-DF60-4F07-A36D-ED0ADE3993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12870" y="3924701"/>
            <a:ext cx="611054" cy="567262"/>
          </a:xfrm>
          <a:prstGeom prst="rect">
            <a:avLst/>
          </a:prstGeom>
        </p:spPr>
      </p:pic>
      <p:pic>
        <p:nvPicPr>
          <p:cNvPr id="62" name="Picture 61" descr="Logo&#10;&#10;Description automatically generated">
            <a:extLst>
              <a:ext uri="{FF2B5EF4-FFF2-40B4-BE49-F238E27FC236}">
                <a16:creationId xmlns:a16="http://schemas.microsoft.com/office/drawing/2014/main" id="{1FE0AD44-3FF5-4395-BF0C-BA4FADF9E4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6927" y="4637683"/>
            <a:ext cx="611054" cy="567262"/>
          </a:xfrm>
          <a:prstGeom prst="rect">
            <a:avLst/>
          </a:prstGeom>
        </p:spPr>
      </p:pic>
      <p:pic>
        <p:nvPicPr>
          <p:cNvPr id="63" name="Picture 62" descr="Logo&#10;&#10;Description automatically generated">
            <a:extLst>
              <a:ext uri="{FF2B5EF4-FFF2-40B4-BE49-F238E27FC236}">
                <a16:creationId xmlns:a16="http://schemas.microsoft.com/office/drawing/2014/main" id="{F0AAC08E-C4B4-4B98-A18C-8573DEE721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08122" y="4656381"/>
            <a:ext cx="611054" cy="567262"/>
          </a:xfrm>
          <a:prstGeom prst="rect">
            <a:avLst/>
          </a:prstGeom>
        </p:spPr>
      </p:pic>
      <p:pic>
        <p:nvPicPr>
          <p:cNvPr id="64" name="Picture 63" descr="Logo&#10;&#10;Description automatically generated">
            <a:extLst>
              <a:ext uri="{FF2B5EF4-FFF2-40B4-BE49-F238E27FC236}">
                <a16:creationId xmlns:a16="http://schemas.microsoft.com/office/drawing/2014/main" id="{B11D0192-74DD-4A52-B892-3098035AE2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77618" y="4651849"/>
            <a:ext cx="611054" cy="567262"/>
          </a:xfrm>
          <a:prstGeom prst="rect">
            <a:avLst/>
          </a:prstGeom>
        </p:spPr>
      </p:pic>
      <p:pic>
        <p:nvPicPr>
          <p:cNvPr id="65" name="Picture 64" descr="Logo&#10;&#10;Description automatically generated">
            <a:extLst>
              <a:ext uri="{FF2B5EF4-FFF2-40B4-BE49-F238E27FC236}">
                <a16:creationId xmlns:a16="http://schemas.microsoft.com/office/drawing/2014/main" id="{65AB79C3-AE89-4C56-8F9E-42F5FD047B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78914" y="4651849"/>
            <a:ext cx="611054" cy="567262"/>
          </a:xfrm>
          <a:prstGeom prst="rect">
            <a:avLst/>
          </a:prstGeom>
        </p:spPr>
      </p:pic>
    </p:spTree>
    <p:extLst>
      <p:ext uri="{BB962C8B-B14F-4D97-AF65-F5344CB8AC3E}">
        <p14:creationId xmlns:p14="http://schemas.microsoft.com/office/powerpoint/2010/main" val="7403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par>
                                <p:cTn id="61" presetID="10"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par>
                                <p:cTn id="78" presetID="10" presetClass="entr" presetSubtype="0" fill="hold"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10"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par>
                                <p:cTn id="84" presetID="10"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par>
                                <p:cTn id="87" presetID="10"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par>
                                <p:cTn id="90" presetID="10" presetClass="entr" presetSubtype="0"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10" presetClass="entr" presetSubtype="0" fill="hold" nodeType="with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childTnLst>
                                </p:cTn>
                              </p:par>
                              <p:par>
                                <p:cTn id="99" presetID="10" presetClass="entr" presetSubtype="0"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500"/>
                                        <p:tgtEl>
                                          <p:spTgt spid="64"/>
                                        </p:tgtEl>
                                      </p:cBhvr>
                                    </p:animEffect>
                                  </p:childTnLst>
                                </p:cTn>
                              </p:par>
                              <p:par>
                                <p:cTn id="102" presetID="10" presetClass="entr" presetSubtype="0" fill="hold"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33849" y="17911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36" name="Table 4">
            <a:extLst>
              <a:ext uri="{FF2B5EF4-FFF2-40B4-BE49-F238E27FC236}">
                <a16:creationId xmlns:a16="http://schemas.microsoft.com/office/drawing/2014/main" id="{F417D6BD-DE1F-4533-976C-BC3B2DF9F060}"/>
              </a:ext>
            </a:extLst>
          </p:cNvPr>
          <p:cNvGraphicFramePr>
            <a:graphicFrameLocks noGrp="1"/>
          </p:cNvGraphicFramePr>
          <p:nvPr/>
        </p:nvGraphicFramePr>
        <p:xfrm>
          <a:off x="194293" y="914499"/>
          <a:ext cx="10106154" cy="5703965"/>
        </p:xfrm>
        <a:graphic>
          <a:graphicData uri="http://schemas.openxmlformats.org/drawingml/2006/table">
            <a:tbl>
              <a:tblPr firstRow="1" bandRow="1">
                <a:tableStyleId>{5940675A-B579-460E-94D1-54222C63F5DA}</a:tableStyleId>
              </a:tblPr>
              <a:tblGrid>
                <a:gridCol w="1478792">
                  <a:extLst>
                    <a:ext uri="{9D8B030D-6E8A-4147-A177-3AD203B41FA5}">
                      <a16:colId xmlns:a16="http://schemas.microsoft.com/office/drawing/2014/main" val="1203737284"/>
                    </a:ext>
                  </a:extLst>
                </a:gridCol>
                <a:gridCol w="2821372">
                  <a:extLst>
                    <a:ext uri="{9D8B030D-6E8A-4147-A177-3AD203B41FA5}">
                      <a16:colId xmlns:a16="http://schemas.microsoft.com/office/drawing/2014/main" val="1810222861"/>
                    </a:ext>
                  </a:extLst>
                </a:gridCol>
                <a:gridCol w="2999303">
                  <a:extLst>
                    <a:ext uri="{9D8B030D-6E8A-4147-A177-3AD203B41FA5}">
                      <a16:colId xmlns:a16="http://schemas.microsoft.com/office/drawing/2014/main" val="274413866"/>
                    </a:ext>
                  </a:extLst>
                </a:gridCol>
                <a:gridCol w="2806687">
                  <a:extLst>
                    <a:ext uri="{9D8B030D-6E8A-4147-A177-3AD203B41FA5}">
                      <a16:colId xmlns:a16="http://schemas.microsoft.com/office/drawing/2014/main" val="2706468897"/>
                    </a:ext>
                  </a:extLst>
                </a:gridCol>
              </a:tblGrid>
              <a:tr h="914976">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comfortable</a:t>
                      </a:r>
                    </a:p>
                  </a:txBody>
                  <a:tcPr/>
                </a:tc>
                <a:tc>
                  <a:txBody>
                    <a:bodyPr/>
                    <a:lstStyle/>
                    <a:p>
                      <a:r>
                        <a:rPr lang="en-GB" sz="2800" b="1" dirty="0">
                          <a:solidFill>
                            <a:srgbClr val="00B0F0"/>
                          </a:solidFill>
                          <a:latin typeface="Century Gothic" panose="020B0502020202020204" pitchFamily="34" charset="0"/>
                        </a:rPr>
                        <a:t>You are (</a:t>
                      </a:r>
                      <a:r>
                        <a:rPr lang="en-GB" sz="2000" b="1" dirty="0">
                          <a:solidFill>
                            <a:srgbClr val="00B0F0"/>
                          </a:solidFill>
                          <a:latin typeface="Century Gothic" panose="020B0502020202020204" pitchFamily="34" charset="0"/>
                        </a:rPr>
                        <a:t>temp.</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lost</a:t>
                      </a:r>
                    </a:p>
                  </a:txBody>
                  <a:tcPr/>
                </a:tc>
                <a:extLst>
                  <a:ext uri="{0D108BD9-81ED-4DB2-BD59-A6C34878D82A}">
                    <a16:rowId xmlns:a16="http://schemas.microsoft.com/office/drawing/2014/main" val="1256656619"/>
                  </a:ext>
                </a:extLst>
              </a:tr>
              <a:tr h="855945">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B0F0"/>
                          </a:solidFill>
                          <a:latin typeface="Century Gothic" panose="020B0502020202020204" pitchFamily="34" charset="0"/>
                        </a:rPr>
                        <a:t>You are </a:t>
                      </a:r>
                      <a:r>
                        <a:rPr lang="en-GB" sz="2800" b="1" dirty="0">
                          <a:solidFill>
                            <a:srgbClr val="00B0F0"/>
                          </a:solidFill>
                          <a:latin typeface="Century Gothic" panose="020B0502020202020204" pitchFamily="34" charset="0"/>
                        </a:rPr>
                        <a:t>(</a:t>
                      </a:r>
                      <a:r>
                        <a:rPr lang="en-GB" sz="2000" b="1" dirty="0">
                          <a:solidFill>
                            <a:srgbClr val="00B0F0"/>
                          </a:solidFill>
                          <a:latin typeface="Century Gothic" panose="020B0502020202020204" pitchFamily="34" charset="0"/>
                        </a:rPr>
                        <a:t>perm.</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I am</a:t>
                      </a:r>
                      <a:r>
                        <a:rPr lang="en-GB" sz="2000" b="1" dirty="0">
                          <a:solidFill>
                            <a:srgbClr val="00B0F0"/>
                          </a:solidFill>
                          <a:latin typeface="Century Gothic" panose="020B0502020202020204" pitchFamily="34" charset="0"/>
                        </a:rPr>
                        <a:t> (perm.)</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ill</a:t>
                      </a:r>
                    </a:p>
                  </a:txBody>
                  <a:tcPr/>
                </a:tc>
                <a:extLst>
                  <a:ext uri="{0D108BD9-81ED-4DB2-BD59-A6C34878D82A}">
                    <a16:rowId xmlns:a16="http://schemas.microsoft.com/office/drawing/2014/main" val="1164559424"/>
                  </a:ext>
                </a:extLst>
              </a:tr>
              <a:tr h="77973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today</a:t>
                      </a:r>
                    </a:p>
                  </a:txBody>
                  <a:tcPr/>
                </a:tc>
                <a:tc>
                  <a:txBody>
                    <a:bodyPr/>
                    <a:lstStyle/>
                    <a:p>
                      <a:r>
                        <a:rPr lang="en-GB" sz="2800" b="1" dirty="0">
                          <a:solidFill>
                            <a:srgbClr val="92D050"/>
                          </a:solidFill>
                          <a:latin typeface="Century Gothic" panose="020B0502020202020204" pitchFamily="34" charset="0"/>
                        </a:rPr>
                        <a:t>now</a:t>
                      </a:r>
                    </a:p>
                  </a:txBody>
                  <a:tcPr/>
                </a:tc>
                <a:tc>
                  <a:txBody>
                    <a:bodyPr/>
                    <a:lstStyle/>
                    <a:p>
                      <a:r>
                        <a:rPr lang="en-GB" sz="2800" b="1" dirty="0">
                          <a:solidFill>
                            <a:srgbClr val="92D050"/>
                          </a:solidFill>
                          <a:latin typeface="Century Gothic" panose="020B0502020202020204" pitchFamily="34" charset="0"/>
                        </a:rPr>
                        <a:t>impossible</a:t>
                      </a:r>
                    </a:p>
                  </a:txBody>
                  <a:tcPr/>
                </a:tc>
                <a:extLst>
                  <a:ext uri="{0D108BD9-81ED-4DB2-BD59-A6C34878D82A}">
                    <a16:rowId xmlns:a16="http://schemas.microsoft.com/office/drawing/2014/main" val="760878619"/>
                  </a:ext>
                </a:extLst>
              </a:tr>
              <a:tr h="79691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lost</a:t>
                      </a:r>
                    </a:p>
                  </a:txBody>
                  <a:tcPr/>
                </a:tc>
                <a:tc>
                  <a:txBody>
                    <a:bodyPr/>
                    <a:lstStyle/>
                    <a:p>
                      <a:r>
                        <a:rPr lang="en-GB" sz="2800" b="1" dirty="0">
                          <a:solidFill>
                            <a:srgbClr val="92D050"/>
                          </a:solidFill>
                          <a:latin typeface="Century Gothic" panose="020B0502020202020204" pitchFamily="34" charset="0"/>
                        </a:rPr>
                        <a:t>s/he it is</a:t>
                      </a:r>
                      <a:r>
                        <a:rPr lang="en-GB" sz="2000" b="1" dirty="0">
                          <a:solidFill>
                            <a:srgbClr val="92D050"/>
                          </a:solidFill>
                          <a:latin typeface="Century Gothic" panose="020B0502020202020204" pitchFamily="34" charset="0"/>
                        </a:rPr>
                        <a:t> (perm.)</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incredible</a:t>
                      </a:r>
                    </a:p>
                  </a:txBody>
                  <a:tcPr/>
                </a:tc>
                <a:extLst>
                  <a:ext uri="{0D108BD9-81ED-4DB2-BD59-A6C34878D82A}">
                    <a16:rowId xmlns:a16="http://schemas.microsoft.com/office/drawing/2014/main" val="1047692962"/>
                  </a:ext>
                </a:extLst>
              </a:tr>
              <a:tr h="779738">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Friday</a:t>
                      </a:r>
                    </a:p>
                  </a:txBody>
                  <a:tcPr/>
                </a:tc>
                <a:tc>
                  <a:txBody>
                    <a:bodyPr/>
                    <a:lstStyle/>
                    <a:p>
                      <a:r>
                        <a:rPr lang="en-GB" sz="2800" b="1" dirty="0">
                          <a:solidFill>
                            <a:srgbClr val="FF3399"/>
                          </a:solidFill>
                          <a:latin typeface="Century Gothic" panose="020B0502020202020204" pitchFamily="34" charset="0"/>
                        </a:rPr>
                        <a:t>Monday</a:t>
                      </a:r>
                    </a:p>
                  </a:txBody>
                  <a:tcPr/>
                </a:tc>
                <a:tc>
                  <a:txBody>
                    <a:bodyPr/>
                    <a:lstStyle/>
                    <a:p>
                      <a:r>
                        <a:rPr lang="en-GB" sz="2800" b="1" dirty="0">
                          <a:solidFill>
                            <a:srgbClr val="FF3399"/>
                          </a:solidFill>
                          <a:latin typeface="Century Gothic" panose="020B0502020202020204" pitchFamily="34" charset="0"/>
                        </a:rPr>
                        <a:t>Wednesday</a:t>
                      </a:r>
                    </a:p>
                  </a:txBody>
                  <a:tcPr/>
                </a:tc>
                <a:extLst>
                  <a:ext uri="{0D108BD9-81ED-4DB2-BD59-A6C34878D82A}">
                    <a16:rowId xmlns:a16="http://schemas.microsoft.com/office/drawing/2014/main" val="3903794855"/>
                  </a:ext>
                </a:extLst>
              </a:tr>
              <a:tr h="796915">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Tuesday</a:t>
                      </a:r>
                    </a:p>
                  </a:txBody>
                  <a:tcPr/>
                </a:tc>
                <a:tc>
                  <a:txBody>
                    <a:bodyPr/>
                    <a:lstStyle/>
                    <a:p>
                      <a:r>
                        <a:rPr lang="en-GB" sz="2800" b="1" dirty="0">
                          <a:solidFill>
                            <a:srgbClr val="FF3399"/>
                          </a:solidFill>
                          <a:latin typeface="Century Gothic" panose="020B0502020202020204" pitchFamily="34" charset="0"/>
                        </a:rPr>
                        <a:t>day</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(temp.)</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7973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What?</a:t>
                      </a:r>
                    </a:p>
                  </a:txBody>
                  <a:tcPr/>
                </a:tc>
                <a:tc>
                  <a:txBody>
                    <a:bodyPr/>
                    <a:lstStyle/>
                    <a:p>
                      <a:r>
                        <a:rPr lang="en-GB" sz="2800" b="1" dirty="0">
                          <a:solidFill>
                            <a:srgbClr val="FF3399"/>
                          </a:solidFill>
                          <a:latin typeface="Century Gothic" panose="020B0502020202020204" pitchFamily="34" charset="0"/>
                        </a:rPr>
                        <a:t>Thursday</a:t>
                      </a:r>
                    </a:p>
                  </a:txBody>
                  <a:tcPr/>
                </a:tc>
                <a:tc>
                  <a:txBody>
                    <a:bodyPr/>
                    <a:lstStyle/>
                    <a:p>
                      <a:r>
                        <a:rPr lang="en-GB" sz="2800" b="1" dirty="0">
                          <a:solidFill>
                            <a:srgbClr val="FF3399"/>
                          </a:solidFill>
                          <a:latin typeface="Century Gothic" panose="020B0502020202020204" pitchFamily="34" charset="0"/>
                        </a:rPr>
                        <a:t>Saturday</a:t>
                      </a:r>
                    </a:p>
                  </a:txBody>
                  <a:tcPr/>
                </a:tc>
                <a:extLst>
                  <a:ext uri="{0D108BD9-81ED-4DB2-BD59-A6C34878D82A}">
                    <a16:rowId xmlns:a16="http://schemas.microsoft.com/office/drawing/2014/main" val="3232139915"/>
                  </a:ext>
                </a:extLst>
              </a:tr>
            </a:tbl>
          </a:graphicData>
        </a:graphic>
      </p:graphicFrame>
      <p:sp>
        <p:nvSpPr>
          <p:cNvPr id="37" name="TextBox 36">
            <a:extLst>
              <a:ext uri="{FF2B5EF4-FFF2-40B4-BE49-F238E27FC236}">
                <a16:creationId xmlns:a16="http://schemas.microsoft.com/office/drawing/2014/main" id="{FD0098F3-3D79-4A60-BFED-707557821D54}"/>
              </a:ext>
            </a:extLst>
          </p:cNvPr>
          <p:cNvSpPr txBox="1"/>
          <p:nvPr/>
        </p:nvSpPr>
        <p:spPr>
          <a:xfrm>
            <a:off x="1672071" y="62110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a:t>
            </a:r>
          </a:p>
        </p:txBody>
      </p:sp>
      <p:pic>
        <p:nvPicPr>
          <p:cNvPr id="38" name="Picture 37">
            <a:extLst>
              <a:ext uri="{FF2B5EF4-FFF2-40B4-BE49-F238E27FC236}">
                <a16:creationId xmlns:a16="http://schemas.microsoft.com/office/drawing/2014/main" id="{4F0A3CF7-E16D-4401-94EC-83D1C65AF232}"/>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CC30323A-839F-48D4-989C-FFB8D91B9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0" name="Picture 39">
            <a:extLst>
              <a:ext uri="{FF2B5EF4-FFF2-40B4-BE49-F238E27FC236}">
                <a16:creationId xmlns:a16="http://schemas.microsoft.com/office/drawing/2014/main" id="{BC3CD85B-E783-4348-9EF7-0A541DA837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1" name="TextBox 40">
            <a:extLst>
              <a:ext uri="{FF2B5EF4-FFF2-40B4-BE49-F238E27FC236}">
                <a16:creationId xmlns:a16="http://schemas.microsoft.com/office/drawing/2014/main" id="{5A92F62F-D385-4890-ACC1-0E75F36EBA17}"/>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2" name="TextBox 41">
            <a:extLst>
              <a:ext uri="{FF2B5EF4-FFF2-40B4-BE49-F238E27FC236}">
                <a16:creationId xmlns:a16="http://schemas.microsoft.com/office/drawing/2014/main" id="{5A5B244B-B681-4EC5-A334-54B280A9E86A}"/>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43" name="TextBox 42">
            <a:extLst>
              <a:ext uri="{FF2B5EF4-FFF2-40B4-BE49-F238E27FC236}">
                <a16:creationId xmlns:a16="http://schemas.microsoft.com/office/drawing/2014/main" id="{F86C70F4-A042-4638-8091-2C4AEAD13037}"/>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4" name="TextBox 43">
            <a:extLst>
              <a:ext uri="{FF2B5EF4-FFF2-40B4-BE49-F238E27FC236}">
                <a16:creationId xmlns:a16="http://schemas.microsoft.com/office/drawing/2014/main" id="{5E389A7E-6300-4754-8544-7BCAC279F457}"/>
              </a:ext>
            </a:extLst>
          </p:cNvPr>
          <p:cNvSpPr txBox="1"/>
          <p:nvPr/>
        </p:nvSpPr>
        <p:spPr>
          <a:xfrm>
            <a:off x="4486586" y="62110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jueves</a:t>
            </a:r>
            <a:r>
              <a:rPr lang="en-GB" sz="2400" dirty="0">
                <a:solidFill>
                  <a:srgbClr val="002060"/>
                </a:solidFill>
                <a:latin typeface="Century Gothic" panose="020B0502020202020204" pitchFamily="34" charset="0"/>
              </a:rPr>
              <a:t> </a:t>
            </a:r>
          </a:p>
        </p:txBody>
      </p:sp>
      <p:sp>
        <p:nvSpPr>
          <p:cNvPr id="45" name="TextBox 44">
            <a:extLst>
              <a:ext uri="{FF2B5EF4-FFF2-40B4-BE49-F238E27FC236}">
                <a16:creationId xmlns:a16="http://schemas.microsoft.com/office/drawing/2014/main" id="{D8FE8BDA-652A-4382-AE6B-637FA808B8AE}"/>
              </a:ext>
            </a:extLst>
          </p:cNvPr>
          <p:cNvSpPr txBox="1"/>
          <p:nvPr/>
        </p:nvSpPr>
        <p:spPr>
          <a:xfrm>
            <a:off x="7472132" y="619764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sábado</a:t>
            </a:r>
            <a:r>
              <a:rPr lang="en-GB" sz="2400" dirty="0">
                <a:solidFill>
                  <a:srgbClr val="002060"/>
                </a:solidFill>
                <a:latin typeface="Century Gothic" panose="020B0502020202020204" pitchFamily="34" charset="0"/>
              </a:rPr>
              <a:t> </a:t>
            </a:r>
          </a:p>
        </p:txBody>
      </p:sp>
      <p:sp>
        <p:nvSpPr>
          <p:cNvPr id="46" name="TextBox 45">
            <a:extLst>
              <a:ext uri="{FF2B5EF4-FFF2-40B4-BE49-F238E27FC236}">
                <a16:creationId xmlns:a16="http://schemas.microsoft.com/office/drawing/2014/main" id="{E4D94548-E5EC-4B6E-9299-9E85B7BD0B85}"/>
              </a:ext>
            </a:extLst>
          </p:cNvPr>
          <p:cNvSpPr txBox="1"/>
          <p:nvPr/>
        </p:nvSpPr>
        <p:spPr>
          <a:xfrm>
            <a:off x="1656423" y="541154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martes</a:t>
            </a:r>
          </a:p>
        </p:txBody>
      </p:sp>
      <p:sp>
        <p:nvSpPr>
          <p:cNvPr id="47" name="TextBox 46">
            <a:extLst>
              <a:ext uri="{FF2B5EF4-FFF2-40B4-BE49-F238E27FC236}">
                <a16:creationId xmlns:a16="http://schemas.microsoft.com/office/drawing/2014/main" id="{56FFA3FC-9702-4B25-A72E-CD0A98E2FF2C}"/>
              </a:ext>
            </a:extLst>
          </p:cNvPr>
          <p:cNvSpPr txBox="1"/>
          <p:nvPr/>
        </p:nvSpPr>
        <p:spPr>
          <a:xfrm>
            <a:off x="4505122" y="5424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día</a:t>
            </a:r>
          </a:p>
        </p:txBody>
      </p:sp>
      <p:sp>
        <p:nvSpPr>
          <p:cNvPr id="48" name="TextBox 47">
            <a:extLst>
              <a:ext uri="{FF2B5EF4-FFF2-40B4-BE49-F238E27FC236}">
                <a16:creationId xmlns:a16="http://schemas.microsoft.com/office/drawing/2014/main" id="{EC2977E4-3B1E-468C-BE3C-D7F8F0EE9214}"/>
              </a:ext>
            </a:extLst>
          </p:cNvPr>
          <p:cNvSpPr txBox="1"/>
          <p:nvPr/>
        </p:nvSpPr>
        <p:spPr>
          <a:xfrm>
            <a:off x="7512473" y="5415751"/>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49" name="TextBox 48">
            <a:extLst>
              <a:ext uri="{FF2B5EF4-FFF2-40B4-BE49-F238E27FC236}">
                <a16:creationId xmlns:a16="http://schemas.microsoft.com/office/drawing/2014/main" id="{8A2DA57E-FF91-4CCD-A1EC-3AC5E3D9AB4D}"/>
              </a:ext>
            </a:extLst>
          </p:cNvPr>
          <p:cNvSpPr txBox="1"/>
          <p:nvPr/>
        </p:nvSpPr>
        <p:spPr>
          <a:xfrm>
            <a:off x="1683317" y="4596172"/>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viernes</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520647A0-4B9B-40A6-AB33-4EE447F9188A}"/>
              </a:ext>
            </a:extLst>
          </p:cNvPr>
          <p:cNvSpPr txBox="1"/>
          <p:nvPr/>
        </p:nvSpPr>
        <p:spPr>
          <a:xfrm>
            <a:off x="4497899" y="462306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lunes</a:t>
            </a:r>
          </a:p>
        </p:txBody>
      </p:sp>
      <p:sp>
        <p:nvSpPr>
          <p:cNvPr id="51" name="TextBox 50">
            <a:extLst>
              <a:ext uri="{FF2B5EF4-FFF2-40B4-BE49-F238E27FC236}">
                <a16:creationId xmlns:a16="http://schemas.microsoft.com/office/drawing/2014/main" id="{FD9671F3-E9E8-48B4-A840-8F223D1E0521}"/>
              </a:ext>
            </a:extLst>
          </p:cNvPr>
          <p:cNvSpPr txBox="1"/>
          <p:nvPr/>
        </p:nvSpPr>
        <p:spPr>
          <a:xfrm>
            <a:off x="7551398" y="4612308"/>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miércoles</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75A6B36F-C86A-4602-9EC1-8CD27FE17732}"/>
              </a:ext>
            </a:extLst>
          </p:cNvPr>
          <p:cNvSpPr txBox="1"/>
          <p:nvPr/>
        </p:nvSpPr>
        <p:spPr>
          <a:xfrm>
            <a:off x="1707380" y="382479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perdido</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F1134825-AD1E-4B06-97ED-E4980D597D32}"/>
              </a:ext>
            </a:extLst>
          </p:cNvPr>
          <p:cNvSpPr txBox="1"/>
          <p:nvPr/>
        </p:nvSpPr>
        <p:spPr>
          <a:xfrm>
            <a:off x="4500033" y="38439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55" name="TextBox 54">
            <a:extLst>
              <a:ext uri="{FF2B5EF4-FFF2-40B4-BE49-F238E27FC236}">
                <a16:creationId xmlns:a16="http://schemas.microsoft.com/office/drawing/2014/main" id="{088C86EE-87EA-405B-A430-1A973FA49DA6}"/>
              </a:ext>
            </a:extLst>
          </p:cNvPr>
          <p:cNvSpPr txBox="1"/>
          <p:nvPr/>
        </p:nvSpPr>
        <p:spPr>
          <a:xfrm>
            <a:off x="7490086" y="384839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increíble</a:t>
            </a:r>
            <a:endParaRPr lang="en-GB" sz="2400"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8B11BDE1-3746-445C-89AF-3C8401E03735}"/>
              </a:ext>
            </a:extLst>
          </p:cNvPr>
          <p:cNvSpPr txBox="1"/>
          <p:nvPr/>
        </p:nvSpPr>
        <p:spPr>
          <a:xfrm>
            <a:off x="1700835" y="3037728"/>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84" name="TextBox 83">
            <a:extLst>
              <a:ext uri="{FF2B5EF4-FFF2-40B4-BE49-F238E27FC236}">
                <a16:creationId xmlns:a16="http://schemas.microsoft.com/office/drawing/2014/main" id="{DFC7FEBB-0CE3-4F28-BC65-74D6F81E2BB4}"/>
              </a:ext>
            </a:extLst>
          </p:cNvPr>
          <p:cNvSpPr txBox="1"/>
          <p:nvPr/>
        </p:nvSpPr>
        <p:spPr>
          <a:xfrm>
            <a:off x="4473139" y="30189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ahora</a:t>
            </a:r>
            <a:endParaRPr lang="en-GB" sz="2400" dirty="0">
              <a:solidFill>
                <a:srgbClr val="002060"/>
              </a:solidFill>
              <a:latin typeface="Century Gothic" panose="020B0502020202020204" pitchFamily="34" charset="0"/>
            </a:endParaRPr>
          </a:p>
        </p:txBody>
      </p:sp>
      <p:sp>
        <p:nvSpPr>
          <p:cNvPr id="85" name="TextBox 84">
            <a:extLst>
              <a:ext uri="{FF2B5EF4-FFF2-40B4-BE49-F238E27FC236}">
                <a16:creationId xmlns:a16="http://schemas.microsoft.com/office/drawing/2014/main" id="{29D29160-5466-4469-8963-C824736E049C}"/>
              </a:ext>
            </a:extLst>
          </p:cNvPr>
          <p:cNvSpPr txBox="1"/>
          <p:nvPr/>
        </p:nvSpPr>
        <p:spPr>
          <a:xfrm>
            <a:off x="7500702" y="301618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imposible</a:t>
            </a:r>
            <a:endParaRPr lang="en-GB" sz="2400"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F1B740FC-E174-4A39-8D2A-F59BC3547F4D}"/>
              </a:ext>
            </a:extLst>
          </p:cNvPr>
          <p:cNvSpPr txBox="1"/>
          <p:nvPr/>
        </p:nvSpPr>
        <p:spPr>
          <a:xfrm>
            <a:off x="1758339" y="225050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BC0E56C6-F1B7-4F25-92AE-6F37319AE4F2}"/>
              </a:ext>
            </a:extLst>
          </p:cNvPr>
          <p:cNvSpPr txBox="1"/>
          <p:nvPr/>
        </p:nvSpPr>
        <p:spPr>
          <a:xfrm>
            <a:off x="4558609" y="2276951"/>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88" name="TextBox 87">
            <a:extLst>
              <a:ext uri="{FF2B5EF4-FFF2-40B4-BE49-F238E27FC236}">
                <a16:creationId xmlns:a16="http://schemas.microsoft.com/office/drawing/2014/main" id="{85FE83F9-DED3-409A-91E7-D8A8BF2E3F78}"/>
              </a:ext>
            </a:extLst>
          </p:cNvPr>
          <p:cNvSpPr txBox="1"/>
          <p:nvPr/>
        </p:nvSpPr>
        <p:spPr>
          <a:xfrm>
            <a:off x="7471111" y="2242185"/>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enfermo</a:t>
            </a:r>
            <a:endParaRPr lang="en-GB" sz="24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3EE110D0-AD4B-4487-AD92-C7CB78450ADB}"/>
              </a:ext>
            </a:extLst>
          </p:cNvPr>
          <p:cNvSpPr txBox="1"/>
          <p:nvPr/>
        </p:nvSpPr>
        <p:spPr>
          <a:xfrm>
            <a:off x="1677656" y="1394238"/>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cómodo</a:t>
            </a:r>
            <a:endParaRPr lang="en-GB" sz="24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C74B6F17-08A6-4405-89CC-8F6DCDA46A86}"/>
              </a:ext>
            </a:extLst>
          </p:cNvPr>
          <p:cNvSpPr txBox="1"/>
          <p:nvPr/>
        </p:nvSpPr>
        <p:spPr>
          <a:xfrm>
            <a:off x="4486015" y="141107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C257DBCA-EBCD-49C1-BF11-2AB31441BFBB}"/>
              </a:ext>
            </a:extLst>
          </p:cNvPr>
          <p:cNvSpPr txBox="1"/>
          <p:nvPr/>
        </p:nvSpPr>
        <p:spPr>
          <a:xfrm>
            <a:off x="7508110" y="1390687"/>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perdido</a:t>
            </a:r>
            <a:endParaRPr lang="en-GB" sz="2400" dirty="0">
              <a:solidFill>
                <a:srgbClr val="002060"/>
              </a:solidFill>
              <a:latin typeface="Century Gothic" panose="020B0502020202020204" pitchFamily="34" charset="0"/>
            </a:endParaRPr>
          </a:p>
        </p:txBody>
      </p:sp>
      <p:sp>
        <p:nvSpPr>
          <p:cNvPr id="92" name="Google Shape;167;p2">
            <a:extLst>
              <a:ext uri="{FF2B5EF4-FFF2-40B4-BE49-F238E27FC236}">
                <a16:creationId xmlns:a16="http://schemas.microsoft.com/office/drawing/2014/main" id="{49ED22EC-F65E-43F4-BBA5-412476FAAED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1894</Words>
  <Application>Microsoft Office PowerPoint</Application>
  <PresentationFormat>Widescreen</PresentationFormat>
  <Paragraphs>327</Paragraphs>
  <Slides>9</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docs-Century Gothic</vt:lpstr>
      <vt:lpstr>Arial</vt:lpstr>
      <vt:lpstr>Calibri</vt:lpstr>
      <vt:lpstr>Calibri Light</vt:lpstr>
      <vt:lpstr>Century Gothic</vt:lpstr>
      <vt:lpstr>Ink Free</vt:lpstr>
      <vt:lpstr>Modern Love</vt:lpstr>
      <vt:lpstr>Office Theme</vt:lpstr>
      <vt:lpstr>PowerPoint Presentation</vt:lpstr>
      <vt:lpstr>Follow up 1 </vt:lpstr>
      <vt:lpstr>Follow up 2: </vt:lpstr>
      <vt:lpstr>Follow up 3: </vt:lpstr>
      <vt:lpstr>Follow up 4</vt:lpstr>
      <vt:lpstr>Follow up 4</vt:lpstr>
      <vt:lpstr>Follow up 5: </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18</cp:revision>
  <dcterms:created xsi:type="dcterms:W3CDTF">2021-07-21T11:34:22Z</dcterms:created>
  <dcterms:modified xsi:type="dcterms:W3CDTF">2021-08-18T11:28:53Z</dcterms:modified>
</cp:coreProperties>
</file>