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300" r:id="rId2"/>
    <p:sldId id="382" r:id="rId3"/>
    <p:sldId id="374" r:id="rId4"/>
    <p:sldId id="268" r:id="rId5"/>
    <p:sldId id="393" r:id="rId6"/>
    <p:sldId id="394" r:id="rId7"/>
    <p:sldId id="391" r:id="rId8"/>
    <p:sldId id="396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9A78"/>
    <a:srgbClr val="1F785F"/>
    <a:srgbClr val="2BC0C7"/>
    <a:srgbClr val="FADD2E"/>
    <a:srgbClr val="58E0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04" autoAdjust="0"/>
    <p:restoredTop sz="72350" autoAdjust="0"/>
  </p:normalViewPr>
  <p:slideViewPr>
    <p:cSldViewPr snapToGrid="0">
      <p:cViewPr varScale="1">
        <p:scale>
          <a:sx n="60" d="100"/>
          <a:sy n="60" d="100"/>
        </p:scale>
        <p:origin x="336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FE8D34-6043-4443-9E49-EFB0B5DDDB8E}" type="datetimeFigureOut">
              <a:rPr lang="en-GB" smtClean="0"/>
              <a:t>16/09/2021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4CA7D5-61A5-402E-930A-0B1CFAB26F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5134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NCELP resources are given in the NCELP SOW and in the resources that first introduced and formally re-visited those words.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GB" sz="1800" b="0" i="0" dirty="0">
              <a:solidFill>
                <a:srgbClr val="002060"/>
              </a:solidFill>
              <a:effectLst/>
              <a:latin typeface="docs-Century Gothic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1200" b="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- Vocabulary:</a:t>
            </a:r>
            <a:r>
              <a:rPr lang="en-GB" sz="12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200" b="1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eres</a:t>
            </a:r>
            <a:r>
              <a:rPr lang="en-GB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[7] (recycle adjectives) </a:t>
            </a:r>
            <a:r>
              <a:rPr lang="en-GB" sz="1200" b="1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de1</a:t>
            </a:r>
            <a:r>
              <a:rPr lang="en-GB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[2] </a:t>
            </a:r>
            <a:r>
              <a:rPr lang="en-GB" sz="1200" b="1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Inglaterra</a:t>
            </a:r>
            <a:r>
              <a:rPr lang="en-GB" sz="1200" b="1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[n/a] </a:t>
            </a:r>
            <a:r>
              <a:rPr lang="en-GB" sz="1200" b="1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España</a:t>
            </a:r>
            <a:r>
              <a:rPr lang="en-GB" sz="1200" b="1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[n/a]</a:t>
            </a:r>
            <a:r>
              <a:rPr lang="en-GB" sz="1200" b="1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Perú </a:t>
            </a:r>
            <a:r>
              <a:rPr lang="en-GB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[n/a]</a:t>
            </a:r>
            <a:endParaRPr lang="en-GB" sz="1600" b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GB" sz="1000" b="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sz="10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 SSC:</a:t>
            </a:r>
            <a:r>
              <a:rPr lang="en-GB" sz="10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200" b="0" i="0" dirty="0">
                <a:solidFill>
                  <a:srgbClr val="002060"/>
                </a:solidFill>
                <a:effectLst/>
                <a:latin typeface="docs-Century Gothic"/>
              </a:rPr>
              <a:t>casa [106] dos [64] </a:t>
            </a:r>
            <a:r>
              <a:rPr lang="en-GB" sz="1200" b="0" i="0" dirty="0" err="1">
                <a:solidFill>
                  <a:srgbClr val="002060"/>
                </a:solidFill>
                <a:effectLst/>
                <a:latin typeface="docs-Century Gothic"/>
              </a:rPr>
              <a:t>elefante</a:t>
            </a:r>
            <a:r>
              <a:rPr lang="en-GB" sz="1200" b="0" i="0" dirty="0">
                <a:solidFill>
                  <a:srgbClr val="002060"/>
                </a:solidFill>
                <a:effectLst/>
                <a:latin typeface="docs-Century Gothic"/>
              </a:rPr>
              <a:t> [&gt;5000] 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idea</a:t>
            </a:r>
            <a:r>
              <a:rPr lang="en-GB" sz="1800" b="1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 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[247]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 </a:t>
            </a:r>
            <a:r>
              <a:rPr lang="en-GB" sz="1200" b="0" i="0" dirty="0" err="1">
                <a:solidFill>
                  <a:srgbClr val="002060"/>
                </a:solidFill>
                <a:effectLst/>
                <a:latin typeface="docs-Century Gothic"/>
              </a:rPr>
              <a:t>universo</a:t>
            </a:r>
            <a:r>
              <a:rPr lang="en-GB" sz="1200" b="0" i="0" dirty="0">
                <a:solidFill>
                  <a:srgbClr val="002060"/>
                </a:solidFill>
                <a:effectLst/>
                <a:latin typeface="docs-Century Gothic"/>
              </a:rPr>
              <a:t> [1603] + cluster: </a:t>
            </a:r>
            <a:r>
              <a:rPr lang="en-GB" sz="1200" b="1" i="0" u="none" strike="noStrike" dirty="0" err="1">
                <a:solidFill>
                  <a:srgbClr val="FF0000"/>
                </a:solidFill>
                <a:effectLst/>
                <a:latin typeface="docs-Century Gothic"/>
              </a:rPr>
              <a:t>vaca</a:t>
            </a:r>
            <a:r>
              <a:rPr lang="en-GB" sz="1200" b="1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 </a:t>
            </a:r>
            <a:r>
              <a:rPr lang="en-GB" sz="1200" b="0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[2775] 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ñu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[&gt;5000]</a:t>
            </a:r>
            <a:r>
              <a:rPr lang="en-GB" sz="1200" b="0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 </a:t>
            </a:r>
            <a:r>
              <a:rPr lang="en-GB" sz="1200" b="1" i="0" u="none" strike="noStrike" dirty="0" err="1">
                <a:solidFill>
                  <a:srgbClr val="FF0000"/>
                </a:solidFill>
                <a:effectLst/>
                <a:latin typeface="docs-Century Gothic"/>
              </a:rPr>
              <a:t>ratón</a:t>
            </a:r>
            <a:r>
              <a:rPr lang="en-GB" sz="1200" b="1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 </a:t>
            </a:r>
            <a:r>
              <a:rPr lang="en-GB" sz="1200" b="0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[3415] </a:t>
            </a:r>
            <a:r>
              <a:rPr lang="en-GB" sz="1200" b="1" i="0" u="none" strike="noStrike" dirty="0" err="1">
                <a:solidFill>
                  <a:srgbClr val="FF0000"/>
                </a:solidFill>
                <a:effectLst/>
                <a:latin typeface="docs-Century Gothic"/>
              </a:rPr>
              <a:t>colibrí</a:t>
            </a:r>
            <a:r>
              <a:rPr lang="en-GB" sz="1200" b="0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 [&gt;5000] </a:t>
            </a:r>
            <a:r>
              <a:rPr lang="en-GB" sz="1200" b="1" i="0" u="none" strike="noStrike" dirty="0" err="1">
                <a:solidFill>
                  <a:srgbClr val="FF0000"/>
                </a:solidFill>
                <a:effectLst/>
                <a:latin typeface="docs-Century Gothic"/>
              </a:rPr>
              <a:t>pez</a:t>
            </a:r>
            <a:r>
              <a:rPr lang="en-GB" sz="1200" b="1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 </a:t>
            </a:r>
            <a:r>
              <a:rPr lang="en-GB" sz="1200" b="0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[3579]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 any 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other 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6" name="Google Shape;9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aural comprehension of the SSC [a] [e] [i] [o] [u].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bring up the prompts.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on each audio symbol to listen to the words.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for the number answers. Pictures appear to clarify meaning.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Transcript </a:t>
            </a:r>
            <a:br>
              <a:rPr lang="en-GB" dirty="0"/>
            </a:br>
            <a:r>
              <a:rPr lang="en-GB" b="1" dirty="0"/>
              <a:t>Part A:</a:t>
            </a:r>
            <a:br>
              <a:rPr lang="en-GB" dirty="0"/>
            </a:br>
            <a:r>
              <a:rPr lang="en-GB" dirty="0"/>
              <a:t>[1]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1 </a:t>
            </a:r>
            <a:r>
              <a:rPr lang="en-GB" dirty="0" err="1"/>
              <a:t>vaca</a:t>
            </a:r>
            <a:br>
              <a:rPr lang="en-GB" dirty="0"/>
            </a:br>
            <a:r>
              <a:rPr lang="en-GB" dirty="0"/>
              <a:t>2 </a:t>
            </a:r>
            <a:r>
              <a:rPr lang="en-GB" dirty="0" err="1"/>
              <a:t>ratón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3 </a:t>
            </a:r>
            <a:r>
              <a:rPr lang="en-GB" dirty="0" err="1"/>
              <a:t>España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[2]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1 </a:t>
            </a:r>
            <a:r>
              <a:rPr lang="en-GB" dirty="0" err="1"/>
              <a:t>ñu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2 dos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3 </a:t>
            </a:r>
            <a:r>
              <a:rPr lang="en-GB" dirty="0" err="1"/>
              <a:t>pez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[3]</a:t>
            </a:r>
            <a:br>
              <a:rPr lang="en-GB" dirty="0"/>
            </a:br>
            <a:r>
              <a:rPr lang="en-GB" dirty="0"/>
              <a:t>1 </a:t>
            </a:r>
            <a:r>
              <a:rPr lang="en-GB" dirty="0" err="1"/>
              <a:t>elefante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2 </a:t>
            </a:r>
            <a:r>
              <a:rPr lang="en-GB" dirty="0" err="1"/>
              <a:t>universo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3 colibri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[4]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1 casa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2 </a:t>
            </a:r>
            <a:r>
              <a:rPr lang="en-GB" dirty="0" err="1"/>
              <a:t>colibrí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3 Perú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to develop phonological awareness of [a] [e] [i] [o] [u] and identify patterns of rhyme.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bring up the instruction.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bring the first verse.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bring the different options (there are 2 for the first 4 verses, only 1 for verse 5).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Clarify meanings &amp; identify proper nouns.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bring possible answers for verse 1.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bring the other four verses &amp; give students to choose their own combinations.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bring answers (x7)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Part C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bring up the instruction &amp; boxes </a:t>
            </a: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 for this week and previous weeks.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1.  Pupils need to write the English for as many words as possible, aiming to get at least 15 points (but more if possible).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2. Click for English answers.</a:t>
            </a: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00962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4" name="Google Shape;214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  <a:br>
              <a:rPr lang="en-GB" b="0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aural comprehension of the verbs ‘soy’ and ‘es’, connecting them with meaning each time.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Read the instructions.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bring the question &amp; encourage students to recognise the questions.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Students write the correct letter/numbers in the table, and a question mark when they identify the questions.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for answers.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Transcript</a:t>
            </a:r>
            <a:r>
              <a:rPr lang="es-ES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None/>
            </a:pPr>
            <a:r>
              <a:rPr lang="es-ES" sz="1200" dirty="0">
                <a:solidFill>
                  <a:srgbClr val="002060"/>
                </a:solidFill>
                <a:latin typeface="Century Gothic"/>
                <a:sym typeface="Century Gothic"/>
              </a:rPr>
              <a:t>Ej. ¿Es cómodo?</a:t>
            </a:r>
            <a:endParaRPr lang="es-ES" dirty="0"/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</a:pPr>
            <a:r>
              <a:rPr lang="es-ES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Soy de Ecuador</a:t>
            </a:r>
            <a:endParaRPr lang="es-ES" dirty="0"/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</a:pPr>
            <a:r>
              <a:rPr lang="es-ES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Eres activa</a:t>
            </a:r>
            <a:endParaRPr lang="es-ES" dirty="0"/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</a:pPr>
            <a:r>
              <a:rPr lang="es-ES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¿Soy siempre pesado?</a:t>
            </a:r>
            <a:endParaRPr lang="es-ES" dirty="0"/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</a:pPr>
            <a:r>
              <a:rPr lang="es-ES" sz="1200" dirty="0">
                <a:solidFill>
                  <a:srgbClr val="002060"/>
                </a:solidFill>
                <a:latin typeface="Century Gothic"/>
                <a:sym typeface="Century Gothic"/>
              </a:rPr>
              <a:t>¿Eres positiva?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</a:pPr>
            <a:r>
              <a:rPr lang="es-ES" sz="1200" dirty="0">
                <a:solidFill>
                  <a:srgbClr val="002060"/>
                </a:solidFill>
                <a:latin typeface="Century Gothic"/>
                <a:sym typeface="Century Gothic"/>
              </a:rPr>
              <a:t>Es de España. </a:t>
            </a:r>
            <a:endParaRPr lang="es-E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</a:t>
            </a:r>
            <a:br>
              <a:rPr lang="en-GB" b="0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aural comprehension of ‘soy’, ‘</a:t>
            </a:r>
            <a:r>
              <a:rPr lang="en-GB" b="0" dirty="0" err="1"/>
              <a:t>eres</a:t>
            </a:r>
            <a:r>
              <a:rPr lang="en-GB" b="0" dirty="0"/>
              <a:t>’ &amp; ‘es’, time phrases &amp; key adjectives, connecting with meaning each time.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Students listen and write down the meaning of the sentences, selecting from the options given (there are additional words that are not needed).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GB" sz="120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Transcript: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None/>
            </a:pPr>
            <a:r>
              <a:rPr lang="en-GB" sz="1200" dirty="0" err="1">
                <a:solidFill>
                  <a:srgbClr val="002060"/>
                </a:solidFill>
                <a:latin typeface="Century Gothic"/>
                <a:sym typeface="Century Gothic"/>
              </a:rPr>
              <a:t>Ej</a:t>
            </a:r>
            <a:r>
              <a:rPr lang="en-GB" sz="1200" dirty="0">
                <a:solidFill>
                  <a:srgbClr val="002060"/>
                </a:solidFill>
                <a:latin typeface="Century Gothic"/>
                <a:sym typeface="Century Gothic"/>
              </a:rPr>
              <a:t>. ¿Es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sym typeface="Century Gothic"/>
              </a:rPr>
              <a:t>cómodo</a:t>
            </a:r>
            <a:r>
              <a:rPr lang="en-GB" sz="1200" dirty="0">
                <a:solidFill>
                  <a:srgbClr val="002060"/>
                </a:solidFill>
                <a:latin typeface="Century Gothic"/>
                <a:sym typeface="Century Gothic"/>
              </a:rPr>
              <a:t>?</a:t>
            </a:r>
            <a:endParaRPr dirty="0"/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</a:pP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Soy de Ecuador</a:t>
            </a:r>
            <a:endParaRPr dirty="0"/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</a:pP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Eres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activa</a:t>
            </a:r>
            <a:endParaRPr dirty="0"/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</a:pP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¿Soy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siempre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pesado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endParaRPr dirty="0"/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</a:pPr>
            <a:r>
              <a:rPr lang="en-GB" sz="1200" dirty="0">
                <a:solidFill>
                  <a:srgbClr val="002060"/>
                </a:solidFill>
                <a:latin typeface="Century Gothic"/>
                <a:sym typeface="Century Gothic"/>
              </a:rPr>
              <a:t>Eres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sym typeface="Century Gothic"/>
              </a:rPr>
              <a:t>normalmente</a:t>
            </a:r>
            <a:r>
              <a:rPr lang="en-GB" sz="1200" dirty="0">
                <a:solidFill>
                  <a:srgbClr val="002060"/>
                </a:solidFill>
                <a:latin typeface="Century Gothic"/>
                <a:sym typeface="Century Gothic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sym typeface="Century Gothic"/>
              </a:rPr>
              <a:t>positivo</a:t>
            </a:r>
            <a:r>
              <a:rPr lang="en-GB" sz="1200" dirty="0">
                <a:solidFill>
                  <a:srgbClr val="002060"/>
                </a:solidFill>
                <a:latin typeface="Century Gothic"/>
                <a:sym typeface="Century Gothic"/>
              </a:rPr>
              <a:t>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5" name="Google Shape;215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baseline="0" dirty="0"/>
              <a:t>Time: </a:t>
            </a:r>
            <a:r>
              <a:rPr lang="en-GB" b="0" baseline="0" dirty="0"/>
              <a:t>5-8</a:t>
            </a:r>
            <a:r>
              <a:rPr lang="en-GB" baseline="0" dirty="0"/>
              <a:t> minutes</a:t>
            </a:r>
          </a:p>
          <a:p>
            <a:r>
              <a:rPr lang="en-GB" b="1" baseline="0" dirty="0"/>
              <a:t>Aim: </a:t>
            </a:r>
            <a:r>
              <a:rPr lang="en-GB" b="0" baseline="0" dirty="0"/>
              <a:t>To use raised intonation and adjectival agreement in oral production to guess their partner’s characters as quickly as possible. </a:t>
            </a:r>
          </a:p>
          <a:p>
            <a:endParaRPr lang="en-GB" b="0" baseline="0" dirty="0"/>
          </a:p>
          <a:p>
            <a:pPr>
              <a:buAutoNum type="arabicPeriod"/>
            </a:pPr>
            <a:r>
              <a:rPr lang="en-GB" baseline="0" dirty="0"/>
              <a:t>Read the title in Spanish and click to bring a brief explanation of the instructions.</a:t>
            </a:r>
          </a:p>
          <a:p>
            <a:pPr>
              <a:buAutoNum type="arabicPeriod"/>
            </a:pPr>
            <a:r>
              <a:rPr lang="en-GB" baseline="0" dirty="0"/>
              <a:t>Tell students they are going to work in pairs. Partners </a:t>
            </a:r>
            <a:r>
              <a:rPr lang="en-GB" dirty="0"/>
              <a:t>take it in turns</a:t>
            </a:r>
            <a:r>
              <a:rPr lang="en-GB" baseline="0" dirty="0"/>
              <a:t> to ask yes/no questions to try to figure out the other player’s character. The partner guessing needs to use </a:t>
            </a:r>
            <a:r>
              <a:rPr lang="en-GB" b="1" baseline="0" dirty="0"/>
              <a:t>raised question intonation </a:t>
            </a:r>
            <a:r>
              <a:rPr lang="en-GB" baseline="0" dirty="0"/>
              <a:t>and the </a:t>
            </a:r>
            <a:r>
              <a:rPr lang="en-GB" b="1" baseline="0" dirty="0"/>
              <a:t>correct adjectival agreement </a:t>
            </a:r>
            <a:r>
              <a:rPr lang="en-GB" baseline="0" dirty="0"/>
              <a:t>to narrow down their options correctly! Explain this to the pupils - they have to pronounce the adjective correctly, with the correct ending, otherwise their partner cannot guess who they are.</a:t>
            </a:r>
          </a:p>
          <a:p>
            <a:pPr>
              <a:buAutoNum type="arabicPeriod"/>
            </a:pPr>
            <a:r>
              <a:rPr lang="en-GB" baseline="0" dirty="0"/>
              <a:t>Click x2 to bring the speech bubbles to make sure students are clear about what the exchange should look like (¿Eres de ..? / </a:t>
            </a:r>
            <a:r>
              <a:rPr lang="en-GB" baseline="0" dirty="0" err="1"/>
              <a:t>Sí</a:t>
            </a:r>
            <a:r>
              <a:rPr lang="en-GB" baseline="0" dirty="0"/>
              <a:t> / No).</a:t>
            </a:r>
          </a:p>
          <a:p>
            <a:pPr>
              <a:buAutoNum type="arabicPeriod"/>
            </a:pPr>
            <a:r>
              <a:rPr lang="en-GB" baseline="0" dirty="0"/>
              <a:t>Click x2 to model an example &amp; read the speech bubbles (“¿Eres de </a:t>
            </a:r>
            <a:r>
              <a:rPr lang="en-GB" baseline="0" dirty="0" err="1"/>
              <a:t>España</a:t>
            </a:r>
            <a:r>
              <a:rPr lang="en-GB" baseline="0" dirty="0"/>
              <a:t>?” / ¡No!). Show students on the board how that means Picasso / </a:t>
            </a:r>
            <a:r>
              <a:rPr lang="en-GB" baseline="0" dirty="0" err="1"/>
              <a:t>Quique</a:t>
            </a:r>
            <a:r>
              <a:rPr lang="en-GB" baseline="0" dirty="0"/>
              <a:t> / </a:t>
            </a:r>
            <a:r>
              <a:rPr lang="en-GB" baseline="0" dirty="0" err="1"/>
              <a:t>Ángela</a:t>
            </a:r>
            <a:r>
              <a:rPr lang="en-GB" baseline="0" dirty="0"/>
              <a:t> are not the secret character &amp; click to bring X shape to cover her. Click x2 to trigger the next question  (¿Eres de Perú?) The response is “Yes” so we now know it’s Elena.</a:t>
            </a:r>
          </a:p>
          <a:p>
            <a:pPr>
              <a:buAutoNum type="arabicPeriod"/>
            </a:pPr>
            <a:r>
              <a:rPr lang="en-GB" baseline="0" dirty="0"/>
              <a:t>Teachers can model another round with the whole class (getting students to ask the questions) before getting them started in pairs.</a:t>
            </a:r>
          </a:p>
          <a:p>
            <a:endParaRPr lang="en-GB" baseline="0" dirty="0"/>
          </a:p>
          <a:p>
            <a:r>
              <a:rPr lang="en-GB" baseline="0" dirty="0"/>
              <a:t>3. Give students 30 seconds to write down 4 names (mixture of nationalities). Click on “</a:t>
            </a:r>
            <a:r>
              <a:rPr lang="en-GB" baseline="0" dirty="0" err="1"/>
              <a:t>Inicio</a:t>
            </a:r>
            <a:r>
              <a:rPr lang="en-GB" baseline="0" dirty="0"/>
              <a:t>” to trigger timer. </a:t>
            </a:r>
          </a:p>
          <a:p>
            <a:endParaRPr lang="en-GB" baseline="0" dirty="0"/>
          </a:p>
          <a:p>
            <a:r>
              <a:rPr lang="en-GB" baseline="0" dirty="0"/>
              <a:t>4. Display next slide while they are working in </a:t>
            </a:r>
            <a:r>
              <a:rPr lang="en-GB" baseline="0" dirty="0" err="1"/>
              <a:t>paris</a:t>
            </a:r>
            <a:r>
              <a:rPr lang="en-GB" baseline="0" dirty="0"/>
              <a:t>. </a:t>
            </a:r>
          </a:p>
          <a:p>
            <a:endParaRPr lang="en-GB" b="1" baseline="0" dirty="0"/>
          </a:p>
          <a:p>
            <a:r>
              <a:rPr lang="en-GB" b="1" baseline="0" dirty="0"/>
              <a:t>NB. </a:t>
            </a:r>
            <a:r>
              <a:rPr lang="en-GB" b="0" baseline="0" dirty="0"/>
              <a:t>Print the template slide (slide 20) in A5 so that students can cross out as they play. </a:t>
            </a:r>
          </a:p>
          <a:p>
            <a:pPr marL="0" indent="0">
              <a:buNone/>
            </a:pPr>
            <a:endParaRPr lang="en-GB" b="1" baseline="0" dirty="0"/>
          </a:p>
          <a:p>
            <a:pPr marL="0" indent="0">
              <a:buNone/>
            </a:pPr>
            <a:r>
              <a:rPr lang="en-GB" baseline="0" dirty="0"/>
              <a:t>At the end of the game, point out to them that grammar features (in this case </a:t>
            </a:r>
            <a:r>
              <a:rPr lang="en-GB" baseline="0" dirty="0" err="1"/>
              <a:t>masc</a:t>
            </a:r>
            <a:r>
              <a:rPr lang="en-GB" baseline="0" dirty="0"/>
              <a:t>/fem adjective endings) often help us to pinpoint the correct meaning more quickly, but not always!</a:t>
            </a:r>
          </a:p>
          <a:p>
            <a:pPr marL="0" indent="0">
              <a:buNone/>
            </a:pPr>
            <a:endParaRPr lang="en-GB" baseline="0" dirty="0"/>
          </a:p>
          <a:p>
            <a:pPr marL="0" indent="0">
              <a:buNone/>
            </a:pPr>
            <a:r>
              <a:rPr lang="en-GB" baseline="0" dirty="0"/>
              <a:t>Adjectives used in the task:</a:t>
            </a:r>
            <a:br>
              <a:rPr lang="en-GB" baseline="0" dirty="0"/>
            </a:b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16833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(slide 2)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27149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5-8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produce full sentences using ‘soy’ &amp; ‘</a:t>
            </a:r>
            <a:r>
              <a:rPr lang="en-GB" b="0" dirty="0" err="1"/>
              <a:t>eres</a:t>
            </a:r>
            <a:r>
              <a:rPr lang="en-GB" b="0" dirty="0"/>
              <a:t>’ with permanent attributes &amp; origin + using ‘de’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Read the instructions in Spanish.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Ask students to complete translate the sentences into Spanish, using the correct verb (‘soy’ &amp; ‘</a:t>
            </a:r>
            <a:r>
              <a:rPr lang="en-GB" b="0" dirty="0" err="1"/>
              <a:t>eres</a:t>
            </a:r>
            <a:r>
              <a:rPr lang="en-GB" b="0" dirty="0"/>
              <a:t>’).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Encourage early finishers to turn the statements into questions, paying attention to question marks &amp; practise raised intonation out loud. 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37159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6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for this week and previous weeks.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1.  Pupils need to write the Spanish for as many words as possible, aiming to get at least 15 points (but more if possible).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2. Click for Spanish answers.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9396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0C7FB-D9FB-43BE-B87D-889C5CF8CD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E70390-AFC6-42AF-B4B3-E7B8A7E916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58DA6C-2B5A-4802-96AB-DDD45096B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537B3-035D-45B2-84FA-665767581E93}" type="datetimeFigureOut">
              <a:rPr lang="en-GB" smtClean="0"/>
              <a:t>16/09/2021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689C3E-176F-406C-B256-53BA7C752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644C37-BD62-4C84-A5EC-BA8F63357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0E0AD-C698-4C46-B5AD-5CD1DFD581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79614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B415F-2A96-4910-B8DF-9EB9311CE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9A3559-6F1F-4F3C-AAAA-E38C693FD3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B74C09-EE91-4C25-8A21-E6FE81903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537B3-035D-45B2-84FA-665767581E93}" type="datetimeFigureOut">
              <a:rPr lang="en-GB" smtClean="0"/>
              <a:t>16/09/2021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89B27B-570B-4B33-AEB4-430F892D4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D38FB8-7547-4CF5-9C9C-F439EF765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0E0AD-C698-4C46-B5AD-5CD1DFD581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4419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92C151-5A98-4E1B-B3B6-E48BB4744D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3C0925-2D36-430B-B01D-D03B6CF948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EBB1B8-703F-4513-AE09-F7AF70832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537B3-035D-45B2-84FA-665767581E93}" type="datetimeFigureOut">
              <a:rPr lang="en-GB" smtClean="0"/>
              <a:t>16/09/2021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5A4CEF-3691-40F6-95E7-34018D045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CB9AE5-0D57-426E-8A0D-EDC113EBE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0E0AD-C698-4C46-B5AD-5CD1DFD581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7317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D3D16-E291-4DCF-9EFF-C579E2B43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4132B6-B76F-476D-AD8D-B823B1C9A9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6A970A-1DCA-434F-9ACA-1B3E4CC0D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537B3-035D-45B2-84FA-665767581E93}" type="datetimeFigureOut">
              <a:rPr lang="en-GB" smtClean="0"/>
              <a:t>16/09/2021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A1A8C5-84E8-4CAC-B2D5-55E4629EF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F67E4E-2A2E-4DF2-9248-F46CCC24C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0E0AD-C698-4C46-B5AD-5CD1DFD581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3621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AE1EE-E738-4575-9D0E-56AEF69AC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56ED6-89E0-473D-9C39-9ADCB18EA7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8AC784-D6CF-46BE-ABE1-F014D46CB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537B3-035D-45B2-84FA-665767581E93}" type="datetimeFigureOut">
              <a:rPr lang="en-GB" smtClean="0"/>
              <a:t>16/09/2021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54BAB9-4999-4CCE-BA63-7955E6C44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9BA83D-DB08-491D-9843-EF81A60E5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0E0AD-C698-4C46-B5AD-5CD1DFD581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1353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9C5EF-1686-4B28-81EC-46C5DD508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567BC2-05DC-4672-A3CC-02804BD86C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F9FA79-21C8-4563-8AA9-13172D3EE3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4F7E37-E2B7-4C43-9065-A97FAAE42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537B3-035D-45B2-84FA-665767581E93}" type="datetimeFigureOut">
              <a:rPr lang="en-GB" smtClean="0"/>
              <a:t>16/09/2021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F5214C-0ABE-41F9-937D-BBFEA0331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1E4E3E-8187-431F-8E1F-B86D2E315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0E0AD-C698-4C46-B5AD-5CD1DFD581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3508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FC4FC-7751-4981-9E06-0242722D6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076134-5296-4F60-B3A9-E1A810D0EC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76F5B3-D8DD-4484-9CF9-1C1D3315BB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F19A03-D45F-4CF5-B4EA-AD2EAF08BB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BAC117-AEFA-406C-8F54-9289105912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39FBC4-1592-4D69-AA7E-C806BB2C5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537B3-035D-45B2-84FA-665767581E93}" type="datetimeFigureOut">
              <a:rPr lang="en-GB" smtClean="0"/>
              <a:t>16/09/2021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04D4A3-86C3-46D3-9D2D-80D5EA3DE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396E59-215E-4991-99C3-B02A30CB1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0E0AD-C698-4C46-B5AD-5CD1DFD581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5135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A52FB-FC19-4825-A9F2-E4637FAC0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AB2855-E9F0-4F83-8C47-36584FC2D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537B3-035D-45B2-84FA-665767581E93}" type="datetimeFigureOut">
              <a:rPr lang="en-GB" smtClean="0"/>
              <a:t>16/09/2021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85A1A9-A0EB-4AD4-A787-E91E844BD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9816BA-E2D6-499E-9DC8-0C8A5B532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0E0AD-C698-4C46-B5AD-5CD1DFD581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7492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00EBC4-AB49-4F90-AF5E-43BD6183A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537B3-035D-45B2-84FA-665767581E93}" type="datetimeFigureOut">
              <a:rPr lang="en-GB" smtClean="0"/>
              <a:t>16/09/2021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AFAAE0-A4F3-4930-B950-2BF502AF6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B63196-72B8-42CF-954E-20CCE71DC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0E0AD-C698-4C46-B5AD-5CD1DFD581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6944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D8E3F-1164-4CDF-9948-842266A21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FD2D69-1560-43B8-BF43-32D6413688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91B230-CAAE-46D4-8099-9CCD19FFFE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EAEC52-C9B5-4BCD-B62D-5C6028A15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537B3-035D-45B2-84FA-665767581E93}" type="datetimeFigureOut">
              <a:rPr lang="en-GB" smtClean="0"/>
              <a:t>16/09/2021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9D6E85-7C33-4AAD-A075-8290AD322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B1C0BC-2E1F-42EE-B4E4-C9ACBC80D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0E0AD-C698-4C46-B5AD-5CD1DFD581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9982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A0BF5-A1D8-4D9A-8F24-5B31B3604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D7C736-3C84-4B04-863D-F27429029D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F15B56-8063-4547-B3B9-4CC5AA6E2D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98C6D3-C273-4098-A93B-915DEE570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537B3-035D-45B2-84FA-665767581E93}" type="datetimeFigureOut">
              <a:rPr lang="en-GB" smtClean="0"/>
              <a:t>16/09/2021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41C806-D4BE-4E78-99D6-9140713D6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D81B7B-09B9-43C6-B679-71EAF57F9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0E0AD-C698-4C46-B5AD-5CD1DFD581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1202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7CF4BC-6847-4190-8F7F-991C313FA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3985F5-BCBC-4119-A51C-EF36505256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0FBA6D-9B8E-46C0-8706-BF6D753250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537B3-035D-45B2-84FA-665767581E93}" type="datetimeFigureOut">
              <a:rPr lang="en-GB" smtClean="0"/>
              <a:t>16/09/2021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EE5BE9-2FE6-4F91-8B8D-67BFAE1206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CDF20-C785-49A3-9BA5-EC2577B850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60E0AD-C698-4C46-B5AD-5CD1DFD581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0686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2.png"/><Relationship Id="rId18" Type="http://schemas.openxmlformats.org/officeDocument/2006/relationships/audio" Target="../media/audio15.wav"/><Relationship Id="rId26" Type="http://schemas.openxmlformats.org/officeDocument/2006/relationships/image" Target="../media/image7.png"/><Relationship Id="rId3" Type="http://schemas.openxmlformats.org/officeDocument/2006/relationships/audio" Target="../media/audio2.wav"/><Relationship Id="rId21" Type="http://schemas.openxmlformats.org/officeDocument/2006/relationships/audio" Target="../media/audio18.wav"/><Relationship Id="rId7" Type="http://schemas.openxmlformats.org/officeDocument/2006/relationships/audio" Target="../media/audio6.wav"/><Relationship Id="rId12" Type="http://schemas.openxmlformats.org/officeDocument/2006/relationships/audio" Target="../media/audio11.wav"/><Relationship Id="rId17" Type="http://schemas.openxmlformats.org/officeDocument/2006/relationships/audio" Target="../media/audio14.wav"/><Relationship Id="rId25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6" Type="http://schemas.openxmlformats.org/officeDocument/2006/relationships/audio" Target="../media/audio13.wav"/><Relationship Id="rId20" Type="http://schemas.openxmlformats.org/officeDocument/2006/relationships/audio" Target="../media/audio17.wav"/><Relationship Id="rId29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5.wav"/><Relationship Id="rId11" Type="http://schemas.openxmlformats.org/officeDocument/2006/relationships/audio" Target="../media/audio10.wav"/><Relationship Id="rId24" Type="http://schemas.openxmlformats.org/officeDocument/2006/relationships/image" Target="../media/image5.png"/><Relationship Id="rId5" Type="http://schemas.openxmlformats.org/officeDocument/2006/relationships/audio" Target="../media/audio4.wav"/><Relationship Id="rId15" Type="http://schemas.openxmlformats.org/officeDocument/2006/relationships/image" Target="../media/image3.png"/><Relationship Id="rId23" Type="http://schemas.openxmlformats.org/officeDocument/2006/relationships/image" Target="../media/image4.png"/><Relationship Id="rId28" Type="http://schemas.openxmlformats.org/officeDocument/2006/relationships/image" Target="../media/image9.png"/><Relationship Id="rId10" Type="http://schemas.openxmlformats.org/officeDocument/2006/relationships/audio" Target="../media/audio9.wav"/><Relationship Id="rId19" Type="http://schemas.openxmlformats.org/officeDocument/2006/relationships/audio" Target="../media/audio16.wav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audio" Target="../media/audio12.wav"/><Relationship Id="rId22" Type="http://schemas.openxmlformats.org/officeDocument/2006/relationships/audio" Target="../media/audio19.wav"/><Relationship Id="rId27" Type="http://schemas.openxmlformats.org/officeDocument/2006/relationships/image" Target="../media/image8.png"/><Relationship Id="rId30" Type="http://schemas.openxmlformats.org/officeDocument/2006/relationships/audio" Target="../media/audio20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5.wav"/><Relationship Id="rId13" Type="http://schemas.openxmlformats.org/officeDocument/2006/relationships/audio" Target="../media/audio28.wav"/><Relationship Id="rId3" Type="http://schemas.openxmlformats.org/officeDocument/2006/relationships/audio" Target="../media/audio21.wav"/><Relationship Id="rId7" Type="http://schemas.openxmlformats.org/officeDocument/2006/relationships/audio" Target="../media/audio24.wav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3.wav"/><Relationship Id="rId11" Type="http://schemas.openxmlformats.org/officeDocument/2006/relationships/image" Target="../media/image15.png"/><Relationship Id="rId5" Type="http://schemas.openxmlformats.org/officeDocument/2006/relationships/audio" Target="../media/audio22.wav"/><Relationship Id="rId10" Type="http://schemas.openxmlformats.org/officeDocument/2006/relationships/audio" Target="../media/audio27.wav"/><Relationship Id="rId4" Type="http://schemas.openxmlformats.org/officeDocument/2006/relationships/image" Target="../media/image3.png"/><Relationship Id="rId9" Type="http://schemas.openxmlformats.org/officeDocument/2006/relationships/audio" Target="../media/audio26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34.wav"/><Relationship Id="rId13" Type="http://schemas.openxmlformats.org/officeDocument/2006/relationships/audio" Target="../media/audio37.wav"/><Relationship Id="rId18" Type="http://schemas.openxmlformats.org/officeDocument/2006/relationships/audio" Target="../media/audio40.wav"/><Relationship Id="rId3" Type="http://schemas.openxmlformats.org/officeDocument/2006/relationships/audio" Target="../media/audio29.wav"/><Relationship Id="rId21" Type="http://schemas.openxmlformats.org/officeDocument/2006/relationships/image" Target="../media/image23.png"/><Relationship Id="rId7" Type="http://schemas.openxmlformats.org/officeDocument/2006/relationships/audio" Target="../media/audio33.wav"/><Relationship Id="rId12" Type="http://schemas.openxmlformats.org/officeDocument/2006/relationships/audio" Target="../media/audio36.wav"/><Relationship Id="rId17" Type="http://schemas.openxmlformats.org/officeDocument/2006/relationships/audio" Target="../media/audio39.wav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0.gif"/><Relationship Id="rId20" Type="http://schemas.openxmlformats.org/officeDocument/2006/relationships/image" Target="../media/image22.gif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2.wav"/><Relationship Id="rId11" Type="http://schemas.openxmlformats.org/officeDocument/2006/relationships/image" Target="../media/image18.png"/><Relationship Id="rId24" Type="http://schemas.openxmlformats.org/officeDocument/2006/relationships/audio" Target="../media/audio41.wav"/><Relationship Id="rId5" Type="http://schemas.openxmlformats.org/officeDocument/2006/relationships/audio" Target="../media/audio31.wav"/><Relationship Id="rId15" Type="http://schemas.openxmlformats.org/officeDocument/2006/relationships/audio" Target="../media/audio38.wav"/><Relationship Id="rId23" Type="http://schemas.openxmlformats.org/officeDocument/2006/relationships/image" Target="../media/image25.png"/><Relationship Id="rId10" Type="http://schemas.openxmlformats.org/officeDocument/2006/relationships/audio" Target="../media/audio35.wav"/><Relationship Id="rId19" Type="http://schemas.openxmlformats.org/officeDocument/2006/relationships/image" Target="../media/image21.png"/><Relationship Id="rId4" Type="http://schemas.openxmlformats.org/officeDocument/2006/relationships/audio" Target="../media/audio30.wav"/><Relationship Id="rId9" Type="http://schemas.openxmlformats.org/officeDocument/2006/relationships/image" Target="../media/image17.png"/><Relationship Id="rId14" Type="http://schemas.openxmlformats.org/officeDocument/2006/relationships/image" Target="../media/image19.gif"/><Relationship Id="rId22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11" Type="http://schemas.openxmlformats.org/officeDocument/2006/relationships/image" Target="../media/image17.png"/><Relationship Id="rId5" Type="http://schemas.openxmlformats.org/officeDocument/2006/relationships/image" Target="../media/image20.gif"/><Relationship Id="rId10" Type="http://schemas.openxmlformats.org/officeDocument/2006/relationships/image" Target="../media/image25.png"/><Relationship Id="rId4" Type="http://schemas.openxmlformats.org/officeDocument/2006/relationships/image" Target="../media/image19.gif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47.wav"/><Relationship Id="rId13" Type="http://schemas.openxmlformats.org/officeDocument/2006/relationships/image" Target="../media/image27.png"/><Relationship Id="rId3" Type="http://schemas.openxmlformats.org/officeDocument/2006/relationships/audio" Target="../media/audio42.wav"/><Relationship Id="rId7" Type="http://schemas.openxmlformats.org/officeDocument/2006/relationships/audio" Target="../media/audio46.wav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5.wav"/><Relationship Id="rId11" Type="http://schemas.openxmlformats.org/officeDocument/2006/relationships/image" Target="../media/image26.png"/><Relationship Id="rId5" Type="http://schemas.openxmlformats.org/officeDocument/2006/relationships/audio" Target="../media/audio44.wav"/><Relationship Id="rId15" Type="http://schemas.openxmlformats.org/officeDocument/2006/relationships/image" Target="../media/image29.png"/><Relationship Id="rId10" Type="http://schemas.openxmlformats.org/officeDocument/2006/relationships/audio" Target="../media/audio49.wav"/><Relationship Id="rId4" Type="http://schemas.openxmlformats.org/officeDocument/2006/relationships/audio" Target="../media/audio43.wav"/><Relationship Id="rId9" Type="http://schemas.openxmlformats.org/officeDocument/2006/relationships/audio" Target="../media/audio48.wav"/><Relationship Id="rId1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54.wav"/><Relationship Id="rId13" Type="http://schemas.openxmlformats.org/officeDocument/2006/relationships/audio" Target="../media/audio59.wav"/><Relationship Id="rId18" Type="http://schemas.openxmlformats.org/officeDocument/2006/relationships/audio" Target="../media/audio64.wav"/><Relationship Id="rId26" Type="http://schemas.openxmlformats.org/officeDocument/2006/relationships/image" Target="../media/image13.png"/><Relationship Id="rId3" Type="http://schemas.openxmlformats.org/officeDocument/2006/relationships/audio" Target="../media/audio38.wav"/><Relationship Id="rId21" Type="http://schemas.openxmlformats.org/officeDocument/2006/relationships/audio" Target="../media/audio67.wav"/><Relationship Id="rId7" Type="http://schemas.openxmlformats.org/officeDocument/2006/relationships/audio" Target="../media/audio53.wav"/><Relationship Id="rId12" Type="http://schemas.openxmlformats.org/officeDocument/2006/relationships/audio" Target="../media/audio58.wav"/><Relationship Id="rId17" Type="http://schemas.openxmlformats.org/officeDocument/2006/relationships/audio" Target="../media/audio63.wav"/><Relationship Id="rId25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6" Type="http://schemas.openxmlformats.org/officeDocument/2006/relationships/audio" Target="../media/audio62.wav"/><Relationship Id="rId20" Type="http://schemas.openxmlformats.org/officeDocument/2006/relationships/audio" Target="../media/audio66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52.wav"/><Relationship Id="rId11" Type="http://schemas.openxmlformats.org/officeDocument/2006/relationships/audio" Target="../media/audio57.wav"/><Relationship Id="rId24" Type="http://schemas.openxmlformats.org/officeDocument/2006/relationships/image" Target="../media/image11.png"/><Relationship Id="rId5" Type="http://schemas.openxmlformats.org/officeDocument/2006/relationships/audio" Target="../media/audio51.wav"/><Relationship Id="rId15" Type="http://schemas.openxmlformats.org/officeDocument/2006/relationships/audio" Target="../media/audio61.wav"/><Relationship Id="rId23" Type="http://schemas.openxmlformats.org/officeDocument/2006/relationships/audio" Target="../media/audio69.wav"/><Relationship Id="rId10" Type="http://schemas.openxmlformats.org/officeDocument/2006/relationships/audio" Target="../media/audio56.wav"/><Relationship Id="rId19" Type="http://schemas.openxmlformats.org/officeDocument/2006/relationships/audio" Target="../media/audio65.wav"/><Relationship Id="rId4" Type="http://schemas.openxmlformats.org/officeDocument/2006/relationships/audio" Target="../media/audio50.wav"/><Relationship Id="rId9" Type="http://schemas.openxmlformats.org/officeDocument/2006/relationships/audio" Target="../media/audio55.wav"/><Relationship Id="rId14" Type="http://schemas.openxmlformats.org/officeDocument/2006/relationships/audio" Target="../media/audio60.wav"/><Relationship Id="rId22" Type="http://schemas.openxmlformats.org/officeDocument/2006/relationships/audio" Target="../media/audio68.wav"/><Relationship Id="rId27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3">
            <a:hlinkClick r:id="" action="ppaction://noaction">
              <a:snd r:embed="rId3" name="t1w1s1_hola.wav"/>
            </a:hlinkClick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3"/>
          <p:cNvSpPr/>
          <p:nvPr/>
        </p:nvSpPr>
        <p:spPr>
          <a:xfrm>
            <a:off x="6368181" y="4552388"/>
            <a:ext cx="564562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ADD2E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amarillo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ADD2E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3"/>
          <p:cNvSpPr txBox="1"/>
          <p:nvPr/>
        </p:nvSpPr>
        <p:spPr>
          <a:xfrm>
            <a:off x="0" y="6334820"/>
            <a:ext cx="45720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 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2" name="Google Shape;102;p3"/>
          <p:cNvSpPr txBox="1"/>
          <p:nvPr/>
        </p:nvSpPr>
        <p:spPr>
          <a:xfrm>
            <a:off x="56445" y="171394"/>
            <a:ext cx="411480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entury Gothic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Describing me and others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3" name="Google Shape;133;p2"/>
          <p:cNvCxnSpPr/>
          <p:nvPr/>
        </p:nvCxnSpPr>
        <p:spPr>
          <a:xfrm>
            <a:off x="6083723" y="966590"/>
            <a:ext cx="0" cy="5306561"/>
          </a:xfrm>
          <a:prstGeom prst="straightConnector1">
            <a:avLst/>
          </a:prstGeom>
          <a:noFill/>
          <a:ln w="5715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64" name="Google Shape;164;p2" descr="Speech Icon, Voice, Talking, Audio, Speech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1292814" y="91888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A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up 1 </a:t>
            </a:r>
            <a:endParaRPr lang="es-AR" sz="3200" dirty="0"/>
          </a:p>
        </p:txBody>
      </p:sp>
      <p:sp>
        <p:nvSpPr>
          <p:cNvPr id="33" name="Google Shape;157;p2">
            <a:extLst>
              <a:ext uri="{FF2B5EF4-FFF2-40B4-BE49-F238E27FC236}">
                <a16:creationId xmlns:a16="http://schemas.microsoft.com/office/drawing/2014/main" id="{CB317A08-5776-4B35-8199-75C74BC7BCEF}"/>
              </a:ext>
            </a:extLst>
          </p:cNvPr>
          <p:cNvSpPr txBox="1"/>
          <p:nvPr/>
        </p:nvSpPr>
        <p:spPr>
          <a:xfrm>
            <a:off x="6154209" y="949334"/>
            <a:ext cx="6266375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AR" sz="20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</a:t>
            </a: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s-AR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Complete </a:t>
            </a:r>
            <a:r>
              <a:rPr kumimoji="0" lang="es-A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the</a:t>
            </a:r>
            <a:r>
              <a:rPr kumimoji="0" lang="es-AR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s-A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poem</a:t>
            </a:r>
            <a:r>
              <a:rPr kumimoji="0" lang="es-AR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s-A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with</a:t>
            </a:r>
            <a:r>
              <a:rPr kumimoji="0" lang="es-AR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a </a:t>
            </a:r>
            <a:r>
              <a:rPr kumimoji="0" lang="es-AR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name</a:t>
            </a:r>
            <a:r>
              <a:rPr kumimoji="0" lang="es-AR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s-A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that</a:t>
            </a:r>
            <a:r>
              <a:rPr kumimoji="0" lang="es-AR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s-A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rhymes</a:t>
            </a:r>
            <a:r>
              <a:rPr kumimoji="0" lang="es-AR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</a:p>
        </p:txBody>
      </p:sp>
      <p:sp>
        <p:nvSpPr>
          <p:cNvPr id="34" name="Google Shape;158;p2">
            <a:extLst>
              <a:ext uri="{FF2B5EF4-FFF2-40B4-BE49-F238E27FC236}">
                <a16:creationId xmlns:a16="http://schemas.microsoft.com/office/drawing/2014/main" id="{5EFCC2C2-D4BB-4A0E-8F6F-9C7555B1B91F}"/>
              </a:ext>
            </a:extLst>
          </p:cNvPr>
          <p:cNvSpPr txBox="1"/>
          <p:nvPr/>
        </p:nvSpPr>
        <p:spPr>
          <a:xfrm>
            <a:off x="6298336" y="1430950"/>
            <a:ext cx="4929757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200000"/>
              </a:lnSpc>
            </a:pPr>
            <a:r>
              <a:rPr lang="es-AR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Con a, la vaca __________. </a:t>
            </a:r>
          </a:p>
        </p:txBody>
      </p:sp>
      <p:sp>
        <p:nvSpPr>
          <p:cNvPr id="36" name="Google Shape;160;p2">
            <a:extLst>
              <a:ext uri="{FF2B5EF4-FFF2-40B4-BE49-F238E27FC236}">
                <a16:creationId xmlns:a16="http://schemas.microsoft.com/office/drawing/2014/main" id="{504AF189-DF40-4CFF-85CD-C0BFF02A7498}"/>
              </a:ext>
            </a:extLst>
          </p:cNvPr>
          <p:cNvSpPr txBox="1"/>
          <p:nvPr/>
        </p:nvSpPr>
        <p:spPr>
          <a:xfrm>
            <a:off x="6120635" y="5316401"/>
            <a:ext cx="6083717" cy="92328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AR" kern="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Enrique               marrón          Maca	único    	aquí 	  Ugo   	                  </a:t>
            </a:r>
            <a:r>
              <a:rPr lang="es-AR" kern="0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Soli</a:t>
            </a:r>
            <a:r>
              <a:rPr lang="es-AR" kern="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  	</a:t>
            </a:r>
          </a:p>
          <a:p>
            <a:pPr lvl="0">
              <a:buClr>
                <a:srgbClr val="000000"/>
              </a:buClr>
              <a:defRPr/>
            </a:pPr>
            <a:r>
              <a:rPr lang="es-AR" kern="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Camarón	    verde 		 blanca	</a:t>
            </a:r>
            <a:endParaRPr kumimoji="0" lang="es-AR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162;p2">
            <a:extLst>
              <a:ext uri="{FF2B5EF4-FFF2-40B4-BE49-F238E27FC236}">
                <a16:creationId xmlns:a16="http://schemas.microsoft.com/office/drawing/2014/main" id="{2A4E0B7A-56BA-4120-9657-06CBB15BB0F4}"/>
              </a:ext>
            </a:extLst>
          </p:cNvPr>
          <p:cNvSpPr/>
          <p:nvPr/>
        </p:nvSpPr>
        <p:spPr>
          <a:xfrm>
            <a:off x="10615156" y="1450328"/>
            <a:ext cx="1347044" cy="70784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A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165;p2">
            <a:extLst>
              <a:ext uri="{FF2B5EF4-FFF2-40B4-BE49-F238E27FC236}">
                <a16:creationId xmlns:a16="http://schemas.microsoft.com/office/drawing/2014/main" id="{850C13F8-F1E8-4283-9666-CB1B420A0262}"/>
              </a:ext>
            </a:extLst>
          </p:cNvPr>
          <p:cNvSpPr txBox="1"/>
          <p:nvPr/>
        </p:nvSpPr>
        <p:spPr>
          <a:xfrm>
            <a:off x="6205202" y="6397648"/>
            <a:ext cx="557359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AR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</a:t>
            </a:r>
            <a:r>
              <a:rPr kumimoji="0" lang="es-AR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AR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Add</a:t>
            </a:r>
            <a:r>
              <a:rPr lang="es-AR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AR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another</a:t>
            </a:r>
            <a:r>
              <a:rPr lang="es-AR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AR" b="1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word</a:t>
            </a:r>
            <a:r>
              <a:rPr lang="es-AR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AR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that</a:t>
            </a:r>
            <a:r>
              <a:rPr lang="es-AR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AR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rhymes</a:t>
            </a:r>
            <a:r>
              <a:rPr lang="es-AR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AR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</a:t>
            </a:r>
            <a:r>
              <a:rPr lang="es-AR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AR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half-rhymes</a:t>
            </a:r>
            <a:r>
              <a:rPr lang="es-AR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kumimoji="0" lang="es-AR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" name="Google Shape;157;p2">
            <a:extLst>
              <a:ext uri="{FF2B5EF4-FFF2-40B4-BE49-F238E27FC236}">
                <a16:creationId xmlns:a16="http://schemas.microsoft.com/office/drawing/2014/main" id="{CA9347D5-8E67-4800-8388-5A45F0B385EC}"/>
              </a:ext>
            </a:extLst>
          </p:cNvPr>
          <p:cNvSpPr txBox="1"/>
          <p:nvPr/>
        </p:nvSpPr>
        <p:spPr>
          <a:xfrm>
            <a:off x="-28536" y="948886"/>
            <a:ext cx="6162261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 </a:t>
            </a:r>
            <a:r>
              <a:rPr kumimoji="0" lang="es-AR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Escucha. ¿Qué número tiene</a:t>
            </a:r>
            <a:r>
              <a:rPr kumimoji="0" lang="es-AR" sz="22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el sonido…</a:t>
            </a:r>
            <a:r>
              <a:rPr kumimoji="0" lang="es-AR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? </a:t>
            </a:r>
          </a:p>
        </p:txBody>
      </p:sp>
      <p:pic>
        <p:nvPicPr>
          <p:cNvPr id="44" name="Google Shape;127;p2">
            <a:hlinkClick r:id="" action="ppaction://noaction">
              <a:snd r:embed="rId14" name="21_vaca.wav"/>
            </a:hlinkClick>
            <a:extLst>
              <a:ext uri="{FF2B5EF4-FFF2-40B4-BE49-F238E27FC236}">
                <a16:creationId xmlns:a16="http://schemas.microsoft.com/office/drawing/2014/main" id="{2895D9D9-E3E7-427B-8A23-8003D5BE7D78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439031" y="2030459"/>
            <a:ext cx="575125" cy="52318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5" name="Google Shape;129;p2">
            <a:extLst>
              <a:ext uri="{FF2B5EF4-FFF2-40B4-BE49-F238E27FC236}">
                <a16:creationId xmlns:a16="http://schemas.microsoft.com/office/drawing/2014/main" id="{611089A8-E60D-4DD7-9E8B-FE12E77C76C0}"/>
              </a:ext>
            </a:extLst>
          </p:cNvPr>
          <p:cNvSpPr txBox="1"/>
          <p:nvPr/>
        </p:nvSpPr>
        <p:spPr>
          <a:xfrm>
            <a:off x="1103645" y="2069829"/>
            <a:ext cx="28467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  <a:endParaRPr kumimoji="0" lang="es-AR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130;p2">
            <a:extLst>
              <a:ext uri="{FF2B5EF4-FFF2-40B4-BE49-F238E27FC236}">
                <a16:creationId xmlns:a16="http://schemas.microsoft.com/office/drawing/2014/main" id="{8CBCB2B4-6BAA-4918-8785-3B95B574D0B7}"/>
              </a:ext>
            </a:extLst>
          </p:cNvPr>
          <p:cNvSpPr txBox="1"/>
          <p:nvPr/>
        </p:nvSpPr>
        <p:spPr>
          <a:xfrm>
            <a:off x="2447322" y="2042595"/>
            <a:ext cx="28467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endParaRPr kumimoji="0" lang="es-AR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131;p2">
            <a:extLst>
              <a:ext uri="{FF2B5EF4-FFF2-40B4-BE49-F238E27FC236}">
                <a16:creationId xmlns:a16="http://schemas.microsoft.com/office/drawing/2014/main" id="{CAEF52FE-6698-444A-8CA9-CEC9E55B5BE3}"/>
              </a:ext>
            </a:extLst>
          </p:cNvPr>
          <p:cNvSpPr txBox="1"/>
          <p:nvPr/>
        </p:nvSpPr>
        <p:spPr>
          <a:xfrm>
            <a:off x="3818421" y="2062071"/>
            <a:ext cx="28467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3</a:t>
            </a:r>
            <a:endParaRPr kumimoji="0" lang="es-AR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158;p2">
            <a:extLst>
              <a:ext uri="{FF2B5EF4-FFF2-40B4-BE49-F238E27FC236}">
                <a16:creationId xmlns:a16="http://schemas.microsoft.com/office/drawing/2014/main" id="{AB77E239-534B-4EEC-B850-FAB7299B8445}"/>
              </a:ext>
            </a:extLst>
          </p:cNvPr>
          <p:cNvSpPr txBox="1"/>
          <p:nvPr/>
        </p:nvSpPr>
        <p:spPr>
          <a:xfrm>
            <a:off x="632723" y="1549062"/>
            <a:ext cx="534655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‘</a:t>
            </a:r>
            <a:r>
              <a:rPr lang="es-AR" sz="2800" b="1" kern="0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’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is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number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________.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11578CC-AF85-460F-9130-D6C5CD0DE87A}"/>
              </a:ext>
            </a:extLst>
          </p:cNvPr>
          <p:cNvSpPr txBox="1"/>
          <p:nvPr/>
        </p:nvSpPr>
        <p:spPr>
          <a:xfrm>
            <a:off x="3254211" y="1515741"/>
            <a:ext cx="855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200" dirty="0">
                <a:solidFill>
                  <a:srgbClr val="92D050"/>
                </a:solidFill>
                <a:latin typeface="Lucida Handwriting" panose="03010101010101010101" pitchFamily="66" charset="0"/>
              </a:rPr>
              <a:t>2</a:t>
            </a:r>
          </a:p>
        </p:txBody>
      </p:sp>
      <p:pic>
        <p:nvPicPr>
          <p:cNvPr id="50" name="Google Shape;127;p2">
            <a:hlinkClick r:id="" action="ppaction://noaction">
              <a:snd r:embed="rId16" name="23_espanya.wav"/>
            </a:hlinkClick>
            <a:extLst>
              <a:ext uri="{FF2B5EF4-FFF2-40B4-BE49-F238E27FC236}">
                <a16:creationId xmlns:a16="http://schemas.microsoft.com/office/drawing/2014/main" id="{90F70B24-1B3A-4BA3-8676-6D18F1B62A28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268942" y="2030459"/>
            <a:ext cx="575125" cy="52318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1" name="Google Shape;127;p2">
            <a:hlinkClick r:id="" action="ppaction://noaction">
              <a:snd r:embed="rId4" name="22_raton.wav"/>
            </a:hlinkClick>
            <a:extLst>
              <a:ext uri="{FF2B5EF4-FFF2-40B4-BE49-F238E27FC236}">
                <a16:creationId xmlns:a16="http://schemas.microsoft.com/office/drawing/2014/main" id="{34FCF4C6-DC9A-437C-80BB-FA2E5B2F5E99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842748" y="2030459"/>
            <a:ext cx="575125" cy="52318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2" name="Google Shape;127;p2">
            <a:hlinkClick r:id="" action="ppaction://noaction">
              <a:snd r:embed="rId17" name="24_nyu.wav"/>
            </a:hlinkClick>
            <a:extLst>
              <a:ext uri="{FF2B5EF4-FFF2-40B4-BE49-F238E27FC236}">
                <a16:creationId xmlns:a16="http://schemas.microsoft.com/office/drawing/2014/main" id="{E112F407-401D-42F8-B0CD-21C39CC376CF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371434" y="3352196"/>
            <a:ext cx="575125" cy="52318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3" name="Google Shape;129;p2">
            <a:extLst>
              <a:ext uri="{FF2B5EF4-FFF2-40B4-BE49-F238E27FC236}">
                <a16:creationId xmlns:a16="http://schemas.microsoft.com/office/drawing/2014/main" id="{335EC3DB-A4A9-4821-8F8B-C59FE30631F2}"/>
              </a:ext>
            </a:extLst>
          </p:cNvPr>
          <p:cNvSpPr txBox="1"/>
          <p:nvPr/>
        </p:nvSpPr>
        <p:spPr>
          <a:xfrm>
            <a:off x="1036048" y="3391566"/>
            <a:ext cx="28467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  <a:endParaRPr kumimoji="0" lang="es-AR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130;p2">
            <a:extLst>
              <a:ext uri="{FF2B5EF4-FFF2-40B4-BE49-F238E27FC236}">
                <a16:creationId xmlns:a16="http://schemas.microsoft.com/office/drawing/2014/main" id="{728C0AFB-C8F2-40E5-9C62-9933FFBF7988}"/>
              </a:ext>
            </a:extLst>
          </p:cNvPr>
          <p:cNvSpPr txBox="1"/>
          <p:nvPr/>
        </p:nvSpPr>
        <p:spPr>
          <a:xfrm>
            <a:off x="2379725" y="3364332"/>
            <a:ext cx="28467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endParaRPr kumimoji="0" lang="es-AR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131;p2">
            <a:extLst>
              <a:ext uri="{FF2B5EF4-FFF2-40B4-BE49-F238E27FC236}">
                <a16:creationId xmlns:a16="http://schemas.microsoft.com/office/drawing/2014/main" id="{6AB8EEA7-CF97-4424-8C69-1CD532F24A19}"/>
              </a:ext>
            </a:extLst>
          </p:cNvPr>
          <p:cNvSpPr txBox="1"/>
          <p:nvPr/>
        </p:nvSpPr>
        <p:spPr>
          <a:xfrm>
            <a:off x="3750824" y="3383808"/>
            <a:ext cx="28467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3</a:t>
            </a:r>
            <a:endParaRPr kumimoji="0" lang="es-AR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158;p2">
            <a:extLst>
              <a:ext uri="{FF2B5EF4-FFF2-40B4-BE49-F238E27FC236}">
                <a16:creationId xmlns:a16="http://schemas.microsoft.com/office/drawing/2014/main" id="{2487360F-3B17-4448-B03B-CF7420D83033}"/>
              </a:ext>
            </a:extLst>
          </p:cNvPr>
          <p:cNvSpPr txBox="1"/>
          <p:nvPr/>
        </p:nvSpPr>
        <p:spPr>
          <a:xfrm>
            <a:off x="565125" y="2882829"/>
            <a:ext cx="528222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‘</a:t>
            </a:r>
            <a:r>
              <a:rPr lang="es-AR" sz="2800" b="1" kern="0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’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is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number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________.</a:t>
            </a:r>
          </a:p>
        </p:txBody>
      </p:sp>
      <p:pic>
        <p:nvPicPr>
          <p:cNvPr id="57" name="Google Shape;127;p2">
            <a:hlinkClick r:id="" action="ppaction://noaction">
              <a:snd r:embed="rId5" name="26_pez.wav"/>
            </a:hlinkClick>
            <a:extLst>
              <a:ext uri="{FF2B5EF4-FFF2-40B4-BE49-F238E27FC236}">
                <a16:creationId xmlns:a16="http://schemas.microsoft.com/office/drawing/2014/main" id="{36E49A91-31B1-4348-B119-EF592A0A8B43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201345" y="3352196"/>
            <a:ext cx="575125" cy="52318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8" name="Google Shape;127;p2">
            <a:hlinkClick r:id="" action="ppaction://noaction">
              <a:snd r:embed="rId18" name="25_dos.wav"/>
            </a:hlinkClick>
            <a:extLst>
              <a:ext uri="{FF2B5EF4-FFF2-40B4-BE49-F238E27FC236}">
                <a16:creationId xmlns:a16="http://schemas.microsoft.com/office/drawing/2014/main" id="{F8E863C3-9B31-410F-AA59-EDC036006AFF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775151" y="3352196"/>
            <a:ext cx="575125" cy="52318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9" name="Google Shape;127;p2">
            <a:hlinkClick r:id="" action="ppaction://noaction">
              <a:snd r:embed="rId19" name="27-elefante.wav"/>
            </a:hlinkClick>
            <a:extLst>
              <a:ext uri="{FF2B5EF4-FFF2-40B4-BE49-F238E27FC236}">
                <a16:creationId xmlns:a16="http://schemas.microsoft.com/office/drawing/2014/main" id="{B1D1DFE4-95F6-4708-9120-94D8DE0068F7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439031" y="4692667"/>
            <a:ext cx="575125" cy="52318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0" name="Google Shape;129;p2">
            <a:extLst>
              <a:ext uri="{FF2B5EF4-FFF2-40B4-BE49-F238E27FC236}">
                <a16:creationId xmlns:a16="http://schemas.microsoft.com/office/drawing/2014/main" id="{DB7604AC-F963-4767-BF0E-CFEFC06417B4}"/>
              </a:ext>
            </a:extLst>
          </p:cNvPr>
          <p:cNvSpPr txBox="1"/>
          <p:nvPr/>
        </p:nvSpPr>
        <p:spPr>
          <a:xfrm>
            <a:off x="1103645" y="4732037"/>
            <a:ext cx="28467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  <a:endParaRPr kumimoji="0" lang="es-AR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130;p2">
            <a:extLst>
              <a:ext uri="{FF2B5EF4-FFF2-40B4-BE49-F238E27FC236}">
                <a16:creationId xmlns:a16="http://schemas.microsoft.com/office/drawing/2014/main" id="{BF98F5AE-2D5C-4532-82E0-EC3B9DACD20A}"/>
              </a:ext>
            </a:extLst>
          </p:cNvPr>
          <p:cNvSpPr txBox="1"/>
          <p:nvPr/>
        </p:nvSpPr>
        <p:spPr>
          <a:xfrm>
            <a:off x="2447322" y="4704803"/>
            <a:ext cx="28467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endParaRPr kumimoji="0" lang="es-AR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131;p2">
            <a:extLst>
              <a:ext uri="{FF2B5EF4-FFF2-40B4-BE49-F238E27FC236}">
                <a16:creationId xmlns:a16="http://schemas.microsoft.com/office/drawing/2014/main" id="{8D6C797A-0AE1-427B-A7E0-5685D0AD0A67}"/>
              </a:ext>
            </a:extLst>
          </p:cNvPr>
          <p:cNvSpPr txBox="1"/>
          <p:nvPr/>
        </p:nvSpPr>
        <p:spPr>
          <a:xfrm>
            <a:off x="3818421" y="4724279"/>
            <a:ext cx="28467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3</a:t>
            </a:r>
            <a:endParaRPr kumimoji="0" lang="es-AR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158;p2">
            <a:extLst>
              <a:ext uri="{FF2B5EF4-FFF2-40B4-BE49-F238E27FC236}">
                <a16:creationId xmlns:a16="http://schemas.microsoft.com/office/drawing/2014/main" id="{80089099-56C3-4AD5-B25B-643C472346E5}"/>
              </a:ext>
            </a:extLst>
          </p:cNvPr>
          <p:cNvSpPr txBox="1"/>
          <p:nvPr/>
        </p:nvSpPr>
        <p:spPr>
          <a:xfrm>
            <a:off x="632723" y="4199236"/>
            <a:ext cx="534655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‘</a:t>
            </a:r>
            <a:r>
              <a:rPr lang="es-AR" sz="2800" b="1" kern="0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’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is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number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________.</a:t>
            </a:r>
          </a:p>
        </p:txBody>
      </p:sp>
      <p:pic>
        <p:nvPicPr>
          <p:cNvPr id="64" name="Google Shape;127;p2">
            <a:hlinkClick r:id="" action="ppaction://noaction">
              <a:snd r:embed="rId20" name="29_colibri.wav"/>
            </a:hlinkClick>
            <a:extLst>
              <a:ext uri="{FF2B5EF4-FFF2-40B4-BE49-F238E27FC236}">
                <a16:creationId xmlns:a16="http://schemas.microsoft.com/office/drawing/2014/main" id="{81696C46-63DF-4098-8CDA-E1889180C5FF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268942" y="4692667"/>
            <a:ext cx="575125" cy="52318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5" name="Google Shape;127;p2">
            <a:hlinkClick r:id="" action="ppaction://noaction">
              <a:snd r:embed="rId6" name="28_universo.wav"/>
            </a:hlinkClick>
            <a:extLst>
              <a:ext uri="{FF2B5EF4-FFF2-40B4-BE49-F238E27FC236}">
                <a16:creationId xmlns:a16="http://schemas.microsoft.com/office/drawing/2014/main" id="{F67783EE-8C20-4A0C-8EAE-FAD25DBCD1BA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842748" y="4692667"/>
            <a:ext cx="575125" cy="52318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6" name="Google Shape;127;p2">
            <a:hlinkClick r:id="" action="ppaction://noaction">
              <a:snd r:embed="rId21" name="30_casa.wav"/>
            </a:hlinkClick>
            <a:extLst>
              <a:ext uri="{FF2B5EF4-FFF2-40B4-BE49-F238E27FC236}">
                <a16:creationId xmlns:a16="http://schemas.microsoft.com/office/drawing/2014/main" id="{41BDA43C-3BDE-46BE-8827-D6E57BABB5BD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455722" y="6028822"/>
            <a:ext cx="575125" cy="52318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7" name="Google Shape;129;p2">
            <a:extLst>
              <a:ext uri="{FF2B5EF4-FFF2-40B4-BE49-F238E27FC236}">
                <a16:creationId xmlns:a16="http://schemas.microsoft.com/office/drawing/2014/main" id="{F546122A-5E76-47E6-BC52-6F1F372340E0}"/>
              </a:ext>
            </a:extLst>
          </p:cNvPr>
          <p:cNvSpPr txBox="1"/>
          <p:nvPr/>
        </p:nvSpPr>
        <p:spPr>
          <a:xfrm>
            <a:off x="1120336" y="6068192"/>
            <a:ext cx="28467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  <a:endParaRPr kumimoji="0" lang="es-AR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130;p2">
            <a:extLst>
              <a:ext uri="{FF2B5EF4-FFF2-40B4-BE49-F238E27FC236}">
                <a16:creationId xmlns:a16="http://schemas.microsoft.com/office/drawing/2014/main" id="{F0E0541A-F9F8-4E3F-90EC-26EABC35A87E}"/>
              </a:ext>
            </a:extLst>
          </p:cNvPr>
          <p:cNvSpPr txBox="1"/>
          <p:nvPr/>
        </p:nvSpPr>
        <p:spPr>
          <a:xfrm>
            <a:off x="2464013" y="6040958"/>
            <a:ext cx="28467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endParaRPr kumimoji="0" lang="es-AR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131;p2">
            <a:extLst>
              <a:ext uri="{FF2B5EF4-FFF2-40B4-BE49-F238E27FC236}">
                <a16:creationId xmlns:a16="http://schemas.microsoft.com/office/drawing/2014/main" id="{E2B6E648-9870-4288-8023-F794FDB7D556}"/>
              </a:ext>
            </a:extLst>
          </p:cNvPr>
          <p:cNvSpPr txBox="1"/>
          <p:nvPr/>
        </p:nvSpPr>
        <p:spPr>
          <a:xfrm>
            <a:off x="3835112" y="6060434"/>
            <a:ext cx="28467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3</a:t>
            </a:r>
            <a:endParaRPr kumimoji="0" lang="es-AR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158;p2">
            <a:extLst>
              <a:ext uri="{FF2B5EF4-FFF2-40B4-BE49-F238E27FC236}">
                <a16:creationId xmlns:a16="http://schemas.microsoft.com/office/drawing/2014/main" id="{9FAAD777-1CC8-43B4-8635-1231A911BC02}"/>
              </a:ext>
            </a:extLst>
          </p:cNvPr>
          <p:cNvSpPr txBox="1"/>
          <p:nvPr/>
        </p:nvSpPr>
        <p:spPr>
          <a:xfrm>
            <a:off x="649414" y="5547426"/>
            <a:ext cx="391249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‘</a:t>
            </a:r>
            <a:r>
              <a:rPr lang="es-AR" sz="2800" b="1" kern="0" noProof="0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’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is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number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________.</a:t>
            </a:r>
          </a:p>
        </p:txBody>
      </p:sp>
      <p:pic>
        <p:nvPicPr>
          <p:cNvPr id="71" name="Google Shape;127;p2">
            <a:hlinkClick r:id="" action="ppaction://noaction">
              <a:snd r:embed="rId22" name="32-peru.wav"/>
            </a:hlinkClick>
            <a:extLst>
              <a:ext uri="{FF2B5EF4-FFF2-40B4-BE49-F238E27FC236}">
                <a16:creationId xmlns:a16="http://schemas.microsoft.com/office/drawing/2014/main" id="{DDFB5EE3-5390-4990-AA14-3F1A678CCBBA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285633" y="6028822"/>
            <a:ext cx="575125" cy="52318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2" name="Google Shape;127;p2">
            <a:hlinkClick r:id="" action="ppaction://noaction">
              <a:snd r:embed="rId7" name="31_collibri.wav"/>
            </a:hlinkClick>
            <a:extLst>
              <a:ext uri="{FF2B5EF4-FFF2-40B4-BE49-F238E27FC236}">
                <a16:creationId xmlns:a16="http://schemas.microsoft.com/office/drawing/2014/main" id="{554F68CE-86B7-4224-AA62-3D6104D8CB88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859439" y="6028822"/>
            <a:ext cx="575125" cy="52318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BBB7FD61-B6F8-4FA4-A3AC-C2F30FFBBFDF}"/>
              </a:ext>
            </a:extLst>
          </p:cNvPr>
          <p:cNvSpPr txBox="1"/>
          <p:nvPr/>
        </p:nvSpPr>
        <p:spPr>
          <a:xfrm>
            <a:off x="3173507" y="2835587"/>
            <a:ext cx="855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200" dirty="0">
                <a:solidFill>
                  <a:srgbClr val="92D050"/>
                </a:solidFill>
                <a:latin typeface="Lucida Handwriting" panose="03010101010101010101" pitchFamily="66" charset="0"/>
              </a:rPr>
              <a:t>3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F0032EAA-2FC5-4332-9AF6-13B8DE76D7D1}"/>
              </a:ext>
            </a:extLst>
          </p:cNvPr>
          <p:cNvSpPr txBox="1"/>
          <p:nvPr/>
        </p:nvSpPr>
        <p:spPr>
          <a:xfrm>
            <a:off x="3157156" y="4168755"/>
            <a:ext cx="855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200" dirty="0">
                <a:solidFill>
                  <a:srgbClr val="92D050"/>
                </a:solidFill>
                <a:latin typeface="Lucida Handwriting" panose="03010101010101010101" pitchFamily="66" charset="0"/>
              </a:rPr>
              <a:t>2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7E968FF2-423C-4AB9-B843-34E13AA667F6}"/>
              </a:ext>
            </a:extLst>
          </p:cNvPr>
          <p:cNvSpPr txBox="1"/>
          <p:nvPr/>
        </p:nvSpPr>
        <p:spPr>
          <a:xfrm>
            <a:off x="3125928" y="5521689"/>
            <a:ext cx="855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200" dirty="0">
                <a:solidFill>
                  <a:srgbClr val="92D050"/>
                </a:solidFill>
                <a:latin typeface="Lucida Handwriting" panose="03010101010101010101" pitchFamily="66" charset="0"/>
              </a:rPr>
              <a:t>2</a:t>
            </a:r>
          </a:p>
        </p:txBody>
      </p:sp>
      <p:sp>
        <p:nvSpPr>
          <p:cNvPr id="76" name="Google Shape;158;p2">
            <a:extLst>
              <a:ext uri="{FF2B5EF4-FFF2-40B4-BE49-F238E27FC236}">
                <a16:creationId xmlns:a16="http://schemas.microsoft.com/office/drawing/2014/main" id="{27993AE6-1042-4739-915A-A6247986C0C6}"/>
              </a:ext>
            </a:extLst>
          </p:cNvPr>
          <p:cNvSpPr txBox="1"/>
          <p:nvPr/>
        </p:nvSpPr>
        <p:spPr>
          <a:xfrm>
            <a:off x="126304" y="1536025"/>
            <a:ext cx="18313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AR" sz="28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[1]</a:t>
            </a:r>
            <a:endParaRPr kumimoji="0" lang="es-AR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7" name="Google Shape;158;p2">
            <a:extLst>
              <a:ext uri="{FF2B5EF4-FFF2-40B4-BE49-F238E27FC236}">
                <a16:creationId xmlns:a16="http://schemas.microsoft.com/office/drawing/2014/main" id="{8FB48329-4C98-4C32-9348-189E7A263CFF}"/>
              </a:ext>
            </a:extLst>
          </p:cNvPr>
          <p:cNvSpPr txBox="1"/>
          <p:nvPr/>
        </p:nvSpPr>
        <p:spPr>
          <a:xfrm>
            <a:off x="94802" y="2869792"/>
            <a:ext cx="121423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[2]</a:t>
            </a:r>
          </a:p>
        </p:txBody>
      </p:sp>
      <p:sp>
        <p:nvSpPr>
          <p:cNvPr id="78" name="Google Shape;158;p2">
            <a:extLst>
              <a:ext uri="{FF2B5EF4-FFF2-40B4-BE49-F238E27FC236}">
                <a16:creationId xmlns:a16="http://schemas.microsoft.com/office/drawing/2014/main" id="{43346383-11DA-4A71-A8A8-FB377FC39AFA}"/>
              </a:ext>
            </a:extLst>
          </p:cNvPr>
          <p:cNvSpPr txBox="1"/>
          <p:nvPr/>
        </p:nvSpPr>
        <p:spPr>
          <a:xfrm>
            <a:off x="114271" y="4186199"/>
            <a:ext cx="109339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[3]</a:t>
            </a:r>
          </a:p>
        </p:txBody>
      </p:sp>
      <p:sp>
        <p:nvSpPr>
          <p:cNvPr id="79" name="Google Shape;158;p2">
            <a:extLst>
              <a:ext uri="{FF2B5EF4-FFF2-40B4-BE49-F238E27FC236}">
                <a16:creationId xmlns:a16="http://schemas.microsoft.com/office/drawing/2014/main" id="{478AE5B2-5E75-4829-A5FF-345CFB667532}"/>
              </a:ext>
            </a:extLst>
          </p:cNvPr>
          <p:cNvSpPr txBox="1"/>
          <p:nvPr/>
        </p:nvSpPr>
        <p:spPr>
          <a:xfrm>
            <a:off x="142995" y="5534389"/>
            <a:ext cx="112274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[4]</a:t>
            </a:r>
          </a:p>
        </p:txBody>
      </p:sp>
      <p:sp>
        <p:nvSpPr>
          <p:cNvPr id="86" name="Google Shape;158;p2">
            <a:extLst>
              <a:ext uri="{FF2B5EF4-FFF2-40B4-BE49-F238E27FC236}">
                <a16:creationId xmlns:a16="http://schemas.microsoft.com/office/drawing/2014/main" id="{A6C0D82C-7DFF-42D4-9516-80CE50DB2346}"/>
              </a:ext>
            </a:extLst>
          </p:cNvPr>
          <p:cNvSpPr txBox="1"/>
          <p:nvPr/>
        </p:nvSpPr>
        <p:spPr>
          <a:xfrm>
            <a:off x="6266550" y="2232518"/>
            <a:ext cx="4778719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200000"/>
              </a:lnSpc>
            </a:pPr>
            <a:r>
              <a:rPr lang="es-AR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Con e, el bebé ____________. </a:t>
            </a:r>
          </a:p>
        </p:txBody>
      </p:sp>
      <p:sp>
        <p:nvSpPr>
          <p:cNvPr id="87" name="Google Shape;158;p2">
            <a:extLst>
              <a:ext uri="{FF2B5EF4-FFF2-40B4-BE49-F238E27FC236}">
                <a16:creationId xmlns:a16="http://schemas.microsoft.com/office/drawing/2014/main" id="{F4BA5BAB-CBEA-4424-89B2-2F7E19990632}"/>
              </a:ext>
            </a:extLst>
          </p:cNvPr>
          <p:cNvSpPr txBox="1"/>
          <p:nvPr/>
        </p:nvSpPr>
        <p:spPr>
          <a:xfrm>
            <a:off x="6265669" y="2966381"/>
            <a:ext cx="4778719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200000"/>
              </a:lnSpc>
            </a:pPr>
            <a:r>
              <a:rPr lang="es-AR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Con i, el colibrí ___________. </a:t>
            </a:r>
          </a:p>
        </p:txBody>
      </p:sp>
      <p:sp>
        <p:nvSpPr>
          <p:cNvPr id="88" name="Google Shape;158;p2">
            <a:extLst>
              <a:ext uri="{FF2B5EF4-FFF2-40B4-BE49-F238E27FC236}">
                <a16:creationId xmlns:a16="http://schemas.microsoft.com/office/drawing/2014/main" id="{BDA5BB80-0FBD-4F5E-857F-11A0F343D20D}"/>
              </a:ext>
            </a:extLst>
          </p:cNvPr>
          <p:cNvSpPr txBox="1"/>
          <p:nvPr/>
        </p:nvSpPr>
        <p:spPr>
          <a:xfrm>
            <a:off x="6273707" y="3697932"/>
            <a:ext cx="4778719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200000"/>
              </a:lnSpc>
            </a:pPr>
            <a:r>
              <a:rPr lang="es-AR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Con o, el ratón ___________. </a:t>
            </a:r>
          </a:p>
        </p:txBody>
      </p:sp>
      <p:sp>
        <p:nvSpPr>
          <p:cNvPr id="89" name="Google Shape;158;p2">
            <a:extLst>
              <a:ext uri="{FF2B5EF4-FFF2-40B4-BE49-F238E27FC236}">
                <a16:creationId xmlns:a16="http://schemas.microsoft.com/office/drawing/2014/main" id="{A21FCE78-7269-4809-B2D3-C17D22C53F01}"/>
              </a:ext>
            </a:extLst>
          </p:cNvPr>
          <p:cNvSpPr txBox="1"/>
          <p:nvPr/>
        </p:nvSpPr>
        <p:spPr>
          <a:xfrm>
            <a:off x="6273706" y="4490888"/>
            <a:ext cx="4778719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200000"/>
              </a:lnSpc>
            </a:pPr>
            <a:r>
              <a:rPr lang="es-AR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Con u, el unicornio _______. </a:t>
            </a:r>
          </a:p>
        </p:txBody>
      </p:sp>
      <p:sp>
        <p:nvSpPr>
          <p:cNvPr id="90" name="Google Shape;162;p2">
            <a:extLst>
              <a:ext uri="{FF2B5EF4-FFF2-40B4-BE49-F238E27FC236}">
                <a16:creationId xmlns:a16="http://schemas.microsoft.com/office/drawing/2014/main" id="{3B6D612A-326D-4E74-95DC-E5BE27D82976}"/>
              </a:ext>
            </a:extLst>
          </p:cNvPr>
          <p:cNvSpPr/>
          <p:nvPr/>
        </p:nvSpPr>
        <p:spPr>
          <a:xfrm>
            <a:off x="10625915" y="2200400"/>
            <a:ext cx="1347044" cy="70784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A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162;p2">
            <a:extLst>
              <a:ext uri="{FF2B5EF4-FFF2-40B4-BE49-F238E27FC236}">
                <a16:creationId xmlns:a16="http://schemas.microsoft.com/office/drawing/2014/main" id="{B954BF5E-64B4-42EB-A622-E287E0EA8CE4}"/>
              </a:ext>
            </a:extLst>
          </p:cNvPr>
          <p:cNvSpPr/>
          <p:nvPr/>
        </p:nvSpPr>
        <p:spPr>
          <a:xfrm>
            <a:off x="10622454" y="2957924"/>
            <a:ext cx="1347044" cy="70784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A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162;p2">
            <a:extLst>
              <a:ext uri="{FF2B5EF4-FFF2-40B4-BE49-F238E27FC236}">
                <a16:creationId xmlns:a16="http://schemas.microsoft.com/office/drawing/2014/main" id="{681B6950-E86A-4FE8-B265-BDD6F3FDAA96}"/>
              </a:ext>
            </a:extLst>
          </p:cNvPr>
          <p:cNvSpPr/>
          <p:nvPr/>
        </p:nvSpPr>
        <p:spPr>
          <a:xfrm>
            <a:off x="10608934" y="3712758"/>
            <a:ext cx="1347044" cy="70784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A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162;p2">
            <a:extLst>
              <a:ext uri="{FF2B5EF4-FFF2-40B4-BE49-F238E27FC236}">
                <a16:creationId xmlns:a16="http://schemas.microsoft.com/office/drawing/2014/main" id="{86F7E4F8-729E-420D-8A32-648824B3223F}"/>
              </a:ext>
            </a:extLst>
          </p:cNvPr>
          <p:cNvSpPr/>
          <p:nvPr/>
        </p:nvSpPr>
        <p:spPr>
          <a:xfrm>
            <a:off x="10603032" y="4477969"/>
            <a:ext cx="1347044" cy="70784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A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4" name="Picture 4" descr="Mouse, White Mouse, Field, Animal, Rat, Mammal">
            <a:extLst>
              <a:ext uri="{FF2B5EF4-FFF2-40B4-BE49-F238E27FC236}">
                <a16:creationId xmlns:a16="http://schemas.microsoft.com/office/drawing/2014/main" id="{3CBEF8A5-70B2-4248-87DB-5E734DA84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083" y="1561963"/>
            <a:ext cx="645948" cy="615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6" descr="Piranha, Fish, Blue, Water, Tropical, Predator, Aquatic">
            <a:extLst>
              <a:ext uri="{FF2B5EF4-FFF2-40B4-BE49-F238E27FC236}">
                <a16:creationId xmlns:a16="http://schemas.microsoft.com/office/drawing/2014/main" id="{5DC0E239-00D6-42C6-A14D-1D407E0CF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910" y="2813745"/>
            <a:ext cx="663037" cy="615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8" descr="Hummingbird, Green, Flower, White, Bird, Grass, Plant">
            <a:extLst>
              <a:ext uri="{FF2B5EF4-FFF2-40B4-BE49-F238E27FC236}">
                <a16:creationId xmlns:a16="http://schemas.microsoft.com/office/drawing/2014/main" id="{302D4D62-25AF-4962-ABAC-EB2B7DE5F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328" y="5415310"/>
            <a:ext cx="645948" cy="89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Google Shape;132;p5">
            <a:extLst>
              <a:ext uri="{FF2B5EF4-FFF2-40B4-BE49-F238E27FC236}">
                <a16:creationId xmlns:a16="http://schemas.microsoft.com/office/drawing/2014/main" id="{F679BCC2-5407-4C83-9B72-639DD53984DB}"/>
              </a:ext>
            </a:extLst>
          </p:cNvPr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5180479" y="4094449"/>
            <a:ext cx="503847" cy="538516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8" name="TextBox 97">
            <a:extLst>
              <a:ext uri="{FF2B5EF4-FFF2-40B4-BE49-F238E27FC236}">
                <a16:creationId xmlns:a16="http://schemas.microsoft.com/office/drawing/2014/main" id="{A21A38CD-7CC4-4F78-8F0F-59CB94BF0A5A}"/>
              </a:ext>
            </a:extLst>
          </p:cNvPr>
          <p:cNvSpPr txBox="1"/>
          <p:nvPr/>
        </p:nvSpPr>
        <p:spPr>
          <a:xfrm>
            <a:off x="8810968" y="1685881"/>
            <a:ext cx="11735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200" dirty="0">
                <a:solidFill>
                  <a:srgbClr val="92D050"/>
                </a:solidFill>
                <a:latin typeface="Lucida Handwriting" panose="03010101010101010101" pitchFamily="66" charset="0"/>
              </a:rPr>
              <a:t>Maca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6EA9C1A0-A304-4BFF-A556-E9F9C1E71AD2}"/>
              </a:ext>
            </a:extLst>
          </p:cNvPr>
          <p:cNvSpPr txBox="1"/>
          <p:nvPr/>
        </p:nvSpPr>
        <p:spPr>
          <a:xfrm>
            <a:off x="10628548" y="1616017"/>
            <a:ext cx="13470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200" dirty="0">
                <a:solidFill>
                  <a:srgbClr val="92D050"/>
                </a:solidFill>
                <a:latin typeface="Lucida Handwriting" panose="03010101010101010101" pitchFamily="66" charset="0"/>
              </a:rPr>
              <a:t>blanca</a:t>
            </a:r>
          </a:p>
        </p:txBody>
      </p:sp>
      <p:pic>
        <p:nvPicPr>
          <p:cNvPr id="1026" name="Picture 2" descr="Paint Pot, Pot, Color, Bucket, Painting, Paint Brush">
            <a:extLst>
              <a:ext uri="{FF2B5EF4-FFF2-40B4-BE49-F238E27FC236}">
                <a16:creationId xmlns:a16="http://schemas.microsoft.com/office/drawing/2014/main" id="{33B90E67-6099-4921-A4F2-2FE399C41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6733" y="5826109"/>
            <a:ext cx="352249" cy="35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aint Strokes, Paint Brushes, Colorful, Painting">
            <a:extLst>
              <a:ext uri="{FF2B5EF4-FFF2-40B4-BE49-F238E27FC236}">
                <a16:creationId xmlns:a16="http://schemas.microsoft.com/office/drawing/2014/main" id="{5B56BD65-AF58-4826-B6EC-ACC330B8B2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22" t="67135"/>
          <a:stretch/>
        </p:blipFill>
        <p:spPr bwMode="auto">
          <a:xfrm>
            <a:off x="9076921" y="5800594"/>
            <a:ext cx="521420" cy="38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" name="TextBox 102">
            <a:extLst>
              <a:ext uri="{FF2B5EF4-FFF2-40B4-BE49-F238E27FC236}">
                <a16:creationId xmlns:a16="http://schemas.microsoft.com/office/drawing/2014/main" id="{D1AB4F29-96E3-493C-8FA6-98AA3C9F6DE0}"/>
              </a:ext>
            </a:extLst>
          </p:cNvPr>
          <p:cNvSpPr txBox="1"/>
          <p:nvPr/>
        </p:nvSpPr>
        <p:spPr>
          <a:xfrm>
            <a:off x="10701906" y="2398774"/>
            <a:ext cx="11735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200" dirty="0">
                <a:solidFill>
                  <a:srgbClr val="92D050"/>
                </a:solidFill>
                <a:latin typeface="Lucida Handwriting" panose="03010101010101010101" pitchFamily="66" charset="0"/>
              </a:rPr>
              <a:t>verde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49175604-63E3-4887-B6A5-9FD966794C82}"/>
              </a:ext>
            </a:extLst>
          </p:cNvPr>
          <p:cNvSpPr txBox="1"/>
          <p:nvPr/>
        </p:nvSpPr>
        <p:spPr>
          <a:xfrm>
            <a:off x="8872383" y="2465477"/>
            <a:ext cx="15827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200" dirty="0">
                <a:solidFill>
                  <a:srgbClr val="92D050"/>
                </a:solidFill>
                <a:latin typeface="Lucida Handwriting" panose="03010101010101010101" pitchFamily="66" charset="0"/>
              </a:rPr>
              <a:t>Enrique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25EB4391-CD39-4E59-9E7B-6F0735C56506}"/>
              </a:ext>
            </a:extLst>
          </p:cNvPr>
          <p:cNvSpPr txBox="1"/>
          <p:nvPr/>
        </p:nvSpPr>
        <p:spPr>
          <a:xfrm>
            <a:off x="8763032" y="3234883"/>
            <a:ext cx="152119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200" dirty="0" err="1">
                <a:solidFill>
                  <a:srgbClr val="92D050"/>
                </a:solidFill>
                <a:latin typeface="Lucida Handwriting" panose="03010101010101010101" pitchFamily="66" charset="0"/>
              </a:rPr>
              <a:t>Soli</a:t>
            </a:r>
            <a:endParaRPr lang="es-AR" sz="2200" dirty="0">
              <a:solidFill>
                <a:srgbClr val="92D050"/>
              </a:solidFill>
              <a:latin typeface="Lucida Handwriting" panose="03010101010101010101" pitchFamily="66" charset="0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EE2F9F9B-6A94-42B8-87ED-A5F7E5A56EBD}"/>
              </a:ext>
            </a:extLst>
          </p:cNvPr>
          <p:cNvSpPr txBox="1"/>
          <p:nvPr/>
        </p:nvSpPr>
        <p:spPr>
          <a:xfrm>
            <a:off x="10622454" y="3201379"/>
            <a:ext cx="13470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200" dirty="0">
                <a:solidFill>
                  <a:srgbClr val="92D050"/>
                </a:solidFill>
                <a:latin typeface="Lucida Handwriting" panose="03010101010101010101" pitchFamily="66" charset="0"/>
              </a:rPr>
              <a:t>aquí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AF0FC8C2-E2BB-4E3D-94B0-EAE82B6FACD5}"/>
              </a:ext>
            </a:extLst>
          </p:cNvPr>
          <p:cNvSpPr txBox="1"/>
          <p:nvPr/>
        </p:nvSpPr>
        <p:spPr>
          <a:xfrm>
            <a:off x="8700076" y="3935753"/>
            <a:ext cx="17550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200" dirty="0">
                <a:solidFill>
                  <a:srgbClr val="92D050"/>
                </a:solidFill>
                <a:latin typeface="Lucida Handwriting" panose="03010101010101010101" pitchFamily="66" charset="0"/>
              </a:rPr>
              <a:t>Camarón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3603403D-5901-4BD6-B808-B336CF072CAD}"/>
              </a:ext>
            </a:extLst>
          </p:cNvPr>
          <p:cNvSpPr txBox="1"/>
          <p:nvPr/>
        </p:nvSpPr>
        <p:spPr>
          <a:xfrm>
            <a:off x="10459188" y="3928669"/>
            <a:ext cx="156644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200" dirty="0">
                <a:solidFill>
                  <a:srgbClr val="92D050"/>
                </a:solidFill>
                <a:latin typeface="Lucida Handwriting" panose="03010101010101010101" pitchFamily="66" charset="0"/>
              </a:rPr>
              <a:t>marrón</a:t>
            </a:r>
          </a:p>
        </p:txBody>
      </p:sp>
      <p:pic>
        <p:nvPicPr>
          <p:cNvPr id="1030" name="Picture 6" descr="Paint Pot, Pot, Color, Bucket, Painting">
            <a:extLst>
              <a:ext uri="{FF2B5EF4-FFF2-40B4-BE49-F238E27FC236}">
                <a16:creationId xmlns:a16="http://schemas.microsoft.com/office/drawing/2014/main" id="{64241914-5606-4BD1-B4FB-65CFF318D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7172" y="5360647"/>
            <a:ext cx="326876" cy="331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" name="TextBox 111">
            <a:extLst>
              <a:ext uri="{FF2B5EF4-FFF2-40B4-BE49-F238E27FC236}">
                <a16:creationId xmlns:a16="http://schemas.microsoft.com/office/drawing/2014/main" id="{39A59AB4-46C9-42A4-B574-4AA7013F08BB}"/>
              </a:ext>
            </a:extLst>
          </p:cNvPr>
          <p:cNvSpPr txBox="1"/>
          <p:nvPr/>
        </p:nvSpPr>
        <p:spPr>
          <a:xfrm>
            <a:off x="10525093" y="4740807"/>
            <a:ext cx="156644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200" dirty="0">
                <a:solidFill>
                  <a:srgbClr val="92D050"/>
                </a:solidFill>
                <a:latin typeface="Lucida Handwriting" panose="03010101010101010101" pitchFamily="66" charset="0"/>
              </a:rPr>
              <a:t>único</a:t>
            </a:r>
          </a:p>
        </p:txBody>
      </p:sp>
      <p:sp>
        <p:nvSpPr>
          <p:cNvPr id="113" name="Google Shape;153;p2">
            <a:hlinkClick r:id="" action="ppaction://noaction">
              <a:snd r:embed="rId30" name="e.wav"/>
            </a:hlinkClick>
            <a:extLst>
              <a:ext uri="{FF2B5EF4-FFF2-40B4-BE49-F238E27FC236}">
                <a16:creationId xmlns:a16="http://schemas.microsoft.com/office/drawing/2014/main" id="{7CEDC309-88F9-40E1-A696-E66BC502B60F}"/>
              </a:ext>
            </a:extLst>
          </p:cNvPr>
          <p:cNvSpPr txBox="1"/>
          <p:nvPr/>
        </p:nvSpPr>
        <p:spPr>
          <a:xfrm>
            <a:off x="7081943" y="23766"/>
            <a:ext cx="4595646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[a] [e] [i] [o] [u]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83BF721C-2766-4F34-B1BE-E2FA605070C3}"/>
              </a:ext>
            </a:extLst>
          </p:cNvPr>
          <p:cNvSpPr txBox="1"/>
          <p:nvPr/>
        </p:nvSpPr>
        <p:spPr>
          <a:xfrm>
            <a:off x="8872383" y="4749350"/>
            <a:ext cx="17550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200" dirty="0">
                <a:solidFill>
                  <a:srgbClr val="92D050"/>
                </a:solidFill>
                <a:latin typeface="Lucida Handwriting" panose="03010101010101010101" pitchFamily="66" charset="0"/>
              </a:rPr>
              <a:t>Ugo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0_escuchaquenumertieneelsonido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2_rat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26_pez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8_univers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31_collibr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33_conalavacamac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34_coneelbebeenriqu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35_conielcolibriilil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36_conoelratoncamer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37_conuelunicorniohug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6" grpId="0" animBg="1"/>
      <p:bldP spid="38" grpId="0" animBg="1"/>
      <p:bldP spid="40" grpId="0"/>
      <p:bldP spid="41" grpId="0"/>
      <p:bldP spid="45" grpId="0"/>
      <p:bldP spid="46" grpId="0"/>
      <p:bldP spid="47" grpId="0"/>
      <p:bldP spid="48" grpId="0"/>
      <p:bldP spid="49" grpId="0"/>
      <p:bldP spid="53" grpId="0"/>
      <p:bldP spid="54" grpId="0"/>
      <p:bldP spid="55" grpId="0"/>
      <p:bldP spid="56" grpId="0"/>
      <p:bldP spid="60" grpId="0"/>
      <p:bldP spid="61" grpId="0"/>
      <p:bldP spid="62" grpId="0"/>
      <p:bldP spid="63" grpId="0"/>
      <p:bldP spid="67" grpId="0"/>
      <p:bldP spid="68" grpId="0"/>
      <p:bldP spid="69" grpId="0"/>
      <p:bldP spid="70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6" grpId="0"/>
      <p:bldP spid="87" grpId="0"/>
      <p:bldP spid="88" grpId="0"/>
      <p:bldP spid="89" grpId="0"/>
      <p:bldP spid="90" grpId="0" animBg="1"/>
      <p:bldP spid="91" grpId="0" animBg="1"/>
      <p:bldP spid="92" grpId="0" animBg="1"/>
      <p:bldP spid="93" grpId="0" animBg="1"/>
      <p:bldP spid="98" grpId="0"/>
      <p:bldP spid="99" grpId="0"/>
      <p:bldP spid="103" grpId="0"/>
      <p:bldP spid="104" grpId="0"/>
      <p:bldP spid="105" grpId="0"/>
      <p:bldP spid="106" grpId="0"/>
      <p:bldP spid="107" grpId="0"/>
      <p:bldP spid="108" grpId="0"/>
      <p:bldP spid="112" grpId="0"/>
      <p:bldP spid="8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2: </a:t>
            </a:r>
            <a:endParaRPr lang="en-GB" sz="3200" dirty="0"/>
          </a:p>
        </p:txBody>
      </p:sp>
      <p:pic>
        <p:nvPicPr>
          <p:cNvPr id="26" name="Picture 2" descr="Brain, Idea, Think, Creativity">
            <a:extLst>
              <a:ext uri="{FF2B5EF4-FFF2-40B4-BE49-F238E27FC236}">
                <a16:creationId xmlns:a16="http://schemas.microsoft.com/office/drawing/2014/main" id="{34C72E67-F045-41D8-95E3-A07E83D1F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9353" y="164486"/>
            <a:ext cx="1122323" cy="112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743F371-9EA6-4400-B36F-28E6BDE7E958}"/>
              </a:ext>
            </a:extLst>
          </p:cNvPr>
          <p:cNvSpPr txBox="1"/>
          <p:nvPr/>
        </p:nvSpPr>
        <p:spPr>
          <a:xfrm>
            <a:off x="3164283" y="145306"/>
            <a:ext cx="74831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Escribe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inglés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: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Can you get at least 15 points?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A2C0F9B-6D18-41D7-9B49-B9F02D403EA1}"/>
              </a:ext>
            </a:extLst>
          </p:cNvPr>
          <p:cNvSpPr txBox="1"/>
          <p:nvPr/>
        </p:nvSpPr>
        <p:spPr>
          <a:xfrm>
            <a:off x="1631730" y="6130410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England</a:t>
            </a:r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12700" cap="flat" cmpd="sng">
            <a:solidFill>
              <a:srgbClr val="FADD2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2E92A924-F4C0-496F-B533-59D271DEB9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116" y="2957953"/>
            <a:ext cx="1186070" cy="1080360"/>
          </a:xfrm>
          <a:prstGeom prst="rect">
            <a:avLst/>
          </a:prstGeom>
        </p:spPr>
      </p:pic>
      <p:pic>
        <p:nvPicPr>
          <p:cNvPr id="58" name="Picture 57" descr="Icon&#10;&#10;Description automatically generated">
            <a:extLst>
              <a:ext uri="{FF2B5EF4-FFF2-40B4-BE49-F238E27FC236}">
                <a16:creationId xmlns:a16="http://schemas.microsoft.com/office/drawing/2014/main" id="{713253A5-93A3-4BDF-BD6B-D87A821F4A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78" y="1316573"/>
            <a:ext cx="1186070" cy="118607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EE63F869-9562-49D4-B4CB-6D6F4C5FE92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7150" y="4732874"/>
            <a:ext cx="1162417" cy="1101237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0A680B57-8F93-4A7E-8F70-0832546ADC4A}"/>
              </a:ext>
            </a:extLst>
          </p:cNvPr>
          <p:cNvSpPr txBox="1"/>
          <p:nvPr/>
        </p:nvSpPr>
        <p:spPr>
          <a:xfrm>
            <a:off x="1129237" y="598224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x1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B45A269-E713-4427-B068-14852FE73B83}"/>
              </a:ext>
            </a:extLst>
          </p:cNvPr>
          <p:cNvSpPr txBox="1"/>
          <p:nvPr/>
        </p:nvSpPr>
        <p:spPr>
          <a:xfrm>
            <a:off x="1091374" y="362098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A40C527-9D71-4DF1-9A19-03132C70FA95}"/>
              </a:ext>
            </a:extLst>
          </p:cNvPr>
          <p:cNvSpPr txBox="1"/>
          <p:nvPr/>
        </p:nvSpPr>
        <p:spPr>
          <a:xfrm>
            <a:off x="1120870" y="200890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0578C49-95A5-4523-9EBF-411824B49012}"/>
              </a:ext>
            </a:extLst>
          </p:cNvPr>
          <p:cNvSpPr txBox="1"/>
          <p:nvPr/>
        </p:nvSpPr>
        <p:spPr>
          <a:xfrm>
            <a:off x="4446245" y="6130410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active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73B867A-DFD2-41DC-9E22-635F968DC7CA}"/>
              </a:ext>
            </a:extLst>
          </p:cNvPr>
          <p:cNvSpPr txBox="1"/>
          <p:nvPr/>
        </p:nvSpPr>
        <p:spPr>
          <a:xfrm>
            <a:off x="7243533" y="6130410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from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8AABBF4-8AB9-45A4-9463-1F14E69C17E5}"/>
              </a:ext>
            </a:extLst>
          </p:cNvPr>
          <p:cNvSpPr txBox="1"/>
          <p:nvPr/>
        </p:nvSpPr>
        <p:spPr>
          <a:xfrm>
            <a:off x="1629529" y="5330863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 am (origin)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0E80826-1DCE-4EBA-95D0-9C6E95E2ABBD}"/>
              </a:ext>
            </a:extLst>
          </p:cNvPr>
          <p:cNvSpPr txBox="1"/>
          <p:nvPr/>
        </p:nvSpPr>
        <p:spPr>
          <a:xfrm>
            <a:off x="4410993" y="5330863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Spain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EE38043-A8E7-4CC3-A73A-620C3C0727AB}"/>
              </a:ext>
            </a:extLst>
          </p:cNvPr>
          <p:cNvSpPr txBox="1"/>
          <p:nvPr/>
        </p:nvSpPr>
        <p:spPr>
          <a:xfrm>
            <a:off x="7243533" y="5294728"/>
            <a:ext cx="3176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You are (origin)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4B8B59B-7074-4365-9516-C54EEACF2349}"/>
              </a:ext>
            </a:extLst>
          </p:cNvPr>
          <p:cNvSpPr txBox="1"/>
          <p:nvPr/>
        </p:nvSpPr>
        <p:spPr>
          <a:xfrm>
            <a:off x="1629529" y="4502043"/>
            <a:ext cx="29860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s/he, it is (origin)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97C9E87-D304-4BED-A36C-A5E21296ECCE}"/>
              </a:ext>
            </a:extLst>
          </p:cNvPr>
          <p:cNvSpPr txBox="1"/>
          <p:nvPr/>
        </p:nvSpPr>
        <p:spPr>
          <a:xfrm>
            <a:off x="4417217" y="4502042"/>
            <a:ext cx="3395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normally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6455A1D6-1B08-41AD-BCD1-74D4B2B5FE78}"/>
              </a:ext>
            </a:extLst>
          </p:cNvPr>
          <p:cNvSpPr txBox="1"/>
          <p:nvPr/>
        </p:nvSpPr>
        <p:spPr>
          <a:xfrm>
            <a:off x="7255564" y="4504732"/>
            <a:ext cx="3395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positive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FBF6563-B2B1-4E9A-B0C1-3685F3E1F95D}"/>
              </a:ext>
            </a:extLst>
          </p:cNvPr>
          <p:cNvSpPr txBox="1"/>
          <p:nvPr/>
        </p:nvSpPr>
        <p:spPr>
          <a:xfrm>
            <a:off x="1653592" y="3730670"/>
            <a:ext cx="3052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How?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59F93C0B-205C-476F-90F4-F3EBD063F9C4}"/>
              </a:ext>
            </a:extLst>
          </p:cNvPr>
          <p:cNvSpPr txBox="1"/>
          <p:nvPr/>
        </p:nvSpPr>
        <p:spPr>
          <a:xfrm>
            <a:off x="4446245" y="3709432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today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76D0014-CEA6-47E1-A7FB-ADE956772E92}"/>
              </a:ext>
            </a:extLst>
          </p:cNvPr>
          <p:cNvSpPr txBox="1"/>
          <p:nvPr/>
        </p:nvSpPr>
        <p:spPr>
          <a:xfrm>
            <a:off x="7221146" y="3700479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always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F98C7C9-4AA9-4A1A-97B4-2D4F87EFB67C}"/>
              </a:ext>
            </a:extLst>
          </p:cNvPr>
          <p:cNvSpPr txBox="1"/>
          <p:nvPr/>
        </p:nvSpPr>
        <p:spPr>
          <a:xfrm>
            <a:off x="1700835" y="2916705"/>
            <a:ext cx="2666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comfortable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5F42829D-7877-44BA-AE01-C59F76824B79}"/>
              </a:ext>
            </a:extLst>
          </p:cNvPr>
          <p:cNvSpPr txBox="1"/>
          <p:nvPr/>
        </p:nvSpPr>
        <p:spPr>
          <a:xfrm>
            <a:off x="4446245" y="2897944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now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9FF4FEA8-4973-4F66-8F6A-39E4C7C86725}"/>
              </a:ext>
            </a:extLst>
          </p:cNvPr>
          <p:cNvSpPr txBox="1"/>
          <p:nvPr/>
        </p:nvSpPr>
        <p:spPr>
          <a:xfrm>
            <a:off x="7245209" y="2881712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annoying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E6AD40CE-3B6C-4715-B856-E6CB7EF7FB48}"/>
              </a:ext>
            </a:extLst>
          </p:cNvPr>
          <p:cNvSpPr txBox="1"/>
          <p:nvPr/>
        </p:nvSpPr>
        <p:spPr>
          <a:xfrm>
            <a:off x="7300941" y="2128772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ready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4200BD90-50A2-46C2-AE4F-FFED5DE11322}"/>
              </a:ext>
            </a:extLst>
          </p:cNvPr>
          <p:cNvSpPr txBox="1"/>
          <p:nvPr/>
        </p:nvSpPr>
        <p:spPr>
          <a:xfrm>
            <a:off x="4477927" y="2102140"/>
            <a:ext cx="27764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s/he, it is (state)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BA201408-600C-42E6-A21E-2DC5591C2E91}"/>
              </a:ext>
            </a:extLst>
          </p:cNvPr>
          <p:cNvSpPr txBox="1"/>
          <p:nvPr/>
        </p:nvSpPr>
        <p:spPr>
          <a:xfrm>
            <a:off x="1689168" y="2100627"/>
            <a:ext cx="1071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here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A46386FA-6907-4FC8-9AA4-FEDF2267302F}"/>
              </a:ext>
            </a:extLst>
          </p:cNvPr>
          <p:cNvSpPr txBox="1"/>
          <p:nvPr/>
        </p:nvSpPr>
        <p:spPr>
          <a:xfrm>
            <a:off x="1677656" y="1286662"/>
            <a:ext cx="2599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 am (state)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AFE06C45-906F-4C30-8FDE-C4A9FAB51561}"/>
              </a:ext>
            </a:extLst>
          </p:cNvPr>
          <p:cNvSpPr txBox="1"/>
          <p:nvPr/>
        </p:nvSpPr>
        <p:spPr>
          <a:xfrm>
            <a:off x="4459121" y="1290052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lost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F69A4B92-85FD-4CD8-B8B9-E855C858676F}"/>
              </a:ext>
            </a:extLst>
          </p:cNvPr>
          <p:cNvSpPr txBox="1"/>
          <p:nvPr/>
        </p:nvSpPr>
        <p:spPr>
          <a:xfrm>
            <a:off x="7252617" y="1310005"/>
            <a:ext cx="2599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Where?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9DAC45AE-DCE5-4030-B7D1-C993D734409E}"/>
              </a:ext>
            </a:extLst>
          </p:cNvPr>
          <p:cNvSpPr txBox="1">
            <a:spLocks/>
          </p:cNvSpPr>
          <p:nvPr/>
        </p:nvSpPr>
        <p:spPr>
          <a:xfrm>
            <a:off x="10431110" y="1333754"/>
            <a:ext cx="1698356" cy="40388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56" name="Table 4">
            <a:extLst>
              <a:ext uri="{FF2B5EF4-FFF2-40B4-BE49-F238E27FC236}">
                <a16:creationId xmlns:a16="http://schemas.microsoft.com/office/drawing/2014/main" id="{6DDFA45F-B61E-45F9-83F3-627594E803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0222766"/>
              </p:ext>
            </p:extLst>
          </p:nvPr>
        </p:nvGraphicFramePr>
        <p:xfrm>
          <a:off x="194293" y="914499"/>
          <a:ext cx="10193291" cy="563655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69875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811879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813476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098061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05222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estoy</a:t>
                      </a:r>
                      <a:endParaRPr lang="en-GB" sz="28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3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perdido</a:t>
                      </a:r>
                      <a:r>
                        <a:rPr lang="en-GB" sz="23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/</a:t>
                      </a:r>
                      <a:r>
                        <a:rPr lang="en-GB" sz="23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perdida</a:t>
                      </a:r>
                      <a:endParaRPr lang="en-GB" sz="23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28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dónde</a:t>
                      </a:r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aquí</a:t>
                      </a:r>
                      <a:endParaRPr lang="en-GB" sz="28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está</a:t>
                      </a:r>
                      <a:endParaRPr lang="en-GB" sz="28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preparado</a:t>
                      </a:r>
                      <a:r>
                        <a:rPr lang="en-GB" sz="20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/</a:t>
                      </a:r>
                      <a:r>
                        <a:rPr lang="en-GB" sz="20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preparada</a:t>
                      </a:r>
                      <a:endParaRPr lang="en-GB" sz="20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05222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3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cómodo</a:t>
                      </a:r>
                      <a:r>
                        <a:rPr lang="en-GB" sz="23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/</a:t>
                      </a:r>
                      <a:r>
                        <a:rPr lang="en-GB" sz="23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cómoda</a:t>
                      </a:r>
                      <a:endParaRPr lang="en-GB" sz="23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ahora</a:t>
                      </a:r>
                      <a:endParaRPr lang="en-GB" sz="28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pesado</a:t>
                      </a:r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/</a:t>
                      </a:r>
                      <a:r>
                        <a:rPr lang="en-GB" sz="28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positiva</a:t>
                      </a:r>
                      <a:endParaRPr lang="en-GB" sz="28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28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cómo</a:t>
                      </a:r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hoy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siempre</a:t>
                      </a:r>
                      <a:endParaRPr lang="en-GB" sz="28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05222">
                <a:tc rowSpan="3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normalmente</a:t>
                      </a:r>
                      <a:endParaRPr lang="en-GB" sz="28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positivo</a:t>
                      </a:r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/</a:t>
                      </a:r>
                      <a:r>
                        <a:rPr lang="en-GB" sz="28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positiva</a:t>
                      </a:r>
                      <a:endParaRPr lang="en-GB" sz="28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soy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España</a:t>
                      </a:r>
                      <a:endParaRPr lang="en-GB" sz="28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eres</a:t>
                      </a:r>
                      <a:endParaRPr lang="en-GB" sz="28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Inglaterra</a:t>
                      </a:r>
                      <a:endParaRPr lang="en-GB" sz="28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active/</a:t>
                      </a:r>
                      <a:r>
                        <a:rPr lang="en-GB" sz="28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activa</a:t>
                      </a:r>
                      <a:endParaRPr lang="en-GB" sz="28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5735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5" name="Google Shape;324;p7">
            <a:extLst>
              <a:ext uri="{FF2B5EF4-FFF2-40B4-BE49-F238E27FC236}">
                <a16:creationId xmlns:a16="http://schemas.microsoft.com/office/drawing/2014/main" id="{17E09234-2CBD-4102-B2C1-E443607B18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84066999"/>
              </p:ext>
            </p:extLst>
          </p:nvPr>
        </p:nvGraphicFramePr>
        <p:xfrm>
          <a:off x="6096001" y="2142640"/>
          <a:ext cx="6067926" cy="4159495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5963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71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1525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1525">
                <a:tc vMerge="1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1525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1525">
                <a:tc vMerge="1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1525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1525">
                <a:tc vMerge="1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1525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1525">
                <a:tc vMerge="1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1525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5909CA63-D729-474C-9498-1011AE171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370" y="141986"/>
            <a:ext cx="2405743" cy="547114"/>
          </a:xfrm>
        </p:spPr>
        <p:txBody>
          <a:bodyPr/>
          <a:lstStyle/>
          <a:p>
            <a:pPr lvl="0">
              <a:lnSpc>
                <a:spcPct val="100000"/>
              </a:lnSpc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3: </a:t>
            </a:r>
            <a:endParaRPr lang="en-GB" dirty="0"/>
          </a:p>
        </p:txBody>
      </p:sp>
      <p:sp>
        <p:nvSpPr>
          <p:cNvPr id="35" name="Google Shape;119;p1">
            <a:extLst>
              <a:ext uri="{FF2B5EF4-FFF2-40B4-BE49-F238E27FC236}">
                <a16:creationId xmlns:a16="http://schemas.microsoft.com/office/drawing/2014/main" id="{778BB8B7-7A88-474A-A484-C3A327175B4E}"/>
              </a:ext>
            </a:extLst>
          </p:cNvPr>
          <p:cNvSpPr/>
          <p:nvPr/>
        </p:nvSpPr>
        <p:spPr>
          <a:xfrm>
            <a:off x="74651" y="176307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>
              <a:lumMod val="60000"/>
              <a:lumOff val="40000"/>
            </a:srgbClr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" name="Google Shape;255;p7">
            <a:hlinkClick r:id="" action="ppaction://noaction">
              <a:snd r:embed="rId3" name="39_EescomodoQ.wav"/>
            </a:hlinkClick>
            <a:extLst>
              <a:ext uri="{FF2B5EF4-FFF2-40B4-BE49-F238E27FC236}">
                <a16:creationId xmlns:a16="http://schemas.microsoft.com/office/drawing/2014/main" id="{C8940652-6D60-46FD-953B-BC9DD9EC8E7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8113" y="1940424"/>
            <a:ext cx="687248" cy="672144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256;p7">
            <a:extLst>
              <a:ext uri="{FF2B5EF4-FFF2-40B4-BE49-F238E27FC236}">
                <a16:creationId xmlns:a16="http://schemas.microsoft.com/office/drawing/2014/main" id="{4B39477A-F80E-480B-8134-455F55A05563}"/>
              </a:ext>
            </a:extLst>
          </p:cNvPr>
          <p:cNvSpPr txBox="1"/>
          <p:nvPr/>
        </p:nvSpPr>
        <p:spPr>
          <a:xfrm>
            <a:off x="149068" y="2014886"/>
            <a:ext cx="35840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" name="Google Shape;257;p7">
            <a:hlinkClick r:id="" action="ppaction://noaction">
              <a:snd r:embed="rId5" name="40_1soyde.wav"/>
            </a:hlinkClick>
            <a:extLst>
              <a:ext uri="{FF2B5EF4-FFF2-40B4-BE49-F238E27FC236}">
                <a16:creationId xmlns:a16="http://schemas.microsoft.com/office/drawing/2014/main" id="{34B38BC9-AF51-411F-8D79-E1850D1CCFD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11551" y="2733145"/>
            <a:ext cx="687248" cy="672144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258;p7">
            <a:extLst>
              <a:ext uri="{FF2B5EF4-FFF2-40B4-BE49-F238E27FC236}">
                <a16:creationId xmlns:a16="http://schemas.microsoft.com/office/drawing/2014/main" id="{1646F727-F1E3-4AD4-BFCA-11C530CAA183}"/>
              </a:ext>
            </a:extLst>
          </p:cNvPr>
          <p:cNvSpPr txBox="1"/>
          <p:nvPr/>
        </p:nvSpPr>
        <p:spPr>
          <a:xfrm>
            <a:off x="939590" y="2807607"/>
            <a:ext cx="35840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" name="Google Shape;259;p7">
            <a:hlinkClick r:id="" action="ppaction://noaction">
              <a:snd r:embed="rId6" name="41_2eresactivo.wav"/>
            </a:hlinkClick>
            <a:extLst>
              <a:ext uri="{FF2B5EF4-FFF2-40B4-BE49-F238E27FC236}">
                <a16:creationId xmlns:a16="http://schemas.microsoft.com/office/drawing/2014/main" id="{C9CCD6CB-9D55-44C1-A7A8-6D02EDC630C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45542" y="1881912"/>
            <a:ext cx="687248" cy="672144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260;p7">
            <a:extLst>
              <a:ext uri="{FF2B5EF4-FFF2-40B4-BE49-F238E27FC236}">
                <a16:creationId xmlns:a16="http://schemas.microsoft.com/office/drawing/2014/main" id="{4329FF52-0E51-40BD-B35E-596F8C7BC90F}"/>
              </a:ext>
            </a:extLst>
          </p:cNvPr>
          <p:cNvSpPr txBox="1"/>
          <p:nvPr/>
        </p:nvSpPr>
        <p:spPr>
          <a:xfrm>
            <a:off x="1786497" y="1956374"/>
            <a:ext cx="35840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" name="Google Shape;261;p7">
            <a:hlinkClick r:id="" action="ppaction://noaction">
              <a:snd r:embed="rId7" name="42_3soysiemprepesadoQ.wav"/>
            </a:hlinkClick>
            <a:extLst>
              <a:ext uri="{FF2B5EF4-FFF2-40B4-BE49-F238E27FC236}">
                <a16:creationId xmlns:a16="http://schemas.microsoft.com/office/drawing/2014/main" id="{7C9383B7-84FF-48F3-B665-2E8C2F98051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94627" y="2720799"/>
            <a:ext cx="687248" cy="672144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262;p7">
            <a:extLst>
              <a:ext uri="{FF2B5EF4-FFF2-40B4-BE49-F238E27FC236}">
                <a16:creationId xmlns:a16="http://schemas.microsoft.com/office/drawing/2014/main" id="{E8673D50-681B-4C37-8129-36770E4A1A6F}"/>
              </a:ext>
            </a:extLst>
          </p:cNvPr>
          <p:cNvSpPr txBox="1"/>
          <p:nvPr/>
        </p:nvSpPr>
        <p:spPr>
          <a:xfrm>
            <a:off x="2635582" y="2795261"/>
            <a:ext cx="35840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" name="Google Shape;263;p7">
            <a:hlinkClick r:id="" action="ppaction://noaction">
              <a:snd r:embed="rId8" name="43_4erespositiva.wav"/>
            </a:hlinkClick>
            <a:extLst>
              <a:ext uri="{FF2B5EF4-FFF2-40B4-BE49-F238E27FC236}">
                <a16:creationId xmlns:a16="http://schemas.microsoft.com/office/drawing/2014/main" id="{C975752A-6B6E-4576-B1EC-01C200E4E58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16284" y="1956447"/>
            <a:ext cx="687248" cy="672144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264;p7">
            <a:extLst>
              <a:ext uri="{FF2B5EF4-FFF2-40B4-BE49-F238E27FC236}">
                <a16:creationId xmlns:a16="http://schemas.microsoft.com/office/drawing/2014/main" id="{1A472631-BA5E-4302-A5FB-F360E75309A4}"/>
              </a:ext>
            </a:extLst>
          </p:cNvPr>
          <p:cNvSpPr txBox="1"/>
          <p:nvPr/>
        </p:nvSpPr>
        <p:spPr>
          <a:xfrm>
            <a:off x="3557239" y="2030909"/>
            <a:ext cx="35840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" name="Google Shape;265;p7">
            <a:hlinkClick r:id="" action="ppaction://noaction">
              <a:snd r:embed="rId9" name="44_5esdeespanya.wav"/>
            </a:hlinkClick>
            <a:extLst>
              <a:ext uri="{FF2B5EF4-FFF2-40B4-BE49-F238E27FC236}">
                <a16:creationId xmlns:a16="http://schemas.microsoft.com/office/drawing/2014/main" id="{6804FE7F-85D8-48A9-9CB7-F58D478F4BE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12153" y="2744910"/>
            <a:ext cx="687248" cy="672144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266;p7">
            <a:extLst>
              <a:ext uri="{FF2B5EF4-FFF2-40B4-BE49-F238E27FC236}">
                <a16:creationId xmlns:a16="http://schemas.microsoft.com/office/drawing/2014/main" id="{F7A50D11-880F-4DB9-A904-AD770FE13507}"/>
              </a:ext>
            </a:extLst>
          </p:cNvPr>
          <p:cNvSpPr txBox="1"/>
          <p:nvPr/>
        </p:nvSpPr>
        <p:spPr>
          <a:xfrm>
            <a:off x="4553108" y="2819372"/>
            <a:ext cx="35840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267;p7">
            <a:hlinkClick r:id="" action="ppaction://noaction">
              <a:snd r:embed="rId10" name="38_escuchaqueverboesQ.wav"/>
            </a:hlinkClick>
            <a:extLst>
              <a:ext uri="{FF2B5EF4-FFF2-40B4-BE49-F238E27FC236}">
                <a16:creationId xmlns:a16="http://schemas.microsoft.com/office/drawing/2014/main" id="{EC3BD383-37BB-4342-A71A-F3962BC21409}"/>
              </a:ext>
            </a:extLst>
          </p:cNvPr>
          <p:cNvSpPr txBox="1"/>
          <p:nvPr/>
        </p:nvSpPr>
        <p:spPr>
          <a:xfrm>
            <a:off x="250666" y="814388"/>
            <a:ext cx="5946932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lang="en-GB" sz="2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</a:t>
            </a:r>
            <a:r>
              <a:rPr lang="en-GB" sz="2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¿</a:t>
            </a:r>
            <a:r>
              <a:rPr lang="en-GB" sz="2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Qué</a:t>
            </a:r>
            <a:r>
              <a:rPr lang="en-GB" sz="2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verbo es?</a:t>
            </a:r>
            <a:endParaRPr dirty="0"/>
          </a:p>
        </p:txBody>
      </p:sp>
      <p:sp>
        <p:nvSpPr>
          <p:cNvPr id="49" name="Google Shape;268;p7">
            <a:extLst>
              <a:ext uri="{FF2B5EF4-FFF2-40B4-BE49-F238E27FC236}">
                <a16:creationId xmlns:a16="http://schemas.microsoft.com/office/drawing/2014/main" id="{F13796AE-6914-4DB9-B724-7A5324EC04A5}"/>
              </a:ext>
            </a:extLst>
          </p:cNvPr>
          <p:cNvSpPr txBox="1"/>
          <p:nvPr/>
        </p:nvSpPr>
        <p:spPr>
          <a:xfrm>
            <a:off x="516931" y="1162378"/>
            <a:ext cx="5946932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Write down the number in the table.</a:t>
            </a:r>
            <a:endParaRPr sz="220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0" name="Google Shape;269;p7">
            <a:extLst>
              <a:ext uri="{FF2B5EF4-FFF2-40B4-BE49-F238E27FC236}">
                <a16:creationId xmlns:a16="http://schemas.microsoft.com/office/drawing/2014/main" id="{5E39F42E-41C6-473A-9FA9-65E4ACC01EB5}"/>
              </a:ext>
            </a:extLst>
          </p:cNvPr>
          <p:cNvSpPr txBox="1"/>
          <p:nvPr/>
        </p:nvSpPr>
        <p:spPr>
          <a:xfrm>
            <a:off x="5961541" y="1273673"/>
            <a:ext cx="6313817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</a:t>
            </a:r>
            <a:r>
              <a:rPr lang="en-GB" sz="2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</a:t>
            </a:r>
            <a:r>
              <a:rPr lang="en-GB" sz="2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Use the correct words to translate the sentences. </a:t>
            </a:r>
            <a:r>
              <a:rPr lang="en-GB" sz="20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There are extra ones!</a:t>
            </a:r>
            <a:endParaRPr sz="220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98" name="Google Shape;317;p7">
            <a:extLst>
              <a:ext uri="{FF2B5EF4-FFF2-40B4-BE49-F238E27FC236}">
                <a16:creationId xmlns:a16="http://schemas.microsoft.com/office/drawing/2014/main" id="{798C6348-997D-49CB-8C21-329E75892F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4403911"/>
              </p:ext>
            </p:extLst>
          </p:nvPr>
        </p:nvGraphicFramePr>
        <p:xfrm>
          <a:off x="313719" y="3853383"/>
          <a:ext cx="4665621" cy="221880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5552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52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5207">
                  <a:extLst>
                    <a:ext uri="{9D8B030D-6E8A-4147-A177-3AD203B41FA5}">
                      <a16:colId xmlns:a16="http://schemas.microsoft.com/office/drawing/2014/main" val="2604476678"/>
                    </a:ext>
                  </a:extLst>
                </a:gridCol>
              </a:tblGrid>
              <a:tr h="3245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 am</a:t>
                      </a:r>
                      <a:endParaRPr sz="20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You are</a:t>
                      </a:r>
                      <a:endParaRPr sz="20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S/he, it is</a:t>
                      </a: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2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9" name="Google Shape;318;p7">
            <a:extLst>
              <a:ext uri="{FF2B5EF4-FFF2-40B4-BE49-F238E27FC236}">
                <a16:creationId xmlns:a16="http://schemas.microsoft.com/office/drawing/2014/main" id="{EB6991C4-DE2F-4449-AAEE-1A5D457DB35D}"/>
              </a:ext>
            </a:extLst>
          </p:cNvPr>
          <p:cNvSpPr txBox="1"/>
          <p:nvPr/>
        </p:nvSpPr>
        <p:spPr>
          <a:xfrm>
            <a:off x="2462899" y="4352947"/>
            <a:ext cx="35779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endParaRPr sz="2800" b="1" dirty="0">
              <a:solidFill>
                <a:srgbClr val="92D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319;p7">
            <a:extLst>
              <a:ext uri="{FF2B5EF4-FFF2-40B4-BE49-F238E27FC236}">
                <a16:creationId xmlns:a16="http://schemas.microsoft.com/office/drawing/2014/main" id="{4A833CBD-B87A-46B1-AB09-7D8C188AC9E0}"/>
              </a:ext>
            </a:extLst>
          </p:cNvPr>
          <p:cNvSpPr txBox="1"/>
          <p:nvPr/>
        </p:nvSpPr>
        <p:spPr>
          <a:xfrm flipH="1">
            <a:off x="2451150" y="5067295"/>
            <a:ext cx="76668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 </a:t>
            </a:r>
            <a:endParaRPr sz="2800" b="1" dirty="0">
              <a:solidFill>
                <a:srgbClr val="92D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1" name="Google Shape;320;p7">
            <a:extLst>
              <a:ext uri="{FF2B5EF4-FFF2-40B4-BE49-F238E27FC236}">
                <a16:creationId xmlns:a16="http://schemas.microsoft.com/office/drawing/2014/main" id="{2240CF45-EBCD-484D-B30E-6C94CD6F59C6}"/>
              </a:ext>
            </a:extLst>
          </p:cNvPr>
          <p:cNvSpPr txBox="1"/>
          <p:nvPr/>
        </p:nvSpPr>
        <p:spPr>
          <a:xfrm>
            <a:off x="3862221" y="4313874"/>
            <a:ext cx="43152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 </a:t>
            </a:r>
            <a:endParaRPr sz="2800" b="1" dirty="0">
              <a:solidFill>
                <a:srgbClr val="92D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2" name="Google Shape;321;p7">
            <a:extLst>
              <a:ext uri="{FF2B5EF4-FFF2-40B4-BE49-F238E27FC236}">
                <a16:creationId xmlns:a16="http://schemas.microsoft.com/office/drawing/2014/main" id="{89D0C068-0347-4321-90FF-4E0B5DA6EAFC}"/>
              </a:ext>
            </a:extLst>
          </p:cNvPr>
          <p:cNvSpPr txBox="1"/>
          <p:nvPr/>
        </p:nvSpPr>
        <p:spPr>
          <a:xfrm flipH="1">
            <a:off x="914833" y="4395382"/>
            <a:ext cx="44435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 </a:t>
            </a:r>
            <a:endParaRPr sz="2800" b="1" dirty="0">
              <a:solidFill>
                <a:srgbClr val="92D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3" name="Google Shape;322;p7">
            <a:extLst>
              <a:ext uri="{FF2B5EF4-FFF2-40B4-BE49-F238E27FC236}">
                <a16:creationId xmlns:a16="http://schemas.microsoft.com/office/drawing/2014/main" id="{1CE134E9-CFB6-473F-812A-79D13798C6F5}"/>
              </a:ext>
            </a:extLst>
          </p:cNvPr>
          <p:cNvSpPr txBox="1"/>
          <p:nvPr/>
        </p:nvSpPr>
        <p:spPr>
          <a:xfrm>
            <a:off x="927202" y="5067639"/>
            <a:ext cx="44435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 </a:t>
            </a:r>
            <a:endParaRPr sz="2800" b="1" dirty="0">
              <a:solidFill>
                <a:srgbClr val="92D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4" name="Google Shape;323;p7">
            <a:extLst>
              <a:ext uri="{FF2B5EF4-FFF2-40B4-BE49-F238E27FC236}">
                <a16:creationId xmlns:a16="http://schemas.microsoft.com/office/drawing/2014/main" id="{4FA35EAF-A1A3-49D5-BBAB-D30C7B18CA12}"/>
              </a:ext>
            </a:extLst>
          </p:cNvPr>
          <p:cNvSpPr txBox="1"/>
          <p:nvPr/>
        </p:nvSpPr>
        <p:spPr>
          <a:xfrm>
            <a:off x="3854097" y="5037525"/>
            <a:ext cx="44435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 </a:t>
            </a:r>
            <a:endParaRPr sz="2800" b="1" dirty="0">
              <a:solidFill>
                <a:srgbClr val="92D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6" name="Google Shape;325;p7">
            <a:extLst>
              <a:ext uri="{FF2B5EF4-FFF2-40B4-BE49-F238E27FC236}">
                <a16:creationId xmlns:a16="http://schemas.microsoft.com/office/drawing/2014/main" id="{B4B097E5-1523-4794-8BA2-F2B76FBA2023}"/>
              </a:ext>
            </a:extLst>
          </p:cNvPr>
          <p:cNvSpPr txBox="1"/>
          <p:nvPr/>
        </p:nvSpPr>
        <p:spPr>
          <a:xfrm>
            <a:off x="6831084" y="2532966"/>
            <a:ext cx="339512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GB" sz="24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Is it comfortable? </a:t>
            </a:r>
            <a:endParaRPr sz="2400" b="1" dirty="0">
              <a:solidFill>
                <a:srgbClr val="92D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7" name="Google Shape;326;p7">
            <a:extLst>
              <a:ext uri="{FF2B5EF4-FFF2-40B4-BE49-F238E27FC236}">
                <a16:creationId xmlns:a16="http://schemas.microsoft.com/office/drawing/2014/main" id="{67AC8212-65F7-4078-B495-CEEDF0F56E8D}"/>
              </a:ext>
            </a:extLst>
          </p:cNvPr>
          <p:cNvSpPr txBox="1"/>
          <p:nvPr/>
        </p:nvSpPr>
        <p:spPr>
          <a:xfrm>
            <a:off x="6843152" y="3360886"/>
            <a:ext cx="456278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 am from Ecuador.</a:t>
            </a:r>
            <a:endParaRPr sz="2400" b="1" dirty="0">
              <a:solidFill>
                <a:srgbClr val="92D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8" name="Google Shape;327;p7">
            <a:extLst>
              <a:ext uri="{FF2B5EF4-FFF2-40B4-BE49-F238E27FC236}">
                <a16:creationId xmlns:a16="http://schemas.microsoft.com/office/drawing/2014/main" id="{F35D0C64-5A28-48F0-8D3D-7EB39D0307C1}"/>
              </a:ext>
            </a:extLst>
          </p:cNvPr>
          <p:cNvSpPr txBox="1"/>
          <p:nvPr/>
        </p:nvSpPr>
        <p:spPr>
          <a:xfrm>
            <a:off x="6856409" y="4213688"/>
            <a:ext cx="253250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 are active.</a:t>
            </a:r>
            <a:endParaRPr sz="2400" b="1" dirty="0">
              <a:solidFill>
                <a:srgbClr val="92D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9" name="Google Shape;328;p7">
            <a:extLst>
              <a:ext uri="{FF2B5EF4-FFF2-40B4-BE49-F238E27FC236}">
                <a16:creationId xmlns:a16="http://schemas.microsoft.com/office/drawing/2014/main" id="{DAD99C96-7423-488A-8451-661B2E037287}"/>
              </a:ext>
            </a:extLst>
          </p:cNvPr>
          <p:cNvSpPr txBox="1"/>
          <p:nvPr/>
        </p:nvSpPr>
        <p:spPr>
          <a:xfrm>
            <a:off x="6856409" y="5066289"/>
            <a:ext cx="418363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Am I always annoying?</a:t>
            </a:r>
            <a:endParaRPr sz="2400" b="1" dirty="0">
              <a:solidFill>
                <a:srgbClr val="92D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0" name="Google Shape;329;p7">
            <a:extLst>
              <a:ext uri="{FF2B5EF4-FFF2-40B4-BE49-F238E27FC236}">
                <a16:creationId xmlns:a16="http://schemas.microsoft.com/office/drawing/2014/main" id="{5BFABA95-431D-4D1B-AF38-319491AC6402}"/>
              </a:ext>
            </a:extLst>
          </p:cNvPr>
          <p:cNvSpPr txBox="1"/>
          <p:nvPr/>
        </p:nvSpPr>
        <p:spPr>
          <a:xfrm>
            <a:off x="6868950" y="5885351"/>
            <a:ext cx="519567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 are normally positive.</a:t>
            </a:r>
            <a:endParaRPr sz="2400" b="1" dirty="0">
              <a:solidFill>
                <a:srgbClr val="92D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7AEDAB8-F404-4FE3-9B99-B1FADB97B838}"/>
              </a:ext>
            </a:extLst>
          </p:cNvPr>
          <p:cNvGrpSpPr/>
          <p:nvPr/>
        </p:nvGrpSpPr>
        <p:grpSpPr>
          <a:xfrm>
            <a:off x="6880129" y="2110416"/>
            <a:ext cx="1241317" cy="430847"/>
            <a:chOff x="6880129" y="2110416"/>
            <a:chExt cx="1241317" cy="430847"/>
          </a:xfrm>
        </p:grpSpPr>
        <p:sp>
          <p:nvSpPr>
            <p:cNvPr id="112" name="Google Shape;299;p7">
              <a:extLst>
                <a:ext uri="{FF2B5EF4-FFF2-40B4-BE49-F238E27FC236}">
                  <a16:creationId xmlns:a16="http://schemas.microsoft.com/office/drawing/2014/main" id="{156ED4C6-2A04-4AA9-8BEA-4D1A72F38B02}"/>
                </a:ext>
              </a:extLst>
            </p:cNvPr>
            <p:cNvSpPr/>
            <p:nvPr/>
          </p:nvSpPr>
          <p:spPr>
            <a:xfrm>
              <a:off x="6910035" y="2168949"/>
              <a:ext cx="1115189" cy="354872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300;p7">
              <a:extLst>
                <a:ext uri="{FF2B5EF4-FFF2-40B4-BE49-F238E27FC236}">
                  <a16:creationId xmlns:a16="http://schemas.microsoft.com/office/drawing/2014/main" id="{ADF995DE-1202-499F-A9B7-A6A3FF6184D7}"/>
                </a:ext>
              </a:extLst>
            </p:cNvPr>
            <p:cNvSpPr txBox="1"/>
            <p:nvPr/>
          </p:nvSpPr>
          <p:spPr>
            <a:xfrm>
              <a:off x="6880129" y="2110416"/>
              <a:ext cx="1241317" cy="4308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200" dirty="0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are you</a:t>
              </a:r>
              <a:endParaRPr sz="2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0D2EC3B-68BF-43D7-BEE5-A7C89D405095}"/>
              </a:ext>
            </a:extLst>
          </p:cNvPr>
          <p:cNvGrpSpPr/>
          <p:nvPr/>
        </p:nvGrpSpPr>
        <p:grpSpPr>
          <a:xfrm>
            <a:off x="10720437" y="2124352"/>
            <a:ext cx="1203158" cy="430847"/>
            <a:chOff x="10800945" y="1487358"/>
            <a:chExt cx="1203158" cy="430847"/>
          </a:xfrm>
        </p:grpSpPr>
        <p:sp>
          <p:nvSpPr>
            <p:cNvPr id="116" name="Google Shape;291;p7">
              <a:extLst>
                <a:ext uri="{FF2B5EF4-FFF2-40B4-BE49-F238E27FC236}">
                  <a16:creationId xmlns:a16="http://schemas.microsoft.com/office/drawing/2014/main" id="{B791F74F-40EE-4F86-B2D7-8FF9AEA3B102}"/>
                </a:ext>
              </a:extLst>
            </p:cNvPr>
            <p:cNvSpPr/>
            <p:nvPr/>
          </p:nvSpPr>
          <p:spPr>
            <a:xfrm>
              <a:off x="10831953" y="1529650"/>
              <a:ext cx="1141142" cy="374007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292;p7">
              <a:extLst>
                <a:ext uri="{FF2B5EF4-FFF2-40B4-BE49-F238E27FC236}">
                  <a16:creationId xmlns:a16="http://schemas.microsoft.com/office/drawing/2014/main" id="{49D1B2AA-99A5-4F03-8D00-A15A93B04575}"/>
                </a:ext>
              </a:extLst>
            </p:cNvPr>
            <p:cNvSpPr txBox="1"/>
            <p:nvPr/>
          </p:nvSpPr>
          <p:spPr>
            <a:xfrm>
              <a:off x="10800945" y="1487358"/>
              <a:ext cx="1203158" cy="4308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200" dirty="0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healthy</a:t>
              </a:r>
              <a:endParaRPr sz="2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2A05BAC-41CE-440F-BF80-7C6C3459F358}"/>
              </a:ext>
            </a:extLst>
          </p:cNvPr>
          <p:cNvGrpSpPr/>
          <p:nvPr/>
        </p:nvGrpSpPr>
        <p:grpSpPr>
          <a:xfrm>
            <a:off x="10006060" y="2107676"/>
            <a:ext cx="666579" cy="430847"/>
            <a:chOff x="9537975" y="1457803"/>
            <a:chExt cx="666579" cy="430847"/>
          </a:xfrm>
        </p:grpSpPr>
        <p:sp>
          <p:nvSpPr>
            <p:cNvPr id="115" name="Google Shape;291;p7">
              <a:extLst>
                <a:ext uri="{FF2B5EF4-FFF2-40B4-BE49-F238E27FC236}">
                  <a16:creationId xmlns:a16="http://schemas.microsoft.com/office/drawing/2014/main" id="{5EBD3778-343B-4B22-A6DE-C9BC01742368}"/>
                </a:ext>
              </a:extLst>
            </p:cNvPr>
            <p:cNvSpPr/>
            <p:nvPr/>
          </p:nvSpPr>
          <p:spPr>
            <a:xfrm>
              <a:off x="9537975" y="1533277"/>
              <a:ext cx="649268" cy="331206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290;p7">
              <a:extLst>
                <a:ext uri="{FF2B5EF4-FFF2-40B4-BE49-F238E27FC236}">
                  <a16:creationId xmlns:a16="http://schemas.microsoft.com/office/drawing/2014/main" id="{1632FE48-284E-4A19-B7EB-20E0E92F6495}"/>
                </a:ext>
              </a:extLst>
            </p:cNvPr>
            <p:cNvSpPr txBox="1"/>
            <p:nvPr/>
          </p:nvSpPr>
          <p:spPr>
            <a:xfrm>
              <a:off x="9567911" y="1457803"/>
              <a:ext cx="636643" cy="4308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200" dirty="0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is it</a:t>
              </a:r>
              <a:endParaRPr sz="2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117" name="TextBox 116">
            <a:extLst>
              <a:ext uri="{FF2B5EF4-FFF2-40B4-BE49-F238E27FC236}">
                <a16:creationId xmlns:a16="http://schemas.microsoft.com/office/drawing/2014/main" id="{568C0560-6AE6-4719-BCAB-C03939459185}"/>
              </a:ext>
            </a:extLst>
          </p:cNvPr>
          <p:cNvSpPr txBox="1"/>
          <p:nvPr/>
        </p:nvSpPr>
        <p:spPr>
          <a:xfrm>
            <a:off x="28074" y="6247990"/>
            <a:ext cx="43091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Can you spot the question?</a:t>
            </a:r>
          </a:p>
        </p:txBody>
      </p:sp>
      <p:pic>
        <p:nvPicPr>
          <p:cNvPr id="118" name="Google Shape;183;p8">
            <a:extLst>
              <a:ext uri="{FF2B5EF4-FFF2-40B4-BE49-F238E27FC236}">
                <a16:creationId xmlns:a16="http://schemas.microsoft.com/office/drawing/2014/main" id="{FBFB94F7-EC4B-4B96-B063-CAFA8C4A8A1E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337267" y="6247990"/>
            <a:ext cx="574243" cy="495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83;p8">
            <a:extLst>
              <a:ext uri="{FF2B5EF4-FFF2-40B4-BE49-F238E27FC236}">
                <a16:creationId xmlns:a16="http://schemas.microsoft.com/office/drawing/2014/main" id="{0B18CE52-B93D-4A37-B103-082AA8E6F4BE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233837" y="4401603"/>
            <a:ext cx="360378" cy="363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83;p8">
            <a:extLst>
              <a:ext uri="{FF2B5EF4-FFF2-40B4-BE49-F238E27FC236}">
                <a16:creationId xmlns:a16="http://schemas.microsoft.com/office/drawing/2014/main" id="{08E41452-B1AD-431C-B516-29A114D57B54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268019" y="5193233"/>
            <a:ext cx="415915" cy="294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83;p8">
            <a:extLst>
              <a:ext uri="{FF2B5EF4-FFF2-40B4-BE49-F238E27FC236}">
                <a16:creationId xmlns:a16="http://schemas.microsoft.com/office/drawing/2014/main" id="{310FAB02-4116-4808-AA1C-682E0B649B83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778982" y="5193233"/>
            <a:ext cx="415915" cy="29481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66C507B-288F-4FCB-9A2A-48176FD2A2D5}"/>
              </a:ext>
            </a:extLst>
          </p:cNvPr>
          <p:cNvGrpSpPr/>
          <p:nvPr/>
        </p:nvGrpSpPr>
        <p:grpSpPr>
          <a:xfrm>
            <a:off x="8086216" y="2137118"/>
            <a:ext cx="2016804" cy="430847"/>
            <a:chOff x="8532063" y="1536349"/>
            <a:chExt cx="2016804" cy="430847"/>
          </a:xfrm>
        </p:grpSpPr>
        <p:sp>
          <p:nvSpPr>
            <p:cNvPr id="119" name="Google Shape;283;p7">
              <a:extLst>
                <a:ext uri="{FF2B5EF4-FFF2-40B4-BE49-F238E27FC236}">
                  <a16:creationId xmlns:a16="http://schemas.microsoft.com/office/drawing/2014/main" id="{933C5DF1-ABF4-4A93-8810-D0BB9110284A}"/>
                </a:ext>
              </a:extLst>
            </p:cNvPr>
            <p:cNvSpPr/>
            <p:nvPr/>
          </p:nvSpPr>
          <p:spPr>
            <a:xfrm>
              <a:off x="8532063" y="1592566"/>
              <a:ext cx="1870265" cy="328444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284;p7">
              <a:extLst>
                <a:ext uri="{FF2B5EF4-FFF2-40B4-BE49-F238E27FC236}">
                  <a16:creationId xmlns:a16="http://schemas.microsoft.com/office/drawing/2014/main" id="{383C6565-0423-4130-A48E-9EA36B571412}"/>
                </a:ext>
              </a:extLst>
            </p:cNvPr>
            <p:cNvSpPr txBox="1"/>
            <p:nvPr/>
          </p:nvSpPr>
          <p:spPr>
            <a:xfrm>
              <a:off x="8554455" y="1536349"/>
              <a:ext cx="1994412" cy="4308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200" dirty="0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comfortable</a:t>
              </a:r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48B5FB85-818C-4D3F-9766-C752EAB4EB23}"/>
              </a:ext>
            </a:extLst>
          </p:cNvPr>
          <p:cNvGrpSpPr/>
          <p:nvPr/>
        </p:nvGrpSpPr>
        <p:grpSpPr>
          <a:xfrm>
            <a:off x="11165438" y="2962967"/>
            <a:ext cx="906476" cy="430847"/>
            <a:chOff x="1920518" y="3148228"/>
            <a:chExt cx="1495673" cy="430847"/>
          </a:xfrm>
        </p:grpSpPr>
        <p:sp>
          <p:nvSpPr>
            <p:cNvPr id="125" name="Google Shape;285;p7">
              <a:extLst>
                <a:ext uri="{FF2B5EF4-FFF2-40B4-BE49-F238E27FC236}">
                  <a16:creationId xmlns:a16="http://schemas.microsoft.com/office/drawing/2014/main" id="{85A8BA1E-D044-405C-AA0B-221863941113}"/>
                </a:ext>
              </a:extLst>
            </p:cNvPr>
            <p:cNvSpPr/>
            <p:nvPr/>
          </p:nvSpPr>
          <p:spPr>
            <a:xfrm>
              <a:off x="1920518" y="3199055"/>
              <a:ext cx="1483641" cy="361287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286;p7">
              <a:extLst>
                <a:ext uri="{FF2B5EF4-FFF2-40B4-BE49-F238E27FC236}">
                  <a16:creationId xmlns:a16="http://schemas.microsoft.com/office/drawing/2014/main" id="{90D3808F-83DD-40E6-B440-F24DE40BCC87}"/>
                </a:ext>
              </a:extLst>
            </p:cNvPr>
            <p:cNvSpPr txBox="1"/>
            <p:nvPr/>
          </p:nvSpPr>
          <p:spPr>
            <a:xfrm>
              <a:off x="1974240" y="3148228"/>
              <a:ext cx="1441951" cy="4308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200" dirty="0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I am</a:t>
              </a:r>
              <a:endParaRPr sz="2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FE7F028F-18A5-4889-B7B1-07C2FE478C53}"/>
              </a:ext>
            </a:extLst>
          </p:cNvPr>
          <p:cNvGrpSpPr/>
          <p:nvPr/>
        </p:nvGrpSpPr>
        <p:grpSpPr>
          <a:xfrm>
            <a:off x="7742415" y="2966953"/>
            <a:ext cx="1241317" cy="430847"/>
            <a:chOff x="6880129" y="2110416"/>
            <a:chExt cx="1241317" cy="430847"/>
          </a:xfrm>
        </p:grpSpPr>
        <p:sp>
          <p:nvSpPr>
            <p:cNvPr id="128" name="Google Shape;299;p7">
              <a:extLst>
                <a:ext uri="{FF2B5EF4-FFF2-40B4-BE49-F238E27FC236}">
                  <a16:creationId xmlns:a16="http://schemas.microsoft.com/office/drawing/2014/main" id="{13526718-64A4-45CE-99BF-A0E4B36DD21A}"/>
                </a:ext>
              </a:extLst>
            </p:cNvPr>
            <p:cNvSpPr/>
            <p:nvPr/>
          </p:nvSpPr>
          <p:spPr>
            <a:xfrm>
              <a:off x="6910035" y="2168949"/>
              <a:ext cx="1115189" cy="354872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300;p7">
              <a:extLst>
                <a:ext uri="{FF2B5EF4-FFF2-40B4-BE49-F238E27FC236}">
                  <a16:creationId xmlns:a16="http://schemas.microsoft.com/office/drawing/2014/main" id="{5D8B84D3-0765-43AF-9452-967FA2DF9617}"/>
                </a:ext>
              </a:extLst>
            </p:cNvPr>
            <p:cNvSpPr txBox="1"/>
            <p:nvPr/>
          </p:nvSpPr>
          <p:spPr>
            <a:xfrm>
              <a:off x="6880129" y="2110416"/>
              <a:ext cx="1241317" cy="4308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200" dirty="0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you are</a:t>
              </a:r>
              <a:endParaRPr sz="2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73D5459E-F78A-4A2D-A616-FF967C54E384}"/>
              </a:ext>
            </a:extLst>
          </p:cNvPr>
          <p:cNvGrpSpPr/>
          <p:nvPr/>
        </p:nvGrpSpPr>
        <p:grpSpPr>
          <a:xfrm>
            <a:off x="6786973" y="2960816"/>
            <a:ext cx="948324" cy="430847"/>
            <a:chOff x="9156033" y="2953974"/>
            <a:chExt cx="948324" cy="430847"/>
          </a:xfrm>
        </p:grpSpPr>
        <p:sp>
          <p:nvSpPr>
            <p:cNvPr id="131" name="Google Shape;291;p7">
              <a:extLst>
                <a:ext uri="{FF2B5EF4-FFF2-40B4-BE49-F238E27FC236}">
                  <a16:creationId xmlns:a16="http://schemas.microsoft.com/office/drawing/2014/main" id="{4CC528E6-6DD4-4C7E-9A7B-C07F631574E6}"/>
                </a:ext>
              </a:extLst>
            </p:cNvPr>
            <p:cNvSpPr/>
            <p:nvPr/>
          </p:nvSpPr>
          <p:spPr>
            <a:xfrm>
              <a:off x="9156033" y="2994607"/>
              <a:ext cx="906476" cy="374007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292;p7">
              <a:extLst>
                <a:ext uri="{FF2B5EF4-FFF2-40B4-BE49-F238E27FC236}">
                  <a16:creationId xmlns:a16="http://schemas.microsoft.com/office/drawing/2014/main" id="{3D32B2A2-3893-468D-8283-90E9BC75F978}"/>
                </a:ext>
              </a:extLst>
            </p:cNvPr>
            <p:cNvSpPr txBox="1"/>
            <p:nvPr/>
          </p:nvSpPr>
          <p:spPr>
            <a:xfrm>
              <a:off x="9197881" y="2953974"/>
              <a:ext cx="906476" cy="4308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200" dirty="0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from</a:t>
              </a:r>
              <a:endParaRPr sz="2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EE790C52-9916-4C2B-BE40-F6C8EDB5E9AD}"/>
              </a:ext>
            </a:extLst>
          </p:cNvPr>
          <p:cNvGrpSpPr/>
          <p:nvPr/>
        </p:nvGrpSpPr>
        <p:grpSpPr>
          <a:xfrm>
            <a:off x="8975469" y="2968303"/>
            <a:ext cx="516010" cy="430847"/>
            <a:chOff x="9156033" y="2953974"/>
            <a:chExt cx="948324" cy="430847"/>
          </a:xfrm>
        </p:grpSpPr>
        <p:sp>
          <p:nvSpPr>
            <p:cNvPr id="134" name="Google Shape;291;p7">
              <a:extLst>
                <a:ext uri="{FF2B5EF4-FFF2-40B4-BE49-F238E27FC236}">
                  <a16:creationId xmlns:a16="http://schemas.microsoft.com/office/drawing/2014/main" id="{7AAA963D-4F96-4769-94A9-11040E527824}"/>
                </a:ext>
              </a:extLst>
            </p:cNvPr>
            <p:cNvSpPr/>
            <p:nvPr/>
          </p:nvSpPr>
          <p:spPr>
            <a:xfrm>
              <a:off x="9156033" y="2994607"/>
              <a:ext cx="906476" cy="374007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292;p7">
              <a:extLst>
                <a:ext uri="{FF2B5EF4-FFF2-40B4-BE49-F238E27FC236}">
                  <a16:creationId xmlns:a16="http://schemas.microsoft.com/office/drawing/2014/main" id="{BC2A063D-5425-4DF5-9599-4F1CB1063FDF}"/>
                </a:ext>
              </a:extLst>
            </p:cNvPr>
            <p:cNvSpPr txBox="1"/>
            <p:nvPr/>
          </p:nvSpPr>
          <p:spPr>
            <a:xfrm>
              <a:off x="9197881" y="2953974"/>
              <a:ext cx="906476" cy="4308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200" dirty="0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in</a:t>
              </a:r>
              <a:endParaRPr sz="2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4585C85E-69B2-4276-BF00-1E990E9F64E2}"/>
              </a:ext>
            </a:extLst>
          </p:cNvPr>
          <p:cNvGrpSpPr/>
          <p:nvPr/>
        </p:nvGrpSpPr>
        <p:grpSpPr>
          <a:xfrm>
            <a:off x="9547815" y="2968302"/>
            <a:ext cx="1495673" cy="430847"/>
            <a:chOff x="1920518" y="3148228"/>
            <a:chExt cx="1495673" cy="430847"/>
          </a:xfrm>
        </p:grpSpPr>
        <p:sp>
          <p:nvSpPr>
            <p:cNvPr id="137" name="Google Shape;285;p7">
              <a:extLst>
                <a:ext uri="{FF2B5EF4-FFF2-40B4-BE49-F238E27FC236}">
                  <a16:creationId xmlns:a16="http://schemas.microsoft.com/office/drawing/2014/main" id="{549FB3F9-8D9F-4741-A91D-4C01283D9500}"/>
                </a:ext>
              </a:extLst>
            </p:cNvPr>
            <p:cNvSpPr/>
            <p:nvPr/>
          </p:nvSpPr>
          <p:spPr>
            <a:xfrm>
              <a:off x="1920518" y="3199055"/>
              <a:ext cx="1483641" cy="361287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286;p7">
              <a:extLst>
                <a:ext uri="{FF2B5EF4-FFF2-40B4-BE49-F238E27FC236}">
                  <a16:creationId xmlns:a16="http://schemas.microsoft.com/office/drawing/2014/main" id="{3FCAB21D-CB1D-43E4-ABCC-42677BFEF29E}"/>
                </a:ext>
              </a:extLst>
            </p:cNvPr>
            <p:cNvSpPr txBox="1"/>
            <p:nvPr/>
          </p:nvSpPr>
          <p:spPr>
            <a:xfrm>
              <a:off x="1974240" y="3148228"/>
              <a:ext cx="1441951" cy="4308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200" dirty="0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Ecuador</a:t>
              </a:r>
              <a:endParaRPr sz="2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140" name="Google Shape;291;p7">
            <a:extLst>
              <a:ext uri="{FF2B5EF4-FFF2-40B4-BE49-F238E27FC236}">
                <a16:creationId xmlns:a16="http://schemas.microsoft.com/office/drawing/2014/main" id="{2CA2D17F-F623-4819-AD48-3D335A7587D8}"/>
              </a:ext>
            </a:extLst>
          </p:cNvPr>
          <p:cNvSpPr/>
          <p:nvPr/>
        </p:nvSpPr>
        <p:spPr>
          <a:xfrm>
            <a:off x="8098046" y="3873603"/>
            <a:ext cx="1226009" cy="331206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290;p7">
            <a:extLst>
              <a:ext uri="{FF2B5EF4-FFF2-40B4-BE49-F238E27FC236}">
                <a16:creationId xmlns:a16="http://schemas.microsoft.com/office/drawing/2014/main" id="{1DF07E87-46DB-4CFC-A135-DDF1B69FA220}"/>
              </a:ext>
            </a:extLst>
          </p:cNvPr>
          <p:cNvSpPr txBox="1"/>
          <p:nvPr/>
        </p:nvSpPr>
        <p:spPr>
          <a:xfrm>
            <a:off x="8110770" y="3798129"/>
            <a:ext cx="1258566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 are</a:t>
            </a:r>
            <a:endParaRPr sz="220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7DE6965B-B999-463F-8B27-EBA043B1641F}"/>
              </a:ext>
            </a:extLst>
          </p:cNvPr>
          <p:cNvGrpSpPr/>
          <p:nvPr/>
        </p:nvGrpSpPr>
        <p:grpSpPr>
          <a:xfrm>
            <a:off x="10943836" y="3791540"/>
            <a:ext cx="1186771" cy="430847"/>
            <a:chOff x="1777536" y="3136196"/>
            <a:chExt cx="1763821" cy="430847"/>
          </a:xfrm>
        </p:grpSpPr>
        <p:sp>
          <p:nvSpPr>
            <p:cNvPr id="143" name="Google Shape;285;p7">
              <a:extLst>
                <a:ext uri="{FF2B5EF4-FFF2-40B4-BE49-F238E27FC236}">
                  <a16:creationId xmlns:a16="http://schemas.microsoft.com/office/drawing/2014/main" id="{BB9A9EFB-4378-4DC7-BC0E-A988757BCA81}"/>
                </a:ext>
              </a:extLst>
            </p:cNvPr>
            <p:cNvSpPr/>
            <p:nvPr/>
          </p:nvSpPr>
          <p:spPr>
            <a:xfrm>
              <a:off x="1920518" y="3199055"/>
              <a:ext cx="1483641" cy="361287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286;p7">
              <a:extLst>
                <a:ext uri="{FF2B5EF4-FFF2-40B4-BE49-F238E27FC236}">
                  <a16:creationId xmlns:a16="http://schemas.microsoft.com/office/drawing/2014/main" id="{F75C39B4-7121-4B24-A5CF-49151E897EE7}"/>
                </a:ext>
              </a:extLst>
            </p:cNvPr>
            <p:cNvSpPr txBox="1"/>
            <p:nvPr/>
          </p:nvSpPr>
          <p:spPr>
            <a:xfrm>
              <a:off x="1777536" y="3136196"/>
              <a:ext cx="1763821" cy="4308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200" dirty="0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active</a:t>
              </a:r>
              <a:endParaRPr sz="2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2307CA85-E004-4022-B84F-E39536B1D73B}"/>
              </a:ext>
            </a:extLst>
          </p:cNvPr>
          <p:cNvGrpSpPr/>
          <p:nvPr/>
        </p:nvGrpSpPr>
        <p:grpSpPr>
          <a:xfrm>
            <a:off x="7025110" y="3797495"/>
            <a:ext cx="906476" cy="430847"/>
            <a:chOff x="1920518" y="3148228"/>
            <a:chExt cx="1495673" cy="430847"/>
          </a:xfrm>
        </p:grpSpPr>
        <p:sp>
          <p:nvSpPr>
            <p:cNvPr id="146" name="Google Shape;285;p7">
              <a:extLst>
                <a:ext uri="{FF2B5EF4-FFF2-40B4-BE49-F238E27FC236}">
                  <a16:creationId xmlns:a16="http://schemas.microsoft.com/office/drawing/2014/main" id="{7B2CB580-1BD8-49FE-925C-CD75F6D52877}"/>
                </a:ext>
              </a:extLst>
            </p:cNvPr>
            <p:cNvSpPr/>
            <p:nvPr/>
          </p:nvSpPr>
          <p:spPr>
            <a:xfrm>
              <a:off x="1920518" y="3199055"/>
              <a:ext cx="1483641" cy="361287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286;p7">
              <a:extLst>
                <a:ext uri="{FF2B5EF4-FFF2-40B4-BE49-F238E27FC236}">
                  <a16:creationId xmlns:a16="http://schemas.microsoft.com/office/drawing/2014/main" id="{F1153058-443B-4B9B-8061-8771DA514DE7}"/>
                </a:ext>
              </a:extLst>
            </p:cNvPr>
            <p:cNvSpPr txBox="1"/>
            <p:nvPr/>
          </p:nvSpPr>
          <p:spPr>
            <a:xfrm>
              <a:off x="1974240" y="3148228"/>
              <a:ext cx="1441951" cy="4308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200" dirty="0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I am</a:t>
              </a:r>
              <a:endParaRPr sz="2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8C3FE348-9545-469C-83BB-87B0B2ADC4C8}"/>
              </a:ext>
            </a:extLst>
          </p:cNvPr>
          <p:cNvGrpSpPr/>
          <p:nvPr/>
        </p:nvGrpSpPr>
        <p:grpSpPr>
          <a:xfrm>
            <a:off x="9416492" y="3798128"/>
            <a:ext cx="1303945" cy="430847"/>
            <a:chOff x="1920518" y="3148228"/>
            <a:chExt cx="1495673" cy="430847"/>
          </a:xfrm>
        </p:grpSpPr>
        <p:sp>
          <p:nvSpPr>
            <p:cNvPr id="149" name="Google Shape;285;p7">
              <a:extLst>
                <a:ext uri="{FF2B5EF4-FFF2-40B4-BE49-F238E27FC236}">
                  <a16:creationId xmlns:a16="http://schemas.microsoft.com/office/drawing/2014/main" id="{F31369E1-F9F4-42FD-83D4-87E94A96C41D}"/>
                </a:ext>
              </a:extLst>
            </p:cNvPr>
            <p:cNvSpPr/>
            <p:nvPr/>
          </p:nvSpPr>
          <p:spPr>
            <a:xfrm>
              <a:off x="1920518" y="3199055"/>
              <a:ext cx="1483641" cy="361287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286;p7">
              <a:extLst>
                <a:ext uri="{FF2B5EF4-FFF2-40B4-BE49-F238E27FC236}">
                  <a16:creationId xmlns:a16="http://schemas.microsoft.com/office/drawing/2014/main" id="{1387CDED-5872-4C23-B0AC-E6FF2393ABDA}"/>
                </a:ext>
              </a:extLst>
            </p:cNvPr>
            <p:cNvSpPr txBox="1"/>
            <p:nvPr/>
          </p:nvSpPr>
          <p:spPr>
            <a:xfrm>
              <a:off x="1974240" y="3148228"/>
              <a:ext cx="1441951" cy="4308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200" dirty="0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positive</a:t>
              </a:r>
              <a:endParaRPr sz="2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4F639716-CCC1-4586-BF34-0DD81A8F957A}"/>
              </a:ext>
            </a:extLst>
          </p:cNvPr>
          <p:cNvGrpSpPr/>
          <p:nvPr/>
        </p:nvGrpSpPr>
        <p:grpSpPr>
          <a:xfrm>
            <a:off x="6702593" y="4660703"/>
            <a:ext cx="1540038" cy="430847"/>
            <a:chOff x="776089" y="4856171"/>
            <a:chExt cx="2288859" cy="430847"/>
          </a:xfrm>
        </p:grpSpPr>
        <p:sp>
          <p:nvSpPr>
            <p:cNvPr id="152" name="Google Shape;285;p7">
              <a:extLst>
                <a:ext uri="{FF2B5EF4-FFF2-40B4-BE49-F238E27FC236}">
                  <a16:creationId xmlns:a16="http://schemas.microsoft.com/office/drawing/2014/main" id="{D065A579-C7DE-4BD1-BABE-39A62F489031}"/>
                </a:ext>
              </a:extLst>
            </p:cNvPr>
            <p:cNvSpPr/>
            <p:nvPr/>
          </p:nvSpPr>
          <p:spPr>
            <a:xfrm>
              <a:off x="809214" y="4890951"/>
              <a:ext cx="2255734" cy="361287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286;p7">
              <a:extLst>
                <a:ext uri="{FF2B5EF4-FFF2-40B4-BE49-F238E27FC236}">
                  <a16:creationId xmlns:a16="http://schemas.microsoft.com/office/drawing/2014/main" id="{E8B3A9AE-DD8B-4B6E-A9E0-A1B3CAD55D4B}"/>
                </a:ext>
              </a:extLst>
            </p:cNvPr>
            <p:cNvSpPr txBox="1"/>
            <p:nvPr/>
          </p:nvSpPr>
          <p:spPr>
            <a:xfrm>
              <a:off x="776089" y="4856171"/>
              <a:ext cx="2288859" cy="4308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200" dirty="0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annoying</a:t>
              </a:r>
              <a:endParaRPr sz="2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25AC78D7-6BE4-4BCD-BD77-40D7FDF7A55F}"/>
              </a:ext>
            </a:extLst>
          </p:cNvPr>
          <p:cNvGrpSpPr/>
          <p:nvPr/>
        </p:nvGrpSpPr>
        <p:grpSpPr>
          <a:xfrm>
            <a:off x="11310079" y="4638846"/>
            <a:ext cx="808496" cy="430847"/>
            <a:chOff x="1920518" y="3148228"/>
            <a:chExt cx="1495673" cy="430847"/>
          </a:xfrm>
        </p:grpSpPr>
        <p:sp>
          <p:nvSpPr>
            <p:cNvPr id="155" name="Google Shape;285;p7">
              <a:extLst>
                <a:ext uri="{FF2B5EF4-FFF2-40B4-BE49-F238E27FC236}">
                  <a16:creationId xmlns:a16="http://schemas.microsoft.com/office/drawing/2014/main" id="{85B38E2A-838A-418C-8E85-CC8E09556C4A}"/>
                </a:ext>
              </a:extLst>
            </p:cNvPr>
            <p:cNvSpPr/>
            <p:nvPr/>
          </p:nvSpPr>
          <p:spPr>
            <a:xfrm>
              <a:off x="1920518" y="3199055"/>
              <a:ext cx="1483641" cy="361287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286;p7">
              <a:extLst>
                <a:ext uri="{FF2B5EF4-FFF2-40B4-BE49-F238E27FC236}">
                  <a16:creationId xmlns:a16="http://schemas.microsoft.com/office/drawing/2014/main" id="{912EF82A-6A32-487D-B01B-01A7DAA2BA0C}"/>
                </a:ext>
              </a:extLst>
            </p:cNvPr>
            <p:cNvSpPr txBox="1"/>
            <p:nvPr/>
          </p:nvSpPr>
          <p:spPr>
            <a:xfrm>
              <a:off x="1974240" y="3148228"/>
              <a:ext cx="1441951" cy="4308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200" dirty="0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am I</a:t>
              </a:r>
              <a:endParaRPr sz="2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A5910301-73CD-4DA4-B299-645655CCB17D}"/>
              </a:ext>
            </a:extLst>
          </p:cNvPr>
          <p:cNvGrpSpPr/>
          <p:nvPr/>
        </p:nvGrpSpPr>
        <p:grpSpPr>
          <a:xfrm>
            <a:off x="10100647" y="4638608"/>
            <a:ext cx="1186459" cy="430847"/>
            <a:chOff x="1920518" y="3148228"/>
            <a:chExt cx="1495673" cy="430847"/>
          </a:xfrm>
        </p:grpSpPr>
        <p:sp>
          <p:nvSpPr>
            <p:cNvPr id="159" name="Google Shape;285;p7">
              <a:extLst>
                <a:ext uri="{FF2B5EF4-FFF2-40B4-BE49-F238E27FC236}">
                  <a16:creationId xmlns:a16="http://schemas.microsoft.com/office/drawing/2014/main" id="{633AD274-E2CF-484A-90A1-B8AAC2028CE2}"/>
                </a:ext>
              </a:extLst>
            </p:cNvPr>
            <p:cNvSpPr/>
            <p:nvPr/>
          </p:nvSpPr>
          <p:spPr>
            <a:xfrm>
              <a:off x="1920518" y="3199055"/>
              <a:ext cx="1483641" cy="361287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286;p7">
              <a:extLst>
                <a:ext uri="{FF2B5EF4-FFF2-40B4-BE49-F238E27FC236}">
                  <a16:creationId xmlns:a16="http://schemas.microsoft.com/office/drawing/2014/main" id="{C155946B-CD7C-411A-9667-D28CDB3E40FA}"/>
                </a:ext>
              </a:extLst>
            </p:cNvPr>
            <p:cNvSpPr txBox="1"/>
            <p:nvPr/>
          </p:nvSpPr>
          <p:spPr>
            <a:xfrm>
              <a:off x="1974240" y="3148228"/>
              <a:ext cx="1441951" cy="4308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200" dirty="0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always</a:t>
              </a:r>
            </a:p>
          </p:txBody>
        </p: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24769D39-E7D0-4319-A4AE-3E3B733707D3}"/>
              </a:ext>
            </a:extLst>
          </p:cNvPr>
          <p:cNvGrpSpPr/>
          <p:nvPr/>
        </p:nvGrpSpPr>
        <p:grpSpPr>
          <a:xfrm>
            <a:off x="8271982" y="4645069"/>
            <a:ext cx="1058226" cy="430847"/>
            <a:chOff x="1920518" y="3148228"/>
            <a:chExt cx="1525504" cy="430847"/>
          </a:xfrm>
        </p:grpSpPr>
        <p:sp>
          <p:nvSpPr>
            <p:cNvPr id="162" name="Google Shape;285;p7">
              <a:extLst>
                <a:ext uri="{FF2B5EF4-FFF2-40B4-BE49-F238E27FC236}">
                  <a16:creationId xmlns:a16="http://schemas.microsoft.com/office/drawing/2014/main" id="{1D366C87-E058-4814-89FE-C50B58EF074F}"/>
                </a:ext>
              </a:extLst>
            </p:cNvPr>
            <p:cNvSpPr/>
            <p:nvPr/>
          </p:nvSpPr>
          <p:spPr>
            <a:xfrm>
              <a:off x="1920518" y="3199055"/>
              <a:ext cx="1483641" cy="361287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286;p7">
              <a:extLst>
                <a:ext uri="{FF2B5EF4-FFF2-40B4-BE49-F238E27FC236}">
                  <a16:creationId xmlns:a16="http://schemas.microsoft.com/office/drawing/2014/main" id="{9DB5C451-647C-46BF-9F61-FD4064ADAF67}"/>
                </a:ext>
              </a:extLst>
            </p:cNvPr>
            <p:cNvSpPr txBox="1"/>
            <p:nvPr/>
          </p:nvSpPr>
          <p:spPr>
            <a:xfrm>
              <a:off x="1974239" y="3148228"/>
              <a:ext cx="1471783" cy="4308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200" dirty="0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today</a:t>
              </a:r>
              <a:endParaRPr sz="2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174" name="Google Shape;291;p7">
            <a:extLst>
              <a:ext uri="{FF2B5EF4-FFF2-40B4-BE49-F238E27FC236}">
                <a16:creationId xmlns:a16="http://schemas.microsoft.com/office/drawing/2014/main" id="{5B8D3A5F-DE68-4F27-BC69-BC11BF8A54EE}"/>
              </a:ext>
            </a:extLst>
          </p:cNvPr>
          <p:cNvSpPr/>
          <p:nvPr/>
        </p:nvSpPr>
        <p:spPr>
          <a:xfrm>
            <a:off x="9380683" y="4686886"/>
            <a:ext cx="667951" cy="371423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290;p7">
            <a:extLst>
              <a:ext uri="{FF2B5EF4-FFF2-40B4-BE49-F238E27FC236}">
                <a16:creationId xmlns:a16="http://schemas.microsoft.com/office/drawing/2014/main" id="{F6A20D70-B842-45D4-BA0C-68CB12D6B2E3}"/>
              </a:ext>
            </a:extLst>
          </p:cNvPr>
          <p:cNvSpPr txBox="1"/>
          <p:nvPr/>
        </p:nvSpPr>
        <p:spPr>
          <a:xfrm>
            <a:off x="9320523" y="4635180"/>
            <a:ext cx="797604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is he</a:t>
            </a:r>
            <a:endParaRPr sz="220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76" name="Group 175">
            <a:extLst>
              <a:ext uri="{FF2B5EF4-FFF2-40B4-BE49-F238E27FC236}">
                <a16:creationId xmlns:a16="http://schemas.microsoft.com/office/drawing/2014/main" id="{5BA9ABC9-F18E-417C-8337-93636FD9CD27}"/>
              </a:ext>
            </a:extLst>
          </p:cNvPr>
          <p:cNvGrpSpPr/>
          <p:nvPr/>
        </p:nvGrpSpPr>
        <p:grpSpPr>
          <a:xfrm>
            <a:off x="10736185" y="5506598"/>
            <a:ext cx="1611366" cy="400069"/>
            <a:chOff x="1684351" y="3160273"/>
            <a:chExt cx="2031142" cy="400069"/>
          </a:xfrm>
        </p:grpSpPr>
        <p:sp>
          <p:nvSpPr>
            <p:cNvPr id="177" name="Google Shape;285;p7">
              <a:extLst>
                <a:ext uri="{FF2B5EF4-FFF2-40B4-BE49-F238E27FC236}">
                  <a16:creationId xmlns:a16="http://schemas.microsoft.com/office/drawing/2014/main" id="{F1BA74A5-54C5-4410-A9CD-82B5050D9735}"/>
                </a:ext>
              </a:extLst>
            </p:cNvPr>
            <p:cNvSpPr/>
            <p:nvPr/>
          </p:nvSpPr>
          <p:spPr>
            <a:xfrm>
              <a:off x="1920518" y="3199055"/>
              <a:ext cx="1483641" cy="361287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286;p7">
              <a:extLst>
                <a:ext uri="{FF2B5EF4-FFF2-40B4-BE49-F238E27FC236}">
                  <a16:creationId xmlns:a16="http://schemas.microsoft.com/office/drawing/2014/main" id="{65CE6D0F-8BEE-4B66-9F88-0E00E23CFC37}"/>
                </a:ext>
              </a:extLst>
            </p:cNvPr>
            <p:cNvSpPr txBox="1"/>
            <p:nvPr/>
          </p:nvSpPr>
          <p:spPr>
            <a:xfrm>
              <a:off x="1684351" y="3160273"/>
              <a:ext cx="2031142" cy="4000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000" dirty="0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normally</a:t>
              </a:r>
              <a:endParaRPr sz="20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BBFD27CB-03DD-4BD0-AB3A-16AFEB3AE127}"/>
              </a:ext>
            </a:extLst>
          </p:cNvPr>
          <p:cNvGrpSpPr/>
          <p:nvPr/>
        </p:nvGrpSpPr>
        <p:grpSpPr>
          <a:xfrm>
            <a:off x="7464211" y="5488043"/>
            <a:ext cx="1305450" cy="430847"/>
            <a:chOff x="1777536" y="3136196"/>
            <a:chExt cx="1763821" cy="430847"/>
          </a:xfrm>
        </p:grpSpPr>
        <p:sp>
          <p:nvSpPr>
            <p:cNvPr id="180" name="Google Shape;285;p7">
              <a:extLst>
                <a:ext uri="{FF2B5EF4-FFF2-40B4-BE49-F238E27FC236}">
                  <a16:creationId xmlns:a16="http://schemas.microsoft.com/office/drawing/2014/main" id="{A2DE9913-2281-49F5-AB4D-81B01E838753}"/>
                </a:ext>
              </a:extLst>
            </p:cNvPr>
            <p:cNvSpPr/>
            <p:nvPr/>
          </p:nvSpPr>
          <p:spPr>
            <a:xfrm>
              <a:off x="1920518" y="3199055"/>
              <a:ext cx="1483641" cy="361287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286;p7">
              <a:extLst>
                <a:ext uri="{FF2B5EF4-FFF2-40B4-BE49-F238E27FC236}">
                  <a16:creationId xmlns:a16="http://schemas.microsoft.com/office/drawing/2014/main" id="{4C0BFA24-E34C-4904-A070-3631DF94C081}"/>
                </a:ext>
              </a:extLst>
            </p:cNvPr>
            <p:cNvSpPr txBox="1"/>
            <p:nvPr/>
          </p:nvSpPr>
          <p:spPr>
            <a:xfrm>
              <a:off x="1777536" y="3136196"/>
              <a:ext cx="1763821" cy="4308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200" dirty="0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positive</a:t>
              </a:r>
              <a:endParaRPr sz="2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186" name="Google Shape;291;p7">
            <a:extLst>
              <a:ext uri="{FF2B5EF4-FFF2-40B4-BE49-F238E27FC236}">
                <a16:creationId xmlns:a16="http://schemas.microsoft.com/office/drawing/2014/main" id="{965A3C3B-2F71-485F-843D-69CC6426B9F7}"/>
              </a:ext>
            </a:extLst>
          </p:cNvPr>
          <p:cNvSpPr/>
          <p:nvPr/>
        </p:nvSpPr>
        <p:spPr>
          <a:xfrm>
            <a:off x="8696914" y="5554331"/>
            <a:ext cx="1226009" cy="331206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290;p7">
            <a:extLst>
              <a:ext uri="{FF2B5EF4-FFF2-40B4-BE49-F238E27FC236}">
                <a16:creationId xmlns:a16="http://schemas.microsoft.com/office/drawing/2014/main" id="{23736A71-BAA5-4D9C-81A8-0DF44BAAE6D4}"/>
              </a:ext>
            </a:extLst>
          </p:cNvPr>
          <p:cNvSpPr txBox="1"/>
          <p:nvPr/>
        </p:nvSpPr>
        <p:spPr>
          <a:xfrm>
            <a:off x="8709638" y="5478857"/>
            <a:ext cx="1258566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 are</a:t>
            </a:r>
            <a:endParaRPr sz="220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B31C2762-37DA-4BD8-8524-D7C89F3EB4B4}"/>
              </a:ext>
            </a:extLst>
          </p:cNvPr>
          <p:cNvGrpSpPr/>
          <p:nvPr/>
        </p:nvGrpSpPr>
        <p:grpSpPr>
          <a:xfrm>
            <a:off x="10000428" y="5506736"/>
            <a:ext cx="881416" cy="391053"/>
            <a:chOff x="1920518" y="3124164"/>
            <a:chExt cx="1495673" cy="436178"/>
          </a:xfrm>
        </p:grpSpPr>
        <p:sp>
          <p:nvSpPr>
            <p:cNvPr id="191" name="Google Shape;285;p7">
              <a:extLst>
                <a:ext uri="{FF2B5EF4-FFF2-40B4-BE49-F238E27FC236}">
                  <a16:creationId xmlns:a16="http://schemas.microsoft.com/office/drawing/2014/main" id="{4D86A894-5C64-40FC-BEBF-1AB9BC189F6B}"/>
                </a:ext>
              </a:extLst>
            </p:cNvPr>
            <p:cNvSpPr/>
            <p:nvPr/>
          </p:nvSpPr>
          <p:spPr>
            <a:xfrm>
              <a:off x="1920518" y="3199055"/>
              <a:ext cx="1483641" cy="361287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286;p7">
              <a:extLst>
                <a:ext uri="{FF2B5EF4-FFF2-40B4-BE49-F238E27FC236}">
                  <a16:creationId xmlns:a16="http://schemas.microsoft.com/office/drawing/2014/main" id="{557DC235-8F4E-4F8E-B8D9-9796393BA278}"/>
                </a:ext>
              </a:extLst>
            </p:cNvPr>
            <p:cNvSpPr txBox="1"/>
            <p:nvPr/>
          </p:nvSpPr>
          <p:spPr>
            <a:xfrm>
              <a:off x="1974240" y="3124164"/>
              <a:ext cx="1441951" cy="4308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200" dirty="0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I am</a:t>
              </a:r>
              <a:endParaRPr sz="2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9B1D5C67-1A1F-458A-8D62-EFBC873B4FE8}"/>
              </a:ext>
            </a:extLst>
          </p:cNvPr>
          <p:cNvGrpSpPr/>
          <p:nvPr/>
        </p:nvGrpSpPr>
        <p:grpSpPr>
          <a:xfrm>
            <a:off x="6724881" y="5488043"/>
            <a:ext cx="808496" cy="430847"/>
            <a:chOff x="1920518" y="3148228"/>
            <a:chExt cx="1495673" cy="430847"/>
          </a:xfrm>
        </p:grpSpPr>
        <p:sp>
          <p:nvSpPr>
            <p:cNvPr id="200" name="Google Shape;285;p7">
              <a:extLst>
                <a:ext uri="{FF2B5EF4-FFF2-40B4-BE49-F238E27FC236}">
                  <a16:creationId xmlns:a16="http://schemas.microsoft.com/office/drawing/2014/main" id="{B0FC8DDB-70FA-439A-B7A9-4C9E1F008326}"/>
                </a:ext>
              </a:extLst>
            </p:cNvPr>
            <p:cNvSpPr/>
            <p:nvPr/>
          </p:nvSpPr>
          <p:spPr>
            <a:xfrm>
              <a:off x="1920518" y="3199055"/>
              <a:ext cx="1483641" cy="361287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86;p7">
              <a:extLst>
                <a:ext uri="{FF2B5EF4-FFF2-40B4-BE49-F238E27FC236}">
                  <a16:creationId xmlns:a16="http://schemas.microsoft.com/office/drawing/2014/main" id="{2A0CE488-84D1-4A87-B0E9-D60612EBB77D}"/>
                </a:ext>
              </a:extLst>
            </p:cNvPr>
            <p:cNvSpPr txBox="1"/>
            <p:nvPr/>
          </p:nvSpPr>
          <p:spPr>
            <a:xfrm>
              <a:off x="1974240" y="3148228"/>
              <a:ext cx="1441951" cy="4308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200" dirty="0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now</a:t>
              </a:r>
              <a:endParaRPr sz="2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202" name="Title 1">
            <a:extLst>
              <a:ext uri="{FF2B5EF4-FFF2-40B4-BE49-F238E27FC236}">
                <a16:creationId xmlns:a16="http://schemas.microsoft.com/office/drawing/2014/main" id="{2053175A-980F-4B21-9328-121E1B42828B}"/>
              </a:ext>
            </a:extLst>
          </p:cNvPr>
          <p:cNvSpPr txBox="1">
            <a:spLocks/>
          </p:cNvSpPr>
          <p:nvPr/>
        </p:nvSpPr>
        <p:spPr>
          <a:xfrm>
            <a:off x="10710239" y="962305"/>
            <a:ext cx="1354845" cy="317988"/>
          </a:xfrm>
          <a:prstGeom prst="rect">
            <a:avLst/>
          </a:prstGeom>
          <a:solidFill>
            <a:srgbClr val="91EAD2"/>
          </a:solidFill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03" name="Google Shape;221;p10">
            <a:extLst>
              <a:ext uri="{FF2B5EF4-FFF2-40B4-BE49-F238E27FC236}">
                <a16:creationId xmlns:a16="http://schemas.microsoft.com/office/drawing/2014/main" id="{9AA0AC7B-C06C-486B-B6C1-39C6CF9A347C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0804611" y="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465;p10">
            <a:extLst>
              <a:ext uri="{FF2B5EF4-FFF2-40B4-BE49-F238E27FC236}">
                <a16:creationId xmlns:a16="http://schemas.microsoft.com/office/drawing/2014/main" id="{4C19FEBE-19E1-4C11-8B2B-82D4BA520040}"/>
              </a:ext>
            </a:extLst>
          </p:cNvPr>
          <p:cNvSpPr/>
          <p:nvPr/>
        </p:nvSpPr>
        <p:spPr>
          <a:xfrm>
            <a:off x="5204790" y="63500"/>
            <a:ext cx="2748582" cy="1036468"/>
          </a:xfrm>
          <a:prstGeom prst="wedgeRoundRectCallout">
            <a:avLst>
              <a:gd name="adj1" fmla="val 34611"/>
              <a:gd name="adj2" fmla="val 85314"/>
              <a:gd name="adj3" fmla="val 16667"/>
            </a:avLst>
          </a:prstGeom>
          <a:solidFill>
            <a:srgbClr val="2BC0C7"/>
          </a:solidFill>
          <a:ln w="12700" cap="flat" cmpd="sng">
            <a:solidFill>
              <a:srgbClr val="2BC0C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Remember to use capital letters and a full stop at the end.</a:t>
            </a:r>
            <a:endParaRPr sz="18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5" name="Rectangle 204">
            <a:hlinkClick r:id="" action="ppaction://noaction">
              <a:snd r:embed="rId3" name="39_EescomodoQ.wav"/>
            </a:hlinkClick>
            <a:extLst>
              <a:ext uri="{FF2B5EF4-FFF2-40B4-BE49-F238E27FC236}">
                <a16:creationId xmlns:a16="http://schemas.microsoft.com/office/drawing/2014/main" id="{275B959B-9096-4E58-B05A-92DB2FC41529}"/>
              </a:ext>
            </a:extLst>
          </p:cNvPr>
          <p:cNvSpPr/>
          <p:nvPr/>
        </p:nvSpPr>
        <p:spPr>
          <a:xfrm>
            <a:off x="6197595" y="2371826"/>
            <a:ext cx="354423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206" name="Rectangle 205">
            <a:hlinkClick r:id="" action="ppaction://noaction">
              <a:snd r:embed="rId5" name="40_1soyde.wav"/>
            </a:hlinkClick>
            <a:extLst>
              <a:ext uri="{FF2B5EF4-FFF2-40B4-BE49-F238E27FC236}">
                <a16:creationId xmlns:a16="http://schemas.microsoft.com/office/drawing/2014/main" id="{9B7B9D3E-46E3-4079-9955-6AB8025285A1}"/>
              </a:ext>
            </a:extLst>
          </p:cNvPr>
          <p:cNvSpPr/>
          <p:nvPr/>
        </p:nvSpPr>
        <p:spPr>
          <a:xfrm>
            <a:off x="6194419" y="3228996"/>
            <a:ext cx="354423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207" name="Rectangle 206">
            <a:hlinkClick r:id="" action="ppaction://noaction">
              <a:snd r:embed="rId6" name="41_2eresactivo.wav"/>
            </a:hlinkClick>
            <a:extLst>
              <a:ext uri="{FF2B5EF4-FFF2-40B4-BE49-F238E27FC236}">
                <a16:creationId xmlns:a16="http://schemas.microsoft.com/office/drawing/2014/main" id="{9BA31390-31B8-420E-ABA3-E03D28511DAC}"/>
              </a:ext>
            </a:extLst>
          </p:cNvPr>
          <p:cNvSpPr/>
          <p:nvPr/>
        </p:nvSpPr>
        <p:spPr>
          <a:xfrm>
            <a:off x="6194419" y="4031772"/>
            <a:ext cx="354423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208" name="Rectangle 207">
            <a:hlinkClick r:id="" action="ppaction://noaction">
              <a:snd r:embed="rId7" name="42_3soysiemprepesadoQ.wav"/>
            </a:hlinkClick>
            <a:extLst>
              <a:ext uri="{FF2B5EF4-FFF2-40B4-BE49-F238E27FC236}">
                <a16:creationId xmlns:a16="http://schemas.microsoft.com/office/drawing/2014/main" id="{C38FBB45-8379-4DB7-AC5E-61D6D541489A}"/>
              </a:ext>
            </a:extLst>
          </p:cNvPr>
          <p:cNvSpPr/>
          <p:nvPr/>
        </p:nvSpPr>
        <p:spPr>
          <a:xfrm>
            <a:off x="6194419" y="4870078"/>
            <a:ext cx="354423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210" name="Rectangle 209">
            <a:hlinkClick r:id="" action="ppaction://noaction">
              <a:snd r:embed="rId13" name="46_4eresnormalmentepositivo.wav"/>
            </a:hlinkClick>
            <a:extLst>
              <a:ext uri="{FF2B5EF4-FFF2-40B4-BE49-F238E27FC236}">
                <a16:creationId xmlns:a16="http://schemas.microsoft.com/office/drawing/2014/main" id="{6BDB32B6-052A-4CC6-8F9D-294188546E2B}"/>
              </a:ext>
            </a:extLst>
          </p:cNvPr>
          <p:cNvSpPr/>
          <p:nvPr/>
        </p:nvSpPr>
        <p:spPr>
          <a:xfrm>
            <a:off x="6194419" y="5668736"/>
            <a:ext cx="354423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5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106" grpId="0"/>
      <p:bldP spid="108" grpId="0"/>
      <p:bldP spid="109" grpId="0"/>
      <p:bldP spid="110" grpId="0"/>
      <p:bldP spid="117" grpId="0"/>
      <p:bldP spid="140" grpId="0" animBg="1"/>
      <p:bldP spid="141" grpId="0"/>
      <p:bldP spid="174" grpId="0" animBg="1"/>
      <p:bldP spid="175" grpId="0"/>
      <p:bldP spid="186" grpId="0" animBg="1"/>
      <p:bldP spid="187" grpId="0"/>
      <p:bldP spid="204" grpId="0" animBg="1"/>
      <p:bldP spid="205" grpId="0" animBg="1"/>
      <p:bldP spid="206" grpId="0" animBg="1"/>
      <p:bldP spid="207" grpId="0" animBg="1"/>
      <p:bldP spid="208" grpId="0" animBg="1"/>
      <p:bldP spid="2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383;p19" descr="Chat, Multiple, Icon, Symbol, Message, Bubble, Talk">
            <a:extLst>
              <a:ext uri="{FF2B5EF4-FFF2-40B4-BE49-F238E27FC236}">
                <a16:creationId xmlns:a16="http://schemas.microsoft.com/office/drawing/2014/main" id="{CB6F90CA-BDB8-4F51-8E22-2C696764287A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927024" y="136934"/>
            <a:ext cx="1138234" cy="97417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386;p19">
            <a:extLst>
              <a:ext uri="{FF2B5EF4-FFF2-40B4-BE49-F238E27FC236}">
                <a16:creationId xmlns:a16="http://schemas.microsoft.com/office/drawing/2014/main" id="{7C517775-54BC-4862-A312-CA6522297927}"/>
              </a:ext>
            </a:extLst>
          </p:cNvPr>
          <p:cNvSpPr txBox="1"/>
          <p:nvPr/>
        </p:nvSpPr>
        <p:spPr>
          <a:xfrm>
            <a:off x="10991564" y="1170739"/>
            <a:ext cx="994183" cy="400110"/>
          </a:xfrm>
          <a:prstGeom prst="rect">
            <a:avLst/>
          </a:prstGeom>
          <a:solidFill>
            <a:srgbClr val="C5F5E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Century Gothic"/>
              <a:buNone/>
              <a:tabLst/>
              <a:defRPr/>
            </a:pP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hablar</a:t>
            </a:r>
          </a:p>
        </p:txBody>
      </p:sp>
      <p:sp>
        <p:nvSpPr>
          <p:cNvPr id="38" name="Google Shape;410;p19">
            <a:extLst>
              <a:ext uri="{FF2B5EF4-FFF2-40B4-BE49-F238E27FC236}">
                <a16:creationId xmlns:a16="http://schemas.microsoft.com/office/drawing/2014/main" id="{8BEF9B49-15FA-4FA4-8341-4975688B91BD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" name="Google Shape;387;p19">
            <a:extLst>
              <a:ext uri="{FF2B5EF4-FFF2-40B4-BE49-F238E27FC236}">
                <a16:creationId xmlns:a16="http://schemas.microsoft.com/office/drawing/2014/main" id="{95E2ED6E-268D-49F5-B3F6-603BBFA684E9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" name="Google Shape;388;p19">
            <a:extLst>
              <a:ext uri="{FF2B5EF4-FFF2-40B4-BE49-F238E27FC236}">
                <a16:creationId xmlns:a16="http://schemas.microsoft.com/office/drawing/2014/main" id="{C82C0BCD-2F39-485D-852C-3B6ACB5197D9}"/>
              </a:ext>
            </a:extLst>
          </p:cNvPr>
          <p:cNvSpPr/>
          <p:nvPr/>
        </p:nvSpPr>
        <p:spPr>
          <a:xfrm>
            <a:off x="11000369" y="1881615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58E0BA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3" name="Google Shape;389;p19">
            <a:extLst>
              <a:ext uri="{FF2B5EF4-FFF2-40B4-BE49-F238E27FC236}">
                <a16:creationId xmlns:a16="http://schemas.microsoft.com/office/drawing/2014/main" id="{7E222C7A-18DF-4BF4-855B-B2AEEEF2DF02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" name="Google Shape;390;p19">
            <a:extLst>
              <a:ext uri="{FF2B5EF4-FFF2-40B4-BE49-F238E27FC236}">
                <a16:creationId xmlns:a16="http://schemas.microsoft.com/office/drawing/2014/main" id="{9F797611-EE8E-46BD-977C-2D5A889834D6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" name="Google Shape;391;p19">
            <a:extLst>
              <a:ext uri="{FF2B5EF4-FFF2-40B4-BE49-F238E27FC236}">
                <a16:creationId xmlns:a16="http://schemas.microsoft.com/office/drawing/2014/main" id="{A963F885-44DB-4D00-ACD7-E30DAF43596B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" name="Google Shape;393;p19">
            <a:extLst>
              <a:ext uri="{FF2B5EF4-FFF2-40B4-BE49-F238E27FC236}">
                <a16:creationId xmlns:a16="http://schemas.microsoft.com/office/drawing/2014/main" id="{D6ED5B8F-E264-4E39-801E-C945DCA3A29D}"/>
              </a:ext>
            </a:extLst>
          </p:cNvPr>
          <p:cNvSpPr txBox="1"/>
          <p:nvPr/>
        </p:nvSpPr>
        <p:spPr>
          <a:xfrm>
            <a:off x="11794504" y="1649721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60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395;p19">
            <a:extLst>
              <a:ext uri="{FF2B5EF4-FFF2-40B4-BE49-F238E27FC236}">
                <a16:creationId xmlns:a16="http://schemas.microsoft.com/office/drawing/2014/main" id="{DEE1642F-9F24-4DD0-BDAB-97A01D36756B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INICIO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2434389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3:</a:t>
            </a:r>
            <a:endParaRPr lang="en-GB" sz="3200" dirty="0"/>
          </a:p>
        </p:txBody>
      </p:sp>
      <p:sp>
        <p:nvSpPr>
          <p:cNvPr id="50" name="Google Shape;119;p1">
            <a:extLst>
              <a:ext uri="{FF2B5EF4-FFF2-40B4-BE49-F238E27FC236}">
                <a16:creationId xmlns:a16="http://schemas.microsoft.com/office/drawing/2014/main" id="{A71ACA46-CE7F-4525-A190-BB7A5355194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394;p19">
            <a:extLst>
              <a:ext uri="{FF2B5EF4-FFF2-40B4-BE49-F238E27FC236}">
                <a16:creationId xmlns:a16="http://schemas.microsoft.com/office/drawing/2014/main" id="{30A10C20-AF3D-4E39-A3DB-32CBEE648514}"/>
              </a:ext>
            </a:extLst>
          </p:cNvPr>
          <p:cNvSpPr txBox="1"/>
          <p:nvPr/>
        </p:nvSpPr>
        <p:spPr>
          <a:xfrm>
            <a:off x="11868144" y="5683245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</a:pPr>
            <a:r>
              <a:rPr lang="en-GB" sz="1800" b="1" i="0" u="none" strike="noStrike" cap="none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dirty="0"/>
          </a:p>
        </p:txBody>
      </p:sp>
      <p:sp>
        <p:nvSpPr>
          <p:cNvPr id="24" name="Speech Bubble: Oval 23">
            <a:extLst>
              <a:ext uri="{FF2B5EF4-FFF2-40B4-BE49-F238E27FC236}">
                <a16:creationId xmlns:a16="http://schemas.microsoft.com/office/drawing/2014/main" id="{AF0D6144-0E07-4E38-B884-D466C8DDA697}"/>
              </a:ext>
            </a:extLst>
          </p:cNvPr>
          <p:cNvSpPr/>
          <p:nvPr/>
        </p:nvSpPr>
        <p:spPr>
          <a:xfrm>
            <a:off x="588062" y="2214967"/>
            <a:ext cx="3111261" cy="1735330"/>
          </a:xfrm>
          <a:prstGeom prst="wedgeEllipseCallout">
            <a:avLst>
              <a:gd name="adj1" fmla="val 63032"/>
              <a:gd name="adj2" fmla="val 57690"/>
            </a:avLst>
          </a:prstGeom>
          <a:solidFill>
            <a:schemeClr val="bg1"/>
          </a:solidFill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¿Eres de…?</a:t>
            </a:r>
          </a:p>
        </p:txBody>
      </p:sp>
      <p:sp>
        <p:nvSpPr>
          <p:cNvPr id="25" name="Speech Bubble: Oval 24">
            <a:extLst>
              <a:ext uri="{FF2B5EF4-FFF2-40B4-BE49-F238E27FC236}">
                <a16:creationId xmlns:a16="http://schemas.microsoft.com/office/drawing/2014/main" id="{90F95E94-B4D4-4806-B4A8-A6646AD6EC3D}"/>
              </a:ext>
            </a:extLst>
          </p:cNvPr>
          <p:cNvSpPr/>
          <p:nvPr/>
        </p:nvSpPr>
        <p:spPr>
          <a:xfrm>
            <a:off x="701139" y="4910084"/>
            <a:ext cx="3111261" cy="1735330"/>
          </a:xfrm>
          <a:prstGeom prst="wedgeEllipseCallout">
            <a:avLst>
              <a:gd name="adj1" fmla="val 65625"/>
              <a:gd name="adj2" fmla="val -70943"/>
            </a:avLst>
          </a:prstGeom>
          <a:solidFill>
            <a:schemeClr val="bg1"/>
          </a:solidFill>
          <a:ln w="76200">
            <a:solidFill>
              <a:srgbClr val="58E0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Sí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/ No soy…</a:t>
            </a:r>
          </a:p>
        </p:txBody>
      </p:sp>
      <p:sp>
        <p:nvSpPr>
          <p:cNvPr id="26" name="TextBox 25">
            <a:hlinkClick r:id="" action="ppaction://noaction">
              <a:snd r:embed="rId10" name="46_preguntayadivina.wav"/>
            </a:hlinkClick>
            <a:extLst>
              <a:ext uri="{FF2B5EF4-FFF2-40B4-BE49-F238E27FC236}">
                <a16:creationId xmlns:a16="http://schemas.microsoft.com/office/drawing/2014/main" id="{46EC0F49-78A7-4B7A-BCBE-2382A23F87C3}"/>
              </a:ext>
            </a:extLst>
          </p:cNvPr>
          <p:cNvSpPr txBox="1"/>
          <p:nvPr/>
        </p:nvSpPr>
        <p:spPr>
          <a:xfrm>
            <a:off x="2896982" y="43365"/>
            <a:ext cx="40366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Pregunta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y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adivina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: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87F43D1-3F6D-4E12-964D-5764BFA45C79}"/>
              </a:ext>
            </a:extLst>
          </p:cNvPr>
          <p:cNvSpPr txBox="1"/>
          <p:nvPr/>
        </p:nvSpPr>
        <p:spPr>
          <a:xfrm>
            <a:off x="134166" y="1013476"/>
            <a:ext cx="107353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Ask your partner questions to guess their secret character.</a:t>
            </a:r>
          </a:p>
        </p:txBody>
      </p:sp>
      <p:sp>
        <p:nvSpPr>
          <p:cNvPr id="28" name="Speech Bubble: Oval 27">
            <a:extLst>
              <a:ext uri="{FF2B5EF4-FFF2-40B4-BE49-F238E27FC236}">
                <a16:creationId xmlns:a16="http://schemas.microsoft.com/office/drawing/2014/main" id="{28A11E97-CC8B-4B95-8E77-27D208CFCFD6}"/>
              </a:ext>
            </a:extLst>
          </p:cNvPr>
          <p:cNvSpPr/>
          <p:nvPr/>
        </p:nvSpPr>
        <p:spPr>
          <a:xfrm>
            <a:off x="408468" y="2093526"/>
            <a:ext cx="3403932" cy="2018796"/>
          </a:xfrm>
          <a:prstGeom prst="wedgeEllipseCallout">
            <a:avLst>
              <a:gd name="adj1" fmla="val 69947"/>
              <a:gd name="adj2" fmla="val 57690"/>
            </a:avLst>
          </a:prstGeom>
          <a:solidFill>
            <a:schemeClr val="bg1"/>
          </a:solidFill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¿Eres de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España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29" name="Speech Bubble: Oval 28">
            <a:extLst>
              <a:ext uri="{FF2B5EF4-FFF2-40B4-BE49-F238E27FC236}">
                <a16:creationId xmlns:a16="http://schemas.microsoft.com/office/drawing/2014/main" id="{DCFD07E5-6090-4FD9-895F-4F1A1258EDEC}"/>
              </a:ext>
            </a:extLst>
          </p:cNvPr>
          <p:cNvSpPr/>
          <p:nvPr/>
        </p:nvSpPr>
        <p:spPr>
          <a:xfrm>
            <a:off x="679414" y="4921228"/>
            <a:ext cx="3111261" cy="1735330"/>
          </a:xfrm>
          <a:prstGeom prst="wedgeEllipseCallout">
            <a:avLst>
              <a:gd name="adj1" fmla="val 65625"/>
              <a:gd name="adj2" fmla="val -70943"/>
            </a:avLst>
          </a:prstGeom>
          <a:solidFill>
            <a:schemeClr val="bg1"/>
          </a:solidFill>
          <a:ln w="76200">
            <a:solidFill>
              <a:srgbClr val="58E0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¡No!</a:t>
            </a:r>
          </a:p>
        </p:txBody>
      </p:sp>
      <p:sp>
        <p:nvSpPr>
          <p:cNvPr id="31" name="Speech Bubble: Oval 30">
            <a:extLst>
              <a:ext uri="{FF2B5EF4-FFF2-40B4-BE49-F238E27FC236}">
                <a16:creationId xmlns:a16="http://schemas.microsoft.com/office/drawing/2014/main" id="{B1A70EB3-27DC-4001-9438-22B2BCA40453}"/>
              </a:ext>
            </a:extLst>
          </p:cNvPr>
          <p:cNvSpPr/>
          <p:nvPr/>
        </p:nvSpPr>
        <p:spPr>
          <a:xfrm>
            <a:off x="426691" y="2090860"/>
            <a:ext cx="3403932" cy="2018796"/>
          </a:xfrm>
          <a:prstGeom prst="wedgeEllipseCallout">
            <a:avLst>
              <a:gd name="adj1" fmla="val 69947"/>
              <a:gd name="adj2" fmla="val 57690"/>
            </a:avLst>
          </a:prstGeom>
          <a:solidFill>
            <a:schemeClr val="bg1"/>
          </a:solidFill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¿Eres de Perú?</a:t>
            </a:r>
          </a:p>
        </p:txBody>
      </p:sp>
      <p:sp>
        <p:nvSpPr>
          <p:cNvPr id="32" name="Speech Bubble: Oval 31">
            <a:extLst>
              <a:ext uri="{FF2B5EF4-FFF2-40B4-BE49-F238E27FC236}">
                <a16:creationId xmlns:a16="http://schemas.microsoft.com/office/drawing/2014/main" id="{C0AB23C1-BC3C-4FFE-A2B7-188F2370A128}"/>
              </a:ext>
            </a:extLst>
          </p:cNvPr>
          <p:cNvSpPr/>
          <p:nvPr/>
        </p:nvSpPr>
        <p:spPr>
          <a:xfrm>
            <a:off x="662139" y="4921228"/>
            <a:ext cx="3111261" cy="1735330"/>
          </a:xfrm>
          <a:prstGeom prst="wedgeEllipseCallout">
            <a:avLst>
              <a:gd name="adj1" fmla="val 65625"/>
              <a:gd name="adj2" fmla="val -70943"/>
            </a:avLst>
          </a:prstGeom>
          <a:solidFill>
            <a:schemeClr val="bg1"/>
          </a:solidFill>
          <a:ln w="76200">
            <a:solidFill>
              <a:srgbClr val="58E0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¡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Sí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, soy de Perú!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C75E3E35-D8B0-4105-80D9-22EE9BA776B4}"/>
              </a:ext>
            </a:extLst>
          </p:cNvPr>
          <p:cNvSpPr/>
          <p:nvPr/>
        </p:nvSpPr>
        <p:spPr>
          <a:xfrm>
            <a:off x="4828261" y="5413485"/>
            <a:ext cx="1881243" cy="1082303"/>
          </a:xfrm>
          <a:prstGeom prst="roundRect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Speech Bubble: Oval 33">
            <a:extLst>
              <a:ext uri="{FF2B5EF4-FFF2-40B4-BE49-F238E27FC236}">
                <a16:creationId xmlns:a16="http://schemas.microsoft.com/office/drawing/2014/main" id="{DDE2F11B-DA08-4840-811F-6AB14CD5C90E}"/>
              </a:ext>
            </a:extLst>
          </p:cNvPr>
          <p:cNvSpPr/>
          <p:nvPr/>
        </p:nvSpPr>
        <p:spPr>
          <a:xfrm>
            <a:off x="441097" y="2069675"/>
            <a:ext cx="3403932" cy="2018796"/>
          </a:xfrm>
          <a:prstGeom prst="wedgeEllipseCallout">
            <a:avLst>
              <a:gd name="adj1" fmla="val 69947"/>
              <a:gd name="adj2" fmla="val 57690"/>
            </a:avLst>
          </a:prstGeom>
          <a:solidFill>
            <a:schemeClr val="bg1"/>
          </a:solidFill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¿Eres Elena?</a:t>
            </a:r>
          </a:p>
        </p:txBody>
      </p:sp>
      <p:sp>
        <p:nvSpPr>
          <p:cNvPr id="35" name="Speech Bubble: Oval 34">
            <a:extLst>
              <a:ext uri="{FF2B5EF4-FFF2-40B4-BE49-F238E27FC236}">
                <a16:creationId xmlns:a16="http://schemas.microsoft.com/office/drawing/2014/main" id="{64EF2008-C40E-4373-8D20-251369C3262F}"/>
              </a:ext>
            </a:extLst>
          </p:cNvPr>
          <p:cNvSpPr/>
          <p:nvPr/>
        </p:nvSpPr>
        <p:spPr>
          <a:xfrm>
            <a:off x="700169" y="4897377"/>
            <a:ext cx="3111261" cy="1735330"/>
          </a:xfrm>
          <a:prstGeom prst="wedgeEllipseCallout">
            <a:avLst>
              <a:gd name="adj1" fmla="val 65625"/>
              <a:gd name="adj2" fmla="val -70943"/>
            </a:avLst>
          </a:prstGeom>
          <a:solidFill>
            <a:schemeClr val="bg1"/>
          </a:solidFill>
          <a:ln w="76200">
            <a:solidFill>
              <a:srgbClr val="58E0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¡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Sí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, soy Elena!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880AAD5-52E3-4353-88D0-D9F1F47A5BF0}"/>
              </a:ext>
            </a:extLst>
          </p:cNvPr>
          <p:cNvSpPr/>
          <p:nvPr/>
        </p:nvSpPr>
        <p:spPr>
          <a:xfrm>
            <a:off x="5195109" y="4351598"/>
            <a:ext cx="1695636" cy="553998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dirty="0" err="1">
                <a:ln w="1905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latin typeface="Century Gothic" panose="020B0502020202020204" pitchFamily="34" charset="0"/>
              </a:rPr>
              <a:t>Quique</a:t>
            </a:r>
            <a:endParaRPr lang="en-US" sz="3000" b="1" dirty="0">
              <a:ln w="19050">
                <a:solidFill>
                  <a:srgbClr val="FF0066"/>
                </a:solidFill>
                <a:prstDash val="solid"/>
              </a:ln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A43BCB9-7871-43CE-B944-4E0A1971346D}"/>
              </a:ext>
            </a:extLst>
          </p:cNvPr>
          <p:cNvSpPr/>
          <p:nvPr/>
        </p:nvSpPr>
        <p:spPr>
          <a:xfrm>
            <a:off x="5266890" y="1742331"/>
            <a:ext cx="1351382" cy="553998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dirty="0">
                <a:ln w="1905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latin typeface="Century Gothic" panose="020B0502020202020204" pitchFamily="34" charset="0"/>
              </a:rPr>
              <a:t>Paco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8097057-044E-47EE-9191-24443098837E}"/>
              </a:ext>
            </a:extLst>
          </p:cNvPr>
          <p:cNvSpPr/>
          <p:nvPr/>
        </p:nvSpPr>
        <p:spPr>
          <a:xfrm>
            <a:off x="8155355" y="1782311"/>
            <a:ext cx="1709532" cy="553998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dirty="0">
                <a:ln w="1905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latin typeface="Century Gothic" panose="020B0502020202020204" pitchFamily="34" charset="0"/>
              </a:rPr>
              <a:t>Picasso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CD9A5D4-92B0-4832-8E93-AAB28BA75704}"/>
              </a:ext>
            </a:extLst>
          </p:cNvPr>
          <p:cNvSpPr/>
          <p:nvPr/>
        </p:nvSpPr>
        <p:spPr>
          <a:xfrm>
            <a:off x="4995566" y="2838172"/>
            <a:ext cx="1746177" cy="101566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dirty="0">
                <a:ln w="1905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latin typeface="Century Gothic" panose="020B0502020202020204" pitchFamily="34" charset="0"/>
              </a:rPr>
              <a:t>Frida Kahlo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84A0112E-DA89-48EC-8EA1-78EA3B2C502C}"/>
              </a:ext>
            </a:extLst>
          </p:cNvPr>
          <p:cNvSpPr/>
          <p:nvPr/>
        </p:nvSpPr>
        <p:spPr>
          <a:xfrm>
            <a:off x="7996897" y="2893508"/>
            <a:ext cx="1924420" cy="101566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dirty="0" err="1">
                <a:ln w="1905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latin typeface="Century Gothic" panose="020B0502020202020204" pitchFamily="34" charset="0"/>
              </a:rPr>
              <a:t>Señor</a:t>
            </a:r>
            <a:r>
              <a:rPr lang="en-US" sz="3000" b="1" dirty="0">
                <a:ln w="1905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latin typeface="Century Gothic" panose="020B0502020202020204" pitchFamily="34" charset="0"/>
              </a:rPr>
              <a:t> Valero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8E7A5165-CD26-44D2-B944-B4F59003286D}"/>
              </a:ext>
            </a:extLst>
          </p:cNvPr>
          <p:cNvSpPr/>
          <p:nvPr/>
        </p:nvSpPr>
        <p:spPr>
          <a:xfrm>
            <a:off x="7840764" y="5416775"/>
            <a:ext cx="2052338" cy="553998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dirty="0" err="1">
                <a:ln w="1905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latin typeface="Century Gothic" panose="020B0502020202020204" pitchFamily="34" charset="0"/>
              </a:rPr>
              <a:t>Ángela</a:t>
            </a:r>
            <a:endParaRPr lang="en-US" sz="3000" b="1" dirty="0">
              <a:ln w="19050">
                <a:solidFill>
                  <a:srgbClr val="FF0066"/>
                </a:solidFill>
                <a:prstDash val="solid"/>
              </a:ln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2FB776F-CE6D-4F59-B876-AA841AF31280}"/>
              </a:ext>
            </a:extLst>
          </p:cNvPr>
          <p:cNvSpPr/>
          <p:nvPr/>
        </p:nvSpPr>
        <p:spPr>
          <a:xfrm>
            <a:off x="5025472" y="5399947"/>
            <a:ext cx="1368393" cy="553998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dirty="0">
                <a:ln w="1905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latin typeface="Century Gothic" panose="020B0502020202020204" pitchFamily="34" charset="0"/>
              </a:rPr>
              <a:t>Elena</a:t>
            </a:r>
          </a:p>
        </p:txBody>
      </p:sp>
      <p:pic>
        <p:nvPicPr>
          <p:cNvPr id="54" name="Picture 2" descr="Boy, Sad, Stress, Young Man, Young, Lonely, Student">
            <a:extLst>
              <a:ext uri="{FF2B5EF4-FFF2-40B4-BE49-F238E27FC236}">
                <a16:creationId xmlns:a16="http://schemas.microsoft.com/office/drawing/2014/main" id="{140A7373-3ACF-4B9D-9BEE-018853E18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320" y="1215751"/>
            <a:ext cx="867208" cy="92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Box 54">
            <a:hlinkClick r:id="" action="ppaction://noaction">
              <a:snd r:embed="rId12" name="52_colombia.wav"/>
            </a:hlinkClick>
            <a:extLst>
              <a:ext uri="{FF2B5EF4-FFF2-40B4-BE49-F238E27FC236}">
                <a16:creationId xmlns:a16="http://schemas.microsoft.com/office/drawing/2014/main" id="{37DA9704-1E80-4CF7-9773-020A7EE56F7B}"/>
              </a:ext>
            </a:extLst>
          </p:cNvPr>
          <p:cNvSpPr txBox="1"/>
          <p:nvPr/>
        </p:nvSpPr>
        <p:spPr>
          <a:xfrm>
            <a:off x="5213985" y="2258046"/>
            <a:ext cx="14963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Colombia</a:t>
            </a:r>
          </a:p>
        </p:txBody>
      </p:sp>
      <p:sp>
        <p:nvSpPr>
          <p:cNvPr id="56" name="TextBox 55">
            <a:hlinkClick r:id="" action="ppaction://noaction">
              <a:snd r:embed="rId13" name="53_mexico.wav"/>
            </a:hlinkClick>
            <a:extLst>
              <a:ext uri="{FF2B5EF4-FFF2-40B4-BE49-F238E27FC236}">
                <a16:creationId xmlns:a16="http://schemas.microsoft.com/office/drawing/2014/main" id="{5A336C3E-1D80-49D5-95BB-50C75ACA91F0}"/>
              </a:ext>
            </a:extLst>
          </p:cNvPr>
          <p:cNvSpPr txBox="1"/>
          <p:nvPr/>
        </p:nvSpPr>
        <p:spPr>
          <a:xfrm>
            <a:off x="5263749" y="3814434"/>
            <a:ext cx="13151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Mexico</a:t>
            </a:r>
          </a:p>
        </p:txBody>
      </p:sp>
      <p:pic>
        <p:nvPicPr>
          <p:cNvPr id="57" name="Picture 56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D807E177-8555-479D-9292-F374E0B65B9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770232" y="4132339"/>
            <a:ext cx="572404" cy="930157"/>
          </a:xfrm>
          <a:prstGeom prst="rect">
            <a:avLst/>
          </a:prstGeom>
        </p:spPr>
      </p:pic>
      <p:sp>
        <p:nvSpPr>
          <p:cNvPr id="58" name="TextBox 57">
            <a:hlinkClick r:id="" action="ppaction://noaction">
              <a:snd r:embed="rId15" name="57_espanya.wav"/>
            </a:hlinkClick>
            <a:extLst>
              <a:ext uri="{FF2B5EF4-FFF2-40B4-BE49-F238E27FC236}">
                <a16:creationId xmlns:a16="http://schemas.microsoft.com/office/drawing/2014/main" id="{E1642358-62BD-49C1-9E9A-D16EAD99B4E3}"/>
              </a:ext>
            </a:extLst>
          </p:cNvPr>
          <p:cNvSpPr txBox="1"/>
          <p:nvPr/>
        </p:nvSpPr>
        <p:spPr>
          <a:xfrm>
            <a:off x="5202072" y="4855337"/>
            <a:ext cx="8899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Spain</a:t>
            </a:r>
          </a:p>
        </p:txBody>
      </p:sp>
      <p:sp>
        <p:nvSpPr>
          <p:cNvPr id="59" name="TextBox 58">
            <a:hlinkClick r:id="" action="ppaction://noaction">
              <a:snd r:embed="rId15" name="57_espanya.wav"/>
            </a:hlinkClick>
            <a:extLst>
              <a:ext uri="{FF2B5EF4-FFF2-40B4-BE49-F238E27FC236}">
                <a16:creationId xmlns:a16="http://schemas.microsoft.com/office/drawing/2014/main" id="{9C776303-4502-4E5F-B0E9-22BB974F971D}"/>
              </a:ext>
            </a:extLst>
          </p:cNvPr>
          <p:cNvSpPr txBox="1"/>
          <p:nvPr/>
        </p:nvSpPr>
        <p:spPr>
          <a:xfrm>
            <a:off x="8442644" y="2282797"/>
            <a:ext cx="11349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Spain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9D82C2A8-70B8-485A-A288-562E01EF575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776776" y="5585073"/>
            <a:ext cx="589003" cy="706534"/>
          </a:xfrm>
          <a:prstGeom prst="rect">
            <a:avLst/>
          </a:prstGeom>
        </p:spPr>
      </p:pic>
      <p:sp>
        <p:nvSpPr>
          <p:cNvPr id="61" name="TextBox 60">
            <a:hlinkClick r:id="" action="ppaction://noaction">
              <a:snd r:embed="rId17" name="54_chile.wav"/>
            </a:hlinkClick>
            <a:extLst>
              <a:ext uri="{FF2B5EF4-FFF2-40B4-BE49-F238E27FC236}">
                <a16:creationId xmlns:a16="http://schemas.microsoft.com/office/drawing/2014/main" id="{53B5753A-5AAA-4DED-9E98-9A98876ABD84}"/>
              </a:ext>
            </a:extLst>
          </p:cNvPr>
          <p:cNvSpPr txBox="1"/>
          <p:nvPr/>
        </p:nvSpPr>
        <p:spPr>
          <a:xfrm>
            <a:off x="8408991" y="3933199"/>
            <a:ext cx="1093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Chile</a:t>
            </a:r>
          </a:p>
        </p:txBody>
      </p:sp>
      <p:sp>
        <p:nvSpPr>
          <p:cNvPr id="62" name="TextBox 61">
            <a:hlinkClick r:id="" action="ppaction://noaction">
              <a:snd r:embed="rId18" name="56_peru.wav"/>
            </a:hlinkClick>
            <a:extLst>
              <a:ext uri="{FF2B5EF4-FFF2-40B4-BE49-F238E27FC236}">
                <a16:creationId xmlns:a16="http://schemas.microsoft.com/office/drawing/2014/main" id="{16AF53C3-4E73-43D6-81CF-23725E1EAE82}"/>
              </a:ext>
            </a:extLst>
          </p:cNvPr>
          <p:cNvSpPr txBox="1"/>
          <p:nvPr/>
        </p:nvSpPr>
        <p:spPr>
          <a:xfrm>
            <a:off x="5271166" y="5970773"/>
            <a:ext cx="11402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Peru</a:t>
            </a:r>
          </a:p>
        </p:txBody>
      </p:sp>
      <p:sp>
        <p:nvSpPr>
          <p:cNvPr id="63" name="TextBox 62">
            <a:hlinkClick r:id="" action="ppaction://noaction">
              <a:snd r:embed="rId15" name="57_espanya.wav"/>
            </a:hlinkClick>
            <a:extLst>
              <a:ext uri="{FF2B5EF4-FFF2-40B4-BE49-F238E27FC236}">
                <a16:creationId xmlns:a16="http://schemas.microsoft.com/office/drawing/2014/main" id="{C94F9659-EE2C-4C87-BE0A-21AC2D6C7ED1}"/>
              </a:ext>
            </a:extLst>
          </p:cNvPr>
          <p:cNvSpPr txBox="1"/>
          <p:nvPr/>
        </p:nvSpPr>
        <p:spPr>
          <a:xfrm>
            <a:off x="8414249" y="5981319"/>
            <a:ext cx="11056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Spain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4" name="Picture 2" descr="Teacher, Man, Cartoon, Professor, School, Education">
            <a:extLst>
              <a:ext uri="{FF2B5EF4-FFF2-40B4-BE49-F238E27FC236}">
                <a16:creationId xmlns:a16="http://schemas.microsoft.com/office/drawing/2014/main" id="{A1951027-9B58-4B60-9DB5-FE559BB20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6809" y="2923929"/>
            <a:ext cx="548583" cy="1097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6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3FBD0041-9792-445B-B22B-9EBA5DF1E29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982417" y="5454584"/>
            <a:ext cx="531525" cy="1201974"/>
          </a:xfrm>
          <a:prstGeom prst="rect">
            <a:avLst/>
          </a:prstGeom>
        </p:spPr>
      </p:pic>
      <p:pic>
        <p:nvPicPr>
          <p:cNvPr id="66" name="Picture 2" descr="Frida Kahlo, Women, Painter, Artist">
            <a:extLst>
              <a:ext uri="{FF2B5EF4-FFF2-40B4-BE49-F238E27FC236}">
                <a16:creationId xmlns:a16="http://schemas.microsoft.com/office/drawing/2014/main" id="{5D38EC1B-F0C4-4321-BCFD-87546D9EB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632" y="2979397"/>
            <a:ext cx="449603" cy="899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4" descr="Picasso, Art, Sculpture, Faces">
            <a:extLst>
              <a:ext uri="{FF2B5EF4-FFF2-40B4-BE49-F238E27FC236}">
                <a16:creationId xmlns:a16="http://schemas.microsoft.com/office/drawing/2014/main" id="{10EBB4A1-16ED-40F5-AB3D-A6FAD8827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8627" y="1770618"/>
            <a:ext cx="431238" cy="770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16" descr="Animal, Bear, Cartoon, Children, Kids, Toys">
            <a:extLst>
              <a:ext uri="{FF2B5EF4-FFF2-40B4-BE49-F238E27FC236}">
                <a16:creationId xmlns:a16="http://schemas.microsoft.com/office/drawing/2014/main" id="{C8B01D57-3A7A-4D8E-9D63-0A61FAACE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0086" y="4511263"/>
            <a:ext cx="539868" cy="706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Rectangle 68">
            <a:extLst>
              <a:ext uri="{FF2B5EF4-FFF2-40B4-BE49-F238E27FC236}">
                <a16:creationId xmlns:a16="http://schemas.microsoft.com/office/drawing/2014/main" id="{95A5EC70-2510-4980-9C0A-7922F59C78CB}"/>
              </a:ext>
            </a:extLst>
          </p:cNvPr>
          <p:cNvSpPr/>
          <p:nvPr/>
        </p:nvSpPr>
        <p:spPr>
          <a:xfrm>
            <a:off x="8102453" y="4431785"/>
            <a:ext cx="1528960" cy="553998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dirty="0">
                <a:ln w="1905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latin typeface="Century Gothic" panose="020B0502020202020204" pitchFamily="34" charset="0"/>
              </a:rPr>
              <a:t>Ramón</a:t>
            </a:r>
          </a:p>
        </p:txBody>
      </p:sp>
      <p:sp>
        <p:nvSpPr>
          <p:cNvPr id="70" name="TextBox 69">
            <a:hlinkClick r:id="" action="ppaction://noaction">
              <a:snd r:embed="rId24" name="55_costarica.wav"/>
            </a:hlinkClick>
            <a:extLst>
              <a:ext uri="{FF2B5EF4-FFF2-40B4-BE49-F238E27FC236}">
                <a16:creationId xmlns:a16="http://schemas.microsoft.com/office/drawing/2014/main" id="{A4E2C51D-7732-423A-9FAE-467FA2165DD9}"/>
              </a:ext>
            </a:extLst>
          </p:cNvPr>
          <p:cNvSpPr txBox="1"/>
          <p:nvPr/>
        </p:nvSpPr>
        <p:spPr>
          <a:xfrm>
            <a:off x="8308824" y="4930752"/>
            <a:ext cx="1793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Costa Rica</a:t>
            </a:r>
          </a:p>
        </p:txBody>
      </p:sp>
      <p:sp>
        <p:nvSpPr>
          <p:cNvPr id="37" name="Multiplication Sign 36">
            <a:extLst>
              <a:ext uri="{FF2B5EF4-FFF2-40B4-BE49-F238E27FC236}">
                <a16:creationId xmlns:a16="http://schemas.microsoft.com/office/drawing/2014/main" id="{524596BF-67C3-4BF6-863D-EAA3AA7F3006}"/>
              </a:ext>
            </a:extLst>
          </p:cNvPr>
          <p:cNvSpPr/>
          <p:nvPr/>
        </p:nvSpPr>
        <p:spPr>
          <a:xfrm>
            <a:off x="5379665" y="4011873"/>
            <a:ext cx="1177162" cy="1544898"/>
          </a:xfrm>
          <a:prstGeom prst="mathMultiply">
            <a:avLst>
              <a:gd name="adj1" fmla="val 800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Multiplication Sign 35">
            <a:extLst>
              <a:ext uri="{FF2B5EF4-FFF2-40B4-BE49-F238E27FC236}">
                <a16:creationId xmlns:a16="http://schemas.microsoft.com/office/drawing/2014/main" id="{8A5C34F1-B2D6-4864-9ECA-7F3D85D09A81}"/>
              </a:ext>
            </a:extLst>
          </p:cNvPr>
          <p:cNvSpPr/>
          <p:nvPr/>
        </p:nvSpPr>
        <p:spPr>
          <a:xfrm>
            <a:off x="8246701" y="5107549"/>
            <a:ext cx="1177162" cy="1544898"/>
          </a:xfrm>
          <a:prstGeom prst="mathMultiply">
            <a:avLst>
              <a:gd name="adj1" fmla="val 800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Multiplication Sign 29">
            <a:extLst>
              <a:ext uri="{FF2B5EF4-FFF2-40B4-BE49-F238E27FC236}">
                <a16:creationId xmlns:a16="http://schemas.microsoft.com/office/drawing/2014/main" id="{ED7F51D6-827D-4F49-99FD-C507FF53583C}"/>
              </a:ext>
            </a:extLst>
          </p:cNvPr>
          <p:cNvSpPr/>
          <p:nvPr/>
        </p:nvSpPr>
        <p:spPr>
          <a:xfrm>
            <a:off x="8321193" y="1430655"/>
            <a:ext cx="1177162" cy="1544898"/>
          </a:xfrm>
          <a:prstGeom prst="mathMultiply">
            <a:avLst>
              <a:gd name="adj1" fmla="val 800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hlinkClick r:id="" action="ppaction://noaction">
              <a:snd r:embed="rId18" name="56_peru.wav"/>
            </a:hlinkClick>
            <a:extLst>
              <a:ext uri="{FF2B5EF4-FFF2-40B4-BE49-F238E27FC236}">
                <a16:creationId xmlns:a16="http://schemas.microsoft.com/office/drawing/2014/main" id="{FE322EE5-A2C8-43A9-BCF9-838242ACE342}"/>
              </a:ext>
            </a:extLst>
          </p:cNvPr>
          <p:cNvSpPr txBox="1"/>
          <p:nvPr/>
        </p:nvSpPr>
        <p:spPr>
          <a:xfrm>
            <a:off x="5943360" y="4850041"/>
            <a:ext cx="10380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&amp; Peru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592291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3_eresdeQ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7_eresdeespany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8_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9_eresdeperuQ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50_eresel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51_sisoyel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59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86" dur="59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2" grpId="0" animBg="1"/>
      <p:bldP spid="24" grpId="0" animBg="1"/>
      <p:bldP spid="25" grpId="0" animBg="1"/>
      <p:bldP spid="27" grpId="0"/>
      <p:bldP spid="28" grpId="0" animBg="1"/>
      <p:bldP spid="29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7" grpId="0" animBg="1"/>
      <p:bldP spid="36" grpId="0" animBg="1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2434389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4:</a:t>
            </a:r>
            <a:endParaRPr lang="en-GB" sz="3200" dirty="0"/>
          </a:p>
        </p:txBody>
      </p:sp>
      <p:sp>
        <p:nvSpPr>
          <p:cNvPr id="50" name="Google Shape;119;p1">
            <a:extLst>
              <a:ext uri="{FF2B5EF4-FFF2-40B4-BE49-F238E27FC236}">
                <a16:creationId xmlns:a16="http://schemas.microsoft.com/office/drawing/2014/main" id="{A71ACA46-CE7F-4525-A190-BB7A5355194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7D70FC3-AA8F-46F5-BD2C-946F95E68E04}"/>
              </a:ext>
            </a:extLst>
          </p:cNvPr>
          <p:cNvSpPr/>
          <p:nvPr/>
        </p:nvSpPr>
        <p:spPr>
          <a:xfrm>
            <a:off x="152496" y="4051314"/>
            <a:ext cx="1563249" cy="553998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b="1" dirty="0" err="1">
                <a:ln w="1905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latin typeface="Century Gothic" panose="020B0502020202020204" pitchFamily="34" charset="0"/>
              </a:rPr>
              <a:t>Quique</a:t>
            </a:r>
            <a:endParaRPr lang="en-US" sz="3000" b="1" dirty="0">
              <a:ln w="19050">
                <a:solidFill>
                  <a:srgbClr val="FF0066"/>
                </a:solidFill>
                <a:prstDash val="solid"/>
              </a:ln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0B8DE32-A110-4894-B36C-6273C6CF2685}"/>
              </a:ext>
            </a:extLst>
          </p:cNvPr>
          <p:cNvSpPr/>
          <p:nvPr/>
        </p:nvSpPr>
        <p:spPr>
          <a:xfrm>
            <a:off x="213789" y="861903"/>
            <a:ext cx="1146468" cy="553998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b="1" dirty="0">
                <a:ln w="1905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latin typeface="Century Gothic" panose="020B0502020202020204" pitchFamily="34" charset="0"/>
              </a:rPr>
              <a:t>Paco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146C4F1-1863-4C91-B1D3-70CDD20857EF}"/>
              </a:ext>
            </a:extLst>
          </p:cNvPr>
          <p:cNvSpPr/>
          <p:nvPr/>
        </p:nvSpPr>
        <p:spPr>
          <a:xfrm>
            <a:off x="3412998" y="846518"/>
            <a:ext cx="1579279" cy="553998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b="1" dirty="0">
                <a:ln w="1905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latin typeface="Century Gothic" panose="020B0502020202020204" pitchFamily="34" charset="0"/>
              </a:rPr>
              <a:t>Picasso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A6C7111-90FF-4854-844A-5BE7757316F0}"/>
              </a:ext>
            </a:extLst>
          </p:cNvPr>
          <p:cNvSpPr/>
          <p:nvPr/>
        </p:nvSpPr>
        <p:spPr>
          <a:xfrm>
            <a:off x="-19527" y="2181391"/>
            <a:ext cx="1508306" cy="101566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dirty="0">
                <a:ln w="1905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latin typeface="Century Gothic" panose="020B0502020202020204" pitchFamily="34" charset="0"/>
              </a:rPr>
              <a:t>Frida Kahlo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3C318B39-207A-4135-8B54-81FF85F2F40E}"/>
              </a:ext>
            </a:extLst>
          </p:cNvPr>
          <p:cNvSpPr/>
          <p:nvPr/>
        </p:nvSpPr>
        <p:spPr>
          <a:xfrm>
            <a:off x="3459962" y="2337738"/>
            <a:ext cx="2573140" cy="553998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b="1" dirty="0" err="1">
                <a:ln w="1905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latin typeface="Century Gothic" panose="020B0502020202020204" pitchFamily="34" charset="0"/>
              </a:rPr>
              <a:t>Señor</a:t>
            </a:r>
            <a:r>
              <a:rPr lang="en-US" sz="3000" b="1" dirty="0">
                <a:ln w="1905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latin typeface="Century Gothic" panose="020B0502020202020204" pitchFamily="34" charset="0"/>
              </a:rPr>
              <a:t> Valero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438CC3B9-8B83-4F6A-98CD-4A0D851E0CAA}"/>
              </a:ext>
            </a:extLst>
          </p:cNvPr>
          <p:cNvSpPr/>
          <p:nvPr/>
        </p:nvSpPr>
        <p:spPr>
          <a:xfrm>
            <a:off x="2788042" y="5557704"/>
            <a:ext cx="2550725" cy="553998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dirty="0" err="1">
                <a:ln w="1905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latin typeface="Century Gothic" panose="020B0502020202020204" pitchFamily="34" charset="0"/>
              </a:rPr>
              <a:t>Ángela</a:t>
            </a:r>
            <a:endParaRPr lang="en-US" sz="3000" b="1" dirty="0">
              <a:ln w="19050">
                <a:solidFill>
                  <a:srgbClr val="FF0066"/>
                </a:solidFill>
                <a:prstDash val="solid"/>
              </a:ln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5E734402-0132-4DF6-8986-AED7A5C73077}"/>
              </a:ext>
            </a:extLst>
          </p:cNvPr>
          <p:cNvSpPr/>
          <p:nvPr/>
        </p:nvSpPr>
        <p:spPr>
          <a:xfrm>
            <a:off x="-376208" y="5545952"/>
            <a:ext cx="2550725" cy="553998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dirty="0">
                <a:ln w="1905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latin typeface="Century Gothic" panose="020B0502020202020204" pitchFamily="34" charset="0"/>
              </a:rPr>
              <a:t>Elena</a:t>
            </a:r>
          </a:p>
        </p:txBody>
      </p:sp>
      <p:pic>
        <p:nvPicPr>
          <p:cNvPr id="54" name="Picture 2" descr="Boy, Sad, Stress, Young Man, Young, Lonely, Student">
            <a:extLst>
              <a:ext uri="{FF2B5EF4-FFF2-40B4-BE49-F238E27FC236}">
                <a16:creationId xmlns:a16="http://schemas.microsoft.com/office/drawing/2014/main" id="{B83BC3A7-75E3-44C7-8972-32549EE56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707" y="652533"/>
            <a:ext cx="1279123" cy="1370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55121DB6-7ACF-4490-ADF9-20D41D5100DD}"/>
              </a:ext>
            </a:extLst>
          </p:cNvPr>
          <p:cNvSpPr txBox="1"/>
          <p:nvPr/>
        </p:nvSpPr>
        <p:spPr>
          <a:xfrm>
            <a:off x="177211" y="1255629"/>
            <a:ext cx="14221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Colombia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1B701CE-23B9-447A-A66D-D9AE1DBC28F1}"/>
              </a:ext>
            </a:extLst>
          </p:cNvPr>
          <p:cNvSpPr txBox="1"/>
          <p:nvPr/>
        </p:nvSpPr>
        <p:spPr>
          <a:xfrm>
            <a:off x="129713" y="3041538"/>
            <a:ext cx="10967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Mexico</a:t>
            </a:r>
          </a:p>
        </p:txBody>
      </p:sp>
      <p:pic>
        <p:nvPicPr>
          <p:cNvPr id="57" name="Picture 56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195EA901-B2E5-44FC-B7FE-CB10CBB1A1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7619" y="3568643"/>
            <a:ext cx="844291" cy="1371974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AFAEA704-502A-4128-A8C5-483324511B7D}"/>
              </a:ext>
            </a:extLst>
          </p:cNvPr>
          <p:cNvSpPr txBox="1"/>
          <p:nvPr/>
        </p:nvSpPr>
        <p:spPr>
          <a:xfrm>
            <a:off x="120587" y="4532228"/>
            <a:ext cx="17572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Spain &amp; Peru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1CE2EED-C6BA-4A9B-8196-9AA1E3A76ECE}"/>
              </a:ext>
            </a:extLst>
          </p:cNvPr>
          <p:cNvSpPr txBox="1"/>
          <p:nvPr/>
        </p:nvSpPr>
        <p:spPr>
          <a:xfrm>
            <a:off x="3423404" y="1291388"/>
            <a:ext cx="21155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Spain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181A6947-2BE7-4278-B73F-8792CAE1B9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8494" y="5389046"/>
            <a:ext cx="868775" cy="1042132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8FE6A6CD-3360-44CC-A7EA-376E3800A551}"/>
              </a:ext>
            </a:extLst>
          </p:cNvPr>
          <p:cNvSpPr txBox="1"/>
          <p:nvPr/>
        </p:nvSpPr>
        <p:spPr>
          <a:xfrm>
            <a:off x="3503999" y="2841483"/>
            <a:ext cx="8194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Chile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3DCB4AA-7E64-4603-9B91-05BE7ACFBD07}"/>
              </a:ext>
            </a:extLst>
          </p:cNvPr>
          <p:cNvSpPr txBox="1"/>
          <p:nvPr/>
        </p:nvSpPr>
        <p:spPr>
          <a:xfrm>
            <a:off x="320472" y="5997550"/>
            <a:ext cx="7360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Peru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B83F3F5-28A7-44C6-945E-BB50A0D1C21D}"/>
              </a:ext>
            </a:extLst>
          </p:cNvPr>
          <p:cNvSpPr txBox="1"/>
          <p:nvPr/>
        </p:nvSpPr>
        <p:spPr>
          <a:xfrm>
            <a:off x="3452703" y="6099950"/>
            <a:ext cx="8707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Spain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4" name="Picture 2" descr="Teacher, Man, Cartoon, Professor, School, Education">
            <a:extLst>
              <a:ext uri="{FF2B5EF4-FFF2-40B4-BE49-F238E27FC236}">
                <a16:creationId xmlns:a16="http://schemas.microsoft.com/office/drawing/2014/main" id="{01211982-6190-41AA-B230-B6977EA75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864" y="1596220"/>
            <a:ext cx="809154" cy="1618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6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06690B5B-778B-4A2A-B2B1-475034280A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1507" y="5137417"/>
            <a:ext cx="783994" cy="1772901"/>
          </a:xfrm>
          <a:prstGeom prst="rect">
            <a:avLst/>
          </a:prstGeom>
        </p:spPr>
      </p:pic>
      <p:sp>
        <p:nvSpPr>
          <p:cNvPr id="66" name="Speech Bubble: Oval 65">
            <a:extLst>
              <a:ext uri="{FF2B5EF4-FFF2-40B4-BE49-F238E27FC236}">
                <a16:creationId xmlns:a16="http://schemas.microsoft.com/office/drawing/2014/main" id="{61827000-F1F7-44DB-B766-887134386F39}"/>
              </a:ext>
            </a:extLst>
          </p:cNvPr>
          <p:cNvSpPr/>
          <p:nvPr/>
        </p:nvSpPr>
        <p:spPr>
          <a:xfrm>
            <a:off x="7681346" y="1173504"/>
            <a:ext cx="3403932" cy="2018796"/>
          </a:xfrm>
          <a:prstGeom prst="wedgeEllipseCallout">
            <a:avLst>
              <a:gd name="adj1" fmla="val 69947"/>
              <a:gd name="adj2" fmla="val 57690"/>
            </a:avLst>
          </a:prstGeom>
          <a:solidFill>
            <a:schemeClr val="bg1"/>
          </a:solidFill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¿Eres de…?</a:t>
            </a:r>
          </a:p>
        </p:txBody>
      </p:sp>
      <p:sp>
        <p:nvSpPr>
          <p:cNvPr id="67" name="Speech Bubble: Oval 66">
            <a:extLst>
              <a:ext uri="{FF2B5EF4-FFF2-40B4-BE49-F238E27FC236}">
                <a16:creationId xmlns:a16="http://schemas.microsoft.com/office/drawing/2014/main" id="{A6F6BF39-00ED-4D70-B7F6-BBC0EF5439B2}"/>
              </a:ext>
            </a:extLst>
          </p:cNvPr>
          <p:cNvSpPr/>
          <p:nvPr/>
        </p:nvSpPr>
        <p:spPr>
          <a:xfrm>
            <a:off x="9758114" y="4866461"/>
            <a:ext cx="2329759" cy="1735330"/>
          </a:xfrm>
          <a:prstGeom prst="wedgeEllipseCallout">
            <a:avLst>
              <a:gd name="adj1" fmla="val -36240"/>
              <a:gd name="adj2" fmla="val -109547"/>
            </a:avLst>
          </a:prstGeom>
          <a:solidFill>
            <a:schemeClr val="bg1"/>
          </a:solidFill>
          <a:ln w="76200">
            <a:solidFill>
              <a:srgbClr val="58E0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¡No!</a:t>
            </a:r>
          </a:p>
        </p:txBody>
      </p:sp>
      <p:pic>
        <p:nvPicPr>
          <p:cNvPr id="68" name="Picture 2" descr="Frida Kahlo, Women, Painter, Artist">
            <a:extLst>
              <a:ext uri="{FF2B5EF4-FFF2-40B4-BE49-F238E27FC236}">
                <a16:creationId xmlns:a16="http://schemas.microsoft.com/office/drawing/2014/main" id="{82AF17D0-F477-4955-B79B-0373AD095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566" y="1990686"/>
            <a:ext cx="663160" cy="132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4" descr="Picasso, Art, Sculpture, Faces">
            <a:extLst>
              <a:ext uri="{FF2B5EF4-FFF2-40B4-BE49-F238E27FC236}">
                <a16:creationId xmlns:a16="http://schemas.microsoft.com/office/drawing/2014/main" id="{7989E169-DA09-48FD-B103-AAFD9385C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500" y="565658"/>
            <a:ext cx="636072" cy="1136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Speech Bubble: Oval 69">
            <a:extLst>
              <a:ext uri="{FF2B5EF4-FFF2-40B4-BE49-F238E27FC236}">
                <a16:creationId xmlns:a16="http://schemas.microsoft.com/office/drawing/2014/main" id="{DBFEA9FC-CBA4-4B62-9B9F-0AEA953DB37C}"/>
              </a:ext>
            </a:extLst>
          </p:cNvPr>
          <p:cNvSpPr/>
          <p:nvPr/>
        </p:nvSpPr>
        <p:spPr>
          <a:xfrm>
            <a:off x="7040772" y="4012273"/>
            <a:ext cx="2329759" cy="1735330"/>
          </a:xfrm>
          <a:prstGeom prst="wedgeEllipseCallout">
            <a:avLst>
              <a:gd name="adj1" fmla="val 81506"/>
              <a:gd name="adj2" fmla="val -82684"/>
            </a:avLst>
          </a:prstGeom>
          <a:solidFill>
            <a:schemeClr val="bg1"/>
          </a:solidFill>
          <a:ln w="76200">
            <a:solidFill>
              <a:srgbClr val="58E0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¡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Sí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, soy de…!</a:t>
            </a:r>
          </a:p>
        </p:txBody>
      </p:sp>
      <p:pic>
        <p:nvPicPr>
          <p:cNvPr id="71" name="Picture 16" descr="Animal, Bear, Cartoon, Children, Kids, Toys">
            <a:extLst>
              <a:ext uri="{FF2B5EF4-FFF2-40B4-BE49-F238E27FC236}">
                <a16:creationId xmlns:a16="http://schemas.microsoft.com/office/drawing/2014/main" id="{8AE3F298-0A3E-41DA-8400-EE8FA8ECD6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500" y="3836251"/>
            <a:ext cx="796300" cy="1042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330D3493-1B86-4BF1-ABB0-213268A092B1}"/>
              </a:ext>
            </a:extLst>
          </p:cNvPr>
          <p:cNvSpPr/>
          <p:nvPr/>
        </p:nvSpPr>
        <p:spPr>
          <a:xfrm>
            <a:off x="3466428" y="3868924"/>
            <a:ext cx="1500732" cy="553998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b="1" dirty="0">
                <a:ln w="1905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latin typeface="Century Gothic" panose="020B0502020202020204" pitchFamily="34" charset="0"/>
              </a:rPr>
              <a:t>Ramón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FF9D4E8A-6D54-432A-9189-4AB63E4C3D89}"/>
              </a:ext>
            </a:extLst>
          </p:cNvPr>
          <p:cNvSpPr txBox="1"/>
          <p:nvPr/>
        </p:nvSpPr>
        <p:spPr>
          <a:xfrm>
            <a:off x="3519771" y="4356066"/>
            <a:ext cx="15408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Costa Rica</a:t>
            </a:r>
          </a:p>
        </p:txBody>
      </p:sp>
      <p:pic>
        <p:nvPicPr>
          <p:cNvPr id="75" name="Google Shape;383;p19" descr="Chat, Multiple, Icon, Symbol, Message, Bubble, Talk">
            <a:extLst>
              <a:ext uri="{FF2B5EF4-FFF2-40B4-BE49-F238E27FC236}">
                <a16:creationId xmlns:a16="http://schemas.microsoft.com/office/drawing/2014/main" id="{AFC3CDA8-5C61-47C9-91EC-38EC60958884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927024" y="155984"/>
            <a:ext cx="1138234" cy="974171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386;p19">
            <a:extLst>
              <a:ext uri="{FF2B5EF4-FFF2-40B4-BE49-F238E27FC236}">
                <a16:creationId xmlns:a16="http://schemas.microsoft.com/office/drawing/2014/main" id="{0289CBBF-3689-40CD-B4DF-D8FEC86193DF}"/>
              </a:ext>
            </a:extLst>
          </p:cNvPr>
          <p:cNvSpPr txBox="1"/>
          <p:nvPr/>
        </p:nvSpPr>
        <p:spPr>
          <a:xfrm>
            <a:off x="10991564" y="1170739"/>
            <a:ext cx="994183" cy="400110"/>
          </a:xfrm>
          <a:prstGeom prst="rect">
            <a:avLst/>
          </a:prstGeom>
          <a:solidFill>
            <a:srgbClr val="C5F5E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Century Gothic"/>
              <a:buNone/>
              <a:tabLst/>
              <a:defRPr/>
            </a:pP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hablar</a:t>
            </a:r>
          </a:p>
        </p:txBody>
      </p:sp>
    </p:spTree>
    <p:extLst>
      <p:ext uri="{BB962C8B-B14F-4D97-AF65-F5344CB8AC3E}">
        <p14:creationId xmlns:p14="http://schemas.microsoft.com/office/powerpoint/2010/main" val="16149733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12700" cap="flat" cmpd="sng">
            <a:solidFill>
              <a:srgbClr val="FADD2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5 </a:t>
            </a:r>
            <a:endParaRPr lang="en-GB" sz="32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68CA353-6B7B-44CA-92FB-9ACDF811AC62}"/>
              </a:ext>
            </a:extLst>
          </p:cNvPr>
          <p:cNvSpPr txBox="1"/>
          <p:nvPr/>
        </p:nvSpPr>
        <p:spPr>
          <a:xfrm>
            <a:off x="3222806" y="48249"/>
            <a:ext cx="40495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Escribe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en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español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25" name="Picture 2" descr="Pen, Write, Pencil, Writing Tool, Work, Message, Blue">
            <a:extLst>
              <a:ext uri="{FF2B5EF4-FFF2-40B4-BE49-F238E27FC236}">
                <a16:creationId xmlns:a16="http://schemas.microsoft.com/office/drawing/2014/main" id="{C9D37DA5-9449-4216-BD59-3CAC2591A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9119" y="117093"/>
            <a:ext cx="87630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D24974A5-8FD1-415F-9F61-DD86CCDD1E36}"/>
              </a:ext>
            </a:extLst>
          </p:cNvPr>
          <p:cNvSpPr txBox="1"/>
          <p:nvPr/>
        </p:nvSpPr>
        <p:spPr>
          <a:xfrm>
            <a:off x="10835060" y="1094549"/>
            <a:ext cx="1260281" cy="461665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escribir</a:t>
            </a:r>
            <a:endParaRPr lang="en-GB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27" name="Table 3">
            <a:extLst>
              <a:ext uri="{FF2B5EF4-FFF2-40B4-BE49-F238E27FC236}">
                <a16:creationId xmlns:a16="http://schemas.microsoft.com/office/drawing/2014/main" id="{ADC2AC04-A661-4700-AF98-D34DD33EC7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0509766"/>
              </p:ext>
            </p:extLst>
          </p:nvPr>
        </p:nvGraphicFramePr>
        <p:xfrm>
          <a:off x="501877" y="1195702"/>
          <a:ext cx="5270273" cy="4267200"/>
        </p:xfrm>
        <a:graphic>
          <a:graphicData uri="http://schemas.openxmlformats.org/drawingml/2006/table">
            <a:tbl>
              <a:tblPr firstRow="1" bandRow="1"/>
              <a:tblGrid>
                <a:gridCol w="853672">
                  <a:extLst>
                    <a:ext uri="{9D8B030D-6E8A-4147-A177-3AD203B41FA5}">
                      <a16:colId xmlns:a16="http://schemas.microsoft.com/office/drawing/2014/main" val="3410826006"/>
                    </a:ext>
                  </a:extLst>
                </a:gridCol>
                <a:gridCol w="4416601">
                  <a:extLst>
                    <a:ext uri="{9D8B030D-6E8A-4147-A177-3AD203B41FA5}">
                      <a16:colId xmlns:a16="http://schemas.microsoft.com/office/drawing/2014/main" val="3649610438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am healthy.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380448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8261731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are from Peru.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655152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4465141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S/he is from Spain.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118985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8122830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I’m from England.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99393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0444491"/>
                  </a:ext>
                </a:extLst>
              </a:tr>
            </a:tbl>
          </a:graphicData>
        </a:graphic>
      </p:graphicFrame>
      <p:sp>
        <p:nvSpPr>
          <p:cNvPr id="28" name="TextBox 27">
            <a:extLst>
              <a:ext uri="{FF2B5EF4-FFF2-40B4-BE49-F238E27FC236}">
                <a16:creationId xmlns:a16="http://schemas.microsoft.com/office/drawing/2014/main" id="{D2F92149-B6ED-44E2-8215-E51614286331}"/>
              </a:ext>
            </a:extLst>
          </p:cNvPr>
          <p:cNvSpPr txBox="1"/>
          <p:nvPr/>
        </p:nvSpPr>
        <p:spPr>
          <a:xfrm>
            <a:off x="1391460" y="1721075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Soy 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sano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8BF60AC-CC73-47FB-A99C-27C5454697BC}"/>
              </a:ext>
            </a:extLst>
          </p:cNvPr>
          <p:cNvSpPr txBox="1"/>
          <p:nvPr/>
        </p:nvSpPr>
        <p:spPr>
          <a:xfrm>
            <a:off x="1273274" y="2769668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Eres de Perú.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0252F8C-9C8F-4119-8D1C-59A480B1FCE7}"/>
              </a:ext>
            </a:extLst>
          </p:cNvPr>
          <p:cNvSpPr txBox="1"/>
          <p:nvPr/>
        </p:nvSpPr>
        <p:spPr>
          <a:xfrm>
            <a:off x="1337996" y="3781442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Es de 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España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AF581A14-DDAF-489D-8B62-6CABECFEAD8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3404" y="5540781"/>
            <a:ext cx="1186070" cy="108036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B214C952-C4D8-4EAC-92F0-FF55DFA4B3A7}"/>
              </a:ext>
            </a:extLst>
          </p:cNvPr>
          <p:cNvSpPr txBox="1"/>
          <p:nvPr/>
        </p:nvSpPr>
        <p:spPr>
          <a:xfrm>
            <a:off x="1280846" y="5819501"/>
            <a:ext cx="47973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Can you make these sentences into a question?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1E2748C-31CD-4995-BA09-94D1A5B076D2}"/>
              </a:ext>
            </a:extLst>
          </p:cNvPr>
          <p:cNvSpPr txBox="1"/>
          <p:nvPr/>
        </p:nvSpPr>
        <p:spPr>
          <a:xfrm>
            <a:off x="5999341" y="1705973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¿Soy 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sano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1A4BA03-E26D-43C0-A7CC-BFF70FD33D91}"/>
              </a:ext>
            </a:extLst>
          </p:cNvPr>
          <p:cNvSpPr txBox="1"/>
          <p:nvPr/>
        </p:nvSpPr>
        <p:spPr>
          <a:xfrm>
            <a:off x="5968751" y="2789976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¿Eres de Perú?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F5AC2E6-9690-40A4-B23C-D47D18D7D988}"/>
              </a:ext>
            </a:extLst>
          </p:cNvPr>
          <p:cNvSpPr txBox="1"/>
          <p:nvPr/>
        </p:nvSpPr>
        <p:spPr>
          <a:xfrm>
            <a:off x="5968751" y="3714688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¿Es de 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España</a:t>
            </a: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9D624A3-A762-42D6-A57A-A24B4C424AE4}"/>
              </a:ext>
            </a:extLst>
          </p:cNvPr>
          <p:cNvSpPr txBox="1"/>
          <p:nvPr/>
        </p:nvSpPr>
        <p:spPr>
          <a:xfrm>
            <a:off x="1391460" y="4846228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Soy de 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Inglaterra</a:t>
            </a:r>
            <a:endParaRPr lang="en-GB" sz="2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45BF27F-34C2-4EFE-951E-ED3AE3FE982C}"/>
              </a:ext>
            </a:extLst>
          </p:cNvPr>
          <p:cNvSpPr txBox="1"/>
          <p:nvPr/>
        </p:nvSpPr>
        <p:spPr>
          <a:xfrm>
            <a:off x="6022215" y="4798524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¿Soy de 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Inglaterra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?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C4272EE-D45B-4E0A-9539-8AAABF5ABF23}"/>
              </a:ext>
            </a:extLst>
          </p:cNvPr>
          <p:cNvGrpSpPr/>
          <p:nvPr/>
        </p:nvGrpSpPr>
        <p:grpSpPr>
          <a:xfrm>
            <a:off x="8091087" y="5578881"/>
            <a:ext cx="824458" cy="1169357"/>
            <a:chOff x="10264329" y="1395151"/>
            <a:chExt cx="1171740" cy="1789850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6E38452-ADCF-4C30-AFD5-B1DA4BB552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4329" y="1395151"/>
              <a:ext cx="1077873" cy="1676400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0E82643A-8D0E-4ECA-8BE4-072EFF684A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259" t="52222"/>
            <a:stretch/>
          </p:blipFill>
          <p:spPr>
            <a:xfrm rot="705979">
              <a:off x="10394549" y="1963582"/>
              <a:ext cx="1041520" cy="1221419"/>
            </a:xfrm>
            <a:prstGeom prst="rect">
              <a:avLst/>
            </a:prstGeom>
          </p:spPr>
        </p:pic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A610DDA7-2D15-47E6-8E78-1BCBE0861A04}"/>
              </a:ext>
            </a:extLst>
          </p:cNvPr>
          <p:cNvSpPr txBox="1"/>
          <p:nvPr/>
        </p:nvSpPr>
        <p:spPr>
          <a:xfrm>
            <a:off x="8886509" y="6193463"/>
            <a:ext cx="1979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Inglaterra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2" name="Picture 2" descr="Spain, Country, Europe, Flag, Borders">
            <a:extLst>
              <a:ext uri="{FF2B5EF4-FFF2-40B4-BE49-F238E27FC236}">
                <a16:creationId xmlns:a16="http://schemas.microsoft.com/office/drawing/2014/main" id="{85753236-6C20-4F0B-AD81-D99B56B86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254" y="5754497"/>
            <a:ext cx="1232701" cy="92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DF785FE5-9E36-48ED-90E2-1323BCDCAA8B}"/>
              </a:ext>
            </a:extLst>
          </p:cNvPr>
          <p:cNvSpPr txBox="1"/>
          <p:nvPr/>
        </p:nvSpPr>
        <p:spPr>
          <a:xfrm>
            <a:off x="6842187" y="6185884"/>
            <a:ext cx="12747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España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1295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7_soysa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9_eresdeper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1_esdeespany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63_soydeinglater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48_soysano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50_eresdeperu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52-esdeespanya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64_soydeinglaterra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3" grpId="0"/>
      <p:bldP spid="34" grpId="0"/>
      <p:bldP spid="45" grpId="0"/>
      <p:bldP spid="46" grpId="0"/>
      <p:bldP spid="4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6" name="Table 4">
            <a:extLst>
              <a:ext uri="{FF2B5EF4-FFF2-40B4-BE49-F238E27FC236}">
                <a16:creationId xmlns:a16="http://schemas.microsoft.com/office/drawing/2014/main" id="{6DDFA45F-B61E-45F9-83F3-627594E803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3523340"/>
              </p:ext>
            </p:extLst>
          </p:nvPr>
        </p:nvGraphicFramePr>
        <p:xfrm>
          <a:off x="241474" y="1020629"/>
          <a:ext cx="10109534" cy="563655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558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634916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454442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264343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05222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Where?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I am 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(state)</a:t>
                      </a:r>
                      <a:endParaRPr lang="en-GB" sz="28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ready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S/he is (state)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here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lost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05222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now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always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How?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annoying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comfortable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05222">
                <a:tc rowSpan="3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normally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 am </a:t>
                      </a:r>
                      <a:r>
                        <a:rPr lang="en-GB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(origin)</a:t>
                      </a:r>
                      <a:endParaRPr lang="en-GB" sz="28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active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you are </a:t>
                      </a:r>
                      <a:r>
                        <a:rPr lang="en-GB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(origin)</a:t>
                      </a:r>
                      <a:endParaRPr lang="en-GB" sz="28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England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s/he, it is </a:t>
                      </a:r>
                      <a:r>
                        <a:rPr lang="en-GB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(origin)</a:t>
                      </a:r>
                      <a:endParaRPr lang="en-GB" sz="28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Spain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from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positive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up: </a:t>
            </a:r>
            <a:endParaRPr lang="en-GB" sz="3200" dirty="0"/>
          </a:p>
        </p:txBody>
      </p:sp>
      <p:pic>
        <p:nvPicPr>
          <p:cNvPr id="26" name="Picture 2" descr="Brain, Idea, Think, Creativity">
            <a:extLst>
              <a:ext uri="{FF2B5EF4-FFF2-40B4-BE49-F238E27FC236}">
                <a16:creationId xmlns:a16="http://schemas.microsoft.com/office/drawing/2014/main" id="{34C72E67-F045-41D8-95E3-A07E83D1F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9353" y="164486"/>
            <a:ext cx="1122323" cy="112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743F371-9EA6-4400-B36F-28E6BDE7E958}"/>
              </a:ext>
            </a:extLst>
          </p:cNvPr>
          <p:cNvSpPr txBox="1"/>
          <p:nvPr/>
        </p:nvSpPr>
        <p:spPr>
          <a:xfrm>
            <a:off x="3164283" y="145306"/>
            <a:ext cx="77364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Escribe en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español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: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Can you get at least 15 points?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A2C0F9B-6D18-41D7-9B49-B9F02D403EA1}"/>
              </a:ext>
            </a:extLst>
          </p:cNvPr>
          <p:cNvSpPr txBox="1"/>
          <p:nvPr/>
        </p:nvSpPr>
        <p:spPr>
          <a:xfrm>
            <a:off x="2064877" y="6250724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España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12700" cap="flat" cmpd="sng">
            <a:solidFill>
              <a:srgbClr val="FADD2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2E92A924-F4C0-496F-B533-59D271DEB901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11532" y="3078267"/>
            <a:ext cx="1186070" cy="1080360"/>
          </a:xfrm>
          <a:prstGeom prst="rect">
            <a:avLst/>
          </a:prstGeom>
        </p:spPr>
      </p:pic>
      <p:pic>
        <p:nvPicPr>
          <p:cNvPr id="58" name="Picture 57" descr="Icon&#10;&#10;Description automatically generated">
            <a:extLst>
              <a:ext uri="{FF2B5EF4-FFF2-40B4-BE49-F238E27FC236}">
                <a16:creationId xmlns:a16="http://schemas.microsoft.com/office/drawing/2014/main" id="{713253A5-93A3-4BDF-BD6B-D87A821F4AB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58" y="1436887"/>
            <a:ext cx="1186070" cy="118607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EE63F869-9562-49D4-B4CB-6D6F4C5FE921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9227" y="5368247"/>
            <a:ext cx="1162417" cy="1101237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0A680B57-8F93-4A7E-8F70-0832546ADC4A}"/>
              </a:ext>
            </a:extLst>
          </p:cNvPr>
          <p:cNvSpPr txBox="1"/>
          <p:nvPr/>
        </p:nvSpPr>
        <p:spPr>
          <a:xfrm>
            <a:off x="1309717" y="6102557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x1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B45A269-E713-4427-B068-14852FE73B83}"/>
              </a:ext>
            </a:extLst>
          </p:cNvPr>
          <p:cNvSpPr txBox="1"/>
          <p:nvPr/>
        </p:nvSpPr>
        <p:spPr>
          <a:xfrm>
            <a:off x="1271854" y="3741302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A40C527-9D71-4DF1-9A19-03132C70FA95}"/>
              </a:ext>
            </a:extLst>
          </p:cNvPr>
          <p:cNvSpPr txBox="1"/>
          <p:nvPr/>
        </p:nvSpPr>
        <p:spPr>
          <a:xfrm>
            <a:off x="1301350" y="2129222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0578C49-95A5-4523-9EBF-411824B49012}"/>
              </a:ext>
            </a:extLst>
          </p:cNvPr>
          <p:cNvSpPr txBox="1"/>
          <p:nvPr/>
        </p:nvSpPr>
        <p:spPr>
          <a:xfrm>
            <a:off x="4735013" y="6274788"/>
            <a:ext cx="1548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de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73B867A-DFD2-41DC-9E22-635F968DC7CA}"/>
              </a:ext>
            </a:extLst>
          </p:cNvPr>
          <p:cNvSpPr txBox="1"/>
          <p:nvPr/>
        </p:nvSpPr>
        <p:spPr>
          <a:xfrm>
            <a:off x="7103728" y="6210592"/>
            <a:ext cx="1508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positivo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8AABBF4-8AB9-45A4-9463-1F14E69C17E5}"/>
              </a:ext>
            </a:extLst>
          </p:cNvPr>
          <p:cNvSpPr txBox="1"/>
          <p:nvPr/>
        </p:nvSpPr>
        <p:spPr>
          <a:xfrm>
            <a:off x="2017227" y="5410800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eres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0E80826-1DCE-4EBA-95D0-9C6E95E2ABBD}"/>
              </a:ext>
            </a:extLst>
          </p:cNvPr>
          <p:cNvSpPr txBox="1"/>
          <p:nvPr/>
        </p:nvSpPr>
        <p:spPr>
          <a:xfrm>
            <a:off x="4687729" y="5451177"/>
            <a:ext cx="23902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Inglaterra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EE38043-A8E7-4CC3-A73A-620C3C0727AB}"/>
              </a:ext>
            </a:extLst>
          </p:cNvPr>
          <p:cNvSpPr txBox="1"/>
          <p:nvPr/>
        </p:nvSpPr>
        <p:spPr>
          <a:xfrm>
            <a:off x="7231517" y="5415042"/>
            <a:ext cx="3176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es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4B8B59B-7074-4365-9516-C54EEACF2349}"/>
              </a:ext>
            </a:extLst>
          </p:cNvPr>
          <p:cNvSpPr txBox="1"/>
          <p:nvPr/>
        </p:nvSpPr>
        <p:spPr>
          <a:xfrm>
            <a:off x="1961848" y="4603506"/>
            <a:ext cx="2356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normalmente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97C9E87-D304-4BED-A36C-A5E21296ECCE}"/>
              </a:ext>
            </a:extLst>
          </p:cNvPr>
          <p:cNvSpPr txBox="1"/>
          <p:nvPr/>
        </p:nvSpPr>
        <p:spPr>
          <a:xfrm>
            <a:off x="4705985" y="4646420"/>
            <a:ext cx="2038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soy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6455A1D6-1B08-41AD-BCD1-74D4B2B5FE78}"/>
              </a:ext>
            </a:extLst>
          </p:cNvPr>
          <p:cNvSpPr txBox="1"/>
          <p:nvPr/>
        </p:nvSpPr>
        <p:spPr>
          <a:xfrm>
            <a:off x="7071876" y="4627601"/>
            <a:ext cx="1358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activo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FBF6563-B2B1-4E9A-B0C1-3685F3E1F95D}"/>
              </a:ext>
            </a:extLst>
          </p:cNvPr>
          <p:cNvSpPr txBox="1"/>
          <p:nvPr/>
        </p:nvSpPr>
        <p:spPr>
          <a:xfrm>
            <a:off x="1961848" y="3802856"/>
            <a:ext cx="1472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pesado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59F93C0B-205C-476F-90F4-F3EBD063F9C4}"/>
              </a:ext>
            </a:extLst>
          </p:cNvPr>
          <p:cNvSpPr txBox="1"/>
          <p:nvPr/>
        </p:nvSpPr>
        <p:spPr>
          <a:xfrm>
            <a:off x="7083576" y="3836018"/>
            <a:ext cx="1548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cómodo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76D0014-CEA6-47E1-A7FB-ADE956772E92}"/>
              </a:ext>
            </a:extLst>
          </p:cNvPr>
          <p:cNvSpPr txBox="1"/>
          <p:nvPr/>
        </p:nvSpPr>
        <p:spPr>
          <a:xfrm>
            <a:off x="4662650" y="3802854"/>
            <a:ext cx="862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hoy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F98C7C9-4AA9-4A1A-97B4-2D4F87EFB67C}"/>
              </a:ext>
            </a:extLst>
          </p:cNvPr>
          <p:cNvSpPr txBox="1"/>
          <p:nvPr/>
        </p:nvSpPr>
        <p:spPr>
          <a:xfrm>
            <a:off x="2011063" y="3012852"/>
            <a:ext cx="2666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ahora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5F42829D-7877-44BA-AE01-C59F76824B79}"/>
              </a:ext>
            </a:extLst>
          </p:cNvPr>
          <p:cNvSpPr txBox="1"/>
          <p:nvPr/>
        </p:nvSpPr>
        <p:spPr>
          <a:xfrm>
            <a:off x="4662650" y="3043684"/>
            <a:ext cx="1548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siempre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9FF4FEA8-4973-4F66-8F6A-39E4C7C86725}"/>
              </a:ext>
            </a:extLst>
          </p:cNvPr>
          <p:cNvSpPr txBox="1"/>
          <p:nvPr/>
        </p:nvSpPr>
        <p:spPr>
          <a:xfrm>
            <a:off x="7083576" y="2986162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cómo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E6AD40CE-3B6C-4715-B856-E6CB7EF7FB48}"/>
              </a:ext>
            </a:extLst>
          </p:cNvPr>
          <p:cNvSpPr txBox="1"/>
          <p:nvPr/>
        </p:nvSpPr>
        <p:spPr>
          <a:xfrm>
            <a:off x="1965865" y="2196438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está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4200BD90-50A2-46C2-AE4F-FFED5DE11322}"/>
              </a:ext>
            </a:extLst>
          </p:cNvPr>
          <p:cNvSpPr txBox="1"/>
          <p:nvPr/>
        </p:nvSpPr>
        <p:spPr>
          <a:xfrm>
            <a:off x="4589269" y="2198720"/>
            <a:ext cx="1995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aquí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BA201408-600C-42E6-A21E-2DC5591C2E91}"/>
              </a:ext>
            </a:extLst>
          </p:cNvPr>
          <p:cNvSpPr txBox="1"/>
          <p:nvPr/>
        </p:nvSpPr>
        <p:spPr>
          <a:xfrm>
            <a:off x="7042605" y="2210443"/>
            <a:ext cx="13881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perdido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A46386FA-6907-4FC8-9AA4-FEDF2267302F}"/>
              </a:ext>
            </a:extLst>
          </p:cNvPr>
          <p:cNvSpPr txBox="1"/>
          <p:nvPr/>
        </p:nvSpPr>
        <p:spPr>
          <a:xfrm>
            <a:off x="1953140" y="1367696"/>
            <a:ext cx="2599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dónde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AFE06C45-906F-4C30-8FDE-C4A9FAB51561}"/>
              </a:ext>
            </a:extLst>
          </p:cNvPr>
          <p:cNvSpPr txBox="1"/>
          <p:nvPr/>
        </p:nvSpPr>
        <p:spPr>
          <a:xfrm>
            <a:off x="4643835" y="1410515"/>
            <a:ext cx="1548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estoy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F69A4B92-85FD-4CD8-B8B9-E855C858676F}"/>
              </a:ext>
            </a:extLst>
          </p:cNvPr>
          <p:cNvSpPr txBox="1"/>
          <p:nvPr/>
        </p:nvSpPr>
        <p:spPr>
          <a:xfrm>
            <a:off x="7032489" y="1382911"/>
            <a:ext cx="18745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preparado</a:t>
            </a:r>
            <a:endParaRPr lang="en-GB" sz="2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D0A09A21-F1B3-45E2-BCCB-D99D92EC94B1}"/>
              </a:ext>
            </a:extLst>
          </p:cNvPr>
          <p:cNvSpPr txBox="1">
            <a:spLocks/>
          </p:cNvSpPr>
          <p:nvPr/>
        </p:nvSpPr>
        <p:spPr>
          <a:xfrm>
            <a:off x="10431110" y="1333754"/>
            <a:ext cx="1698356" cy="40388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2DC2B18-2739-4B4C-9178-DFBD2E59A8F4}"/>
              </a:ext>
            </a:extLst>
          </p:cNvPr>
          <p:cNvSpPr txBox="1"/>
          <p:nvPr/>
        </p:nvSpPr>
        <p:spPr>
          <a:xfrm>
            <a:off x="8543315" y="2198721"/>
            <a:ext cx="13881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perdida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6E22090-AE06-4FF7-8347-54E08E7F6B0C}"/>
              </a:ext>
            </a:extLst>
          </p:cNvPr>
          <p:cNvSpPr txBox="1"/>
          <p:nvPr/>
        </p:nvSpPr>
        <p:spPr>
          <a:xfrm>
            <a:off x="8689762" y="1377344"/>
            <a:ext cx="16983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preparada</a:t>
            </a:r>
            <a:endParaRPr lang="en-GB" sz="2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1CDCFD7-8B7F-48F2-9046-408504BC2CC0}"/>
              </a:ext>
            </a:extLst>
          </p:cNvPr>
          <p:cNvSpPr txBox="1"/>
          <p:nvPr/>
        </p:nvSpPr>
        <p:spPr>
          <a:xfrm>
            <a:off x="8871260" y="4603189"/>
            <a:ext cx="1358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activa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6568B2F-D052-48AA-9F95-5048F5FB03CD}"/>
              </a:ext>
            </a:extLst>
          </p:cNvPr>
          <p:cNvSpPr txBox="1"/>
          <p:nvPr/>
        </p:nvSpPr>
        <p:spPr>
          <a:xfrm>
            <a:off x="8925716" y="6195518"/>
            <a:ext cx="1508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positiva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3200432-AB8D-4F4F-8C39-FAFC81FB42A2}"/>
              </a:ext>
            </a:extLst>
          </p:cNvPr>
          <p:cNvSpPr txBox="1"/>
          <p:nvPr/>
        </p:nvSpPr>
        <p:spPr>
          <a:xfrm>
            <a:off x="3348431" y="3788450"/>
            <a:ext cx="1472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pesada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9AFD342-D7F9-4721-82A5-5DA6461E42E3}"/>
              </a:ext>
            </a:extLst>
          </p:cNvPr>
          <p:cNvSpPr txBox="1"/>
          <p:nvPr/>
        </p:nvSpPr>
        <p:spPr>
          <a:xfrm>
            <a:off x="8631994" y="3802855"/>
            <a:ext cx="1548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cómoda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183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7_espany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67_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6_positivopositiv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66_er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4_Inglater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7_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12_normalmen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6_so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58_activoactiv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54_pesadopes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54_ho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55_comodocomo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43_aho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13_siemp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63_com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47_es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62_aqu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53_perdidoperdi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1_don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65_esto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57-preparadoprepar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3356</TotalTime>
  <Words>1861</Words>
  <Application>Microsoft Office PowerPoint</Application>
  <PresentationFormat>Widescreen</PresentationFormat>
  <Paragraphs>421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docs-Century Gothic</vt:lpstr>
      <vt:lpstr>Arial</vt:lpstr>
      <vt:lpstr>Calibri</vt:lpstr>
      <vt:lpstr>Calibri Light</vt:lpstr>
      <vt:lpstr>Century Gothic</vt:lpstr>
      <vt:lpstr>Lucida Handwriting</vt:lpstr>
      <vt:lpstr>Modern Love</vt:lpstr>
      <vt:lpstr>Office Theme</vt:lpstr>
      <vt:lpstr>PowerPoint Presentation</vt:lpstr>
      <vt:lpstr>Follow up 1 </vt:lpstr>
      <vt:lpstr>Follow up 2: </vt:lpstr>
      <vt:lpstr>Follow up 3: </vt:lpstr>
      <vt:lpstr>Follow up 3:</vt:lpstr>
      <vt:lpstr>Follow up 4:</vt:lpstr>
      <vt:lpstr>Follow up 5 </vt:lpstr>
      <vt:lpstr>Follow up: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Paula Vázquez-Valero</dc:creator>
  <cp:lastModifiedBy>Rachel Hawkes</cp:lastModifiedBy>
  <cp:revision>10</cp:revision>
  <dcterms:created xsi:type="dcterms:W3CDTF">2021-07-15T14:50:53Z</dcterms:created>
  <dcterms:modified xsi:type="dcterms:W3CDTF">2021-09-16T17:51:52Z</dcterms:modified>
</cp:coreProperties>
</file>