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00" r:id="rId2"/>
    <p:sldId id="397" r:id="rId3"/>
    <p:sldId id="374" r:id="rId4"/>
    <p:sldId id="398" r:id="rId5"/>
    <p:sldId id="393" r:id="rId6"/>
    <p:sldId id="395" r:id="rId7"/>
    <p:sldId id="391" r:id="rId8"/>
    <p:sldId id="39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9A78"/>
    <a:srgbClr val="1F785F"/>
    <a:srgbClr val="2BC0C7"/>
    <a:srgbClr val="FADD2E"/>
    <a:srgbClr val="58E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7B9C6-7730-4EEC-8248-9ECB6288FEE9}" v="1761" dt="2021-07-16T01:17:52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173" autoAdjust="0"/>
    <p:restoredTop sz="49941" autoAdjust="0"/>
  </p:normalViewPr>
  <p:slideViewPr>
    <p:cSldViewPr snapToGrid="0">
      <p:cViewPr varScale="1">
        <p:scale>
          <a:sx n="42" d="100"/>
          <a:sy n="42" d="100"/>
        </p:scale>
        <p:origin x="202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E8D34-6043-4443-9E49-EFB0B5DDDB8E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CA7D5-61A5-402E-930A-0B1CFAB26F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13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NCELP resources are given in the NCELP SOW and in the resources that first introduced and formally re-visited those words.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800" b="0" i="0" dirty="0">
              <a:solidFill>
                <a:srgbClr val="002060"/>
              </a:solidFill>
              <a:effectLst/>
              <a:latin typeface="docs-Century Gothic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Vocabulary:</a:t>
            </a:r>
            <a:r>
              <a:rPr lang="en-GB" sz="12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eres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[7] (recycle adjectives) 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de1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[2] </a:t>
            </a:r>
            <a:r>
              <a:rPr lang="en-GB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Inglaterra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 </a:t>
            </a:r>
            <a:r>
              <a:rPr lang="en-GB" sz="12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España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</a:t>
            </a:r>
            <a:r>
              <a:rPr lang="en-GB" sz="12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Perú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[n/a]</a:t>
            </a:r>
            <a:endParaRPr lang="en-GB" sz="16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000" b="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0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</a:t>
            </a:r>
            <a:r>
              <a:rPr lang="en-GB" sz="1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casa [106] dos [64] </a:t>
            </a:r>
            <a:r>
              <a:rPr lang="en-GB" sz="1200" b="0" i="0" dirty="0" err="1">
                <a:solidFill>
                  <a:srgbClr val="002060"/>
                </a:solidFill>
                <a:effectLst/>
                <a:latin typeface="docs-Century Gothic"/>
              </a:rPr>
              <a:t>elefante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 [&gt;5000]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idea</a:t>
            </a:r>
            <a:r>
              <a:rPr lang="en-GB" sz="1800" b="1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sz="18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[247]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docs-Century Gothic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effectLst/>
                <a:latin typeface="docs-Century Gothic"/>
              </a:rPr>
              <a:t>universo</a:t>
            </a:r>
            <a:r>
              <a:rPr lang="en-GB" sz="1200" b="0" i="0" dirty="0">
                <a:solidFill>
                  <a:srgbClr val="002060"/>
                </a:solidFill>
                <a:effectLst/>
                <a:latin typeface="docs-Century Gothic"/>
              </a:rPr>
              <a:t> [1603] + cluster: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vaca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[2775] </a:t>
            </a:r>
            <a:r>
              <a:rPr lang="en-GB" sz="1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ñu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ratón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[3415]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colibrí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[&gt;5000] </a:t>
            </a:r>
            <a:r>
              <a:rPr lang="en-GB" sz="1200" b="1" i="0" u="none" strike="noStrike" dirty="0" err="1">
                <a:solidFill>
                  <a:srgbClr val="FF0000"/>
                </a:solidFill>
                <a:effectLst/>
                <a:latin typeface="docs-Century Gothic"/>
              </a:rPr>
              <a:t>pez</a:t>
            </a:r>
            <a:r>
              <a:rPr lang="en-GB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n-GB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[3579]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6" name="Google Shape;9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SSC [a] [e] [i] [o] [u].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prompts.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on each audio symbol to listen to the words.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the number answers. Pictures appear to clarify meaning.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b="1" dirty="0"/>
              <a:t>Part A:</a:t>
            </a:r>
            <a:br>
              <a:rPr lang="en-GB" dirty="0"/>
            </a:br>
            <a:r>
              <a:rPr lang="en-GB" dirty="0"/>
              <a:t>[1]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</a:t>
            </a:r>
            <a:r>
              <a:rPr lang="en-GB" dirty="0" err="1"/>
              <a:t>vaca</a:t>
            </a:r>
            <a:br>
              <a:rPr lang="en-GB" dirty="0"/>
            </a:br>
            <a:r>
              <a:rPr lang="en-GB" dirty="0"/>
              <a:t>2 </a:t>
            </a:r>
            <a:r>
              <a:rPr lang="en-GB" dirty="0" err="1"/>
              <a:t>ratón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 </a:t>
            </a:r>
            <a:r>
              <a:rPr lang="en-GB" dirty="0" err="1"/>
              <a:t>España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</a:t>
            </a:r>
            <a:r>
              <a:rPr lang="en-GB" dirty="0" err="1"/>
              <a:t>ñu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 dos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 </a:t>
            </a:r>
            <a:r>
              <a:rPr lang="en-GB" dirty="0" err="1"/>
              <a:t>pez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</a:t>
            </a:r>
            <a:br>
              <a:rPr lang="en-GB" dirty="0"/>
            </a:br>
            <a:r>
              <a:rPr lang="en-GB" dirty="0"/>
              <a:t>1 </a:t>
            </a:r>
            <a:r>
              <a:rPr lang="en-GB" dirty="0" err="1"/>
              <a:t>elefante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 </a:t>
            </a:r>
            <a:r>
              <a:rPr lang="en-GB" dirty="0" err="1"/>
              <a:t>universo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 colibri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 casa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 </a:t>
            </a:r>
            <a:r>
              <a:rPr lang="en-GB" dirty="0" err="1"/>
              <a:t>colibrí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3 Perú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[a] [e] [i] [o] [u] and identify patterns of rhyme.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the first verse.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the different options (there are 2 for the first 4 verses, only 1 for verse 5).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Clarify meanings &amp; identify proper nouns.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possible answers for verse 1.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the other four verses &amp; give students to choose their own combinations.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answers (x7)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C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 &amp; boxes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096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verbs ‘soy’ and ‘es’, connecting them with meaning each time.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 the instructions.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the question &amp; encourage students to recognise the questions.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write the correct letter/numbers in the table, and a question mark when they identify the questions.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</a:t>
            </a:r>
            <a:r>
              <a:rPr lang="es-ES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</a:pPr>
            <a:r>
              <a:rPr lang="es-ES" sz="1200" dirty="0">
                <a:solidFill>
                  <a:srgbClr val="002060"/>
                </a:solidFill>
                <a:latin typeface="Century Gothic"/>
                <a:sym typeface="Century Gothic"/>
              </a:rPr>
              <a:t>Ej. ¿Es cómodo?</a:t>
            </a:r>
            <a:endParaRPr lang="es-E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s-ES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 de Ecuador</a:t>
            </a:r>
            <a:endParaRPr lang="es-E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s-ES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Eres activa</a:t>
            </a:r>
            <a:endParaRPr lang="es-E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s-ES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¿Soy siempre pesado?</a:t>
            </a:r>
            <a:endParaRPr lang="es-ES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s-ES" sz="1200" dirty="0">
                <a:solidFill>
                  <a:srgbClr val="002060"/>
                </a:solidFill>
                <a:latin typeface="Century Gothic"/>
                <a:sym typeface="Century Gothic"/>
              </a:rPr>
              <a:t>¿Eres positiva?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s-ES" sz="1200" dirty="0">
                <a:solidFill>
                  <a:srgbClr val="002060"/>
                </a:solidFill>
                <a:latin typeface="Century Gothic"/>
                <a:sym typeface="Century Gothic"/>
              </a:rPr>
              <a:t>Es de España. </a:t>
            </a:r>
            <a:endParaRPr lang="es-E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‘soy’, ‘</a:t>
            </a:r>
            <a:r>
              <a:rPr lang="en-GB" b="0" dirty="0" err="1"/>
              <a:t>eres</a:t>
            </a:r>
            <a:r>
              <a:rPr lang="en-GB" b="0" dirty="0"/>
              <a:t>’ &amp; ‘es’, time phrases &amp; key adjectives, connecting with meaning each time.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listen and write down the meaning of the sentences, selecting from the options given (there are additional words that are not needed).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</a:pPr>
            <a:r>
              <a:rPr lang="en-GB" sz="1200" dirty="0" err="1">
                <a:solidFill>
                  <a:srgbClr val="002060"/>
                </a:solidFill>
                <a:latin typeface="Century Gothic"/>
                <a:sym typeface="Century Gothic"/>
              </a:rPr>
              <a:t>Ej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. ¿Es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sym typeface="Century Gothic"/>
              </a:rPr>
              <a:t>cómodo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?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Soy de Ecuador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activa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¿Soy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siempre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pesado</a:t>
            </a: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</a:pP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Eres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sym typeface="Century Gothic"/>
              </a:rPr>
              <a:t>normalmente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dirty="0" err="1">
                <a:solidFill>
                  <a:srgbClr val="002060"/>
                </a:solidFill>
                <a:latin typeface="Century Gothic"/>
                <a:sym typeface="Century Gothic"/>
              </a:rPr>
              <a:t>positivo</a:t>
            </a:r>
            <a:r>
              <a:rPr lang="en-GB" sz="1200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5" name="Google Shape;21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Time: </a:t>
            </a:r>
            <a:r>
              <a:rPr lang="en-GB" baseline="0" dirty="0"/>
              <a:t>8-10 minutes</a:t>
            </a:r>
          </a:p>
          <a:p>
            <a:endParaRPr lang="en-GB" b="1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To use raised intonation and adjectival agreement in oral production to guess their partner’s characters as quickly as possible. </a:t>
            </a:r>
          </a:p>
          <a:p>
            <a:endParaRPr lang="en-GB" b="0" baseline="0" dirty="0"/>
          </a:p>
          <a:p>
            <a:pPr>
              <a:buAutoNum type="arabicPeriod"/>
            </a:pPr>
            <a:r>
              <a:rPr lang="en-GB" baseline="0" dirty="0"/>
              <a:t>Read the title in Spanish and click to bring a brief explanation of the instructions.</a:t>
            </a:r>
          </a:p>
          <a:p>
            <a:pPr>
              <a:buAutoNum type="arabicPeriod"/>
            </a:pPr>
            <a:r>
              <a:rPr lang="en-GB" baseline="0" dirty="0"/>
              <a:t>Tell students they are going to work in pairs. Partners </a:t>
            </a:r>
            <a:r>
              <a:rPr lang="en-GB" dirty="0"/>
              <a:t>take it in turns</a:t>
            </a:r>
            <a:r>
              <a:rPr lang="en-GB" baseline="0" dirty="0"/>
              <a:t> to ask yes/no questions to try to figure out the other player’s character. The partner guessing needs to use </a:t>
            </a:r>
            <a:r>
              <a:rPr lang="en-GB" b="1" baseline="0" dirty="0"/>
              <a:t>raised question intonation </a:t>
            </a:r>
            <a:r>
              <a:rPr lang="en-GB" baseline="0" dirty="0"/>
              <a:t>and the </a:t>
            </a:r>
            <a:r>
              <a:rPr lang="en-GB" b="1" baseline="0" dirty="0"/>
              <a:t>correct adjectival agreement </a:t>
            </a:r>
            <a:r>
              <a:rPr lang="en-GB" baseline="0" dirty="0"/>
              <a:t>to narrow down their options correctly! Explain this to the pupils - they have to pronounce the adjective correctly, with the correct ending, otherwise their partner cannot guess who they are.</a:t>
            </a:r>
          </a:p>
          <a:p>
            <a:pPr>
              <a:buAutoNum type="arabicPeriod"/>
            </a:pPr>
            <a:r>
              <a:rPr lang="en-GB" baseline="0" dirty="0"/>
              <a:t>Click x2 to bring the speech bubbles to make sure students are clear about what the exchange should look like (¿Eres de ..? / </a:t>
            </a:r>
            <a:r>
              <a:rPr lang="en-GB" baseline="0" dirty="0" err="1"/>
              <a:t>Sí</a:t>
            </a:r>
            <a:r>
              <a:rPr lang="en-GB" baseline="0" dirty="0"/>
              <a:t> / No).</a:t>
            </a:r>
          </a:p>
          <a:p>
            <a:pPr>
              <a:buAutoNum type="arabicPeriod"/>
            </a:pPr>
            <a:r>
              <a:rPr lang="en-GB" baseline="0" dirty="0"/>
              <a:t>Click x2 to model an example &amp; read the speech bubbles (“¿Eres de </a:t>
            </a:r>
            <a:r>
              <a:rPr lang="en-GB" baseline="0" dirty="0" err="1"/>
              <a:t>España</a:t>
            </a:r>
            <a:r>
              <a:rPr lang="en-GB" baseline="0" dirty="0"/>
              <a:t>?” / ¡No!). Show students on the board how that means Picasso / </a:t>
            </a:r>
            <a:r>
              <a:rPr lang="en-GB" baseline="0" dirty="0" err="1"/>
              <a:t>Quique</a:t>
            </a:r>
            <a:r>
              <a:rPr lang="en-GB" baseline="0" dirty="0"/>
              <a:t> / </a:t>
            </a:r>
            <a:r>
              <a:rPr lang="en-GB" baseline="0" dirty="0" err="1"/>
              <a:t>Ángela</a:t>
            </a:r>
            <a:r>
              <a:rPr lang="en-GB" baseline="0" dirty="0"/>
              <a:t> are not the secret character &amp; click to bring X shape to cover her. Click x2 to trigger the next question  (¿Eres de Perú?) The response is “Yes” so we now know it’s Elena.</a:t>
            </a:r>
          </a:p>
          <a:p>
            <a:pPr>
              <a:buAutoNum type="arabicPeriod"/>
            </a:pPr>
            <a:r>
              <a:rPr lang="en-GB" baseline="0" dirty="0"/>
              <a:t>Teachers can model another round with the whole class (getting students to ask the questions) before getting them started in pairs.</a:t>
            </a:r>
          </a:p>
          <a:p>
            <a:endParaRPr lang="en-GB" baseline="0" dirty="0"/>
          </a:p>
          <a:p>
            <a:r>
              <a:rPr lang="en-GB" baseline="0" dirty="0"/>
              <a:t>3. Give students 30 seconds to write down 4 names (mixture of nationalities). Click on “</a:t>
            </a:r>
            <a:r>
              <a:rPr lang="en-GB" baseline="0" dirty="0" err="1"/>
              <a:t>Inicio</a:t>
            </a:r>
            <a:r>
              <a:rPr lang="en-GB" baseline="0" dirty="0"/>
              <a:t>” to trigger timer. </a:t>
            </a:r>
          </a:p>
          <a:p>
            <a:endParaRPr lang="en-GB" baseline="0" dirty="0"/>
          </a:p>
          <a:p>
            <a:r>
              <a:rPr lang="en-GB" baseline="0" dirty="0"/>
              <a:t>4. Display next slide while they are working in </a:t>
            </a:r>
            <a:r>
              <a:rPr lang="en-GB" baseline="0" dirty="0" err="1"/>
              <a:t>paris</a:t>
            </a:r>
            <a:r>
              <a:rPr lang="en-GB" baseline="0" dirty="0"/>
              <a:t>. </a:t>
            </a:r>
          </a:p>
          <a:p>
            <a:endParaRPr lang="en-GB" b="1" baseline="0" dirty="0"/>
          </a:p>
          <a:p>
            <a:r>
              <a:rPr lang="en-GB" b="1" baseline="0" dirty="0"/>
              <a:t>NB. </a:t>
            </a:r>
            <a:r>
              <a:rPr lang="en-GB" b="0" baseline="0" dirty="0"/>
              <a:t>Print the template slide (slide 20) in A5 so that students can cross out as they play. 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aseline="0" dirty="0"/>
              <a:t>At the end of the game, point out to them that grammar features (in this case </a:t>
            </a:r>
            <a:r>
              <a:rPr lang="en-GB" baseline="0" dirty="0" err="1"/>
              <a:t>masc</a:t>
            </a:r>
            <a:r>
              <a:rPr lang="en-GB" baseline="0" dirty="0"/>
              <a:t>/fem adjective endings) often help us to pinpoint the correct meaning more quickly, but not always!</a:t>
            </a:r>
          </a:p>
          <a:p>
            <a:pPr marL="0" indent="0">
              <a:buNone/>
            </a:pPr>
            <a:endParaRPr lang="en-GB" baseline="0" dirty="0"/>
          </a:p>
          <a:p>
            <a:pPr marL="0" indent="0">
              <a:buNone/>
            </a:pPr>
            <a:r>
              <a:rPr lang="en-GB" baseline="0" dirty="0"/>
              <a:t>Adjectives used in the task:</a:t>
            </a:r>
            <a:br>
              <a:rPr lang="en-GB" baseline="0" dirty="0"/>
            </a:b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683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076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5-8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produce full sentences using ‘soy’ &amp; ‘</a:t>
            </a:r>
            <a:r>
              <a:rPr lang="en-GB" b="0" dirty="0" err="1"/>
              <a:t>eres</a:t>
            </a:r>
            <a:r>
              <a:rPr lang="en-GB" b="0" dirty="0"/>
              <a:t>’ with permanent attributes &amp; origin + using ‘de’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Read the instructions in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Ask students to complete translate the sentences into Spanish, using the correct verb (‘soy’ &amp; ‘</a:t>
            </a:r>
            <a:r>
              <a:rPr lang="en-GB" b="0" dirty="0" err="1"/>
              <a:t>eres</a:t>
            </a:r>
            <a:r>
              <a:rPr lang="en-GB" b="0" dirty="0"/>
              <a:t>’).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Encourage early finishers to turn the statements into questions, paying attention to question marks &amp; practise raised intonation out loud. 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1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7FB-D9FB-43BE-B87D-889C5CF8C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E70390-AFC6-42AF-B4B3-E7B8A7E916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8DA6C-2B5A-4802-96AB-DDD45096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89C3E-176F-406C-B256-53BA7C752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44C37-BD62-4C84-A5EC-BA8F6335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961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415F-2A96-4910-B8DF-9EB9311C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9A3559-6F1F-4F3C-AAAA-E38C693FD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74C09-EE91-4C25-8A21-E6FE8190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9B27B-570B-4B33-AEB4-430F892D4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38FB8-7547-4CF5-9C9C-F439EF76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41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C151-5A98-4E1B-B3B6-E48BB4744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3C0925-2D36-430B-B01D-D03B6CF948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BB1B8-703F-4513-AE09-F7AF70832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4CEF-3691-40F6-95E7-34018D045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B9AE5-0D57-426E-8A0D-EDC113EB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31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3D16-E291-4DCF-9EFF-C579E2B4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32B6-B76F-476D-AD8D-B823B1C9A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A970A-1DCA-434F-9ACA-1B3E4CC0D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1A8C5-84E8-4CAC-B2D5-55E4629E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67E4E-2A2E-4DF2-9248-F46CCC24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621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E1EE-E738-4575-9D0E-56AEF69AC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56ED6-89E0-473D-9C39-9ADCB18EA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AC784-D6CF-46BE-ABE1-F014D46CB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4BAB9-4999-4CCE-BA63-7955E6C44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A83D-DB08-491D-9843-EF81A60E5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35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C5EF-1686-4B28-81EC-46C5DD508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67BC2-05DC-4672-A3CC-02804BD86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F9FA79-21C8-4563-8AA9-13172D3EE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F7E37-E2B7-4C43-9065-A97FAAE4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F5214C-0ABE-41F9-937D-BBFEA033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E4E3E-8187-431F-8E1F-B86D2E31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508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FC4FC-7751-4981-9E06-0242722D6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76134-5296-4F60-B3A9-E1A810D0E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6F5B3-D8DD-4484-9CF9-1C1D3315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19A03-D45F-4CF5-B4EA-AD2EAF08B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AC117-AEFA-406C-8F54-928910591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9FBC4-1592-4D69-AA7E-C806BB2C5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04D4A3-86C3-46D3-9D2D-80D5EA3DE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96E59-215E-4991-99C3-B02A30CB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13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52FB-FC19-4825-A9F2-E4637FAC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B2855-E9F0-4F83-8C47-36584FC2D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5A1A9-A0EB-4AD4-A787-E91E844B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9816BA-E2D6-499E-9DC8-0C8A5B53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49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00EBC4-AB49-4F90-AF5E-43BD6183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FAAE0-A4F3-4930-B950-2BF502AF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63196-72B8-42CF-954E-20CCE71DC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944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8E3F-1164-4CDF-9948-842266A21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D2D69-1560-43B8-BF43-32D641368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1B230-CAAE-46D4-8099-9CCD19FFF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AEC52-C9B5-4BCD-B62D-5C6028A15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D6E85-7C33-4AAD-A075-8290AD322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1C0BC-2E1F-42EE-B4E4-C9ACBC80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98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A0BF5-A1D8-4D9A-8F24-5B31B360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D7C736-3C84-4B04-863D-F27429029D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F15B56-8063-4547-B3B9-4CC5AA6E2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8C6D3-C273-4098-A93B-915DEE570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1C806-D4BE-4E78-99D6-9140713D6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81B7B-09B9-43C6-B679-71EAF57F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0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7CF4BC-6847-4190-8F7F-991C313F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985F5-BCBC-4119-A51C-EF3650525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FBA6D-9B8E-46C0-8706-BF6D753250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537B3-035D-45B2-84FA-665767581E9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5BE9-2FE6-4F91-8B8D-67BFAE120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CDF20-C785-49A3-9BA5-EC2577B85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E0AD-C698-4C46-B5AD-5CD1DFD581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68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2.png"/><Relationship Id="rId18" Type="http://schemas.openxmlformats.org/officeDocument/2006/relationships/audio" Target="../media/audio14.wav"/><Relationship Id="rId26" Type="http://schemas.openxmlformats.org/officeDocument/2006/relationships/image" Target="../media/image7.png"/><Relationship Id="rId3" Type="http://schemas.openxmlformats.org/officeDocument/2006/relationships/audio" Target="../media/audio1.wav"/><Relationship Id="rId21" Type="http://schemas.openxmlformats.org/officeDocument/2006/relationships/audio" Target="../media/audio17.wav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audio" Target="../media/audio13.wav"/><Relationship Id="rId25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29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5.png"/><Relationship Id="rId5" Type="http://schemas.openxmlformats.org/officeDocument/2006/relationships/audio" Target="../media/audio3.wav"/><Relationship Id="rId15" Type="http://schemas.openxmlformats.org/officeDocument/2006/relationships/image" Target="../media/image3.png"/><Relationship Id="rId23" Type="http://schemas.openxmlformats.org/officeDocument/2006/relationships/image" Target="../media/image4.png"/><Relationship Id="rId28" Type="http://schemas.openxmlformats.org/officeDocument/2006/relationships/image" Target="../media/image9.png"/><Relationship Id="rId10" Type="http://schemas.openxmlformats.org/officeDocument/2006/relationships/audio" Target="../media/audio8.wav"/><Relationship Id="rId19" Type="http://schemas.openxmlformats.org/officeDocument/2006/relationships/audio" Target="../media/audio15.wav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1.wav"/><Relationship Id="rId22" Type="http://schemas.openxmlformats.org/officeDocument/2006/relationships/audio" Target="../media/audio18.wav"/><Relationship Id="rId27" Type="http://schemas.openxmlformats.org/officeDocument/2006/relationships/image" Target="../media/image8.png"/><Relationship Id="rId30" Type="http://schemas.openxmlformats.org/officeDocument/2006/relationships/audio" Target="../media/audio1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audio" Target="../media/audio27.wav"/><Relationship Id="rId3" Type="http://schemas.openxmlformats.org/officeDocument/2006/relationships/audio" Target="../media/audio20.wav"/><Relationship Id="rId7" Type="http://schemas.openxmlformats.org/officeDocument/2006/relationships/audio" Target="../media/audio23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2.wav"/><Relationship Id="rId11" Type="http://schemas.openxmlformats.org/officeDocument/2006/relationships/image" Target="../media/image15.png"/><Relationship Id="rId5" Type="http://schemas.openxmlformats.org/officeDocument/2006/relationships/audio" Target="../media/audio21.wav"/><Relationship Id="rId10" Type="http://schemas.openxmlformats.org/officeDocument/2006/relationships/audio" Target="../media/audio26.wav"/><Relationship Id="rId4" Type="http://schemas.openxmlformats.org/officeDocument/2006/relationships/image" Target="../media/image3.png"/><Relationship Id="rId9" Type="http://schemas.openxmlformats.org/officeDocument/2006/relationships/audio" Target="../media/audio2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18.png"/><Relationship Id="rId5" Type="http://schemas.openxmlformats.org/officeDocument/2006/relationships/image" Target="../media/image21.gif"/><Relationship Id="rId10" Type="http://schemas.openxmlformats.org/officeDocument/2006/relationships/image" Target="../media/image26.png"/><Relationship Id="rId4" Type="http://schemas.openxmlformats.org/officeDocument/2006/relationships/image" Target="../media/image20.gif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0" y="6334820"/>
            <a:ext cx="457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6445" y="171394"/>
            <a:ext cx="41148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entury Gothic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2"/>
          <p:cNvCxnSpPr/>
          <p:nvPr/>
        </p:nvCxnSpPr>
        <p:spPr>
          <a:xfrm>
            <a:off x="6083723" y="966590"/>
            <a:ext cx="0" cy="5306561"/>
          </a:xfrm>
          <a:prstGeom prst="straightConnector1">
            <a:avLst/>
          </a:prstGeom>
          <a:noFill/>
          <a:ln w="5715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6154209" y="949334"/>
            <a:ext cx="626637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Complete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poem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with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kumimoji="0" lang="es-AR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name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that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rhymes</a:t>
            </a:r>
            <a:r>
              <a:rPr kumimoji="0" lang="es-AR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34" name="Google Shape;158;p2">
            <a:extLst>
              <a:ext uri="{FF2B5EF4-FFF2-40B4-BE49-F238E27FC236}">
                <a16:creationId xmlns:a16="http://schemas.microsoft.com/office/drawing/2014/main" id="{5EFCC2C2-D4BB-4A0E-8F6F-9C7555B1B91F}"/>
              </a:ext>
            </a:extLst>
          </p:cNvPr>
          <p:cNvSpPr txBox="1"/>
          <p:nvPr/>
        </p:nvSpPr>
        <p:spPr>
          <a:xfrm>
            <a:off x="6298336" y="1430950"/>
            <a:ext cx="492975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a, la vaca __________. </a:t>
            </a:r>
          </a:p>
        </p:txBody>
      </p:sp>
      <p:sp>
        <p:nvSpPr>
          <p:cNvPr id="36" name="Google Shape;160;p2">
            <a:extLst>
              <a:ext uri="{FF2B5EF4-FFF2-40B4-BE49-F238E27FC236}">
                <a16:creationId xmlns:a16="http://schemas.microsoft.com/office/drawing/2014/main" id="{504AF189-DF40-4CFF-85CD-C0BFF02A7498}"/>
              </a:ext>
            </a:extLst>
          </p:cNvPr>
          <p:cNvSpPr txBox="1"/>
          <p:nvPr/>
        </p:nvSpPr>
        <p:spPr>
          <a:xfrm>
            <a:off x="6120635" y="5316401"/>
            <a:ext cx="6083717" cy="9232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Enrique               marrón          Maca	único    	aquí 	  Ugo   	                  </a:t>
            </a:r>
            <a:r>
              <a:rPr kumimoji="0" lang="es-A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Soli</a:t>
            </a:r>
            <a:r>
              <a: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  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Camarón	    verde 		 blanca	</a:t>
            </a:r>
          </a:p>
        </p:txBody>
      </p:sp>
      <p:sp>
        <p:nvSpPr>
          <p:cNvPr id="38" name="Google Shape;162;p2">
            <a:extLst>
              <a:ext uri="{FF2B5EF4-FFF2-40B4-BE49-F238E27FC236}">
                <a16:creationId xmlns:a16="http://schemas.microsoft.com/office/drawing/2014/main" id="{2A4E0B7A-56BA-4120-9657-06CBB15BB0F4}"/>
              </a:ext>
            </a:extLst>
          </p:cNvPr>
          <p:cNvSpPr/>
          <p:nvPr/>
        </p:nvSpPr>
        <p:spPr>
          <a:xfrm>
            <a:off x="10615156" y="1450328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165;p2">
            <a:extLst>
              <a:ext uri="{FF2B5EF4-FFF2-40B4-BE49-F238E27FC236}">
                <a16:creationId xmlns:a16="http://schemas.microsoft.com/office/drawing/2014/main" id="{850C13F8-F1E8-4283-9666-CB1B420A0262}"/>
              </a:ext>
            </a:extLst>
          </p:cNvPr>
          <p:cNvSpPr txBox="1"/>
          <p:nvPr/>
        </p:nvSpPr>
        <p:spPr>
          <a:xfrm>
            <a:off x="6205202" y="6397648"/>
            <a:ext cx="55735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 </a:t>
            </a:r>
            <a:r>
              <a:rPr kumimoji="0" lang="es-A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Add</a:t>
            </a:r>
            <a:r>
              <a: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another</a:t>
            </a:r>
            <a:r>
              <a: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</a:t>
            </a:r>
            <a:r>
              <a: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that</a:t>
            </a:r>
            <a:r>
              <a: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rhymes</a:t>
            </a:r>
            <a:r>
              <a: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half-rhymes</a:t>
            </a:r>
            <a:r>
              <a:rPr kumimoji="0" lang="es-AR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</p:txBody>
      </p:sp>
      <p:sp>
        <p:nvSpPr>
          <p:cNvPr id="41" name="Google Shape;157;p2"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-28536" y="948886"/>
            <a:ext cx="616226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número tiene el sonido…? </a:t>
            </a:r>
          </a:p>
        </p:txBody>
      </p:sp>
      <p:pic>
        <p:nvPicPr>
          <p:cNvPr id="44" name="Google Shape;127;p2">
            <a:hlinkClick r:id="" action="ppaction://noaction">
              <a:snd r:embed="rId14" name="21_vaca.wav"/>
            </a:hlinkClick>
            <a:extLst>
              <a:ext uri="{FF2B5EF4-FFF2-40B4-BE49-F238E27FC236}">
                <a16:creationId xmlns:a16="http://schemas.microsoft.com/office/drawing/2014/main" id="{2895D9D9-E3E7-427B-8A23-8003D5BE7D7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39031" y="2030459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Google Shape;129;p2">
            <a:extLst>
              <a:ext uri="{FF2B5EF4-FFF2-40B4-BE49-F238E27FC236}">
                <a16:creationId xmlns:a16="http://schemas.microsoft.com/office/drawing/2014/main" id="{611089A8-E60D-4DD7-9E8B-FE12E77C76C0}"/>
              </a:ext>
            </a:extLst>
          </p:cNvPr>
          <p:cNvSpPr txBox="1"/>
          <p:nvPr/>
        </p:nvSpPr>
        <p:spPr>
          <a:xfrm>
            <a:off x="1103645" y="2069829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30;p2">
            <a:extLst>
              <a:ext uri="{FF2B5EF4-FFF2-40B4-BE49-F238E27FC236}">
                <a16:creationId xmlns:a16="http://schemas.microsoft.com/office/drawing/2014/main" id="{8CBCB2B4-6BAA-4918-8785-3B95B574D0B7}"/>
              </a:ext>
            </a:extLst>
          </p:cNvPr>
          <p:cNvSpPr txBox="1"/>
          <p:nvPr/>
        </p:nvSpPr>
        <p:spPr>
          <a:xfrm>
            <a:off x="2447322" y="2042595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31;p2">
            <a:extLst>
              <a:ext uri="{FF2B5EF4-FFF2-40B4-BE49-F238E27FC236}">
                <a16:creationId xmlns:a16="http://schemas.microsoft.com/office/drawing/2014/main" id="{CAEF52FE-6698-444A-8CA9-CEC9E55B5BE3}"/>
              </a:ext>
            </a:extLst>
          </p:cNvPr>
          <p:cNvSpPr txBox="1"/>
          <p:nvPr/>
        </p:nvSpPr>
        <p:spPr>
          <a:xfrm>
            <a:off x="3818421" y="2062071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158;p2">
            <a:extLst>
              <a:ext uri="{FF2B5EF4-FFF2-40B4-BE49-F238E27FC236}">
                <a16:creationId xmlns:a16="http://schemas.microsoft.com/office/drawing/2014/main" id="{AB77E239-534B-4EEC-B850-FAB7299B8445}"/>
              </a:ext>
            </a:extLst>
          </p:cNvPr>
          <p:cNvSpPr txBox="1"/>
          <p:nvPr/>
        </p:nvSpPr>
        <p:spPr>
          <a:xfrm>
            <a:off x="632723" y="1549062"/>
            <a:ext cx="53465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________.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1578CC-AF85-460F-9130-D6C5CD0DE87A}"/>
              </a:ext>
            </a:extLst>
          </p:cNvPr>
          <p:cNvSpPr txBox="1"/>
          <p:nvPr/>
        </p:nvSpPr>
        <p:spPr>
          <a:xfrm>
            <a:off x="3254211" y="1515741"/>
            <a:ext cx="85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2</a:t>
            </a:r>
          </a:p>
        </p:txBody>
      </p:sp>
      <p:pic>
        <p:nvPicPr>
          <p:cNvPr id="50" name="Google Shape;127;p2">
            <a:hlinkClick r:id="" action="ppaction://noaction">
              <a:snd r:embed="rId16" name="23_espanya.wav"/>
            </a:hlinkClick>
            <a:extLst>
              <a:ext uri="{FF2B5EF4-FFF2-40B4-BE49-F238E27FC236}">
                <a16:creationId xmlns:a16="http://schemas.microsoft.com/office/drawing/2014/main" id="{90F70B24-1B3A-4BA3-8676-6D18F1B62A2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68942" y="2030459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oogle Shape;127;p2">
            <a:hlinkClick r:id="" action="ppaction://noaction">
              <a:snd r:embed="rId4" name="22_raton.wav"/>
            </a:hlinkClick>
            <a:extLst>
              <a:ext uri="{FF2B5EF4-FFF2-40B4-BE49-F238E27FC236}">
                <a16:creationId xmlns:a16="http://schemas.microsoft.com/office/drawing/2014/main" id="{34FCF4C6-DC9A-437C-80BB-FA2E5B2F5E99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42748" y="2030459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Google Shape;127;p2">
            <a:hlinkClick r:id="" action="ppaction://noaction">
              <a:snd r:embed="rId17" name="24_nyu.wav"/>
            </a:hlinkClick>
            <a:extLst>
              <a:ext uri="{FF2B5EF4-FFF2-40B4-BE49-F238E27FC236}">
                <a16:creationId xmlns:a16="http://schemas.microsoft.com/office/drawing/2014/main" id="{E112F407-401D-42F8-B0CD-21C39CC376C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71434" y="3352196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3" name="Google Shape;129;p2">
            <a:extLst>
              <a:ext uri="{FF2B5EF4-FFF2-40B4-BE49-F238E27FC236}">
                <a16:creationId xmlns:a16="http://schemas.microsoft.com/office/drawing/2014/main" id="{335EC3DB-A4A9-4821-8F8B-C59FE30631F2}"/>
              </a:ext>
            </a:extLst>
          </p:cNvPr>
          <p:cNvSpPr txBox="1"/>
          <p:nvPr/>
        </p:nvSpPr>
        <p:spPr>
          <a:xfrm>
            <a:off x="1036048" y="3391566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130;p2">
            <a:extLst>
              <a:ext uri="{FF2B5EF4-FFF2-40B4-BE49-F238E27FC236}">
                <a16:creationId xmlns:a16="http://schemas.microsoft.com/office/drawing/2014/main" id="{728C0AFB-C8F2-40E5-9C62-9933FFBF7988}"/>
              </a:ext>
            </a:extLst>
          </p:cNvPr>
          <p:cNvSpPr txBox="1"/>
          <p:nvPr/>
        </p:nvSpPr>
        <p:spPr>
          <a:xfrm>
            <a:off x="2379725" y="3364332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31;p2">
            <a:extLst>
              <a:ext uri="{FF2B5EF4-FFF2-40B4-BE49-F238E27FC236}">
                <a16:creationId xmlns:a16="http://schemas.microsoft.com/office/drawing/2014/main" id="{6AB8EEA7-CF97-4424-8C69-1CD532F24A19}"/>
              </a:ext>
            </a:extLst>
          </p:cNvPr>
          <p:cNvSpPr txBox="1"/>
          <p:nvPr/>
        </p:nvSpPr>
        <p:spPr>
          <a:xfrm>
            <a:off x="3750824" y="3383808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158;p2">
            <a:extLst>
              <a:ext uri="{FF2B5EF4-FFF2-40B4-BE49-F238E27FC236}">
                <a16:creationId xmlns:a16="http://schemas.microsoft.com/office/drawing/2014/main" id="{2487360F-3B17-4448-B03B-CF7420D83033}"/>
              </a:ext>
            </a:extLst>
          </p:cNvPr>
          <p:cNvSpPr txBox="1"/>
          <p:nvPr/>
        </p:nvSpPr>
        <p:spPr>
          <a:xfrm>
            <a:off x="565125" y="2882829"/>
            <a:ext cx="52822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________.</a:t>
            </a:r>
          </a:p>
        </p:txBody>
      </p:sp>
      <p:pic>
        <p:nvPicPr>
          <p:cNvPr id="57" name="Google Shape;127;p2">
            <a:hlinkClick r:id="" action="ppaction://noaction">
              <a:snd r:embed="rId5" name="26_pez.wav"/>
            </a:hlinkClick>
            <a:extLst>
              <a:ext uri="{FF2B5EF4-FFF2-40B4-BE49-F238E27FC236}">
                <a16:creationId xmlns:a16="http://schemas.microsoft.com/office/drawing/2014/main" id="{36E49A91-31B1-4348-B119-EF592A0A8B43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01345" y="3352196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Google Shape;127;p2">
            <a:hlinkClick r:id="" action="ppaction://noaction">
              <a:snd r:embed="rId18" name="25_dos.wav"/>
            </a:hlinkClick>
            <a:extLst>
              <a:ext uri="{FF2B5EF4-FFF2-40B4-BE49-F238E27FC236}">
                <a16:creationId xmlns:a16="http://schemas.microsoft.com/office/drawing/2014/main" id="{F8E863C3-9B31-410F-AA59-EDC036006AF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75151" y="3352196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Google Shape;127;p2">
            <a:hlinkClick r:id="" action="ppaction://noaction">
              <a:snd r:embed="rId19" name="27-elefante.wav"/>
            </a:hlinkClick>
            <a:extLst>
              <a:ext uri="{FF2B5EF4-FFF2-40B4-BE49-F238E27FC236}">
                <a16:creationId xmlns:a16="http://schemas.microsoft.com/office/drawing/2014/main" id="{B1D1DFE4-95F6-4708-9120-94D8DE0068F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39031" y="4692667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0" name="Google Shape;129;p2">
            <a:extLst>
              <a:ext uri="{FF2B5EF4-FFF2-40B4-BE49-F238E27FC236}">
                <a16:creationId xmlns:a16="http://schemas.microsoft.com/office/drawing/2014/main" id="{DB7604AC-F963-4767-BF0E-CFEFC06417B4}"/>
              </a:ext>
            </a:extLst>
          </p:cNvPr>
          <p:cNvSpPr txBox="1"/>
          <p:nvPr/>
        </p:nvSpPr>
        <p:spPr>
          <a:xfrm>
            <a:off x="1103645" y="4732037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130;p2">
            <a:extLst>
              <a:ext uri="{FF2B5EF4-FFF2-40B4-BE49-F238E27FC236}">
                <a16:creationId xmlns:a16="http://schemas.microsoft.com/office/drawing/2014/main" id="{BF98F5AE-2D5C-4532-82E0-EC3B9DACD20A}"/>
              </a:ext>
            </a:extLst>
          </p:cNvPr>
          <p:cNvSpPr txBox="1"/>
          <p:nvPr/>
        </p:nvSpPr>
        <p:spPr>
          <a:xfrm>
            <a:off x="2447322" y="4704803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131;p2">
            <a:extLst>
              <a:ext uri="{FF2B5EF4-FFF2-40B4-BE49-F238E27FC236}">
                <a16:creationId xmlns:a16="http://schemas.microsoft.com/office/drawing/2014/main" id="{8D6C797A-0AE1-427B-A7E0-5685D0AD0A67}"/>
              </a:ext>
            </a:extLst>
          </p:cNvPr>
          <p:cNvSpPr txBox="1"/>
          <p:nvPr/>
        </p:nvSpPr>
        <p:spPr>
          <a:xfrm>
            <a:off x="3818421" y="4724279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158;p2">
            <a:extLst>
              <a:ext uri="{FF2B5EF4-FFF2-40B4-BE49-F238E27FC236}">
                <a16:creationId xmlns:a16="http://schemas.microsoft.com/office/drawing/2014/main" id="{80089099-56C3-4AD5-B25B-643C472346E5}"/>
              </a:ext>
            </a:extLst>
          </p:cNvPr>
          <p:cNvSpPr txBox="1"/>
          <p:nvPr/>
        </p:nvSpPr>
        <p:spPr>
          <a:xfrm>
            <a:off x="632723" y="4199236"/>
            <a:ext cx="53465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________.</a:t>
            </a:r>
          </a:p>
        </p:txBody>
      </p:sp>
      <p:pic>
        <p:nvPicPr>
          <p:cNvPr id="64" name="Google Shape;127;p2">
            <a:hlinkClick r:id="" action="ppaction://noaction">
              <a:snd r:embed="rId20" name="29_colibri.wav"/>
            </a:hlinkClick>
            <a:extLst>
              <a:ext uri="{FF2B5EF4-FFF2-40B4-BE49-F238E27FC236}">
                <a16:creationId xmlns:a16="http://schemas.microsoft.com/office/drawing/2014/main" id="{81696C46-63DF-4098-8CDA-E1889180C5F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68942" y="4692667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5" name="Google Shape;127;p2">
            <a:hlinkClick r:id="" action="ppaction://noaction">
              <a:snd r:embed="rId6" name="28_universo.wav"/>
            </a:hlinkClick>
            <a:extLst>
              <a:ext uri="{FF2B5EF4-FFF2-40B4-BE49-F238E27FC236}">
                <a16:creationId xmlns:a16="http://schemas.microsoft.com/office/drawing/2014/main" id="{F67783EE-8C20-4A0C-8EAE-FAD25DBCD1B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42748" y="4692667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6" name="Google Shape;127;p2">
            <a:hlinkClick r:id="" action="ppaction://noaction">
              <a:snd r:embed="rId21" name="30_casa.wav"/>
            </a:hlinkClick>
            <a:extLst>
              <a:ext uri="{FF2B5EF4-FFF2-40B4-BE49-F238E27FC236}">
                <a16:creationId xmlns:a16="http://schemas.microsoft.com/office/drawing/2014/main" id="{41BDA43C-3BDE-46BE-8827-D6E57BABB5BD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455722" y="6028822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7" name="Google Shape;129;p2">
            <a:extLst>
              <a:ext uri="{FF2B5EF4-FFF2-40B4-BE49-F238E27FC236}">
                <a16:creationId xmlns:a16="http://schemas.microsoft.com/office/drawing/2014/main" id="{F546122A-5E76-47E6-BC52-6F1F372340E0}"/>
              </a:ext>
            </a:extLst>
          </p:cNvPr>
          <p:cNvSpPr txBox="1"/>
          <p:nvPr/>
        </p:nvSpPr>
        <p:spPr>
          <a:xfrm>
            <a:off x="1120336" y="6068192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130;p2">
            <a:extLst>
              <a:ext uri="{FF2B5EF4-FFF2-40B4-BE49-F238E27FC236}">
                <a16:creationId xmlns:a16="http://schemas.microsoft.com/office/drawing/2014/main" id="{F0E0541A-F9F8-4E3F-90EC-26EABC35A87E}"/>
              </a:ext>
            </a:extLst>
          </p:cNvPr>
          <p:cNvSpPr txBox="1"/>
          <p:nvPr/>
        </p:nvSpPr>
        <p:spPr>
          <a:xfrm>
            <a:off x="2464013" y="6040958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131;p2">
            <a:extLst>
              <a:ext uri="{FF2B5EF4-FFF2-40B4-BE49-F238E27FC236}">
                <a16:creationId xmlns:a16="http://schemas.microsoft.com/office/drawing/2014/main" id="{E2B6E648-9870-4288-8023-F794FDB7D556}"/>
              </a:ext>
            </a:extLst>
          </p:cNvPr>
          <p:cNvSpPr txBox="1"/>
          <p:nvPr/>
        </p:nvSpPr>
        <p:spPr>
          <a:xfrm>
            <a:off x="3835112" y="6060434"/>
            <a:ext cx="2846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lang="es-A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158;p2">
            <a:extLst>
              <a:ext uri="{FF2B5EF4-FFF2-40B4-BE49-F238E27FC236}">
                <a16:creationId xmlns:a16="http://schemas.microsoft.com/office/drawing/2014/main" id="{9FAAD777-1CC8-43B4-8635-1231A911BC02}"/>
              </a:ext>
            </a:extLst>
          </p:cNvPr>
          <p:cNvSpPr txBox="1"/>
          <p:nvPr/>
        </p:nvSpPr>
        <p:spPr>
          <a:xfrm>
            <a:off x="649414" y="5547426"/>
            <a:ext cx="39124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‘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s-AR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number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________.</a:t>
            </a:r>
          </a:p>
        </p:txBody>
      </p:sp>
      <p:pic>
        <p:nvPicPr>
          <p:cNvPr id="71" name="Google Shape;127;p2">
            <a:hlinkClick r:id="" action="ppaction://noaction">
              <a:snd r:embed="rId22" name="32-peru.wav"/>
            </a:hlinkClick>
            <a:extLst>
              <a:ext uri="{FF2B5EF4-FFF2-40B4-BE49-F238E27FC236}">
                <a16:creationId xmlns:a16="http://schemas.microsoft.com/office/drawing/2014/main" id="{DDFB5EE3-5390-4990-AA14-3F1A678CCBBA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85633" y="6028822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2" name="Google Shape;127;p2">
            <a:hlinkClick r:id="" action="ppaction://noaction">
              <a:snd r:embed="rId7" name="31_collibri.wav"/>
            </a:hlinkClick>
            <a:extLst>
              <a:ext uri="{FF2B5EF4-FFF2-40B4-BE49-F238E27FC236}">
                <a16:creationId xmlns:a16="http://schemas.microsoft.com/office/drawing/2014/main" id="{554F68CE-86B7-4224-AA62-3D6104D8CB88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59439" y="6028822"/>
            <a:ext cx="575125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BBB7FD61-B6F8-4FA4-A3AC-C2F30FFBBFDF}"/>
              </a:ext>
            </a:extLst>
          </p:cNvPr>
          <p:cNvSpPr txBox="1"/>
          <p:nvPr/>
        </p:nvSpPr>
        <p:spPr>
          <a:xfrm>
            <a:off x="3173507" y="2835587"/>
            <a:ext cx="85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0032EAA-2FC5-4332-9AF6-13B8DE76D7D1}"/>
              </a:ext>
            </a:extLst>
          </p:cNvPr>
          <p:cNvSpPr txBox="1"/>
          <p:nvPr/>
        </p:nvSpPr>
        <p:spPr>
          <a:xfrm>
            <a:off x="3157156" y="4168755"/>
            <a:ext cx="85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E968FF2-423C-4AB9-B843-34E13AA667F6}"/>
              </a:ext>
            </a:extLst>
          </p:cNvPr>
          <p:cNvSpPr txBox="1"/>
          <p:nvPr/>
        </p:nvSpPr>
        <p:spPr>
          <a:xfrm>
            <a:off x="3125928" y="5521689"/>
            <a:ext cx="855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76" name="Google Shape;158;p2">
            <a:extLst>
              <a:ext uri="{FF2B5EF4-FFF2-40B4-BE49-F238E27FC236}">
                <a16:creationId xmlns:a16="http://schemas.microsoft.com/office/drawing/2014/main" id="{27993AE6-1042-4739-915A-A6247986C0C6}"/>
              </a:ext>
            </a:extLst>
          </p:cNvPr>
          <p:cNvSpPr txBox="1"/>
          <p:nvPr/>
        </p:nvSpPr>
        <p:spPr>
          <a:xfrm>
            <a:off x="126304" y="1536025"/>
            <a:ext cx="18313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[1]</a:t>
            </a:r>
          </a:p>
        </p:txBody>
      </p:sp>
      <p:sp>
        <p:nvSpPr>
          <p:cNvPr id="77" name="Google Shape;158;p2">
            <a:extLst>
              <a:ext uri="{FF2B5EF4-FFF2-40B4-BE49-F238E27FC236}">
                <a16:creationId xmlns:a16="http://schemas.microsoft.com/office/drawing/2014/main" id="{8FB48329-4C98-4C32-9348-189E7A263CFF}"/>
              </a:ext>
            </a:extLst>
          </p:cNvPr>
          <p:cNvSpPr txBox="1"/>
          <p:nvPr/>
        </p:nvSpPr>
        <p:spPr>
          <a:xfrm>
            <a:off x="94802" y="2869792"/>
            <a:ext cx="121423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[2]</a:t>
            </a:r>
          </a:p>
        </p:txBody>
      </p:sp>
      <p:sp>
        <p:nvSpPr>
          <p:cNvPr id="78" name="Google Shape;158;p2">
            <a:extLst>
              <a:ext uri="{FF2B5EF4-FFF2-40B4-BE49-F238E27FC236}">
                <a16:creationId xmlns:a16="http://schemas.microsoft.com/office/drawing/2014/main" id="{43346383-11DA-4A71-A8A8-FB377FC39AFA}"/>
              </a:ext>
            </a:extLst>
          </p:cNvPr>
          <p:cNvSpPr txBox="1"/>
          <p:nvPr/>
        </p:nvSpPr>
        <p:spPr>
          <a:xfrm>
            <a:off x="114271" y="4186199"/>
            <a:ext cx="109339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[3]</a:t>
            </a:r>
          </a:p>
        </p:txBody>
      </p:sp>
      <p:sp>
        <p:nvSpPr>
          <p:cNvPr id="79" name="Google Shape;158;p2">
            <a:extLst>
              <a:ext uri="{FF2B5EF4-FFF2-40B4-BE49-F238E27FC236}">
                <a16:creationId xmlns:a16="http://schemas.microsoft.com/office/drawing/2014/main" id="{478AE5B2-5E75-4829-A5FF-345CFB667532}"/>
              </a:ext>
            </a:extLst>
          </p:cNvPr>
          <p:cNvSpPr txBox="1"/>
          <p:nvPr/>
        </p:nvSpPr>
        <p:spPr>
          <a:xfrm>
            <a:off x="142995" y="5534389"/>
            <a:ext cx="112274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[4]</a:t>
            </a:r>
          </a:p>
        </p:txBody>
      </p:sp>
      <p:sp>
        <p:nvSpPr>
          <p:cNvPr id="86" name="Google Shape;158;p2">
            <a:extLst>
              <a:ext uri="{FF2B5EF4-FFF2-40B4-BE49-F238E27FC236}">
                <a16:creationId xmlns:a16="http://schemas.microsoft.com/office/drawing/2014/main" id="{A6C0D82C-7DFF-42D4-9516-80CE50DB2346}"/>
              </a:ext>
            </a:extLst>
          </p:cNvPr>
          <p:cNvSpPr txBox="1"/>
          <p:nvPr/>
        </p:nvSpPr>
        <p:spPr>
          <a:xfrm>
            <a:off x="6266550" y="2232518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e, el bebé ____________. </a:t>
            </a:r>
          </a:p>
        </p:txBody>
      </p:sp>
      <p:sp>
        <p:nvSpPr>
          <p:cNvPr id="87" name="Google Shape;158;p2">
            <a:extLst>
              <a:ext uri="{FF2B5EF4-FFF2-40B4-BE49-F238E27FC236}">
                <a16:creationId xmlns:a16="http://schemas.microsoft.com/office/drawing/2014/main" id="{F4BA5BAB-CBEA-4424-89B2-2F7E19990632}"/>
              </a:ext>
            </a:extLst>
          </p:cNvPr>
          <p:cNvSpPr txBox="1"/>
          <p:nvPr/>
        </p:nvSpPr>
        <p:spPr>
          <a:xfrm>
            <a:off x="6265669" y="2966381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i, el colibrí ___________. </a:t>
            </a:r>
          </a:p>
        </p:txBody>
      </p:sp>
      <p:sp>
        <p:nvSpPr>
          <p:cNvPr id="88" name="Google Shape;158;p2">
            <a:extLst>
              <a:ext uri="{FF2B5EF4-FFF2-40B4-BE49-F238E27FC236}">
                <a16:creationId xmlns:a16="http://schemas.microsoft.com/office/drawing/2014/main" id="{BDA5BB80-0FBD-4F5E-857F-11A0F343D20D}"/>
              </a:ext>
            </a:extLst>
          </p:cNvPr>
          <p:cNvSpPr txBox="1"/>
          <p:nvPr/>
        </p:nvSpPr>
        <p:spPr>
          <a:xfrm>
            <a:off x="6273707" y="3697932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o, el ratón ___________. </a:t>
            </a:r>
          </a:p>
        </p:txBody>
      </p:sp>
      <p:sp>
        <p:nvSpPr>
          <p:cNvPr id="89" name="Google Shape;158;p2">
            <a:extLst>
              <a:ext uri="{FF2B5EF4-FFF2-40B4-BE49-F238E27FC236}">
                <a16:creationId xmlns:a16="http://schemas.microsoft.com/office/drawing/2014/main" id="{A21FCE78-7269-4809-B2D3-C17D22C53F01}"/>
              </a:ext>
            </a:extLst>
          </p:cNvPr>
          <p:cNvSpPr txBox="1"/>
          <p:nvPr/>
        </p:nvSpPr>
        <p:spPr>
          <a:xfrm>
            <a:off x="6273706" y="4490888"/>
            <a:ext cx="477871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 u, el unicornio _______. </a:t>
            </a:r>
          </a:p>
        </p:txBody>
      </p:sp>
      <p:sp>
        <p:nvSpPr>
          <p:cNvPr id="90" name="Google Shape;162;p2">
            <a:extLst>
              <a:ext uri="{FF2B5EF4-FFF2-40B4-BE49-F238E27FC236}">
                <a16:creationId xmlns:a16="http://schemas.microsoft.com/office/drawing/2014/main" id="{3B6D612A-326D-4E74-95DC-E5BE27D82976}"/>
              </a:ext>
            </a:extLst>
          </p:cNvPr>
          <p:cNvSpPr/>
          <p:nvPr/>
        </p:nvSpPr>
        <p:spPr>
          <a:xfrm>
            <a:off x="10625915" y="2200400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162;p2">
            <a:extLst>
              <a:ext uri="{FF2B5EF4-FFF2-40B4-BE49-F238E27FC236}">
                <a16:creationId xmlns:a16="http://schemas.microsoft.com/office/drawing/2014/main" id="{B954BF5E-64B4-42EB-A622-E287E0EA8CE4}"/>
              </a:ext>
            </a:extLst>
          </p:cNvPr>
          <p:cNvSpPr/>
          <p:nvPr/>
        </p:nvSpPr>
        <p:spPr>
          <a:xfrm>
            <a:off x="10622454" y="2957924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162;p2">
            <a:extLst>
              <a:ext uri="{FF2B5EF4-FFF2-40B4-BE49-F238E27FC236}">
                <a16:creationId xmlns:a16="http://schemas.microsoft.com/office/drawing/2014/main" id="{681B6950-E86A-4FE8-B265-BDD6F3FDAA96}"/>
              </a:ext>
            </a:extLst>
          </p:cNvPr>
          <p:cNvSpPr/>
          <p:nvPr/>
        </p:nvSpPr>
        <p:spPr>
          <a:xfrm>
            <a:off x="10608934" y="3712758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162;p2">
            <a:extLst>
              <a:ext uri="{FF2B5EF4-FFF2-40B4-BE49-F238E27FC236}">
                <a16:creationId xmlns:a16="http://schemas.microsoft.com/office/drawing/2014/main" id="{86F7E4F8-729E-420D-8A32-648824B3223F}"/>
              </a:ext>
            </a:extLst>
          </p:cNvPr>
          <p:cNvSpPr/>
          <p:nvPr/>
        </p:nvSpPr>
        <p:spPr>
          <a:xfrm>
            <a:off x="10603032" y="4477969"/>
            <a:ext cx="1347044" cy="70784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Picture 4" descr="Mouse, White Mouse, Field, Animal, Rat, Mammal">
            <a:extLst>
              <a:ext uri="{FF2B5EF4-FFF2-40B4-BE49-F238E27FC236}">
                <a16:creationId xmlns:a16="http://schemas.microsoft.com/office/drawing/2014/main" id="{3CBEF8A5-70B2-4248-87DB-5E734DA84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083" y="1561963"/>
            <a:ext cx="645948" cy="61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Piranha, Fish, Blue, Water, Tropical, Predator, Aquatic">
            <a:extLst>
              <a:ext uri="{FF2B5EF4-FFF2-40B4-BE49-F238E27FC236}">
                <a16:creationId xmlns:a16="http://schemas.microsoft.com/office/drawing/2014/main" id="{5DC0E239-00D6-42C6-A14D-1D407E0CF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910" y="2813745"/>
            <a:ext cx="663037" cy="61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8" descr="Hummingbird, Green, Flower, White, Bird, Grass, Plant">
            <a:extLst>
              <a:ext uri="{FF2B5EF4-FFF2-40B4-BE49-F238E27FC236}">
                <a16:creationId xmlns:a16="http://schemas.microsoft.com/office/drawing/2014/main" id="{302D4D62-25AF-4962-ABAC-EB2B7DE5F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328" y="5415310"/>
            <a:ext cx="645948" cy="8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Google Shape;132;p5">
            <a:extLst>
              <a:ext uri="{FF2B5EF4-FFF2-40B4-BE49-F238E27FC236}">
                <a16:creationId xmlns:a16="http://schemas.microsoft.com/office/drawing/2014/main" id="{F679BCC2-5407-4C83-9B72-639DD53984DB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5180479" y="4094449"/>
            <a:ext cx="503847" cy="53851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A21A38CD-7CC4-4F78-8F0F-59CB94BF0A5A}"/>
              </a:ext>
            </a:extLst>
          </p:cNvPr>
          <p:cNvSpPr txBox="1"/>
          <p:nvPr/>
        </p:nvSpPr>
        <p:spPr>
          <a:xfrm>
            <a:off x="8810968" y="1685881"/>
            <a:ext cx="1173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Maca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EA9C1A0-A304-4BFF-A556-E9F9C1E71AD2}"/>
              </a:ext>
            </a:extLst>
          </p:cNvPr>
          <p:cNvSpPr txBox="1"/>
          <p:nvPr/>
        </p:nvSpPr>
        <p:spPr>
          <a:xfrm>
            <a:off x="10628548" y="1616017"/>
            <a:ext cx="1347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blanca</a:t>
            </a:r>
          </a:p>
        </p:txBody>
      </p:sp>
      <p:pic>
        <p:nvPicPr>
          <p:cNvPr id="1026" name="Picture 2" descr="Paint Pot, Pot, Color, Bucket, Painting, Paint Brush">
            <a:extLst>
              <a:ext uri="{FF2B5EF4-FFF2-40B4-BE49-F238E27FC236}">
                <a16:creationId xmlns:a16="http://schemas.microsoft.com/office/drawing/2014/main" id="{33B90E67-6099-4921-A4F2-2FE399C41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733" y="5826109"/>
            <a:ext cx="352249" cy="35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int Strokes, Paint Brushes, Colorful, Painting">
            <a:extLst>
              <a:ext uri="{FF2B5EF4-FFF2-40B4-BE49-F238E27FC236}">
                <a16:creationId xmlns:a16="http://schemas.microsoft.com/office/drawing/2014/main" id="{5B56BD65-AF58-4826-B6EC-ACC330B8B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2" t="67135"/>
          <a:stretch/>
        </p:blipFill>
        <p:spPr bwMode="auto">
          <a:xfrm>
            <a:off x="9076921" y="5800594"/>
            <a:ext cx="521420" cy="3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D1AB4F29-96E3-493C-8FA6-98AA3C9F6DE0}"/>
              </a:ext>
            </a:extLst>
          </p:cNvPr>
          <p:cNvSpPr txBox="1"/>
          <p:nvPr/>
        </p:nvSpPr>
        <p:spPr>
          <a:xfrm>
            <a:off x="10701906" y="2398774"/>
            <a:ext cx="11735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verde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9175604-63E3-4887-B6A5-9FD966794C82}"/>
              </a:ext>
            </a:extLst>
          </p:cNvPr>
          <p:cNvSpPr txBox="1"/>
          <p:nvPr/>
        </p:nvSpPr>
        <p:spPr>
          <a:xfrm>
            <a:off x="8872383" y="2465477"/>
            <a:ext cx="15827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Enrique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25EB4391-CD39-4E59-9E7B-6F0735C56506}"/>
              </a:ext>
            </a:extLst>
          </p:cNvPr>
          <p:cNvSpPr txBox="1"/>
          <p:nvPr/>
        </p:nvSpPr>
        <p:spPr>
          <a:xfrm>
            <a:off x="8763032" y="3234883"/>
            <a:ext cx="1521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Soli</a:t>
            </a:r>
            <a:endParaRPr kumimoji="0" lang="es-AR" sz="22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E2F9F9B-6A94-42B8-87ED-A5F7E5A56EBD}"/>
              </a:ext>
            </a:extLst>
          </p:cNvPr>
          <p:cNvSpPr txBox="1"/>
          <p:nvPr/>
        </p:nvSpPr>
        <p:spPr>
          <a:xfrm>
            <a:off x="10622454" y="3201379"/>
            <a:ext cx="13470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aquí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AF0FC8C2-E2BB-4E3D-94B0-EAE82B6FACD5}"/>
              </a:ext>
            </a:extLst>
          </p:cNvPr>
          <p:cNvSpPr txBox="1"/>
          <p:nvPr/>
        </p:nvSpPr>
        <p:spPr>
          <a:xfrm>
            <a:off x="8700076" y="3935753"/>
            <a:ext cx="1755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Camarón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03403D-5901-4BD6-B808-B336CF072CAD}"/>
              </a:ext>
            </a:extLst>
          </p:cNvPr>
          <p:cNvSpPr txBox="1"/>
          <p:nvPr/>
        </p:nvSpPr>
        <p:spPr>
          <a:xfrm>
            <a:off x="10459188" y="3928669"/>
            <a:ext cx="1566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marrón</a:t>
            </a:r>
          </a:p>
        </p:txBody>
      </p:sp>
      <p:pic>
        <p:nvPicPr>
          <p:cNvPr id="1030" name="Picture 6" descr="Paint Pot, Pot, Color, Bucket, Painting">
            <a:extLst>
              <a:ext uri="{FF2B5EF4-FFF2-40B4-BE49-F238E27FC236}">
                <a16:creationId xmlns:a16="http://schemas.microsoft.com/office/drawing/2014/main" id="{64241914-5606-4BD1-B4FB-65CFF318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172" y="5360647"/>
            <a:ext cx="326876" cy="33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39A59AB4-46C9-42A4-B574-4AA7013F08BB}"/>
              </a:ext>
            </a:extLst>
          </p:cNvPr>
          <p:cNvSpPr txBox="1"/>
          <p:nvPr/>
        </p:nvSpPr>
        <p:spPr>
          <a:xfrm>
            <a:off x="10525093" y="4740807"/>
            <a:ext cx="15664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único</a:t>
            </a:r>
          </a:p>
        </p:txBody>
      </p:sp>
      <p:sp>
        <p:nvSpPr>
          <p:cNvPr id="113" name="Google Shape;153;p2">
            <a:hlinkClick r:id="" action="ppaction://noaction">
              <a:snd r:embed="rId30" name="e.wav"/>
            </a:hlinkClick>
            <a:extLst>
              <a:ext uri="{FF2B5EF4-FFF2-40B4-BE49-F238E27FC236}">
                <a16:creationId xmlns:a16="http://schemas.microsoft.com/office/drawing/2014/main" id="{7CEDC309-88F9-40E1-A696-E66BC502B60F}"/>
              </a:ext>
            </a:extLst>
          </p:cNvPr>
          <p:cNvSpPr txBox="1"/>
          <p:nvPr/>
        </p:nvSpPr>
        <p:spPr>
          <a:xfrm>
            <a:off x="7081943" y="23766"/>
            <a:ext cx="459564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[a] [e] [i] [o] [u]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3BF721C-2766-4F34-B1BE-E2FA605070C3}"/>
              </a:ext>
            </a:extLst>
          </p:cNvPr>
          <p:cNvSpPr txBox="1"/>
          <p:nvPr/>
        </p:nvSpPr>
        <p:spPr>
          <a:xfrm>
            <a:off x="8872383" y="4749350"/>
            <a:ext cx="17550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Ugo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_escuchaquenumertieneelsonido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2_rat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6_p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8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1_collib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3_conalavacama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34_coneelbebeenriq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5_conielcolibriili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36_conoelratoncamer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7_conuelunicorniohu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 animBg="1"/>
      <p:bldP spid="38" grpId="0" animBg="1"/>
      <p:bldP spid="40" grpId="0"/>
      <p:bldP spid="41" grpId="0"/>
      <p:bldP spid="45" grpId="0"/>
      <p:bldP spid="46" grpId="0"/>
      <p:bldP spid="47" grpId="0"/>
      <p:bldP spid="48" grpId="0"/>
      <p:bldP spid="49" grpId="0"/>
      <p:bldP spid="53" grpId="0"/>
      <p:bldP spid="54" grpId="0"/>
      <p:bldP spid="55" grpId="0"/>
      <p:bldP spid="56" grpId="0"/>
      <p:bldP spid="60" grpId="0"/>
      <p:bldP spid="61" grpId="0"/>
      <p:bldP spid="62" grpId="0"/>
      <p:bldP spid="63" grpId="0"/>
      <p:bldP spid="67" grpId="0"/>
      <p:bldP spid="68" grpId="0"/>
      <p:bldP spid="69" grpId="0"/>
      <p:bldP spid="70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6" grpId="0"/>
      <p:bldP spid="87" grpId="0"/>
      <p:bldP spid="88" grpId="0"/>
      <p:bldP spid="89" grpId="0"/>
      <p:bldP spid="90" grpId="0" animBg="1"/>
      <p:bldP spid="91" grpId="0" animBg="1"/>
      <p:bldP spid="92" grpId="0" animBg="1"/>
      <p:bldP spid="93" grpId="0" animBg="1"/>
      <p:bldP spid="98" grpId="0"/>
      <p:bldP spid="99" grpId="0"/>
      <p:bldP spid="103" grpId="0"/>
      <p:bldP spid="104" grpId="0"/>
      <p:bldP spid="105" grpId="0"/>
      <p:bldP spid="106" grpId="0"/>
      <p:bldP spid="107" grpId="0"/>
      <p:bldP spid="108" grpId="0"/>
      <p:bldP spid="112" grpId="0"/>
      <p:bldP spid="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64283" y="145306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2C0F9B-6D18-41D7-9B49-B9F02D403EA1}"/>
              </a:ext>
            </a:extLst>
          </p:cNvPr>
          <p:cNvSpPr txBox="1"/>
          <p:nvPr/>
        </p:nvSpPr>
        <p:spPr>
          <a:xfrm>
            <a:off x="1631730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England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578C49-95A5-4523-9EBF-411824B49012}"/>
              </a:ext>
            </a:extLst>
          </p:cNvPr>
          <p:cNvSpPr txBox="1"/>
          <p:nvPr/>
        </p:nvSpPr>
        <p:spPr>
          <a:xfrm>
            <a:off x="4446245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active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3B867A-DFD2-41DC-9E22-635F968DC7CA}"/>
              </a:ext>
            </a:extLst>
          </p:cNvPr>
          <p:cNvSpPr txBox="1"/>
          <p:nvPr/>
        </p:nvSpPr>
        <p:spPr>
          <a:xfrm>
            <a:off x="7243533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AABBF4-8AB9-45A4-9463-1F14E69C17E5}"/>
              </a:ext>
            </a:extLst>
          </p:cNvPr>
          <p:cNvSpPr txBox="1"/>
          <p:nvPr/>
        </p:nvSpPr>
        <p:spPr>
          <a:xfrm>
            <a:off x="1629529" y="53308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 (origin)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E80826-1DCE-4EBA-95D0-9C6E95E2ABBD}"/>
              </a:ext>
            </a:extLst>
          </p:cNvPr>
          <p:cNvSpPr txBox="1"/>
          <p:nvPr/>
        </p:nvSpPr>
        <p:spPr>
          <a:xfrm>
            <a:off x="4410993" y="5330863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E38043-A8E7-4CC3-A73A-620C3C0727AB}"/>
              </a:ext>
            </a:extLst>
          </p:cNvPr>
          <p:cNvSpPr txBox="1"/>
          <p:nvPr/>
        </p:nvSpPr>
        <p:spPr>
          <a:xfrm>
            <a:off x="7243533" y="5294728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(origin)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B8B59B-7074-4365-9516-C54EEACF2349}"/>
              </a:ext>
            </a:extLst>
          </p:cNvPr>
          <p:cNvSpPr txBox="1"/>
          <p:nvPr/>
        </p:nvSpPr>
        <p:spPr>
          <a:xfrm>
            <a:off x="1629529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(origin)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7C9E87-D304-4BED-A36C-A5E21296ECCE}"/>
              </a:ext>
            </a:extLst>
          </p:cNvPr>
          <p:cNvSpPr txBox="1"/>
          <p:nvPr/>
        </p:nvSpPr>
        <p:spPr>
          <a:xfrm>
            <a:off x="4417217" y="4502042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normally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55A1D6-1B08-41AD-BCD1-74D4B2B5FE78}"/>
              </a:ext>
            </a:extLst>
          </p:cNvPr>
          <p:cNvSpPr txBox="1"/>
          <p:nvPr/>
        </p:nvSpPr>
        <p:spPr>
          <a:xfrm>
            <a:off x="7255564" y="4504732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positive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F6563-B2B1-4E9A-B0C1-3685F3E1F95D}"/>
              </a:ext>
            </a:extLst>
          </p:cNvPr>
          <p:cNvSpPr txBox="1"/>
          <p:nvPr/>
        </p:nvSpPr>
        <p:spPr>
          <a:xfrm>
            <a:off x="1653592" y="3730670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How?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F93C0B-205C-476F-90F4-F3EBD063F9C4}"/>
              </a:ext>
            </a:extLst>
          </p:cNvPr>
          <p:cNvSpPr txBox="1"/>
          <p:nvPr/>
        </p:nvSpPr>
        <p:spPr>
          <a:xfrm>
            <a:off x="4446245" y="370943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today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6D0014-CEA6-47E1-A7FB-ADE956772E92}"/>
              </a:ext>
            </a:extLst>
          </p:cNvPr>
          <p:cNvSpPr txBox="1"/>
          <p:nvPr/>
        </p:nvSpPr>
        <p:spPr>
          <a:xfrm>
            <a:off x="7221146" y="370047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98C7C9-4AA9-4A1A-97B4-2D4F87EFB67C}"/>
              </a:ext>
            </a:extLst>
          </p:cNvPr>
          <p:cNvSpPr txBox="1"/>
          <p:nvPr/>
        </p:nvSpPr>
        <p:spPr>
          <a:xfrm>
            <a:off x="1700835" y="291670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comfortable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42829D-7877-44BA-AE01-C59F76824B79}"/>
              </a:ext>
            </a:extLst>
          </p:cNvPr>
          <p:cNvSpPr txBox="1"/>
          <p:nvPr/>
        </p:nvSpPr>
        <p:spPr>
          <a:xfrm>
            <a:off x="4446245" y="289794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now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4FEA8-4973-4F66-8F6A-39E4C7C86725}"/>
              </a:ext>
            </a:extLst>
          </p:cNvPr>
          <p:cNvSpPr txBox="1"/>
          <p:nvPr/>
        </p:nvSpPr>
        <p:spPr>
          <a:xfrm>
            <a:off x="7245209" y="288171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annoying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AD40CE-3B6C-4715-B856-E6CB7EF7FB48}"/>
              </a:ext>
            </a:extLst>
          </p:cNvPr>
          <p:cNvSpPr txBox="1"/>
          <p:nvPr/>
        </p:nvSpPr>
        <p:spPr>
          <a:xfrm>
            <a:off x="7300941" y="212877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ready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00BD90-50A2-46C2-AE4F-FFED5DE11322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(state)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201408-600C-42E6-A21E-2DC5591C2E91}"/>
              </a:ext>
            </a:extLst>
          </p:cNvPr>
          <p:cNvSpPr txBox="1"/>
          <p:nvPr/>
        </p:nvSpPr>
        <p:spPr>
          <a:xfrm>
            <a:off x="1689168" y="2100627"/>
            <a:ext cx="1071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here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6386FA-6907-4FC8-9AA4-FEDF2267302F}"/>
              </a:ext>
            </a:extLst>
          </p:cNvPr>
          <p:cNvSpPr txBox="1"/>
          <p:nvPr/>
        </p:nvSpPr>
        <p:spPr>
          <a:xfrm>
            <a:off x="1677656" y="1286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 (state)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E06C45-906F-4C30-8FDE-C4A9FAB51561}"/>
              </a:ext>
            </a:extLst>
          </p:cNvPr>
          <p:cNvSpPr txBox="1"/>
          <p:nvPr/>
        </p:nvSpPr>
        <p:spPr>
          <a:xfrm>
            <a:off x="4459121" y="129005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lost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9A4B92-85FD-4CD8-B8B9-E855C858676F}"/>
              </a:ext>
            </a:extLst>
          </p:cNvPr>
          <p:cNvSpPr txBox="1"/>
          <p:nvPr/>
        </p:nvSpPr>
        <p:spPr>
          <a:xfrm>
            <a:off x="7252617" y="1310005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Where?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DAC45AE-DCE5-4030-B7D1-C993D734409E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222766"/>
              </p:ext>
            </p:extLst>
          </p:nvPr>
        </p:nvGraphicFramePr>
        <p:xfrm>
          <a:off x="194293" y="914499"/>
          <a:ext cx="10193291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098061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estoy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perdido</a:t>
                      </a:r>
                      <a:r>
                        <a:rPr lang="en-GB" sz="23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3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perdida</a:t>
                      </a:r>
                      <a:endParaRPr lang="en-GB" sz="23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aquí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preparado</a:t>
                      </a:r>
                      <a:r>
                        <a:rPr lang="en-GB" sz="20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0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preparada</a:t>
                      </a:r>
                      <a:endParaRPr lang="en-GB" sz="20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3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cómodo</a:t>
                      </a:r>
                      <a:r>
                        <a:rPr lang="en-GB" sz="23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3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cómoda</a:t>
                      </a:r>
                      <a:endParaRPr lang="en-GB" sz="23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ahora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pesado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positiva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cómo</a:t>
                      </a:r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positivo</a:t>
                      </a:r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/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positiva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eres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active/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73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Google Shape;324;p7">
            <a:extLst>
              <a:ext uri="{FF2B5EF4-FFF2-40B4-BE49-F238E27FC236}">
                <a16:creationId xmlns:a16="http://schemas.microsoft.com/office/drawing/2014/main" id="{17E09234-2CBD-4102-B2C1-E443607B186F}"/>
              </a:ext>
            </a:extLst>
          </p:cNvPr>
          <p:cNvGraphicFramePr/>
          <p:nvPr/>
        </p:nvGraphicFramePr>
        <p:xfrm>
          <a:off x="6096001" y="2142640"/>
          <a:ext cx="6067926" cy="415949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96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71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5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52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5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52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5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52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15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525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1525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09CA63-D729-474C-9498-1011AE171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70" y="141986"/>
            <a:ext cx="2405743" cy="547114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dirty="0"/>
          </a:p>
        </p:txBody>
      </p:sp>
      <p:sp>
        <p:nvSpPr>
          <p:cNvPr id="35" name="Google Shape;119;p1">
            <a:extLst>
              <a:ext uri="{FF2B5EF4-FFF2-40B4-BE49-F238E27FC236}">
                <a16:creationId xmlns:a16="http://schemas.microsoft.com/office/drawing/2014/main" id="{778BB8B7-7A88-474A-A484-C3A327175B4E}"/>
              </a:ext>
            </a:extLst>
          </p:cNvPr>
          <p:cNvSpPr/>
          <p:nvPr/>
        </p:nvSpPr>
        <p:spPr>
          <a:xfrm>
            <a:off x="74651" y="176307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255;p7">
            <a:hlinkClick r:id="" action="ppaction://noaction">
              <a:snd r:embed="rId3" name="39_EescomodoQ.wav"/>
            </a:hlinkClick>
            <a:extLst>
              <a:ext uri="{FF2B5EF4-FFF2-40B4-BE49-F238E27FC236}">
                <a16:creationId xmlns:a16="http://schemas.microsoft.com/office/drawing/2014/main" id="{C8940652-6D60-46FD-953B-BC9DD9EC8E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113" y="1940424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256;p7">
            <a:extLst>
              <a:ext uri="{FF2B5EF4-FFF2-40B4-BE49-F238E27FC236}">
                <a16:creationId xmlns:a16="http://schemas.microsoft.com/office/drawing/2014/main" id="{4B39477A-F80E-480B-8134-455F55A05563}"/>
              </a:ext>
            </a:extLst>
          </p:cNvPr>
          <p:cNvSpPr txBox="1"/>
          <p:nvPr/>
        </p:nvSpPr>
        <p:spPr>
          <a:xfrm>
            <a:off x="149068" y="2014886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257;p7">
            <a:hlinkClick r:id="" action="ppaction://noaction">
              <a:snd r:embed="rId5" name="40_1soyde.wav"/>
            </a:hlinkClick>
            <a:extLst>
              <a:ext uri="{FF2B5EF4-FFF2-40B4-BE49-F238E27FC236}">
                <a16:creationId xmlns:a16="http://schemas.microsoft.com/office/drawing/2014/main" id="{34B38BC9-AF51-411F-8D79-E1850D1CCF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1551" y="2733145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258;p7">
            <a:extLst>
              <a:ext uri="{FF2B5EF4-FFF2-40B4-BE49-F238E27FC236}">
                <a16:creationId xmlns:a16="http://schemas.microsoft.com/office/drawing/2014/main" id="{1646F727-F1E3-4AD4-BFCA-11C530CAA183}"/>
              </a:ext>
            </a:extLst>
          </p:cNvPr>
          <p:cNvSpPr txBox="1"/>
          <p:nvPr/>
        </p:nvSpPr>
        <p:spPr>
          <a:xfrm>
            <a:off x="939590" y="2807607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" name="Google Shape;259;p7">
            <a:hlinkClick r:id="" action="ppaction://noaction">
              <a:snd r:embed="rId6" name="41_2eresactivo.wav"/>
            </a:hlinkClick>
            <a:extLst>
              <a:ext uri="{FF2B5EF4-FFF2-40B4-BE49-F238E27FC236}">
                <a16:creationId xmlns:a16="http://schemas.microsoft.com/office/drawing/2014/main" id="{C9CCD6CB-9D55-44C1-A7A8-6D02EDC630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5542" y="1881912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260;p7">
            <a:extLst>
              <a:ext uri="{FF2B5EF4-FFF2-40B4-BE49-F238E27FC236}">
                <a16:creationId xmlns:a16="http://schemas.microsoft.com/office/drawing/2014/main" id="{4329FF52-0E51-40BD-B35E-596F8C7BC90F}"/>
              </a:ext>
            </a:extLst>
          </p:cNvPr>
          <p:cNvSpPr txBox="1"/>
          <p:nvPr/>
        </p:nvSpPr>
        <p:spPr>
          <a:xfrm>
            <a:off x="1786497" y="1956374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261;p7">
            <a:hlinkClick r:id="" action="ppaction://noaction">
              <a:snd r:embed="rId7" name="42_3soysiemprepesadoQ.wav"/>
            </a:hlinkClick>
            <a:extLst>
              <a:ext uri="{FF2B5EF4-FFF2-40B4-BE49-F238E27FC236}">
                <a16:creationId xmlns:a16="http://schemas.microsoft.com/office/drawing/2014/main" id="{7C9383B7-84FF-48F3-B665-2E8C2F9805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94627" y="2720799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262;p7">
            <a:extLst>
              <a:ext uri="{FF2B5EF4-FFF2-40B4-BE49-F238E27FC236}">
                <a16:creationId xmlns:a16="http://schemas.microsoft.com/office/drawing/2014/main" id="{E8673D50-681B-4C37-8129-36770E4A1A6F}"/>
              </a:ext>
            </a:extLst>
          </p:cNvPr>
          <p:cNvSpPr txBox="1"/>
          <p:nvPr/>
        </p:nvSpPr>
        <p:spPr>
          <a:xfrm>
            <a:off x="2635582" y="2795261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263;p7">
            <a:hlinkClick r:id="" action="ppaction://noaction">
              <a:snd r:embed="rId8" name="43_4erespositiva.wav"/>
            </a:hlinkClick>
            <a:extLst>
              <a:ext uri="{FF2B5EF4-FFF2-40B4-BE49-F238E27FC236}">
                <a16:creationId xmlns:a16="http://schemas.microsoft.com/office/drawing/2014/main" id="{C975752A-6B6E-4576-B1EC-01C200E4E5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6284" y="1956447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264;p7">
            <a:extLst>
              <a:ext uri="{FF2B5EF4-FFF2-40B4-BE49-F238E27FC236}">
                <a16:creationId xmlns:a16="http://schemas.microsoft.com/office/drawing/2014/main" id="{1A472631-BA5E-4302-A5FB-F360E75309A4}"/>
              </a:ext>
            </a:extLst>
          </p:cNvPr>
          <p:cNvSpPr txBox="1"/>
          <p:nvPr/>
        </p:nvSpPr>
        <p:spPr>
          <a:xfrm>
            <a:off x="3557239" y="2030909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265;p7">
            <a:hlinkClick r:id="" action="ppaction://noaction">
              <a:snd r:embed="rId9" name="44_5esdeespanya.wav"/>
            </a:hlinkClick>
            <a:extLst>
              <a:ext uri="{FF2B5EF4-FFF2-40B4-BE49-F238E27FC236}">
                <a16:creationId xmlns:a16="http://schemas.microsoft.com/office/drawing/2014/main" id="{6804FE7F-85D8-48A9-9CB7-F58D478F4B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12153" y="2744910"/>
            <a:ext cx="687248" cy="67214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266;p7">
            <a:extLst>
              <a:ext uri="{FF2B5EF4-FFF2-40B4-BE49-F238E27FC236}">
                <a16:creationId xmlns:a16="http://schemas.microsoft.com/office/drawing/2014/main" id="{F7A50D11-880F-4DB9-A904-AD770FE13507}"/>
              </a:ext>
            </a:extLst>
          </p:cNvPr>
          <p:cNvSpPr txBox="1"/>
          <p:nvPr/>
        </p:nvSpPr>
        <p:spPr>
          <a:xfrm>
            <a:off x="4553108" y="2819372"/>
            <a:ext cx="35840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267;p7">
            <a:hlinkClick r:id="" action="ppaction://noaction">
              <a:snd r:embed="rId10" name="38_escuchaqueverboesQ.wav"/>
            </a:hlinkClick>
            <a:extLst>
              <a:ext uri="{FF2B5EF4-FFF2-40B4-BE49-F238E27FC236}">
                <a16:creationId xmlns:a16="http://schemas.microsoft.com/office/drawing/2014/main" id="{EC3BD383-37BB-4342-A71A-F3962BC21409}"/>
              </a:ext>
            </a:extLst>
          </p:cNvPr>
          <p:cNvSpPr txBox="1"/>
          <p:nvPr/>
        </p:nvSpPr>
        <p:spPr>
          <a:xfrm>
            <a:off x="250666" y="814388"/>
            <a:ext cx="59469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verbo es?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Google Shape;268;p7">
            <a:extLst>
              <a:ext uri="{FF2B5EF4-FFF2-40B4-BE49-F238E27FC236}">
                <a16:creationId xmlns:a16="http://schemas.microsoft.com/office/drawing/2014/main" id="{F13796AE-6914-4DB9-B724-7A5324EC04A5}"/>
              </a:ext>
            </a:extLst>
          </p:cNvPr>
          <p:cNvSpPr txBox="1"/>
          <p:nvPr/>
        </p:nvSpPr>
        <p:spPr>
          <a:xfrm>
            <a:off x="516931" y="1162378"/>
            <a:ext cx="594693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Write down the number in the table.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Google Shape;269;p7">
            <a:extLst>
              <a:ext uri="{FF2B5EF4-FFF2-40B4-BE49-F238E27FC236}">
                <a16:creationId xmlns:a16="http://schemas.microsoft.com/office/drawing/2014/main" id="{5E39F42E-41C6-473A-9FA9-65E4ACC01EB5}"/>
              </a:ext>
            </a:extLst>
          </p:cNvPr>
          <p:cNvSpPr txBox="1"/>
          <p:nvPr/>
        </p:nvSpPr>
        <p:spPr>
          <a:xfrm>
            <a:off x="5961541" y="1273673"/>
            <a:ext cx="631381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Use the correct words to translate the sentences.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are extra ones!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98" name="Google Shape;317;p7">
            <a:extLst>
              <a:ext uri="{FF2B5EF4-FFF2-40B4-BE49-F238E27FC236}">
                <a16:creationId xmlns:a16="http://schemas.microsoft.com/office/drawing/2014/main" id="{798C6348-997D-49CB-8C21-329E75892FB5}"/>
              </a:ext>
            </a:extLst>
          </p:cNvPr>
          <p:cNvGraphicFramePr/>
          <p:nvPr/>
        </p:nvGraphicFramePr>
        <p:xfrm>
          <a:off x="313719" y="3853383"/>
          <a:ext cx="4665621" cy="22188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552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2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207">
                  <a:extLst>
                    <a:ext uri="{9D8B030D-6E8A-4147-A177-3AD203B41FA5}">
                      <a16:colId xmlns:a16="http://schemas.microsoft.com/office/drawing/2014/main" val="2604476678"/>
                    </a:ext>
                  </a:extLst>
                </a:gridCol>
              </a:tblGrid>
              <a:tr h="324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</a:t>
                      </a:r>
                      <a:endParaRPr sz="20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S/he, it is</a:t>
                      </a: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2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9" name="Google Shape;318;p7">
            <a:extLst>
              <a:ext uri="{FF2B5EF4-FFF2-40B4-BE49-F238E27FC236}">
                <a16:creationId xmlns:a16="http://schemas.microsoft.com/office/drawing/2014/main" id="{EB6991C4-DE2F-4449-AAEE-1A5D457DB35D}"/>
              </a:ext>
            </a:extLst>
          </p:cNvPr>
          <p:cNvSpPr txBox="1"/>
          <p:nvPr/>
        </p:nvSpPr>
        <p:spPr>
          <a:xfrm>
            <a:off x="2462899" y="4352947"/>
            <a:ext cx="35779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319;p7">
            <a:extLst>
              <a:ext uri="{FF2B5EF4-FFF2-40B4-BE49-F238E27FC236}">
                <a16:creationId xmlns:a16="http://schemas.microsoft.com/office/drawing/2014/main" id="{4A833CBD-B87A-46B1-AB09-7D8C188AC9E0}"/>
              </a:ext>
            </a:extLst>
          </p:cNvPr>
          <p:cNvSpPr txBox="1"/>
          <p:nvPr/>
        </p:nvSpPr>
        <p:spPr>
          <a:xfrm flipH="1">
            <a:off x="2451150" y="5067295"/>
            <a:ext cx="7666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320;p7">
            <a:extLst>
              <a:ext uri="{FF2B5EF4-FFF2-40B4-BE49-F238E27FC236}">
                <a16:creationId xmlns:a16="http://schemas.microsoft.com/office/drawing/2014/main" id="{2240CF45-EBCD-484D-B30E-6C94CD6F59C6}"/>
              </a:ext>
            </a:extLst>
          </p:cNvPr>
          <p:cNvSpPr txBox="1"/>
          <p:nvPr/>
        </p:nvSpPr>
        <p:spPr>
          <a:xfrm>
            <a:off x="3862221" y="4313874"/>
            <a:ext cx="43152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321;p7">
            <a:extLst>
              <a:ext uri="{FF2B5EF4-FFF2-40B4-BE49-F238E27FC236}">
                <a16:creationId xmlns:a16="http://schemas.microsoft.com/office/drawing/2014/main" id="{89D0C068-0347-4321-90FF-4E0B5DA6EAFC}"/>
              </a:ext>
            </a:extLst>
          </p:cNvPr>
          <p:cNvSpPr txBox="1"/>
          <p:nvPr/>
        </p:nvSpPr>
        <p:spPr>
          <a:xfrm flipH="1">
            <a:off x="914833" y="4395382"/>
            <a:ext cx="4443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322;p7">
            <a:extLst>
              <a:ext uri="{FF2B5EF4-FFF2-40B4-BE49-F238E27FC236}">
                <a16:creationId xmlns:a16="http://schemas.microsoft.com/office/drawing/2014/main" id="{1CE134E9-CFB6-473F-812A-79D13798C6F5}"/>
              </a:ext>
            </a:extLst>
          </p:cNvPr>
          <p:cNvSpPr txBox="1"/>
          <p:nvPr/>
        </p:nvSpPr>
        <p:spPr>
          <a:xfrm>
            <a:off x="927202" y="5067639"/>
            <a:ext cx="4443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4" name="Google Shape;323;p7">
            <a:extLst>
              <a:ext uri="{FF2B5EF4-FFF2-40B4-BE49-F238E27FC236}">
                <a16:creationId xmlns:a16="http://schemas.microsoft.com/office/drawing/2014/main" id="{4FA35EAF-A1A3-49D5-BBAB-D30C7B18CA12}"/>
              </a:ext>
            </a:extLst>
          </p:cNvPr>
          <p:cNvSpPr txBox="1"/>
          <p:nvPr/>
        </p:nvSpPr>
        <p:spPr>
          <a:xfrm>
            <a:off x="3854097" y="5037525"/>
            <a:ext cx="44435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325;p7">
            <a:extLst>
              <a:ext uri="{FF2B5EF4-FFF2-40B4-BE49-F238E27FC236}">
                <a16:creationId xmlns:a16="http://schemas.microsoft.com/office/drawing/2014/main" id="{B4B097E5-1523-4794-8BA2-F2B76FBA2023}"/>
              </a:ext>
            </a:extLst>
          </p:cNvPr>
          <p:cNvSpPr txBox="1"/>
          <p:nvPr/>
        </p:nvSpPr>
        <p:spPr>
          <a:xfrm>
            <a:off x="6831084" y="2532966"/>
            <a:ext cx="339512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it comfortable? 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326;p7">
            <a:extLst>
              <a:ext uri="{FF2B5EF4-FFF2-40B4-BE49-F238E27FC236}">
                <a16:creationId xmlns:a16="http://schemas.microsoft.com/office/drawing/2014/main" id="{67AC8212-65F7-4078-B495-CEEDF0F56E8D}"/>
              </a:ext>
            </a:extLst>
          </p:cNvPr>
          <p:cNvSpPr txBox="1"/>
          <p:nvPr/>
        </p:nvSpPr>
        <p:spPr>
          <a:xfrm>
            <a:off x="6843152" y="3360886"/>
            <a:ext cx="45627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from Ecuador.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Google Shape;327;p7">
            <a:extLst>
              <a:ext uri="{FF2B5EF4-FFF2-40B4-BE49-F238E27FC236}">
                <a16:creationId xmlns:a16="http://schemas.microsoft.com/office/drawing/2014/main" id="{F35D0C64-5A28-48F0-8D3D-7EB39D0307C1}"/>
              </a:ext>
            </a:extLst>
          </p:cNvPr>
          <p:cNvSpPr txBox="1"/>
          <p:nvPr/>
        </p:nvSpPr>
        <p:spPr>
          <a:xfrm>
            <a:off x="6856409" y="4213688"/>
            <a:ext cx="25325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are active.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" name="Google Shape;328;p7">
            <a:extLst>
              <a:ext uri="{FF2B5EF4-FFF2-40B4-BE49-F238E27FC236}">
                <a16:creationId xmlns:a16="http://schemas.microsoft.com/office/drawing/2014/main" id="{DAD99C96-7423-488A-8451-661B2E037287}"/>
              </a:ext>
            </a:extLst>
          </p:cNvPr>
          <p:cNvSpPr txBox="1"/>
          <p:nvPr/>
        </p:nvSpPr>
        <p:spPr>
          <a:xfrm>
            <a:off x="6856409" y="5066289"/>
            <a:ext cx="418363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Am I always annoying?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329;p7">
            <a:extLst>
              <a:ext uri="{FF2B5EF4-FFF2-40B4-BE49-F238E27FC236}">
                <a16:creationId xmlns:a16="http://schemas.microsoft.com/office/drawing/2014/main" id="{5BFABA95-431D-4D1B-AF38-319491AC6402}"/>
              </a:ext>
            </a:extLst>
          </p:cNvPr>
          <p:cNvSpPr txBox="1"/>
          <p:nvPr/>
        </p:nvSpPr>
        <p:spPr>
          <a:xfrm>
            <a:off x="6868950" y="5885351"/>
            <a:ext cx="51956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are normally positive.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7AEDAB8-F404-4FE3-9B99-B1FADB97B838}"/>
              </a:ext>
            </a:extLst>
          </p:cNvPr>
          <p:cNvGrpSpPr/>
          <p:nvPr/>
        </p:nvGrpSpPr>
        <p:grpSpPr>
          <a:xfrm>
            <a:off x="6880129" y="2110416"/>
            <a:ext cx="1241317" cy="430847"/>
            <a:chOff x="6880129" y="2110416"/>
            <a:chExt cx="1241317" cy="430847"/>
          </a:xfrm>
        </p:grpSpPr>
        <p:sp>
          <p:nvSpPr>
            <p:cNvPr id="112" name="Google Shape;299;p7">
              <a:extLst>
                <a:ext uri="{FF2B5EF4-FFF2-40B4-BE49-F238E27FC236}">
                  <a16:creationId xmlns:a16="http://schemas.microsoft.com/office/drawing/2014/main" id="{156ED4C6-2A04-4AA9-8BEA-4D1A72F38B02}"/>
                </a:ext>
              </a:extLst>
            </p:cNvPr>
            <p:cNvSpPr/>
            <p:nvPr/>
          </p:nvSpPr>
          <p:spPr>
            <a:xfrm>
              <a:off x="6910035" y="2168949"/>
              <a:ext cx="1115189" cy="354872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00;p7">
              <a:extLst>
                <a:ext uri="{FF2B5EF4-FFF2-40B4-BE49-F238E27FC236}">
                  <a16:creationId xmlns:a16="http://schemas.microsoft.com/office/drawing/2014/main" id="{ADF995DE-1202-499F-A9B7-A6A3FF6184D7}"/>
                </a:ext>
              </a:extLst>
            </p:cNvPr>
            <p:cNvSpPr txBox="1"/>
            <p:nvPr/>
          </p:nvSpPr>
          <p:spPr>
            <a:xfrm>
              <a:off x="6880129" y="2110416"/>
              <a:ext cx="1241317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are you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D2EC3B-68BF-43D7-BEE5-A7C89D405095}"/>
              </a:ext>
            </a:extLst>
          </p:cNvPr>
          <p:cNvGrpSpPr/>
          <p:nvPr/>
        </p:nvGrpSpPr>
        <p:grpSpPr>
          <a:xfrm>
            <a:off x="10720437" y="2124352"/>
            <a:ext cx="1203158" cy="430847"/>
            <a:chOff x="10800945" y="1487358"/>
            <a:chExt cx="1203158" cy="430847"/>
          </a:xfrm>
        </p:grpSpPr>
        <p:sp>
          <p:nvSpPr>
            <p:cNvPr id="116" name="Google Shape;291;p7">
              <a:extLst>
                <a:ext uri="{FF2B5EF4-FFF2-40B4-BE49-F238E27FC236}">
                  <a16:creationId xmlns:a16="http://schemas.microsoft.com/office/drawing/2014/main" id="{B791F74F-40EE-4F86-B2D7-8FF9AEA3B102}"/>
                </a:ext>
              </a:extLst>
            </p:cNvPr>
            <p:cNvSpPr/>
            <p:nvPr/>
          </p:nvSpPr>
          <p:spPr>
            <a:xfrm>
              <a:off x="10831953" y="1529650"/>
              <a:ext cx="1141142" cy="37400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92;p7">
              <a:extLst>
                <a:ext uri="{FF2B5EF4-FFF2-40B4-BE49-F238E27FC236}">
                  <a16:creationId xmlns:a16="http://schemas.microsoft.com/office/drawing/2014/main" id="{49D1B2AA-99A5-4F03-8D00-A15A93B04575}"/>
                </a:ext>
              </a:extLst>
            </p:cNvPr>
            <p:cNvSpPr txBox="1"/>
            <p:nvPr/>
          </p:nvSpPr>
          <p:spPr>
            <a:xfrm>
              <a:off x="10800945" y="1487358"/>
              <a:ext cx="1203158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healthy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2A05BAC-41CE-440F-BF80-7C6C3459F358}"/>
              </a:ext>
            </a:extLst>
          </p:cNvPr>
          <p:cNvGrpSpPr/>
          <p:nvPr/>
        </p:nvGrpSpPr>
        <p:grpSpPr>
          <a:xfrm>
            <a:off x="10006060" y="2107676"/>
            <a:ext cx="666579" cy="430847"/>
            <a:chOff x="9537975" y="1457803"/>
            <a:chExt cx="666579" cy="430847"/>
          </a:xfrm>
        </p:grpSpPr>
        <p:sp>
          <p:nvSpPr>
            <p:cNvPr id="115" name="Google Shape;291;p7">
              <a:extLst>
                <a:ext uri="{FF2B5EF4-FFF2-40B4-BE49-F238E27FC236}">
                  <a16:creationId xmlns:a16="http://schemas.microsoft.com/office/drawing/2014/main" id="{5EBD3778-343B-4B22-A6DE-C9BC01742368}"/>
                </a:ext>
              </a:extLst>
            </p:cNvPr>
            <p:cNvSpPr/>
            <p:nvPr/>
          </p:nvSpPr>
          <p:spPr>
            <a:xfrm>
              <a:off x="9537975" y="1533277"/>
              <a:ext cx="649268" cy="331206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290;p7">
              <a:extLst>
                <a:ext uri="{FF2B5EF4-FFF2-40B4-BE49-F238E27FC236}">
                  <a16:creationId xmlns:a16="http://schemas.microsoft.com/office/drawing/2014/main" id="{1632FE48-284E-4A19-B7EB-20E0E92F6495}"/>
                </a:ext>
              </a:extLst>
            </p:cNvPr>
            <p:cNvSpPr txBox="1"/>
            <p:nvPr/>
          </p:nvSpPr>
          <p:spPr>
            <a:xfrm>
              <a:off x="9567911" y="1457803"/>
              <a:ext cx="636643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is it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7" name="TextBox 116">
            <a:extLst>
              <a:ext uri="{FF2B5EF4-FFF2-40B4-BE49-F238E27FC236}">
                <a16:creationId xmlns:a16="http://schemas.microsoft.com/office/drawing/2014/main" id="{568C0560-6AE6-4719-BCAB-C03939459185}"/>
              </a:ext>
            </a:extLst>
          </p:cNvPr>
          <p:cNvSpPr txBox="1"/>
          <p:nvPr/>
        </p:nvSpPr>
        <p:spPr>
          <a:xfrm>
            <a:off x="28074" y="6247990"/>
            <a:ext cx="4309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spot the question?</a:t>
            </a:r>
          </a:p>
        </p:txBody>
      </p:sp>
      <p:pic>
        <p:nvPicPr>
          <p:cNvPr id="118" name="Google Shape;183;p8">
            <a:extLst>
              <a:ext uri="{FF2B5EF4-FFF2-40B4-BE49-F238E27FC236}">
                <a16:creationId xmlns:a16="http://schemas.microsoft.com/office/drawing/2014/main" id="{FBFB94F7-EC4B-4B96-B063-CAFA8C4A8A1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37267" y="6247990"/>
            <a:ext cx="574243" cy="49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83;p8">
            <a:extLst>
              <a:ext uri="{FF2B5EF4-FFF2-40B4-BE49-F238E27FC236}">
                <a16:creationId xmlns:a16="http://schemas.microsoft.com/office/drawing/2014/main" id="{0B18CE52-B93D-4A37-B103-082AA8E6F4B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233837" y="4401603"/>
            <a:ext cx="360378" cy="363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83;p8">
            <a:extLst>
              <a:ext uri="{FF2B5EF4-FFF2-40B4-BE49-F238E27FC236}">
                <a16:creationId xmlns:a16="http://schemas.microsoft.com/office/drawing/2014/main" id="{08E41452-B1AD-431C-B516-29A114D57B5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68019" y="5193233"/>
            <a:ext cx="415915" cy="29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83;p8">
            <a:extLst>
              <a:ext uri="{FF2B5EF4-FFF2-40B4-BE49-F238E27FC236}">
                <a16:creationId xmlns:a16="http://schemas.microsoft.com/office/drawing/2014/main" id="{310FAB02-4116-4808-AA1C-682E0B649B8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78982" y="5193233"/>
            <a:ext cx="415915" cy="2948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66C507B-288F-4FCB-9A2A-48176FD2A2D5}"/>
              </a:ext>
            </a:extLst>
          </p:cNvPr>
          <p:cNvGrpSpPr/>
          <p:nvPr/>
        </p:nvGrpSpPr>
        <p:grpSpPr>
          <a:xfrm>
            <a:off x="8086216" y="2137118"/>
            <a:ext cx="2016804" cy="430847"/>
            <a:chOff x="8532063" y="1536349"/>
            <a:chExt cx="2016804" cy="430847"/>
          </a:xfrm>
        </p:grpSpPr>
        <p:sp>
          <p:nvSpPr>
            <p:cNvPr id="119" name="Google Shape;283;p7">
              <a:extLst>
                <a:ext uri="{FF2B5EF4-FFF2-40B4-BE49-F238E27FC236}">
                  <a16:creationId xmlns:a16="http://schemas.microsoft.com/office/drawing/2014/main" id="{933C5DF1-ABF4-4A93-8810-D0BB9110284A}"/>
                </a:ext>
              </a:extLst>
            </p:cNvPr>
            <p:cNvSpPr/>
            <p:nvPr/>
          </p:nvSpPr>
          <p:spPr>
            <a:xfrm>
              <a:off x="8532063" y="1592566"/>
              <a:ext cx="1870265" cy="328444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84;p7">
              <a:extLst>
                <a:ext uri="{FF2B5EF4-FFF2-40B4-BE49-F238E27FC236}">
                  <a16:creationId xmlns:a16="http://schemas.microsoft.com/office/drawing/2014/main" id="{383C6565-0423-4130-A48E-9EA36B571412}"/>
                </a:ext>
              </a:extLst>
            </p:cNvPr>
            <p:cNvSpPr txBox="1"/>
            <p:nvPr/>
          </p:nvSpPr>
          <p:spPr>
            <a:xfrm>
              <a:off x="8554455" y="1536349"/>
              <a:ext cx="1994412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comfortable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8B5FB85-818C-4D3F-9766-C752EAB4EB23}"/>
              </a:ext>
            </a:extLst>
          </p:cNvPr>
          <p:cNvGrpSpPr/>
          <p:nvPr/>
        </p:nvGrpSpPr>
        <p:grpSpPr>
          <a:xfrm>
            <a:off x="11165438" y="2962967"/>
            <a:ext cx="906476" cy="430847"/>
            <a:chOff x="1920518" y="3148228"/>
            <a:chExt cx="1495673" cy="430847"/>
          </a:xfrm>
        </p:grpSpPr>
        <p:sp>
          <p:nvSpPr>
            <p:cNvPr id="125" name="Google Shape;285;p7">
              <a:extLst>
                <a:ext uri="{FF2B5EF4-FFF2-40B4-BE49-F238E27FC236}">
                  <a16:creationId xmlns:a16="http://schemas.microsoft.com/office/drawing/2014/main" id="{85A8BA1E-D044-405C-AA0B-221863941113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286;p7">
              <a:extLst>
                <a:ext uri="{FF2B5EF4-FFF2-40B4-BE49-F238E27FC236}">
                  <a16:creationId xmlns:a16="http://schemas.microsoft.com/office/drawing/2014/main" id="{90D3808F-83DD-40E6-B440-F24DE40BCC87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I am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E7F028F-18A5-4889-B7B1-07C2FE478C53}"/>
              </a:ext>
            </a:extLst>
          </p:cNvPr>
          <p:cNvGrpSpPr/>
          <p:nvPr/>
        </p:nvGrpSpPr>
        <p:grpSpPr>
          <a:xfrm>
            <a:off x="7742415" y="2966953"/>
            <a:ext cx="1241317" cy="430847"/>
            <a:chOff x="6880129" y="2110416"/>
            <a:chExt cx="1241317" cy="430847"/>
          </a:xfrm>
        </p:grpSpPr>
        <p:sp>
          <p:nvSpPr>
            <p:cNvPr id="128" name="Google Shape;299;p7">
              <a:extLst>
                <a:ext uri="{FF2B5EF4-FFF2-40B4-BE49-F238E27FC236}">
                  <a16:creationId xmlns:a16="http://schemas.microsoft.com/office/drawing/2014/main" id="{13526718-64A4-45CE-99BF-A0E4B36DD21A}"/>
                </a:ext>
              </a:extLst>
            </p:cNvPr>
            <p:cNvSpPr/>
            <p:nvPr/>
          </p:nvSpPr>
          <p:spPr>
            <a:xfrm>
              <a:off x="6910035" y="2168949"/>
              <a:ext cx="1115189" cy="354872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300;p7">
              <a:extLst>
                <a:ext uri="{FF2B5EF4-FFF2-40B4-BE49-F238E27FC236}">
                  <a16:creationId xmlns:a16="http://schemas.microsoft.com/office/drawing/2014/main" id="{5D8B84D3-0765-43AF-9452-967FA2DF9617}"/>
                </a:ext>
              </a:extLst>
            </p:cNvPr>
            <p:cNvSpPr txBox="1"/>
            <p:nvPr/>
          </p:nvSpPr>
          <p:spPr>
            <a:xfrm>
              <a:off x="6880129" y="2110416"/>
              <a:ext cx="1241317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you are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3D5459E-F78A-4A2D-A616-FF967C54E384}"/>
              </a:ext>
            </a:extLst>
          </p:cNvPr>
          <p:cNvGrpSpPr/>
          <p:nvPr/>
        </p:nvGrpSpPr>
        <p:grpSpPr>
          <a:xfrm>
            <a:off x="6786973" y="2960816"/>
            <a:ext cx="948324" cy="430847"/>
            <a:chOff x="9156033" y="2953974"/>
            <a:chExt cx="948324" cy="430847"/>
          </a:xfrm>
        </p:grpSpPr>
        <p:sp>
          <p:nvSpPr>
            <p:cNvPr id="131" name="Google Shape;291;p7">
              <a:extLst>
                <a:ext uri="{FF2B5EF4-FFF2-40B4-BE49-F238E27FC236}">
                  <a16:creationId xmlns:a16="http://schemas.microsoft.com/office/drawing/2014/main" id="{4CC528E6-6DD4-4C7E-9A7B-C07F631574E6}"/>
                </a:ext>
              </a:extLst>
            </p:cNvPr>
            <p:cNvSpPr/>
            <p:nvPr/>
          </p:nvSpPr>
          <p:spPr>
            <a:xfrm>
              <a:off x="9156033" y="2994607"/>
              <a:ext cx="906476" cy="37400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292;p7">
              <a:extLst>
                <a:ext uri="{FF2B5EF4-FFF2-40B4-BE49-F238E27FC236}">
                  <a16:creationId xmlns:a16="http://schemas.microsoft.com/office/drawing/2014/main" id="{3D32B2A2-3893-468D-8283-90E9BC75F978}"/>
                </a:ext>
              </a:extLst>
            </p:cNvPr>
            <p:cNvSpPr txBox="1"/>
            <p:nvPr/>
          </p:nvSpPr>
          <p:spPr>
            <a:xfrm>
              <a:off x="9197881" y="2953974"/>
              <a:ext cx="906476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from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E790C52-9916-4C2B-BE40-F6C8EDB5E9AD}"/>
              </a:ext>
            </a:extLst>
          </p:cNvPr>
          <p:cNvGrpSpPr/>
          <p:nvPr/>
        </p:nvGrpSpPr>
        <p:grpSpPr>
          <a:xfrm>
            <a:off x="8975469" y="2968303"/>
            <a:ext cx="516010" cy="430847"/>
            <a:chOff x="9156033" y="2953974"/>
            <a:chExt cx="948324" cy="430847"/>
          </a:xfrm>
        </p:grpSpPr>
        <p:sp>
          <p:nvSpPr>
            <p:cNvPr id="134" name="Google Shape;291;p7">
              <a:extLst>
                <a:ext uri="{FF2B5EF4-FFF2-40B4-BE49-F238E27FC236}">
                  <a16:creationId xmlns:a16="http://schemas.microsoft.com/office/drawing/2014/main" id="{7AAA963D-4F96-4769-94A9-11040E527824}"/>
                </a:ext>
              </a:extLst>
            </p:cNvPr>
            <p:cNvSpPr/>
            <p:nvPr/>
          </p:nvSpPr>
          <p:spPr>
            <a:xfrm>
              <a:off x="9156033" y="2994607"/>
              <a:ext cx="906476" cy="37400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292;p7">
              <a:extLst>
                <a:ext uri="{FF2B5EF4-FFF2-40B4-BE49-F238E27FC236}">
                  <a16:creationId xmlns:a16="http://schemas.microsoft.com/office/drawing/2014/main" id="{BC2A063D-5425-4DF5-9599-4F1CB1063FDF}"/>
                </a:ext>
              </a:extLst>
            </p:cNvPr>
            <p:cNvSpPr txBox="1"/>
            <p:nvPr/>
          </p:nvSpPr>
          <p:spPr>
            <a:xfrm>
              <a:off x="9197881" y="2953974"/>
              <a:ext cx="906476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in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4585C85E-69B2-4276-BF00-1E990E9F64E2}"/>
              </a:ext>
            </a:extLst>
          </p:cNvPr>
          <p:cNvGrpSpPr/>
          <p:nvPr/>
        </p:nvGrpSpPr>
        <p:grpSpPr>
          <a:xfrm>
            <a:off x="9547815" y="2968302"/>
            <a:ext cx="1495673" cy="430847"/>
            <a:chOff x="1920518" y="3148228"/>
            <a:chExt cx="1495673" cy="430847"/>
          </a:xfrm>
        </p:grpSpPr>
        <p:sp>
          <p:nvSpPr>
            <p:cNvPr id="137" name="Google Shape;285;p7">
              <a:extLst>
                <a:ext uri="{FF2B5EF4-FFF2-40B4-BE49-F238E27FC236}">
                  <a16:creationId xmlns:a16="http://schemas.microsoft.com/office/drawing/2014/main" id="{549FB3F9-8D9F-4741-A91D-4C01283D9500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286;p7">
              <a:extLst>
                <a:ext uri="{FF2B5EF4-FFF2-40B4-BE49-F238E27FC236}">
                  <a16:creationId xmlns:a16="http://schemas.microsoft.com/office/drawing/2014/main" id="{3FCAB21D-CB1D-43E4-ABCC-42677BFEF29E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Ecuador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0" name="Google Shape;291;p7">
            <a:extLst>
              <a:ext uri="{FF2B5EF4-FFF2-40B4-BE49-F238E27FC236}">
                <a16:creationId xmlns:a16="http://schemas.microsoft.com/office/drawing/2014/main" id="{2CA2D17F-F623-4819-AD48-3D335A7587D8}"/>
              </a:ext>
            </a:extLst>
          </p:cNvPr>
          <p:cNvSpPr/>
          <p:nvPr/>
        </p:nvSpPr>
        <p:spPr>
          <a:xfrm>
            <a:off x="8098046" y="3873603"/>
            <a:ext cx="1226009" cy="33120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290;p7">
            <a:extLst>
              <a:ext uri="{FF2B5EF4-FFF2-40B4-BE49-F238E27FC236}">
                <a16:creationId xmlns:a16="http://schemas.microsoft.com/office/drawing/2014/main" id="{1DF07E87-46DB-4CFC-A135-DDF1B69FA220}"/>
              </a:ext>
            </a:extLst>
          </p:cNvPr>
          <p:cNvSpPr txBox="1"/>
          <p:nvPr/>
        </p:nvSpPr>
        <p:spPr>
          <a:xfrm>
            <a:off x="8110770" y="3798129"/>
            <a:ext cx="125856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are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DE6965B-B999-463F-8B27-EBA043B1641F}"/>
              </a:ext>
            </a:extLst>
          </p:cNvPr>
          <p:cNvGrpSpPr/>
          <p:nvPr/>
        </p:nvGrpSpPr>
        <p:grpSpPr>
          <a:xfrm>
            <a:off x="10943836" y="3791540"/>
            <a:ext cx="1186771" cy="430847"/>
            <a:chOff x="1777536" y="3136196"/>
            <a:chExt cx="1763821" cy="430847"/>
          </a:xfrm>
        </p:grpSpPr>
        <p:sp>
          <p:nvSpPr>
            <p:cNvPr id="143" name="Google Shape;285;p7">
              <a:extLst>
                <a:ext uri="{FF2B5EF4-FFF2-40B4-BE49-F238E27FC236}">
                  <a16:creationId xmlns:a16="http://schemas.microsoft.com/office/drawing/2014/main" id="{BB9A9EFB-4378-4DC7-BC0E-A988757BCA81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286;p7">
              <a:extLst>
                <a:ext uri="{FF2B5EF4-FFF2-40B4-BE49-F238E27FC236}">
                  <a16:creationId xmlns:a16="http://schemas.microsoft.com/office/drawing/2014/main" id="{F75C39B4-7121-4B24-A5CF-49151E897EE7}"/>
                </a:ext>
              </a:extLst>
            </p:cNvPr>
            <p:cNvSpPr txBox="1"/>
            <p:nvPr/>
          </p:nvSpPr>
          <p:spPr>
            <a:xfrm>
              <a:off x="1777536" y="3136196"/>
              <a:ext cx="176382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active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307CA85-E004-4022-B84F-E39536B1D73B}"/>
              </a:ext>
            </a:extLst>
          </p:cNvPr>
          <p:cNvGrpSpPr/>
          <p:nvPr/>
        </p:nvGrpSpPr>
        <p:grpSpPr>
          <a:xfrm>
            <a:off x="7025110" y="3797495"/>
            <a:ext cx="906476" cy="430847"/>
            <a:chOff x="1920518" y="3148228"/>
            <a:chExt cx="1495673" cy="430847"/>
          </a:xfrm>
        </p:grpSpPr>
        <p:sp>
          <p:nvSpPr>
            <p:cNvPr id="146" name="Google Shape;285;p7">
              <a:extLst>
                <a:ext uri="{FF2B5EF4-FFF2-40B4-BE49-F238E27FC236}">
                  <a16:creationId xmlns:a16="http://schemas.microsoft.com/office/drawing/2014/main" id="{7B2CB580-1BD8-49FE-925C-CD75F6D52877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286;p7">
              <a:extLst>
                <a:ext uri="{FF2B5EF4-FFF2-40B4-BE49-F238E27FC236}">
                  <a16:creationId xmlns:a16="http://schemas.microsoft.com/office/drawing/2014/main" id="{F1153058-443B-4B9B-8061-8771DA514DE7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I am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8C3FE348-9545-469C-83BB-87B0B2ADC4C8}"/>
              </a:ext>
            </a:extLst>
          </p:cNvPr>
          <p:cNvGrpSpPr/>
          <p:nvPr/>
        </p:nvGrpSpPr>
        <p:grpSpPr>
          <a:xfrm>
            <a:off x="9416492" y="3798128"/>
            <a:ext cx="1303945" cy="430847"/>
            <a:chOff x="1920518" y="3148228"/>
            <a:chExt cx="1495673" cy="430847"/>
          </a:xfrm>
        </p:grpSpPr>
        <p:sp>
          <p:nvSpPr>
            <p:cNvPr id="149" name="Google Shape;285;p7">
              <a:extLst>
                <a:ext uri="{FF2B5EF4-FFF2-40B4-BE49-F238E27FC236}">
                  <a16:creationId xmlns:a16="http://schemas.microsoft.com/office/drawing/2014/main" id="{F31369E1-F9F4-42FD-83D4-87E94A96C41D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286;p7">
              <a:extLst>
                <a:ext uri="{FF2B5EF4-FFF2-40B4-BE49-F238E27FC236}">
                  <a16:creationId xmlns:a16="http://schemas.microsoft.com/office/drawing/2014/main" id="{1387CDED-5872-4C23-B0AC-E6FF2393ABDA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positive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F639716-CCC1-4586-BF34-0DD81A8F957A}"/>
              </a:ext>
            </a:extLst>
          </p:cNvPr>
          <p:cNvGrpSpPr/>
          <p:nvPr/>
        </p:nvGrpSpPr>
        <p:grpSpPr>
          <a:xfrm>
            <a:off x="6702593" y="4660703"/>
            <a:ext cx="1540038" cy="430847"/>
            <a:chOff x="776089" y="4856171"/>
            <a:chExt cx="2288859" cy="430847"/>
          </a:xfrm>
        </p:grpSpPr>
        <p:sp>
          <p:nvSpPr>
            <p:cNvPr id="152" name="Google Shape;285;p7">
              <a:extLst>
                <a:ext uri="{FF2B5EF4-FFF2-40B4-BE49-F238E27FC236}">
                  <a16:creationId xmlns:a16="http://schemas.microsoft.com/office/drawing/2014/main" id="{D065A579-C7DE-4BD1-BABE-39A62F489031}"/>
                </a:ext>
              </a:extLst>
            </p:cNvPr>
            <p:cNvSpPr/>
            <p:nvPr/>
          </p:nvSpPr>
          <p:spPr>
            <a:xfrm>
              <a:off x="809214" y="4890951"/>
              <a:ext cx="2255734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286;p7">
              <a:extLst>
                <a:ext uri="{FF2B5EF4-FFF2-40B4-BE49-F238E27FC236}">
                  <a16:creationId xmlns:a16="http://schemas.microsoft.com/office/drawing/2014/main" id="{E8B3A9AE-DD8B-4B6E-A9E0-A1B3CAD55D4B}"/>
                </a:ext>
              </a:extLst>
            </p:cNvPr>
            <p:cNvSpPr txBox="1"/>
            <p:nvPr/>
          </p:nvSpPr>
          <p:spPr>
            <a:xfrm>
              <a:off x="776089" y="4856171"/>
              <a:ext cx="2288859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annoying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25AC78D7-6BE4-4BCD-BD77-40D7FDF7A55F}"/>
              </a:ext>
            </a:extLst>
          </p:cNvPr>
          <p:cNvGrpSpPr/>
          <p:nvPr/>
        </p:nvGrpSpPr>
        <p:grpSpPr>
          <a:xfrm>
            <a:off x="11310079" y="4638846"/>
            <a:ext cx="808496" cy="430847"/>
            <a:chOff x="1920518" y="3148228"/>
            <a:chExt cx="1495673" cy="430847"/>
          </a:xfrm>
        </p:grpSpPr>
        <p:sp>
          <p:nvSpPr>
            <p:cNvPr id="155" name="Google Shape;285;p7">
              <a:extLst>
                <a:ext uri="{FF2B5EF4-FFF2-40B4-BE49-F238E27FC236}">
                  <a16:creationId xmlns:a16="http://schemas.microsoft.com/office/drawing/2014/main" id="{85B38E2A-838A-418C-8E85-CC8E09556C4A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286;p7">
              <a:extLst>
                <a:ext uri="{FF2B5EF4-FFF2-40B4-BE49-F238E27FC236}">
                  <a16:creationId xmlns:a16="http://schemas.microsoft.com/office/drawing/2014/main" id="{912EF82A-6A32-487D-B01B-01A7DAA2BA0C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am I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A5910301-73CD-4DA4-B299-645655CCB17D}"/>
              </a:ext>
            </a:extLst>
          </p:cNvPr>
          <p:cNvGrpSpPr/>
          <p:nvPr/>
        </p:nvGrpSpPr>
        <p:grpSpPr>
          <a:xfrm>
            <a:off x="10100647" y="4638608"/>
            <a:ext cx="1186459" cy="430847"/>
            <a:chOff x="1920518" y="3148228"/>
            <a:chExt cx="1495673" cy="430847"/>
          </a:xfrm>
        </p:grpSpPr>
        <p:sp>
          <p:nvSpPr>
            <p:cNvPr id="159" name="Google Shape;285;p7">
              <a:extLst>
                <a:ext uri="{FF2B5EF4-FFF2-40B4-BE49-F238E27FC236}">
                  <a16:creationId xmlns:a16="http://schemas.microsoft.com/office/drawing/2014/main" id="{633AD274-E2CF-484A-90A1-B8AAC2028CE2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286;p7">
              <a:extLst>
                <a:ext uri="{FF2B5EF4-FFF2-40B4-BE49-F238E27FC236}">
                  <a16:creationId xmlns:a16="http://schemas.microsoft.com/office/drawing/2014/main" id="{C155946B-CD7C-411A-9667-D28CDB3E40FA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always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24769D39-E7D0-4319-A4AE-3E3B733707D3}"/>
              </a:ext>
            </a:extLst>
          </p:cNvPr>
          <p:cNvGrpSpPr/>
          <p:nvPr/>
        </p:nvGrpSpPr>
        <p:grpSpPr>
          <a:xfrm>
            <a:off x="8271982" y="4645069"/>
            <a:ext cx="1058226" cy="430847"/>
            <a:chOff x="1920518" y="3148228"/>
            <a:chExt cx="1525504" cy="430847"/>
          </a:xfrm>
        </p:grpSpPr>
        <p:sp>
          <p:nvSpPr>
            <p:cNvPr id="162" name="Google Shape;285;p7">
              <a:extLst>
                <a:ext uri="{FF2B5EF4-FFF2-40B4-BE49-F238E27FC236}">
                  <a16:creationId xmlns:a16="http://schemas.microsoft.com/office/drawing/2014/main" id="{1D366C87-E058-4814-89FE-C50B58EF074F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286;p7">
              <a:extLst>
                <a:ext uri="{FF2B5EF4-FFF2-40B4-BE49-F238E27FC236}">
                  <a16:creationId xmlns:a16="http://schemas.microsoft.com/office/drawing/2014/main" id="{9DB5C451-647C-46BF-9F61-FD4064ADAF67}"/>
                </a:ext>
              </a:extLst>
            </p:cNvPr>
            <p:cNvSpPr txBox="1"/>
            <p:nvPr/>
          </p:nvSpPr>
          <p:spPr>
            <a:xfrm>
              <a:off x="1974239" y="3148228"/>
              <a:ext cx="1471783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today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74" name="Google Shape;291;p7">
            <a:extLst>
              <a:ext uri="{FF2B5EF4-FFF2-40B4-BE49-F238E27FC236}">
                <a16:creationId xmlns:a16="http://schemas.microsoft.com/office/drawing/2014/main" id="{5B8D3A5F-DE68-4F27-BC69-BC11BF8A54EE}"/>
              </a:ext>
            </a:extLst>
          </p:cNvPr>
          <p:cNvSpPr/>
          <p:nvPr/>
        </p:nvSpPr>
        <p:spPr>
          <a:xfrm>
            <a:off x="9380683" y="4686886"/>
            <a:ext cx="667951" cy="371423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290;p7">
            <a:extLst>
              <a:ext uri="{FF2B5EF4-FFF2-40B4-BE49-F238E27FC236}">
                <a16:creationId xmlns:a16="http://schemas.microsoft.com/office/drawing/2014/main" id="{F6A20D70-B842-45D4-BA0C-68CB12D6B2E3}"/>
              </a:ext>
            </a:extLst>
          </p:cNvPr>
          <p:cNvSpPr txBox="1"/>
          <p:nvPr/>
        </p:nvSpPr>
        <p:spPr>
          <a:xfrm>
            <a:off x="9320523" y="4635180"/>
            <a:ext cx="79760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he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5BA9ABC9-F18E-417C-8337-93636FD9CD27}"/>
              </a:ext>
            </a:extLst>
          </p:cNvPr>
          <p:cNvGrpSpPr/>
          <p:nvPr/>
        </p:nvGrpSpPr>
        <p:grpSpPr>
          <a:xfrm>
            <a:off x="10736185" y="5506598"/>
            <a:ext cx="1611366" cy="400069"/>
            <a:chOff x="1684351" y="3160273"/>
            <a:chExt cx="2031142" cy="400069"/>
          </a:xfrm>
        </p:grpSpPr>
        <p:sp>
          <p:nvSpPr>
            <p:cNvPr id="177" name="Google Shape;285;p7">
              <a:extLst>
                <a:ext uri="{FF2B5EF4-FFF2-40B4-BE49-F238E27FC236}">
                  <a16:creationId xmlns:a16="http://schemas.microsoft.com/office/drawing/2014/main" id="{F1BA74A5-54C5-4410-A9CD-82B5050D9735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286;p7">
              <a:extLst>
                <a:ext uri="{FF2B5EF4-FFF2-40B4-BE49-F238E27FC236}">
                  <a16:creationId xmlns:a16="http://schemas.microsoft.com/office/drawing/2014/main" id="{65CE6D0F-8BEE-4B66-9F88-0E00E23CFC37}"/>
                </a:ext>
              </a:extLst>
            </p:cNvPr>
            <p:cNvSpPr txBox="1"/>
            <p:nvPr/>
          </p:nvSpPr>
          <p:spPr>
            <a:xfrm>
              <a:off x="1684351" y="3160273"/>
              <a:ext cx="2031142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normally</a:t>
              </a: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BFD27CB-03DD-4BD0-AB3A-16AFEB3AE127}"/>
              </a:ext>
            </a:extLst>
          </p:cNvPr>
          <p:cNvGrpSpPr/>
          <p:nvPr/>
        </p:nvGrpSpPr>
        <p:grpSpPr>
          <a:xfrm>
            <a:off x="7464211" y="5488043"/>
            <a:ext cx="1305450" cy="430847"/>
            <a:chOff x="1777536" y="3136196"/>
            <a:chExt cx="1763821" cy="430847"/>
          </a:xfrm>
        </p:grpSpPr>
        <p:sp>
          <p:nvSpPr>
            <p:cNvPr id="180" name="Google Shape;285;p7">
              <a:extLst>
                <a:ext uri="{FF2B5EF4-FFF2-40B4-BE49-F238E27FC236}">
                  <a16:creationId xmlns:a16="http://schemas.microsoft.com/office/drawing/2014/main" id="{A2DE9913-2281-49F5-AB4D-81B01E838753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286;p7">
              <a:extLst>
                <a:ext uri="{FF2B5EF4-FFF2-40B4-BE49-F238E27FC236}">
                  <a16:creationId xmlns:a16="http://schemas.microsoft.com/office/drawing/2014/main" id="{4C0BFA24-E34C-4904-A070-3631DF94C081}"/>
                </a:ext>
              </a:extLst>
            </p:cNvPr>
            <p:cNvSpPr txBox="1"/>
            <p:nvPr/>
          </p:nvSpPr>
          <p:spPr>
            <a:xfrm>
              <a:off x="1777536" y="3136196"/>
              <a:ext cx="176382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positive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86" name="Google Shape;291;p7">
            <a:extLst>
              <a:ext uri="{FF2B5EF4-FFF2-40B4-BE49-F238E27FC236}">
                <a16:creationId xmlns:a16="http://schemas.microsoft.com/office/drawing/2014/main" id="{965A3C3B-2F71-485F-843D-69CC6426B9F7}"/>
              </a:ext>
            </a:extLst>
          </p:cNvPr>
          <p:cNvSpPr/>
          <p:nvPr/>
        </p:nvSpPr>
        <p:spPr>
          <a:xfrm>
            <a:off x="8696914" y="5554331"/>
            <a:ext cx="1226009" cy="33120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290;p7">
            <a:extLst>
              <a:ext uri="{FF2B5EF4-FFF2-40B4-BE49-F238E27FC236}">
                <a16:creationId xmlns:a16="http://schemas.microsoft.com/office/drawing/2014/main" id="{23736A71-BAA5-4D9C-81A8-0DF44BAAE6D4}"/>
              </a:ext>
            </a:extLst>
          </p:cNvPr>
          <p:cNvSpPr txBox="1"/>
          <p:nvPr/>
        </p:nvSpPr>
        <p:spPr>
          <a:xfrm>
            <a:off x="8709638" y="5478857"/>
            <a:ext cx="1258566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you are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31C2762-37DA-4BD8-8524-D7C89F3EB4B4}"/>
              </a:ext>
            </a:extLst>
          </p:cNvPr>
          <p:cNvGrpSpPr/>
          <p:nvPr/>
        </p:nvGrpSpPr>
        <p:grpSpPr>
          <a:xfrm>
            <a:off x="10000428" y="5506736"/>
            <a:ext cx="881416" cy="391053"/>
            <a:chOff x="1920518" y="3124164"/>
            <a:chExt cx="1495673" cy="436178"/>
          </a:xfrm>
        </p:grpSpPr>
        <p:sp>
          <p:nvSpPr>
            <p:cNvPr id="191" name="Google Shape;285;p7">
              <a:extLst>
                <a:ext uri="{FF2B5EF4-FFF2-40B4-BE49-F238E27FC236}">
                  <a16:creationId xmlns:a16="http://schemas.microsoft.com/office/drawing/2014/main" id="{4D86A894-5C64-40FC-BEBF-1AB9BC189F6B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86;p7">
              <a:extLst>
                <a:ext uri="{FF2B5EF4-FFF2-40B4-BE49-F238E27FC236}">
                  <a16:creationId xmlns:a16="http://schemas.microsoft.com/office/drawing/2014/main" id="{557DC235-8F4E-4F8E-B8D9-9796393BA278}"/>
                </a:ext>
              </a:extLst>
            </p:cNvPr>
            <p:cNvSpPr txBox="1"/>
            <p:nvPr/>
          </p:nvSpPr>
          <p:spPr>
            <a:xfrm>
              <a:off x="1974240" y="3124164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I am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9B1D5C67-1A1F-458A-8D62-EFBC873B4FE8}"/>
              </a:ext>
            </a:extLst>
          </p:cNvPr>
          <p:cNvGrpSpPr/>
          <p:nvPr/>
        </p:nvGrpSpPr>
        <p:grpSpPr>
          <a:xfrm>
            <a:off x="6724881" y="5488043"/>
            <a:ext cx="808496" cy="430847"/>
            <a:chOff x="1920518" y="3148228"/>
            <a:chExt cx="1495673" cy="430847"/>
          </a:xfrm>
        </p:grpSpPr>
        <p:sp>
          <p:nvSpPr>
            <p:cNvPr id="200" name="Google Shape;285;p7">
              <a:extLst>
                <a:ext uri="{FF2B5EF4-FFF2-40B4-BE49-F238E27FC236}">
                  <a16:creationId xmlns:a16="http://schemas.microsoft.com/office/drawing/2014/main" id="{B0FC8DDB-70FA-439A-B7A9-4C9E1F008326}"/>
                </a:ext>
              </a:extLst>
            </p:cNvPr>
            <p:cNvSpPr/>
            <p:nvPr/>
          </p:nvSpPr>
          <p:spPr>
            <a:xfrm>
              <a:off x="1920518" y="3199055"/>
              <a:ext cx="1483641" cy="361287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86;p7">
              <a:extLst>
                <a:ext uri="{FF2B5EF4-FFF2-40B4-BE49-F238E27FC236}">
                  <a16:creationId xmlns:a16="http://schemas.microsoft.com/office/drawing/2014/main" id="{2A0CE488-84D1-4A87-B0E9-D60612EBB77D}"/>
                </a:ext>
              </a:extLst>
            </p:cNvPr>
            <p:cNvSpPr txBox="1"/>
            <p:nvPr/>
          </p:nvSpPr>
          <p:spPr>
            <a:xfrm>
              <a:off x="1974240" y="3148228"/>
              <a:ext cx="144195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/>
                  <a:ea typeface="Century Gothic"/>
                  <a:cs typeface="Century Gothic"/>
                  <a:sym typeface="Century Gothic"/>
                </a:rPr>
                <a:t>now</a:t>
              </a:r>
              <a:endPara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2" name="Title 1">
            <a:extLst>
              <a:ext uri="{FF2B5EF4-FFF2-40B4-BE49-F238E27FC236}">
                <a16:creationId xmlns:a16="http://schemas.microsoft.com/office/drawing/2014/main" id="{2053175A-980F-4B21-9328-121E1B42828B}"/>
              </a:ext>
            </a:extLst>
          </p:cNvPr>
          <p:cNvSpPr txBox="1">
            <a:spLocks/>
          </p:cNvSpPr>
          <p:nvPr/>
        </p:nvSpPr>
        <p:spPr>
          <a:xfrm>
            <a:off x="10710239" y="962305"/>
            <a:ext cx="1354845" cy="317988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03" name="Google Shape;221;p10">
            <a:extLst>
              <a:ext uri="{FF2B5EF4-FFF2-40B4-BE49-F238E27FC236}">
                <a16:creationId xmlns:a16="http://schemas.microsoft.com/office/drawing/2014/main" id="{9AA0AC7B-C06C-486B-B6C1-39C6CF9A347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611" y="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465;p10">
            <a:extLst>
              <a:ext uri="{FF2B5EF4-FFF2-40B4-BE49-F238E27FC236}">
                <a16:creationId xmlns:a16="http://schemas.microsoft.com/office/drawing/2014/main" id="{4C19FEBE-19E1-4C11-8B2B-82D4BA520040}"/>
              </a:ext>
            </a:extLst>
          </p:cNvPr>
          <p:cNvSpPr/>
          <p:nvPr/>
        </p:nvSpPr>
        <p:spPr>
          <a:xfrm>
            <a:off x="5204790" y="63500"/>
            <a:ext cx="2748582" cy="1036468"/>
          </a:xfrm>
          <a:prstGeom prst="wedgeRoundRectCallout">
            <a:avLst>
              <a:gd name="adj1" fmla="val 34611"/>
              <a:gd name="adj2" fmla="val 85314"/>
              <a:gd name="adj3" fmla="val 16667"/>
            </a:avLst>
          </a:prstGeom>
          <a:solidFill>
            <a:srgbClr val="2BC0C7"/>
          </a:solidFill>
          <a:ln w="12700" cap="flat" cmpd="sng">
            <a:solidFill>
              <a:srgbClr val="2BC0C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Remember to use capital letters and a full stop at the end.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5" name="Rectangle 204">
            <a:hlinkClick r:id="" action="ppaction://noaction">
              <a:snd r:embed="rId3" name="39_EescomodoQ.wav"/>
            </a:hlinkClick>
            <a:extLst>
              <a:ext uri="{FF2B5EF4-FFF2-40B4-BE49-F238E27FC236}">
                <a16:creationId xmlns:a16="http://schemas.microsoft.com/office/drawing/2014/main" id="{275B959B-9096-4E58-B05A-92DB2FC41529}"/>
              </a:ext>
            </a:extLst>
          </p:cNvPr>
          <p:cNvSpPr/>
          <p:nvPr/>
        </p:nvSpPr>
        <p:spPr>
          <a:xfrm>
            <a:off x="6197595" y="237182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06" name="Rectangle 205">
            <a:hlinkClick r:id="" action="ppaction://noaction">
              <a:snd r:embed="rId5" name="40_1soyde.wav"/>
            </a:hlinkClick>
            <a:extLst>
              <a:ext uri="{FF2B5EF4-FFF2-40B4-BE49-F238E27FC236}">
                <a16:creationId xmlns:a16="http://schemas.microsoft.com/office/drawing/2014/main" id="{9B7B9D3E-46E3-4079-9955-6AB8025285A1}"/>
              </a:ext>
            </a:extLst>
          </p:cNvPr>
          <p:cNvSpPr/>
          <p:nvPr/>
        </p:nvSpPr>
        <p:spPr>
          <a:xfrm>
            <a:off x="6194419" y="322899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07" name="Rectangle 206">
            <a:hlinkClick r:id="" action="ppaction://noaction">
              <a:snd r:embed="rId6" name="41_2eresactivo.wav"/>
            </a:hlinkClick>
            <a:extLst>
              <a:ext uri="{FF2B5EF4-FFF2-40B4-BE49-F238E27FC236}">
                <a16:creationId xmlns:a16="http://schemas.microsoft.com/office/drawing/2014/main" id="{9BA31390-31B8-420E-ABA3-E03D28511DAC}"/>
              </a:ext>
            </a:extLst>
          </p:cNvPr>
          <p:cNvSpPr/>
          <p:nvPr/>
        </p:nvSpPr>
        <p:spPr>
          <a:xfrm>
            <a:off x="6194419" y="4031772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08" name="Rectangle 207">
            <a:hlinkClick r:id="" action="ppaction://noaction">
              <a:snd r:embed="rId7" name="42_3soysiemprepesadoQ.wav"/>
            </a:hlinkClick>
            <a:extLst>
              <a:ext uri="{FF2B5EF4-FFF2-40B4-BE49-F238E27FC236}">
                <a16:creationId xmlns:a16="http://schemas.microsoft.com/office/drawing/2014/main" id="{C38FBB45-8379-4DB7-AC5E-61D6D541489A}"/>
              </a:ext>
            </a:extLst>
          </p:cNvPr>
          <p:cNvSpPr/>
          <p:nvPr/>
        </p:nvSpPr>
        <p:spPr>
          <a:xfrm>
            <a:off x="6194419" y="4870078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10" name="Rectangle 209">
            <a:hlinkClick r:id="" action="ppaction://noaction">
              <a:snd r:embed="rId13" name="46_4eresnormalmentepositivo.wav"/>
            </a:hlinkClick>
            <a:extLst>
              <a:ext uri="{FF2B5EF4-FFF2-40B4-BE49-F238E27FC236}">
                <a16:creationId xmlns:a16="http://schemas.microsoft.com/office/drawing/2014/main" id="{6BDB32B6-052A-4CC6-8F9D-294188546E2B}"/>
              </a:ext>
            </a:extLst>
          </p:cNvPr>
          <p:cNvSpPr/>
          <p:nvPr/>
        </p:nvSpPr>
        <p:spPr>
          <a:xfrm>
            <a:off x="6194419" y="5668736"/>
            <a:ext cx="354423" cy="40344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06" grpId="0"/>
      <p:bldP spid="108" grpId="0"/>
      <p:bldP spid="109" grpId="0"/>
      <p:bldP spid="110" grpId="0"/>
      <p:bldP spid="117" grpId="0"/>
      <p:bldP spid="140" grpId="0" animBg="1"/>
      <p:bldP spid="141" grpId="0"/>
      <p:bldP spid="174" grpId="0" animBg="1"/>
      <p:bldP spid="175" grpId="0"/>
      <p:bldP spid="186" grpId="0" animBg="1"/>
      <p:bldP spid="187" grpId="0"/>
      <p:bldP spid="204" grpId="0" animBg="1"/>
      <p:bldP spid="205" grpId="0" animBg="1"/>
      <p:bldP spid="206" grpId="0" animBg="1"/>
      <p:bldP spid="207" grpId="0" animBg="1"/>
      <p:bldP spid="208" grpId="0" animBg="1"/>
      <p:bldP spid="2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EC0F49-78A7-4B7A-BCBE-2382A23F87C3}"/>
              </a:ext>
            </a:extLst>
          </p:cNvPr>
          <p:cNvSpPr txBox="1"/>
          <p:nvPr/>
        </p:nvSpPr>
        <p:spPr>
          <a:xfrm>
            <a:off x="2896982" y="43365"/>
            <a:ext cx="4036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9E86BE9-BF7E-475B-BF54-9A7A35308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017" y="1720442"/>
            <a:ext cx="5859377" cy="5071643"/>
          </a:xfrm>
          <a:prstGeom prst="rect">
            <a:avLst/>
          </a:prstGeom>
        </p:spPr>
      </p:pic>
      <p:sp>
        <p:nvSpPr>
          <p:cNvPr id="40" name="Google Shape;307;p14">
            <a:extLst>
              <a:ext uri="{FF2B5EF4-FFF2-40B4-BE49-F238E27FC236}">
                <a16:creationId xmlns:a16="http://schemas.microsoft.com/office/drawing/2014/main" id="{BC33C99F-C7D5-4B67-B5D1-44C3CBA478C3}"/>
              </a:ext>
            </a:extLst>
          </p:cNvPr>
          <p:cNvSpPr txBox="1"/>
          <p:nvPr/>
        </p:nvSpPr>
        <p:spPr>
          <a:xfrm>
            <a:off x="11063651" y="1040736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966A70DB-03D0-46D7-B71B-3868AF3586E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7024" y="155984"/>
            <a:ext cx="1138234" cy="97417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387;p19">
            <a:extLst>
              <a:ext uri="{FF2B5EF4-FFF2-40B4-BE49-F238E27FC236}">
                <a16:creationId xmlns:a16="http://schemas.microsoft.com/office/drawing/2014/main" id="{D6F47847-74DF-4129-869A-05CE6F8848F2}"/>
              </a:ext>
            </a:extLst>
          </p:cNvPr>
          <p:cNvSpPr/>
          <p:nvPr/>
        </p:nvSpPr>
        <p:spPr>
          <a:xfrm>
            <a:off x="11101807" y="1944684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" name="Google Shape;388;p19">
            <a:extLst>
              <a:ext uri="{FF2B5EF4-FFF2-40B4-BE49-F238E27FC236}">
                <a16:creationId xmlns:a16="http://schemas.microsoft.com/office/drawing/2014/main" id="{CB30A4ED-9B6C-4CCD-8049-33D542A66848}"/>
              </a:ext>
            </a:extLst>
          </p:cNvPr>
          <p:cNvSpPr/>
          <p:nvPr/>
        </p:nvSpPr>
        <p:spPr>
          <a:xfrm>
            <a:off x="11099440" y="1944682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" name="Google Shape;389;p19">
            <a:extLst>
              <a:ext uri="{FF2B5EF4-FFF2-40B4-BE49-F238E27FC236}">
                <a16:creationId xmlns:a16="http://schemas.microsoft.com/office/drawing/2014/main" id="{3E864D70-8F71-4C90-8A14-B9E767AAD8D6}"/>
              </a:ext>
            </a:extLst>
          </p:cNvPr>
          <p:cNvCxnSpPr/>
          <p:nvPr/>
        </p:nvCxnSpPr>
        <p:spPr>
          <a:xfrm>
            <a:off x="11785179" y="1933256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390;p19">
            <a:extLst>
              <a:ext uri="{FF2B5EF4-FFF2-40B4-BE49-F238E27FC236}">
                <a16:creationId xmlns:a16="http://schemas.microsoft.com/office/drawing/2014/main" id="{08569E4B-0828-425E-A04B-2D7016AD1F33}"/>
              </a:ext>
            </a:extLst>
          </p:cNvPr>
          <p:cNvCxnSpPr/>
          <p:nvPr/>
        </p:nvCxnSpPr>
        <p:spPr>
          <a:xfrm>
            <a:off x="11762570" y="1933255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391;p19">
            <a:extLst>
              <a:ext uri="{FF2B5EF4-FFF2-40B4-BE49-F238E27FC236}">
                <a16:creationId xmlns:a16="http://schemas.microsoft.com/office/drawing/2014/main" id="{1D7AE0EE-C12B-4D3C-9955-B7523263583D}"/>
              </a:ext>
            </a:extLst>
          </p:cNvPr>
          <p:cNvCxnSpPr/>
          <p:nvPr/>
        </p:nvCxnSpPr>
        <p:spPr>
          <a:xfrm>
            <a:off x="11785180" y="6089514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" name="Google Shape;393;p19">
            <a:extLst>
              <a:ext uri="{FF2B5EF4-FFF2-40B4-BE49-F238E27FC236}">
                <a16:creationId xmlns:a16="http://schemas.microsoft.com/office/drawing/2014/main" id="{76D3B578-6272-47B1-8343-3AF34E95924C}"/>
              </a:ext>
            </a:extLst>
          </p:cNvPr>
          <p:cNvSpPr txBox="1"/>
          <p:nvPr/>
        </p:nvSpPr>
        <p:spPr>
          <a:xfrm>
            <a:off x="11785325" y="1967583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/>
          </a:p>
        </p:txBody>
      </p:sp>
      <p:sp>
        <p:nvSpPr>
          <p:cNvPr id="56" name="Google Shape;394;p19">
            <a:extLst>
              <a:ext uri="{FF2B5EF4-FFF2-40B4-BE49-F238E27FC236}">
                <a16:creationId xmlns:a16="http://schemas.microsoft.com/office/drawing/2014/main" id="{98FF3E3E-3FAC-4DA2-87DA-181ECF8DA299}"/>
              </a:ext>
            </a:extLst>
          </p:cNvPr>
          <p:cNvSpPr txBox="1"/>
          <p:nvPr/>
        </p:nvSpPr>
        <p:spPr>
          <a:xfrm>
            <a:off x="11868144" y="5683245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dirty="0"/>
          </a:p>
        </p:txBody>
      </p:sp>
      <p:sp>
        <p:nvSpPr>
          <p:cNvPr id="57" name="Google Shape;395;p19">
            <a:extLst>
              <a:ext uri="{FF2B5EF4-FFF2-40B4-BE49-F238E27FC236}">
                <a16:creationId xmlns:a16="http://schemas.microsoft.com/office/drawing/2014/main" id="{EBB77F79-41E2-4132-86F3-D1059B1C2C94}"/>
              </a:ext>
            </a:extLst>
          </p:cNvPr>
          <p:cNvSpPr/>
          <p:nvPr/>
        </p:nvSpPr>
        <p:spPr>
          <a:xfrm>
            <a:off x="10958857" y="6319934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58" name="Speech Bubble: Oval 57">
            <a:extLst>
              <a:ext uri="{FF2B5EF4-FFF2-40B4-BE49-F238E27FC236}">
                <a16:creationId xmlns:a16="http://schemas.microsoft.com/office/drawing/2014/main" id="{F12D85E1-4E81-4351-AF92-4FE7290E88D0}"/>
              </a:ext>
            </a:extLst>
          </p:cNvPr>
          <p:cNvSpPr/>
          <p:nvPr/>
        </p:nvSpPr>
        <p:spPr>
          <a:xfrm>
            <a:off x="588062" y="2214967"/>
            <a:ext cx="3111261" cy="1735330"/>
          </a:xfrm>
          <a:prstGeom prst="wedgeEllipseCallout">
            <a:avLst>
              <a:gd name="adj1" fmla="val 63032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de…?</a:t>
            </a:r>
          </a:p>
        </p:txBody>
      </p:sp>
      <p:sp>
        <p:nvSpPr>
          <p:cNvPr id="59" name="Speech Bubble: Oval 58">
            <a:extLst>
              <a:ext uri="{FF2B5EF4-FFF2-40B4-BE49-F238E27FC236}">
                <a16:creationId xmlns:a16="http://schemas.microsoft.com/office/drawing/2014/main" id="{423C8C05-83A3-49E2-8223-FF8CB2EBE11F}"/>
              </a:ext>
            </a:extLst>
          </p:cNvPr>
          <p:cNvSpPr/>
          <p:nvPr/>
        </p:nvSpPr>
        <p:spPr>
          <a:xfrm>
            <a:off x="701139" y="4910084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/ No soy…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4C32CC6-4CC6-454B-BB9D-2B321BF30E5A}"/>
              </a:ext>
            </a:extLst>
          </p:cNvPr>
          <p:cNvSpPr txBox="1"/>
          <p:nvPr/>
        </p:nvSpPr>
        <p:spPr>
          <a:xfrm>
            <a:off x="134166" y="1013476"/>
            <a:ext cx="10735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Ask your partner questions to guess their secret character.</a:t>
            </a:r>
          </a:p>
        </p:txBody>
      </p:sp>
      <p:sp>
        <p:nvSpPr>
          <p:cNvPr id="62" name="Speech Bubble: Oval 61">
            <a:extLst>
              <a:ext uri="{FF2B5EF4-FFF2-40B4-BE49-F238E27FC236}">
                <a16:creationId xmlns:a16="http://schemas.microsoft.com/office/drawing/2014/main" id="{6D802F31-B0E2-4F09-915D-C53CAE0BDBCA}"/>
              </a:ext>
            </a:extLst>
          </p:cNvPr>
          <p:cNvSpPr/>
          <p:nvPr/>
        </p:nvSpPr>
        <p:spPr>
          <a:xfrm>
            <a:off x="568522" y="2072684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3" name="Speech Bubble: Oval 62">
            <a:extLst>
              <a:ext uri="{FF2B5EF4-FFF2-40B4-BE49-F238E27FC236}">
                <a16:creationId xmlns:a16="http://schemas.microsoft.com/office/drawing/2014/main" id="{DF3200EF-F3F6-46DE-BB1E-5A92A7CC0F16}"/>
              </a:ext>
            </a:extLst>
          </p:cNvPr>
          <p:cNvSpPr/>
          <p:nvPr/>
        </p:nvSpPr>
        <p:spPr>
          <a:xfrm>
            <a:off x="714858" y="4898940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¡No soy de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64" name="Multiplication Sign 63">
            <a:extLst>
              <a:ext uri="{FF2B5EF4-FFF2-40B4-BE49-F238E27FC236}">
                <a16:creationId xmlns:a16="http://schemas.microsoft.com/office/drawing/2014/main" id="{23A521E6-C82E-4437-BD3E-1432859F0943}"/>
              </a:ext>
            </a:extLst>
          </p:cNvPr>
          <p:cNvSpPr/>
          <p:nvPr/>
        </p:nvSpPr>
        <p:spPr>
          <a:xfrm>
            <a:off x="7608674" y="1450395"/>
            <a:ext cx="1177162" cy="1544898"/>
          </a:xfrm>
          <a:prstGeom prst="mathMultiply">
            <a:avLst>
              <a:gd name="adj1" fmla="val 8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Speech Bubble: Oval 64">
            <a:extLst>
              <a:ext uri="{FF2B5EF4-FFF2-40B4-BE49-F238E27FC236}">
                <a16:creationId xmlns:a16="http://schemas.microsoft.com/office/drawing/2014/main" id="{BD10465A-7EA6-433B-87B9-404B264FA559}"/>
              </a:ext>
            </a:extLst>
          </p:cNvPr>
          <p:cNvSpPr/>
          <p:nvPr/>
        </p:nvSpPr>
        <p:spPr>
          <a:xfrm>
            <a:off x="568522" y="2056159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 Perú?</a:t>
            </a:r>
          </a:p>
        </p:txBody>
      </p:sp>
      <p:sp>
        <p:nvSpPr>
          <p:cNvPr id="66" name="Speech Bubble: Oval 65">
            <a:extLst>
              <a:ext uri="{FF2B5EF4-FFF2-40B4-BE49-F238E27FC236}">
                <a16:creationId xmlns:a16="http://schemas.microsoft.com/office/drawing/2014/main" id="{4B001E1D-4E87-4B9D-80C5-682464F68E14}"/>
              </a:ext>
            </a:extLst>
          </p:cNvPr>
          <p:cNvSpPr/>
          <p:nvPr/>
        </p:nvSpPr>
        <p:spPr>
          <a:xfrm>
            <a:off x="737467" y="4921228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soy de Perú!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1EB758A-8BF8-41E8-8918-736EF1E9E7EF}"/>
              </a:ext>
            </a:extLst>
          </p:cNvPr>
          <p:cNvSpPr/>
          <p:nvPr/>
        </p:nvSpPr>
        <p:spPr>
          <a:xfrm>
            <a:off x="4828261" y="5413485"/>
            <a:ext cx="1881243" cy="1082303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Speech Bubble: Oval 67">
            <a:extLst>
              <a:ext uri="{FF2B5EF4-FFF2-40B4-BE49-F238E27FC236}">
                <a16:creationId xmlns:a16="http://schemas.microsoft.com/office/drawing/2014/main" id="{DDD11F9D-5967-48BC-A097-48E8C0DB994C}"/>
              </a:ext>
            </a:extLst>
          </p:cNvPr>
          <p:cNvSpPr/>
          <p:nvPr/>
        </p:nvSpPr>
        <p:spPr>
          <a:xfrm>
            <a:off x="591131" y="2056159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Elena?</a:t>
            </a:r>
          </a:p>
        </p:txBody>
      </p:sp>
      <p:sp>
        <p:nvSpPr>
          <p:cNvPr id="69" name="Speech Bubble: Oval 68">
            <a:extLst>
              <a:ext uri="{FF2B5EF4-FFF2-40B4-BE49-F238E27FC236}">
                <a16:creationId xmlns:a16="http://schemas.microsoft.com/office/drawing/2014/main" id="{6EBE2514-3338-4644-99DE-BFF9F53F0D77}"/>
              </a:ext>
            </a:extLst>
          </p:cNvPr>
          <p:cNvSpPr/>
          <p:nvPr/>
        </p:nvSpPr>
        <p:spPr>
          <a:xfrm>
            <a:off x="751186" y="4932372"/>
            <a:ext cx="3111261" cy="1735330"/>
          </a:xfrm>
          <a:prstGeom prst="wedgeEllipseCallout">
            <a:avLst>
              <a:gd name="adj1" fmla="val 65625"/>
              <a:gd name="adj2" fmla="val -70943"/>
            </a:avLst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soy Elena!</a:t>
            </a:r>
          </a:p>
        </p:txBody>
      </p:sp>
      <p:sp>
        <p:nvSpPr>
          <p:cNvPr id="70" name="Multiplication Sign 69">
            <a:extLst>
              <a:ext uri="{FF2B5EF4-FFF2-40B4-BE49-F238E27FC236}">
                <a16:creationId xmlns:a16="http://schemas.microsoft.com/office/drawing/2014/main" id="{2AD9EA51-0F2C-4009-AEB0-8BA9816A6307}"/>
              </a:ext>
            </a:extLst>
          </p:cNvPr>
          <p:cNvSpPr/>
          <p:nvPr/>
        </p:nvSpPr>
        <p:spPr>
          <a:xfrm>
            <a:off x="7608674" y="5247187"/>
            <a:ext cx="1177162" cy="1544898"/>
          </a:xfrm>
          <a:prstGeom prst="mathMultiply">
            <a:avLst>
              <a:gd name="adj1" fmla="val 8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Multiplication Sign 70">
            <a:extLst>
              <a:ext uri="{FF2B5EF4-FFF2-40B4-BE49-F238E27FC236}">
                <a16:creationId xmlns:a16="http://schemas.microsoft.com/office/drawing/2014/main" id="{B7CCE802-F7E3-4C5B-94F0-2E1389041DCC}"/>
              </a:ext>
            </a:extLst>
          </p:cNvPr>
          <p:cNvSpPr/>
          <p:nvPr/>
        </p:nvSpPr>
        <p:spPr>
          <a:xfrm>
            <a:off x="5113539" y="4022811"/>
            <a:ext cx="1177162" cy="1544898"/>
          </a:xfrm>
          <a:prstGeom prst="mathMultiply">
            <a:avLst>
              <a:gd name="adj1" fmla="val 80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29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9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86" dur="59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59" grpId="0" animBg="1"/>
      <p:bldP spid="61" grpId="0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EC0F49-78A7-4B7A-BCBE-2382A23F87C3}"/>
              </a:ext>
            </a:extLst>
          </p:cNvPr>
          <p:cNvSpPr txBox="1"/>
          <p:nvPr/>
        </p:nvSpPr>
        <p:spPr>
          <a:xfrm>
            <a:off x="2896982" y="43365"/>
            <a:ext cx="4036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adivina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F7CD362-54A5-48CF-8B4B-4EF3B78202B3}"/>
              </a:ext>
            </a:extLst>
          </p:cNvPr>
          <p:cNvSpPr/>
          <p:nvPr/>
        </p:nvSpPr>
        <p:spPr>
          <a:xfrm>
            <a:off x="152496" y="4076716"/>
            <a:ext cx="1563249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Quique</a:t>
            </a:r>
            <a:endParaRPr lang="en-US" sz="3000" b="1" dirty="0">
              <a:ln w="1905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F03550-7E6B-416A-9FAF-72E8C63C337B}"/>
              </a:ext>
            </a:extLst>
          </p:cNvPr>
          <p:cNvSpPr/>
          <p:nvPr/>
        </p:nvSpPr>
        <p:spPr>
          <a:xfrm>
            <a:off x="213789" y="887305"/>
            <a:ext cx="1146468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Paco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2E1CBC-0867-4374-B405-E763684CFBC9}"/>
              </a:ext>
            </a:extLst>
          </p:cNvPr>
          <p:cNvSpPr/>
          <p:nvPr/>
        </p:nvSpPr>
        <p:spPr>
          <a:xfrm>
            <a:off x="3412998" y="871920"/>
            <a:ext cx="1579279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Picasso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54C92DB-11BB-4CFD-A255-86707EB0E4B4}"/>
              </a:ext>
            </a:extLst>
          </p:cNvPr>
          <p:cNvSpPr/>
          <p:nvPr/>
        </p:nvSpPr>
        <p:spPr>
          <a:xfrm>
            <a:off x="-19527" y="2206793"/>
            <a:ext cx="1508306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Frida Kahlo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976F61C-6CE9-46AD-9A32-59033621D2A6}"/>
              </a:ext>
            </a:extLst>
          </p:cNvPr>
          <p:cNvSpPr/>
          <p:nvPr/>
        </p:nvSpPr>
        <p:spPr>
          <a:xfrm>
            <a:off x="3459962" y="2363140"/>
            <a:ext cx="2573140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Señor</a:t>
            </a:r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 Valero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240B91-2E5C-4111-B9F1-7F38AFD5FDFA}"/>
              </a:ext>
            </a:extLst>
          </p:cNvPr>
          <p:cNvSpPr/>
          <p:nvPr/>
        </p:nvSpPr>
        <p:spPr>
          <a:xfrm>
            <a:off x="2788042" y="5583106"/>
            <a:ext cx="2550725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Ángela</a:t>
            </a:r>
            <a:endParaRPr lang="en-US" sz="3000" b="1" dirty="0">
              <a:ln w="1905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3B0002-F98E-4334-80BD-1F1D51332E48}"/>
              </a:ext>
            </a:extLst>
          </p:cNvPr>
          <p:cNvSpPr/>
          <p:nvPr/>
        </p:nvSpPr>
        <p:spPr>
          <a:xfrm>
            <a:off x="-376208" y="5571354"/>
            <a:ext cx="2550725" cy="55399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Elena</a:t>
            </a:r>
          </a:p>
        </p:txBody>
      </p:sp>
      <p:pic>
        <p:nvPicPr>
          <p:cNvPr id="36" name="Picture 2" descr="Boy, Sad, Stress, Young Man, Young, Lonely, Student">
            <a:extLst>
              <a:ext uri="{FF2B5EF4-FFF2-40B4-BE49-F238E27FC236}">
                <a16:creationId xmlns:a16="http://schemas.microsoft.com/office/drawing/2014/main" id="{87DBC9A7-C428-4AD1-9D3C-A2FA168DA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101" y="673152"/>
            <a:ext cx="1279123" cy="137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143BE68-A05D-40C0-8879-BBD322406A1F}"/>
              </a:ext>
            </a:extLst>
          </p:cNvPr>
          <p:cNvSpPr txBox="1"/>
          <p:nvPr/>
        </p:nvSpPr>
        <p:spPr>
          <a:xfrm>
            <a:off x="177211" y="1281031"/>
            <a:ext cx="1422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Colombia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5B69C1-980A-42EA-BFAA-DDC426BFFDE0}"/>
              </a:ext>
            </a:extLst>
          </p:cNvPr>
          <p:cNvSpPr txBox="1"/>
          <p:nvPr/>
        </p:nvSpPr>
        <p:spPr>
          <a:xfrm>
            <a:off x="129713" y="306694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Mexico</a:t>
            </a:r>
          </a:p>
        </p:txBody>
      </p:sp>
      <p:pic>
        <p:nvPicPr>
          <p:cNvPr id="41" name="Picture 4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CCFF9AD-9F88-4CC0-A883-9DC8BEE8E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619" y="3594045"/>
            <a:ext cx="844291" cy="137197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78F753F-0B82-4F87-9C52-8D18ECAB7999}"/>
              </a:ext>
            </a:extLst>
          </p:cNvPr>
          <p:cNvSpPr txBox="1"/>
          <p:nvPr/>
        </p:nvSpPr>
        <p:spPr>
          <a:xfrm>
            <a:off x="120587" y="4557630"/>
            <a:ext cx="1757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 &amp; Peru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67B2F6D-F1DB-4540-A6A5-5D39A357E633}"/>
              </a:ext>
            </a:extLst>
          </p:cNvPr>
          <p:cNvSpPr txBox="1"/>
          <p:nvPr/>
        </p:nvSpPr>
        <p:spPr>
          <a:xfrm>
            <a:off x="3423404" y="1316790"/>
            <a:ext cx="211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1C4939D-6751-41D8-918D-05CFA3591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494" y="5414448"/>
            <a:ext cx="868775" cy="104213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856C810-1AB8-47FD-B3A6-47A8BADCC6D3}"/>
              </a:ext>
            </a:extLst>
          </p:cNvPr>
          <p:cNvSpPr txBox="1"/>
          <p:nvPr/>
        </p:nvSpPr>
        <p:spPr>
          <a:xfrm>
            <a:off x="3503999" y="2866885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Chile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F93F2F-CD6F-42A7-9BA1-C27583622B0D}"/>
              </a:ext>
            </a:extLst>
          </p:cNvPr>
          <p:cNvSpPr txBox="1"/>
          <p:nvPr/>
        </p:nvSpPr>
        <p:spPr>
          <a:xfrm>
            <a:off x="320472" y="6022952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Peru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361165-339B-46A2-A309-BBD02A295D1D}"/>
              </a:ext>
            </a:extLst>
          </p:cNvPr>
          <p:cNvSpPr txBox="1"/>
          <p:nvPr/>
        </p:nvSpPr>
        <p:spPr>
          <a:xfrm>
            <a:off x="3452703" y="6125352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Spain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Picture 2" descr="Teacher, Man, Cartoon, Professor, School, Education">
            <a:extLst>
              <a:ext uri="{FF2B5EF4-FFF2-40B4-BE49-F238E27FC236}">
                <a16:creationId xmlns:a16="http://schemas.microsoft.com/office/drawing/2014/main" id="{0899F108-735F-49E1-858D-940A0B1D3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4" y="1621622"/>
            <a:ext cx="809154" cy="161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68CE62B-2DE9-42C8-A510-49B41CFDA4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429" y="5085099"/>
            <a:ext cx="783994" cy="1772901"/>
          </a:xfrm>
          <a:prstGeom prst="rect">
            <a:avLst/>
          </a:prstGeom>
        </p:spPr>
      </p:pic>
      <p:sp>
        <p:nvSpPr>
          <p:cNvPr id="73" name="Speech Bubble: Oval 72">
            <a:extLst>
              <a:ext uri="{FF2B5EF4-FFF2-40B4-BE49-F238E27FC236}">
                <a16:creationId xmlns:a16="http://schemas.microsoft.com/office/drawing/2014/main" id="{17AF62B4-0B72-458D-9CE7-AF00AABC2646}"/>
              </a:ext>
            </a:extLst>
          </p:cNvPr>
          <p:cNvSpPr/>
          <p:nvPr/>
        </p:nvSpPr>
        <p:spPr>
          <a:xfrm>
            <a:off x="7681346" y="1173504"/>
            <a:ext cx="3403932" cy="2018796"/>
          </a:xfrm>
          <a:prstGeom prst="wedgeEllipseCallout">
            <a:avLst>
              <a:gd name="adj1" fmla="val 69947"/>
              <a:gd name="adj2" fmla="val 57690"/>
            </a:avLst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¿Eres de…?</a:t>
            </a:r>
          </a:p>
        </p:txBody>
      </p:sp>
      <p:sp>
        <p:nvSpPr>
          <p:cNvPr id="74" name="Speech Bubble: Oval 73">
            <a:extLst>
              <a:ext uri="{FF2B5EF4-FFF2-40B4-BE49-F238E27FC236}">
                <a16:creationId xmlns:a16="http://schemas.microsoft.com/office/drawing/2014/main" id="{C223CDD2-87F3-4D6A-8E9C-16083AE89A40}"/>
              </a:ext>
            </a:extLst>
          </p:cNvPr>
          <p:cNvSpPr/>
          <p:nvPr/>
        </p:nvSpPr>
        <p:spPr>
          <a:xfrm>
            <a:off x="9758114" y="4866461"/>
            <a:ext cx="2329759" cy="1735330"/>
          </a:xfrm>
          <a:prstGeom prst="wedgeEllipseCallout">
            <a:avLst>
              <a:gd name="adj1" fmla="val -36240"/>
              <a:gd name="adj2" fmla="val -109547"/>
            </a:avLst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¡No soy de …!</a:t>
            </a:r>
          </a:p>
        </p:txBody>
      </p:sp>
      <p:pic>
        <p:nvPicPr>
          <p:cNvPr id="75" name="Picture 2" descr="Frida Kahlo, Women, Painter, Artist">
            <a:extLst>
              <a:ext uri="{FF2B5EF4-FFF2-40B4-BE49-F238E27FC236}">
                <a16:creationId xmlns:a16="http://schemas.microsoft.com/office/drawing/2014/main" id="{68C979DA-BCE1-4844-9817-5AAF3181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566" y="2016088"/>
            <a:ext cx="663160" cy="132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4" descr="Picasso, Art, Sculpture, Faces">
            <a:extLst>
              <a:ext uri="{FF2B5EF4-FFF2-40B4-BE49-F238E27FC236}">
                <a16:creationId xmlns:a16="http://schemas.microsoft.com/office/drawing/2014/main" id="{70081858-943F-4420-B452-DD15C47A6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00" y="591060"/>
            <a:ext cx="636072" cy="11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Speech Bubble: Oval 76">
            <a:extLst>
              <a:ext uri="{FF2B5EF4-FFF2-40B4-BE49-F238E27FC236}">
                <a16:creationId xmlns:a16="http://schemas.microsoft.com/office/drawing/2014/main" id="{CA1A8D8E-4FF4-4523-93E9-5A9241D03F28}"/>
              </a:ext>
            </a:extLst>
          </p:cNvPr>
          <p:cNvSpPr/>
          <p:nvPr/>
        </p:nvSpPr>
        <p:spPr>
          <a:xfrm>
            <a:off x="7040772" y="4012273"/>
            <a:ext cx="2329759" cy="1735330"/>
          </a:xfrm>
          <a:prstGeom prst="wedgeEllipseCallout">
            <a:avLst>
              <a:gd name="adj1" fmla="val 81506"/>
              <a:gd name="adj2" fmla="val -82684"/>
            </a:avLst>
          </a:prstGeo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Sí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, soy de…!</a:t>
            </a:r>
          </a:p>
        </p:txBody>
      </p:sp>
      <p:pic>
        <p:nvPicPr>
          <p:cNvPr id="78" name="Picture 16" descr="Animal, Bear, Cartoon, Children, Kids, Toys">
            <a:extLst>
              <a:ext uri="{FF2B5EF4-FFF2-40B4-BE49-F238E27FC236}">
                <a16:creationId xmlns:a16="http://schemas.microsoft.com/office/drawing/2014/main" id="{EA955992-FAB4-49DF-B5C9-088E036E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00" y="3861653"/>
            <a:ext cx="796300" cy="104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73922AC3-FF9F-4C1D-A68F-FDDF2EB10D00}"/>
              </a:ext>
            </a:extLst>
          </p:cNvPr>
          <p:cNvSpPr/>
          <p:nvPr/>
        </p:nvSpPr>
        <p:spPr>
          <a:xfrm>
            <a:off x="3466428" y="3894326"/>
            <a:ext cx="1500732" cy="55399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1905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latin typeface="Century Gothic" panose="020B0502020202020204" pitchFamily="34" charset="0"/>
              </a:rPr>
              <a:t>Ramón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587F11-63BF-418D-814C-FCD5CB93C0F0}"/>
              </a:ext>
            </a:extLst>
          </p:cNvPr>
          <p:cNvSpPr txBox="1"/>
          <p:nvPr/>
        </p:nvSpPr>
        <p:spPr>
          <a:xfrm>
            <a:off x="3519771" y="4381468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Costa Rica</a:t>
            </a:r>
          </a:p>
        </p:txBody>
      </p:sp>
      <p:sp>
        <p:nvSpPr>
          <p:cNvPr id="81" name="Google Shape;307;p14">
            <a:extLst>
              <a:ext uri="{FF2B5EF4-FFF2-40B4-BE49-F238E27FC236}">
                <a16:creationId xmlns:a16="http://schemas.microsoft.com/office/drawing/2014/main" id="{D4116E56-3A2B-4265-8DEB-EEB29CB228F4}"/>
              </a:ext>
            </a:extLst>
          </p:cNvPr>
          <p:cNvSpPr txBox="1"/>
          <p:nvPr/>
        </p:nvSpPr>
        <p:spPr>
          <a:xfrm>
            <a:off x="11063651" y="1040736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2" name="Google Shape;383;p19" descr="Chat, Multiple, Icon, Symbol, Message, Bubble, Talk">
            <a:extLst>
              <a:ext uri="{FF2B5EF4-FFF2-40B4-BE49-F238E27FC236}">
                <a16:creationId xmlns:a16="http://schemas.microsoft.com/office/drawing/2014/main" id="{21345A9F-B9DB-411B-BB8D-AE211F57E95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927024" y="155984"/>
            <a:ext cx="1138234" cy="974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057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 </a:t>
            </a:r>
            <a:endParaRPr lang="en-GB" sz="3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68CA353-6B7B-44CA-92FB-9ACDF811AC62}"/>
              </a:ext>
            </a:extLst>
          </p:cNvPr>
          <p:cNvSpPr txBox="1"/>
          <p:nvPr/>
        </p:nvSpPr>
        <p:spPr>
          <a:xfrm>
            <a:off x="3222806" y="48249"/>
            <a:ext cx="4049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en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Picture 2" descr="Pen, Write, Pencil, Writing Tool, Work, Message, Blue">
            <a:extLst>
              <a:ext uri="{FF2B5EF4-FFF2-40B4-BE49-F238E27FC236}">
                <a16:creationId xmlns:a16="http://schemas.microsoft.com/office/drawing/2014/main" id="{C9D37DA5-9449-4216-BD59-3CAC2591A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119" y="117093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24974A5-8FD1-415F-9F61-DD86CCDD1E36}"/>
              </a:ext>
            </a:extLst>
          </p:cNvPr>
          <p:cNvSpPr txBox="1"/>
          <p:nvPr/>
        </p:nvSpPr>
        <p:spPr>
          <a:xfrm>
            <a:off x="10835060" y="1094549"/>
            <a:ext cx="126028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escribir</a:t>
            </a:r>
            <a:endParaRPr lang="en-GB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ADC2AC04-A661-4700-AF98-D34DD33EC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0509766"/>
              </p:ext>
            </p:extLst>
          </p:nvPr>
        </p:nvGraphicFramePr>
        <p:xfrm>
          <a:off x="501877" y="1195702"/>
          <a:ext cx="5270273" cy="4267200"/>
        </p:xfrm>
        <a:graphic>
          <a:graphicData uri="http://schemas.openxmlformats.org/drawingml/2006/table">
            <a:tbl>
              <a:tblPr firstRow="1" bandRow="1"/>
              <a:tblGrid>
                <a:gridCol w="853672">
                  <a:extLst>
                    <a:ext uri="{9D8B030D-6E8A-4147-A177-3AD203B41FA5}">
                      <a16:colId xmlns:a16="http://schemas.microsoft.com/office/drawing/2014/main" val="3410826006"/>
                    </a:ext>
                  </a:extLst>
                </a:gridCol>
                <a:gridCol w="4416601">
                  <a:extLst>
                    <a:ext uri="{9D8B030D-6E8A-4147-A177-3AD203B41FA5}">
                      <a16:colId xmlns:a16="http://schemas.microsoft.com/office/drawing/2014/main" val="3649610438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healthy.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8044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26173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 from Peru.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5515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446514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S/he is from Spain.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1898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812283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I’m from England.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9393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444491"/>
                  </a:ext>
                </a:extLst>
              </a:tr>
            </a:tbl>
          </a:graphicData>
        </a:graphic>
      </p:graphicFrame>
      <p:sp>
        <p:nvSpPr>
          <p:cNvPr id="28" name="TextBox 27">
            <a:extLst>
              <a:ext uri="{FF2B5EF4-FFF2-40B4-BE49-F238E27FC236}">
                <a16:creationId xmlns:a16="http://schemas.microsoft.com/office/drawing/2014/main" id="{D2F92149-B6ED-44E2-8215-E51614286331}"/>
              </a:ext>
            </a:extLst>
          </p:cNvPr>
          <p:cNvSpPr txBox="1"/>
          <p:nvPr/>
        </p:nvSpPr>
        <p:spPr>
          <a:xfrm>
            <a:off x="1391460" y="172107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sano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BF60AC-CC73-47FB-A99C-27C5454697BC}"/>
              </a:ext>
            </a:extLst>
          </p:cNvPr>
          <p:cNvSpPr txBox="1"/>
          <p:nvPr/>
        </p:nvSpPr>
        <p:spPr>
          <a:xfrm>
            <a:off x="1273274" y="276966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Eres de Perú.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252F8C-9C8F-4119-8D1C-59A480B1FCE7}"/>
              </a:ext>
            </a:extLst>
          </p:cNvPr>
          <p:cNvSpPr txBox="1"/>
          <p:nvPr/>
        </p:nvSpPr>
        <p:spPr>
          <a:xfrm>
            <a:off x="1337996" y="378144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F581A14-DDAF-489D-8B62-6CABECFEA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04" y="5540781"/>
            <a:ext cx="1186070" cy="10803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214C952-C4D8-4EAC-92F0-FF55DFA4B3A7}"/>
              </a:ext>
            </a:extLst>
          </p:cNvPr>
          <p:cNvSpPr txBox="1"/>
          <p:nvPr/>
        </p:nvSpPr>
        <p:spPr>
          <a:xfrm>
            <a:off x="1280846" y="5819501"/>
            <a:ext cx="4797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make these sentences into a question?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E2748C-31CD-4995-BA09-94D1A5B076D2}"/>
              </a:ext>
            </a:extLst>
          </p:cNvPr>
          <p:cNvSpPr txBox="1"/>
          <p:nvPr/>
        </p:nvSpPr>
        <p:spPr>
          <a:xfrm>
            <a:off x="5999341" y="170597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¿Soy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sano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A4BA03-E26D-43C0-A7CC-BFF70FD33D91}"/>
              </a:ext>
            </a:extLst>
          </p:cNvPr>
          <p:cNvSpPr txBox="1"/>
          <p:nvPr/>
        </p:nvSpPr>
        <p:spPr>
          <a:xfrm>
            <a:off x="5968751" y="278997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¿Eres de Perú?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5AC2E6-9690-40A4-B23C-D47D18D7D988}"/>
              </a:ext>
            </a:extLst>
          </p:cNvPr>
          <p:cNvSpPr txBox="1"/>
          <p:nvPr/>
        </p:nvSpPr>
        <p:spPr>
          <a:xfrm>
            <a:off x="5968751" y="37146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¿Es de </a:t>
            </a: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9D624A3-A762-42D6-A57A-A24B4C424AE4}"/>
              </a:ext>
            </a:extLst>
          </p:cNvPr>
          <p:cNvSpPr txBox="1"/>
          <p:nvPr/>
        </p:nvSpPr>
        <p:spPr>
          <a:xfrm>
            <a:off x="1391460" y="484622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Soy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Inglaterra</a:t>
            </a:r>
            <a:endParaRPr lang="en-GB" sz="28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5BF27F-34C2-4EFE-951E-ED3AE3FE982C}"/>
              </a:ext>
            </a:extLst>
          </p:cNvPr>
          <p:cNvSpPr txBox="1"/>
          <p:nvPr/>
        </p:nvSpPr>
        <p:spPr>
          <a:xfrm>
            <a:off x="6022215" y="4798524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¿Soy de 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Inglaterra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C4272EE-D45B-4E0A-9539-8AAABF5ABF23}"/>
              </a:ext>
            </a:extLst>
          </p:cNvPr>
          <p:cNvGrpSpPr/>
          <p:nvPr/>
        </p:nvGrpSpPr>
        <p:grpSpPr>
          <a:xfrm>
            <a:off x="8091087" y="5578881"/>
            <a:ext cx="824458" cy="1169357"/>
            <a:chOff x="10264329" y="1395151"/>
            <a:chExt cx="1171740" cy="178985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A6E38452-ADCF-4C30-AFD5-B1DA4BB55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E82643A-8D0E-4ECA-8BE4-072EFF684A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A610DDA7-2D15-47E6-8E78-1BCBE0861A04}"/>
              </a:ext>
            </a:extLst>
          </p:cNvPr>
          <p:cNvSpPr txBox="1"/>
          <p:nvPr/>
        </p:nvSpPr>
        <p:spPr>
          <a:xfrm>
            <a:off x="8886509" y="6193463"/>
            <a:ext cx="1979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Picture 2" descr="Spain, Country, Europe, Flag, Borders">
            <a:extLst>
              <a:ext uri="{FF2B5EF4-FFF2-40B4-BE49-F238E27FC236}">
                <a16:creationId xmlns:a16="http://schemas.microsoft.com/office/drawing/2014/main" id="{85753236-6C20-4F0B-AD81-D99B56B86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54" y="5754497"/>
            <a:ext cx="1232701" cy="9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DF785FE5-9E36-48ED-90E2-1323BCDCAA8B}"/>
              </a:ext>
            </a:extLst>
          </p:cNvPr>
          <p:cNvSpPr txBox="1"/>
          <p:nvPr/>
        </p:nvSpPr>
        <p:spPr>
          <a:xfrm>
            <a:off x="6842187" y="6185884"/>
            <a:ext cx="127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2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3" grpId="0"/>
      <p:bldP spid="34" grpId="0"/>
      <p:bldP spid="45" grpId="0"/>
      <p:bldP spid="46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Table 4">
            <a:extLst>
              <a:ext uri="{FF2B5EF4-FFF2-40B4-BE49-F238E27FC236}">
                <a16:creationId xmlns:a16="http://schemas.microsoft.com/office/drawing/2014/main" id="{6DDFA45F-B61E-45F9-83F3-627594E80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523340"/>
              </p:ext>
            </p:extLst>
          </p:nvPr>
        </p:nvGraphicFramePr>
        <p:xfrm>
          <a:off x="241474" y="1020629"/>
          <a:ext cx="1010953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58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3491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454442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264343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 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(state)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ready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 is (state)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How?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annoying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comfortable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normally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am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(origin)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you are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(origin)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England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s/he, it is </a:t>
                      </a:r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(origin)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from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positive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3164283" y="145306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2C0F9B-6D18-41D7-9B49-B9F02D403EA1}"/>
              </a:ext>
            </a:extLst>
          </p:cNvPr>
          <p:cNvSpPr txBox="1"/>
          <p:nvPr/>
        </p:nvSpPr>
        <p:spPr>
          <a:xfrm>
            <a:off x="2064877" y="625072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solidFill>
              <a:srgbClr val="FADD2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2E92A924-F4C0-496F-B533-59D271DEB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32" y="3078267"/>
            <a:ext cx="1186070" cy="108036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713253A5-93A3-4BDF-BD6B-D87A821F4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58" y="1436887"/>
            <a:ext cx="1186070" cy="118607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63F869-9562-49D4-B4CB-6D6F4C5FE92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227" y="5368247"/>
            <a:ext cx="1162417" cy="11012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A680B57-8F93-4A7E-8F70-0832546ADC4A}"/>
              </a:ext>
            </a:extLst>
          </p:cNvPr>
          <p:cNvSpPr txBox="1"/>
          <p:nvPr/>
        </p:nvSpPr>
        <p:spPr>
          <a:xfrm>
            <a:off x="1309717" y="610255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45A269-E713-4427-B068-14852FE73B83}"/>
              </a:ext>
            </a:extLst>
          </p:cNvPr>
          <p:cNvSpPr txBox="1"/>
          <p:nvPr/>
        </p:nvSpPr>
        <p:spPr>
          <a:xfrm>
            <a:off x="1271854" y="374130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A40C527-9D71-4DF1-9A19-03132C70FA95}"/>
              </a:ext>
            </a:extLst>
          </p:cNvPr>
          <p:cNvSpPr txBox="1"/>
          <p:nvPr/>
        </p:nvSpPr>
        <p:spPr>
          <a:xfrm>
            <a:off x="1301350" y="212922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0578C49-95A5-4523-9EBF-411824B49012}"/>
              </a:ext>
            </a:extLst>
          </p:cNvPr>
          <p:cNvSpPr txBox="1"/>
          <p:nvPr/>
        </p:nvSpPr>
        <p:spPr>
          <a:xfrm>
            <a:off x="4735013" y="6274788"/>
            <a:ext cx="15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73B867A-DFD2-41DC-9E22-635F968DC7CA}"/>
              </a:ext>
            </a:extLst>
          </p:cNvPr>
          <p:cNvSpPr txBox="1"/>
          <p:nvPr/>
        </p:nvSpPr>
        <p:spPr>
          <a:xfrm>
            <a:off x="7103728" y="6210592"/>
            <a:ext cx="150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8AABBF4-8AB9-45A4-9463-1F14E69C17E5}"/>
              </a:ext>
            </a:extLst>
          </p:cNvPr>
          <p:cNvSpPr txBox="1"/>
          <p:nvPr/>
        </p:nvSpPr>
        <p:spPr>
          <a:xfrm>
            <a:off x="2062676" y="5427115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eres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0E80826-1DCE-4EBA-95D0-9C6E95E2ABBD}"/>
              </a:ext>
            </a:extLst>
          </p:cNvPr>
          <p:cNvSpPr txBox="1"/>
          <p:nvPr/>
        </p:nvSpPr>
        <p:spPr>
          <a:xfrm>
            <a:off x="4687729" y="5451177"/>
            <a:ext cx="2390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EE38043-A8E7-4CC3-A73A-620C3C0727AB}"/>
              </a:ext>
            </a:extLst>
          </p:cNvPr>
          <p:cNvSpPr txBox="1"/>
          <p:nvPr/>
        </p:nvSpPr>
        <p:spPr>
          <a:xfrm>
            <a:off x="7231517" y="5415042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4B8B59B-7074-4365-9516-C54EEACF2349}"/>
              </a:ext>
            </a:extLst>
          </p:cNvPr>
          <p:cNvSpPr txBox="1"/>
          <p:nvPr/>
        </p:nvSpPr>
        <p:spPr>
          <a:xfrm>
            <a:off x="1961848" y="4603506"/>
            <a:ext cx="235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97C9E87-D304-4BED-A36C-A5E21296ECCE}"/>
              </a:ext>
            </a:extLst>
          </p:cNvPr>
          <p:cNvSpPr txBox="1"/>
          <p:nvPr/>
        </p:nvSpPr>
        <p:spPr>
          <a:xfrm>
            <a:off x="4705985" y="4646420"/>
            <a:ext cx="2038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455A1D6-1B08-41AD-BCD1-74D4B2B5FE78}"/>
              </a:ext>
            </a:extLst>
          </p:cNvPr>
          <p:cNvSpPr txBox="1"/>
          <p:nvPr/>
        </p:nvSpPr>
        <p:spPr>
          <a:xfrm>
            <a:off x="7071876" y="4627601"/>
            <a:ext cx="135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BF6563-B2B1-4E9A-B0C1-3685F3E1F95D}"/>
              </a:ext>
            </a:extLst>
          </p:cNvPr>
          <p:cNvSpPr txBox="1"/>
          <p:nvPr/>
        </p:nvSpPr>
        <p:spPr>
          <a:xfrm>
            <a:off x="1961848" y="3802856"/>
            <a:ext cx="147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pesado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F93C0B-205C-476F-90F4-F3EBD063F9C4}"/>
              </a:ext>
            </a:extLst>
          </p:cNvPr>
          <p:cNvSpPr txBox="1"/>
          <p:nvPr/>
        </p:nvSpPr>
        <p:spPr>
          <a:xfrm>
            <a:off x="7083576" y="3836018"/>
            <a:ext cx="15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6D0014-CEA6-47E1-A7FB-ADE956772E92}"/>
              </a:ext>
            </a:extLst>
          </p:cNvPr>
          <p:cNvSpPr txBox="1"/>
          <p:nvPr/>
        </p:nvSpPr>
        <p:spPr>
          <a:xfrm>
            <a:off x="4662650" y="3802854"/>
            <a:ext cx="862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hoy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F98C7C9-4AA9-4A1A-97B4-2D4F87EFB67C}"/>
              </a:ext>
            </a:extLst>
          </p:cNvPr>
          <p:cNvSpPr txBox="1"/>
          <p:nvPr/>
        </p:nvSpPr>
        <p:spPr>
          <a:xfrm>
            <a:off x="2073822" y="3012955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ahora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F42829D-7877-44BA-AE01-C59F76824B79}"/>
              </a:ext>
            </a:extLst>
          </p:cNvPr>
          <p:cNvSpPr txBox="1"/>
          <p:nvPr/>
        </p:nvSpPr>
        <p:spPr>
          <a:xfrm>
            <a:off x="4735013" y="3042322"/>
            <a:ext cx="15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FF4FEA8-4973-4F66-8F6A-39E4C7C86725}"/>
              </a:ext>
            </a:extLst>
          </p:cNvPr>
          <p:cNvSpPr txBox="1"/>
          <p:nvPr/>
        </p:nvSpPr>
        <p:spPr>
          <a:xfrm>
            <a:off x="7221162" y="300202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AD40CE-3B6C-4715-B856-E6CB7EF7FB48}"/>
              </a:ext>
            </a:extLst>
          </p:cNvPr>
          <p:cNvSpPr txBox="1"/>
          <p:nvPr/>
        </p:nvSpPr>
        <p:spPr>
          <a:xfrm>
            <a:off x="2062676" y="2196004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200BD90-50A2-46C2-AE4F-FFED5DE11322}"/>
              </a:ext>
            </a:extLst>
          </p:cNvPr>
          <p:cNvSpPr txBox="1"/>
          <p:nvPr/>
        </p:nvSpPr>
        <p:spPr>
          <a:xfrm>
            <a:off x="4766696" y="2246518"/>
            <a:ext cx="1995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aquí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A201408-600C-42E6-A21E-2DC5591C2E91}"/>
              </a:ext>
            </a:extLst>
          </p:cNvPr>
          <p:cNvSpPr txBox="1"/>
          <p:nvPr/>
        </p:nvSpPr>
        <p:spPr>
          <a:xfrm>
            <a:off x="7042605" y="2210443"/>
            <a:ext cx="138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46386FA-6907-4FC8-9AA4-FEDF2267302F}"/>
              </a:ext>
            </a:extLst>
          </p:cNvPr>
          <p:cNvSpPr txBox="1"/>
          <p:nvPr/>
        </p:nvSpPr>
        <p:spPr>
          <a:xfrm>
            <a:off x="2062675" y="138291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dónde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FE06C45-906F-4C30-8FDE-C4A9FAB51561}"/>
              </a:ext>
            </a:extLst>
          </p:cNvPr>
          <p:cNvSpPr txBox="1"/>
          <p:nvPr/>
        </p:nvSpPr>
        <p:spPr>
          <a:xfrm>
            <a:off x="4699761" y="1410366"/>
            <a:ext cx="15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estoy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69A4B92-85FD-4CD8-B8B9-E855C858676F}"/>
              </a:ext>
            </a:extLst>
          </p:cNvPr>
          <p:cNvSpPr txBox="1"/>
          <p:nvPr/>
        </p:nvSpPr>
        <p:spPr>
          <a:xfrm>
            <a:off x="7032489" y="1382911"/>
            <a:ext cx="1874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preparado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DC2B18-2739-4B4C-9178-DFBD2E59A8F4}"/>
              </a:ext>
            </a:extLst>
          </p:cNvPr>
          <p:cNvSpPr txBox="1"/>
          <p:nvPr/>
        </p:nvSpPr>
        <p:spPr>
          <a:xfrm>
            <a:off x="8543315" y="2198721"/>
            <a:ext cx="1388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perdida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E22090-AE06-4FF7-8347-54E08E7F6B0C}"/>
              </a:ext>
            </a:extLst>
          </p:cNvPr>
          <p:cNvSpPr txBox="1"/>
          <p:nvPr/>
        </p:nvSpPr>
        <p:spPr>
          <a:xfrm>
            <a:off x="8689762" y="1377344"/>
            <a:ext cx="16983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preparada</a:t>
            </a:r>
            <a:endParaRPr lang="en-GB" sz="2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CDCFD7-8B7F-48F2-9046-408504BC2CC0}"/>
              </a:ext>
            </a:extLst>
          </p:cNvPr>
          <p:cNvSpPr txBox="1"/>
          <p:nvPr/>
        </p:nvSpPr>
        <p:spPr>
          <a:xfrm>
            <a:off x="8611843" y="4634434"/>
            <a:ext cx="135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activa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568B2F-D052-48AA-9F95-5048F5FB03CD}"/>
              </a:ext>
            </a:extLst>
          </p:cNvPr>
          <p:cNvSpPr txBox="1"/>
          <p:nvPr/>
        </p:nvSpPr>
        <p:spPr>
          <a:xfrm>
            <a:off x="8527846" y="6235153"/>
            <a:ext cx="1508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positiva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3200432-AB8D-4F4F-8C39-FAFC81FB42A2}"/>
              </a:ext>
            </a:extLst>
          </p:cNvPr>
          <p:cNvSpPr txBox="1"/>
          <p:nvPr/>
        </p:nvSpPr>
        <p:spPr>
          <a:xfrm>
            <a:off x="3348431" y="3788450"/>
            <a:ext cx="147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pesada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AFD342-D7F9-4721-82A5-5DA6461E42E3}"/>
              </a:ext>
            </a:extLst>
          </p:cNvPr>
          <p:cNvSpPr txBox="1"/>
          <p:nvPr/>
        </p:nvSpPr>
        <p:spPr>
          <a:xfrm>
            <a:off x="8631994" y="3802855"/>
            <a:ext cx="1548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cómoda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2227</TotalTime>
  <Words>1844</Words>
  <Application>Microsoft Office PowerPoint</Application>
  <PresentationFormat>Widescreen</PresentationFormat>
  <Paragraphs>404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docs-Century Gothic</vt:lpstr>
      <vt:lpstr>Arial</vt:lpstr>
      <vt:lpstr>Calibri</vt:lpstr>
      <vt:lpstr>Calibri Light</vt:lpstr>
      <vt:lpstr>Century Gothic</vt:lpstr>
      <vt:lpstr>Lucida Handwriting</vt:lpstr>
      <vt:lpstr>Modern Love</vt:lpstr>
      <vt:lpstr>Office Theme</vt:lpstr>
      <vt:lpstr>PowerPoint Presentation</vt:lpstr>
      <vt:lpstr>Follow up 1 </vt:lpstr>
      <vt:lpstr>Follow up 2: </vt:lpstr>
      <vt:lpstr>Follow up 3: </vt:lpstr>
      <vt:lpstr>Follow up 4:</vt:lpstr>
      <vt:lpstr>Follow up 4:</vt:lpstr>
      <vt:lpstr>Follow up 5 </vt:lpstr>
      <vt:lpstr>Follow up: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8</cp:revision>
  <dcterms:created xsi:type="dcterms:W3CDTF">2021-07-15T14:50:53Z</dcterms:created>
  <dcterms:modified xsi:type="dcterms:W3CDTF">2021-09-16T17:52:36Z</dcterms:modified>
</cp:coreProperties>
</file>