
<file path=[Content_Types].xml><?xml version="1.0" encoding="utf-8"?>
<Types xmlns="http://schemas.openxmlformats.org/package/2006/content-types">
  <Default Extension="fntdata" ContentType="application/x-fontdata"/>
  <Default Extension="gif" ContentType="image/gif"/>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1" r:id="rId2"/>
  </p:sldMasterIdLst>
  <p:notesMasterIdLst>
    <p:notesMasterId r:id="rId24"/>
  </p:notesMasterIdLst>
  <p:sldIdLst>
    <p:sldId id="256" r:id="rId3"/>
    <p:sldId id="379" r:id="rId4"/>
    <p:sldId id="380" r:id="rId5"/>
    <p:sldId id="381" r:id="rId6"/>
    <p:sldId id="382" r:id="rId7"/>
    <p:sldId id="383" r:id="rId8"/>
    <p:sldId id="371" r:id="rId9"/>
    <p:sldId id="354" r:id="rId10"/>
    <p:sldId id="372" r:id="rId11"/>
    <p:sldId id="373" r:id="rId12"/>
    <p:sldId id="374" r:id="rId13"/>
    <p:sldId id="375" r:id="rId14"/>
    <p:sldId id="364" r:id="rId15"/>
    <p:sldId id="365" r:id="rId16"/>
    <p:sldId id="366" r:id="rId17"/>
    <p:sldId id="367" r:id="rId18"/>
    <p:sldId id="368" r:id="rId19"/>
    <p:sldId id="376" r:id="rId20"/>
    <p:sldId id="377" r:id="rId21"/>
    <p:sldId id="378" r:id="rId22"/>
    <p:sldId id="277" r:id="rId23"/>
  </p:sldIdLst>
  <p:sldSz cx="12192000" cy="6858000"/>
  <p:notesSz cx="6858000" cy="9144000"/>
  <p:embeddedFontLst>
    <p:embeddedFont>
      <p:font typeface="Calibri" panose="020F0502020204030204" pitchFamily="34" charset="0"/>
      <p:regular r:id="rId25"/>
      <p:bold r:id="rId26"/>
      <p:italic r:id="rId27"/>
      <p:boldItalic r:id="rId28"/>
    </p:embeddedFont>
    <p:embeddedFont>
      <p:font typeface="Century Gothic" panose="020B0502020202020204" pitchFamily="34" charset="0"/>
      <p:regular r:id="rId29"/>
      <p:bold r:id="rId30"/>
      <p:italic r:id="rId31"/>
      <p:boldItalic r:id="rId32"/>
    </p:embeddedFont>
    <p:embeddedFont>
      <p:font typeface="Modern Love" panose="04090805081005020601" pitchFamily="82" charset="0"/>
      <p:regular r:id="rId33"/>
    </p:embeddedFont>
    <p:embeddedFont>
      <p:font typeface="Quattrocento Sans" panose="020B0604020202020204" charset="0"/>
      <p:regular r:id="rId34"/>
      <p:bold r:id="rId35"/>
      <p:italic r:id="rId36"/>
      <p:boldItalic r:id="rId37"/>
    </p:embeddedFont>
    <p:embeddedFont>
      <p:font typeface="Segoe Print" panose="02000600000000000000" pitchFamily="2" charset="0"/>
      <p:regular r:id="rId38"/>
      <p:bold r:id="rId3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0" roundtripDataSignature="AMtx7mgfAoGAkQLPovnmz22uWfrGTLQuHA=="/>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aula Vazquez-Valero" initials="PV" lastIdx="1" clrIdx="0">
    <p:extLst>
      <p:ext uri="{19B8F6BF-5375-455C-9EA6-DF929625EA0E}">
        <p15:presenceInfo xmlns:p15="http://schemas.microsoft.com/office/powerpoint/2012/main" userId="S::PVazquez-Valero@combertonvc.org::3a0e46d7-2099-40af-a155-aa45b68bfff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15076"/>
    <a:srgbClr val="FF0066"/>
    <a:srgbClr val="92D050"/>
    <a:srgbClr val="B0CA8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FF5F828-6C90-4657-BD3A-750F5844F318}">
  <a:tblStyle styleId="{7FF5F828-6C90-4657-BD3A-750F5844F318}" styleName="Table_0">
    <a:wholeTbl>
      <a:tcTxStyle b="off" i="off">
        <a:font>
          <a:latin typeface="Calibri"/>
          <a:ea typeface="Calibri"/>
          <a:cs typeface="Calibri"/>
        </a:font>
        <a:schemeClr val="dk1"/>
      </a:tcTxStyle>
      <a:tcStyle>
        <a:tcBdr>
          <a:left>
            <a:ln w="12700" cap="flat" cmpd="sng">
              <a:solidFill>
                <a:schemeClr val="dk1"/>
              </a:solidFill>
              <a:prstDash val="solid"/>
              <a:round/>
              <a:headEnd type="none" w="sm" len="sm"/>
              <a:tailEnd type="none" w="sm" len="sm"/>
            </a:ln>
          </a:left>
          <a:right>
            <a:ln w="12700" cap="flat" cmpd="sng">
              <a:solidFill>
                <a:schemeClr val="dk1"/>
              </a:solidFill>
              <a:prstDash val="solid"/>
              <a:round/>
              <a:headEnd type="none" w="sm" len="sm"/>
              <a:tailEnd type="none" w="sm" len="sm"/>
            </a:ln>
          </a:right>
          <a:top>
            <a:ln w="12700" cap="flat" cmpd="sng">
              <a:solidFill>
                <a:schemeClr val="dk1"/>
              </a:solidFill>
              <a:prstDash val="solid"/>
              <a:round/>
              <a:headEnd type="none" w="sm" len="sm"/>
              <a:tailEnd type="none" w="sm" len="sm"/>
            </a:ln>
          </a:top>
          <a:bottom>
            <a:ln w="12700" cap="flat" cmpd="sng">
              <a:solidFill>
                <a:schemeClr val="dk1"/>
              </a:solidFill>
              <a:prstDash val="solid"/>
              <a:round/>
              <a:headEnd type="none" w="sm" len="sm"/>
              <a:tailEnd type="none" w="sm" len="sm"/>
            </a:ln>
          </a:bottom>
          <a:insideH>
            <a:ln w="12700" cap="flat" cmpd="sng">
              <a:solidFill>
                <a:schemeClr val="dk1"/>
              </a:solidFill>
              <a:prstDash val="solid"/>
              <a:round/>
              <a:headEnd type="none" w="sm" len="sm"/>
              <a:tailEnd type="none" w="sm" len="sm"/>
            </a:ln>
          </a:insideH>
          <a:insideV>
            <a:ln w="12700" cap="flat" cmpd="sng">
              <a:solidFill>
                <a:schemeClr val="dk1"/>
              </a:solidFill>
              <a:prstDash val="solid"/>
              <a:round/>
              <a:headEnd type="none" w="sm" len="sm"/>
              <a:tailEnd type="none" w="sm" len="sm"/>
            </a:ln>
          </a:insideV>
        </a:tcBdr>
        <a:fill>
          <a:solidFill>
            <a:srgbClr val="FFFFFF">
              <a:alpha val="0"/>
            </a:srgbClr>
          </a:solidFill>
        </a:fill>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137" autoAdjust="0"/>
    <p:restoredTop sz="48231" autoAdjust="0"/>
  </p:normalViewPr>
  <p:slideViewPr>
    <p:cSldViewPr snapToGrid="0" showGuides="1">
      <p:cViewPr varScale="1">
        <p:scale>
          <a:sx n="31" d="100"/>
          <a:sy n="31" d="100"/>
        </p:scale>
        <p:origin x="2082" y="24"/>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2.fntdata"/><Relationship Id="rId39" Type="http://schemas.openxmlformats.org/officeDocument/2006/relationships/font" Target="fonts/font15.fntdata"/><Relationship Id="rId51" Type="http://schemas.openxmlformats.org/officeDocument/2006/relationships/commentAuthors" Target="commentAuthor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font" Target="fonts/font10.fntdata"/><Relationship Id="rId50" Type="http://customschemas.google.com/relationships/presentationmetadata" Target="metadata"/><Relationship Id="rId55"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font" Target="fonts/font14.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5.fntdata"/><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font" Target="fonts/font13.fntdata"/><Relationship Id="rId53"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4.fntdata"/><Relationship Id="rId36" Type="http://schemas.openxmlformats.org/officeDocument/2006/relationships/font" Target="fonts/font12.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7.fntdata"/><Relationship Id="rId52"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1</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9685967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4906968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12</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0145091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 (8 slides)</a:t>
            </a:r>
            <a:endParaRPr lang="en-GB"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revisit adjective vocabulary from previous weeks.</a:t>
            </a:r>
            <a:endParaRPr lang="en-GB"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Read the three Spanish words out loud to model pronunciation. Elicit the right answer from students.</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Remind pupils that some adjectives change their ending to match the gender of the person or animal they describe. Ensure pupils recognise that the emojis with longer lashes are female emojis.</a:t>
            </a:r>
          </a:p>
          <a:p>
            <a:pPr marL="0" marR="0" lvl="0" indent="0" algn="l" rtl="0">
              <a:lnSpc>
                <a:spcPct val="100000"/>
              </a:lnSpc>
              <a:spcBef>
                <a:spcPts val="0"/>
              </a:spcBef>
              <a:spcAft>
                <a:spcPts val="0"/>
              </a:spcAft>
              <a:buClr>
                <a:schemeClr val="dk1"/>
              </a:buClr>
              <a:buSzPts val="1200"/>
              <a:buFont typeface="Calibri"/>
              <a:buNone/>
            </a:pPr>
            <a:r>
              <a:rPr lang="en-GB" dirty="0"/>
              <a:t>2.   Repeat with the 4 four slides.</a:t>
            </a:r>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6DE5E8F0-3074-4A24-9073-AEBB70944060}" type="slidenum">
              <a:rPr kumimoji="0" lang="en-US" sz="1400"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13</a:t>
            </a:fld>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9739687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6DE5E8F0-3074-4A24-9073-AEBB70944060}" type="slidenum">
              <a:rPr kumimoji="0" lang="en-US" sz="1400"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14</a:t>
            </a:fld>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0505431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6DE5E8F0-3074-4A24-9073-AEBB70944060}" type="slidenum">
              <a:rPr kumimoji="0" lang="en-US" sz="1400"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15</a:t>
            </a:fld>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4585019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6DE5E8F0-3074-4A24-9073-AEBB70944060}" type="slidenum">
              <a:rPr kumimoji="0" lang="en-US" sz="1400"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16</a:t>
            </a:fld>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4834661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6DE5E8F0-3074-4A24-9073-AEBB70944060}" type="slidenum">
              <a:rPr kumimoji="0" lang="en-US" sz="1400"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17</a:t>
            </a:fld>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4223801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6DE5E8F0-3074-4A24-9073-AEBB70944060}" type="slidenum">
              <a:rPr kumimoji="0" lang="en-US" sz="1400"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18</a:t>
            </a:fld>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6122423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6DE5E8F0-3074-4A24-9073-AEBB70944060}" type="slidenum">
              <a:rPr kumimoji="0" lang="en-US" sz="1400"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19</a:t>
            </a:fld>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9601525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GB" sz="1200" dirty="0"/>
              <a:t>Artwork by Steve Clarke. Pronoun pictures from NCELP (www.ncelp.org). All additional pictures selected from </a:t>
            </a:r>
            <a:r>
              <a:rPr lang="en-GB" sz="1200" dirty="0" err="1"/>
              <a:t>Pixabay</a:t>
            </a:r>
            <a:r>
              <a:rPr lang="en-GB" sz="1200" dirty="0"/>
              <a:t> and are available under a Creative Commons license, no attribution required.</a:t>
            </a:r>
          </a:p>
          <a:p>
            <a:pPr marL="0" lvl="0" indent="0" algn="l" rtl="0">
              <a:spcBef>
                <a:spcPts val="0"/>
              </a:spcBef>
              <a:spcAft>
                <a:spcPts val="0"/>
              </a:spcAft>
              <a:buNone/>
            </a:pPr>
            <a:endParaRPr lang="en-GB" sz="120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r>
              <a:rPr lang="es-ES" sz="1200" b="1" i="0" dirty="0">
                <a:solidFill>
                  <a:srgbClr val="002060"/>
                </a:solidFill>
                <a:effectLst/>
                <a:latin typeface="docs-Century Gothic"/>
              </a:rPr>
              <a:t>Introduce: ser </a:t>
            </a:r>
            <a:r>
              <a:rPr lang="es-ES" sz="1200" b="0" i="0" dirty="0">
                <a:solidFill>
                  <a:srgbClr val="002060"/>
                </a:solidFill>
                <a:effectLst/>
                <a:latin typeface="docs-Century Gothic"/>
              </a:rPr>
              <a:t>[7] </a:t>
            </a:r>
            <a:r>
              <a:rPr lang="es-ES" sz="1200" b="1" i="0" dirty="0">
                <a:solidFill>
                  <a:srgbClr val="002060"/>
                </a:solidFill>
                <a:effectLst/>
                <a:latin typeface="docs-Century Gothic"/>
              </a:rPr>
              <a:t>soy </a:t>
            </a:r>
            <a:r>
              <a:rPr lang="es-ES" sz="1200" b="0" i="0" dirty="0">
                <a:solidFill>
                  <a:srgbClr val="002060"/>
                </a:solidFill>
                <a:effectLst/>
                <a:latin typeface="docs-Century Gothic"/>
              </a:rPr>
              <a:t>[7]</a:t>
            </a:r>
            <a:r>
              <a:rPr lang="es-ES" sz="1200" b="1" i="0" dirty="0">
                <a:solidFill>
                  <a:srgbClr val="002060"/>
                </a:solidFill>
                <a:effectLst/>
                <a:latin typeface="docs-Century Gothic"/>
              </a:rPr>
              <a:t> es </a:t>
            </a:r>
            <a:r>
              <a:rPr lang="es-ES" sz="1200" b="0" i="0" dirty="0">
                <a:solidFill>
                  <a:srgbClr val="002060"/>
                </a:solidFill>
                <a:effectLst/>
                <a:latin typeface="docs-Century Gothic"/>
              </a:rPr>
              <a:t>[7] </a:t>
            </a:r>
            <a:r>
              <a:rPr lang="es-ES" sz="1200" b="1" i="0" dirty="0">
                <a:solidFill>
                  <a:srgbClr val="002060"/>
                </a:solidFill>
                <a:effectLst/>
                <a:latin typeface="docs-Century Gothic"/>
              </a:rPr>
              <a:t>siempre </a:t>
            </a:r>
            <a:r>
              <a:rPr lang="es-ES" sz="1200" b="0" i="0" dirty="0">
                <a:solidFill>
                  <a:srgbClr val="002060"/>
                </a:solidFill>
                <a:effectLst/>
                <a:latin typeface="docs-Century Gothic"/>
              </a:rPr>
              <a:t>[96]</a:t>
            </a:r>
            <a:r>
              <a:rPr lang="es-ES" sz="1200" b="1" i="0" dirty="0">
                <a:solidFill>
                  <a:srgbClr val="002060"/>
                </a:solidFill>
                <a:effectLst/>
                <a:latin typeface="docs-Century Gothic"/>
              </a:rPr>
              <a:t> normalmente </a:t>
            </a:r>
            <a:r>
              <a:rPr lang="es-ES" sz="1200" b="0" i="0" dirty="0">
                <a:solidFill>
                  <a:srgbClr val="002060"/>
                </a:solidFill>
                <a:effectLst/>
                <a:latin typeface="docs-Century Gothic"/>
              </a:rPr>
              <a:t>[1696] </a:t>
            </a:r>
            <a:br>
              <a:rPr lang="es-ES" sz="1200" b="0" i="0" dirty="0">
                <a:solidFill>
                  <a:srgbClr val="002060"/>
                </a:solidFill>
                <a:effectLst/>
                <a:latin typeface="docs-Century Gothic"/>
              </a:rPr>
            </a:br>
            <a:r>
              <a:rPr lang="es-ES" sz="1200" b="1" i="0" dirty="0" err="1">
                <a:solidFill>
                  <a:srgbClr val="002060"/>
                </a:solidFill>
                <a:effectLst/>
                <a:latin typeface="docs-Century Gothic"/>
              </a:rPr>
              <a:t>Revisit</a:t>
            </a:r>
            <a:r>
              <a:rPr lang="es-ES" sz="1200" b="0" i="0" dirty="0">
                <a:solidFill>
                  <a:srgbClr val="002060"/>
                </a:solidFill>
                <a:effectLst/>
                <a:latin typeface="docs-Century Gothic"/>
              </a:rPr>
              <a:t>: activo [1278] enfermo [1092] perdido [1899] preparado [2092] sano [1961] hoy [167] ¿cómo? [151] </a:t>
            </a:r>
            <a:br>
              <a:rPr lang="es-ES" sz="1200" b="0" i="0" dirty="0">
                <a:solidFill>
                  <a:srgbClr val="002060"/>
                </a:solidFill>
                <a:effectLst/>
                <a:latin typeface="docs-Century Gothic"/>
              </a:rPr>
            </a:br>
            <a:br>
              <a:rPr lang="en-GB" sz="1200" dirty="0">
                <a:latin typeface="Calibri"/>
                <a:ea typeface="Calibri"/>
                <a:cs typeface="Calibri"/>
                <a:sym typeface="Calibri"/>
              </a:rPr>
            </a:br>
            <a:r>
              <a:rPr lang="en-GB" sz="1200" dirty="0">
                <a:latin typeface="Calibri"/>
                <a:ea typeface="Calibri"/>
                <a:cs typeface="Calibri"/>
                <a:sym typeface="Calibri"/>
              </a:rPr>
              <a:t>Source: Davies, M. and Davies, K. (2018)</a:t>
            </a:r>
            <a:r>
              <a:rPr lang="en-GB" sz="1200" i="1" dirty="0">
                <a:latin typeface="Calibri"/>
                <a:ea typeface="Calibri"/>
                <a:cs typeface="Calibri"/>
                <a:sym typeface="Calibri"/>
              </a:rPr>
              <a:t>. A frequency dictionary of Spanish: Core vocabulary for learners </a:t>
            </a:r>
            <a:r>
              <a:rPr lang="en-GB" sz="1200" dirty="0">
                <a:latin typeface="Calibri"/>
                <a:ea typeface="Calibri"/>
                <a:cs typeface="Calibri"/>
                <a:sym typeface="Calibri"/>
              </a:rPr>
              <a:t>(2nd ed.). Routledge: London</a:t>
            </a:r>
            <a:endParaRPr lang="en-GB" sz="1200" dirty="0"/>
          </a:p>
          <a:p>
            <a:pPr marL="0" lvl="0" indent="0" algn="l" rtl="0">
              <a:lnSpc>
                <a:spcPct val="100000"/>
              </a:lnSpc>
              <a:spcBef>
                <a:spcPts val="0"/>
              </a:spcBef>
              <a:spcAft>
                <a:spcPts val="0"/>
              </a:spcAft>
              <a:buSzPts val="1400"/>
              <a:buNone/>
            </a:pPr>
            <a:endParaRPr lang="en-GB" sz="1200" dirty="0">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r>
              <a:rPr lang="en-GB" sz="1200" dirty="0"/>
              <a:t>The frequency rankings for words that occur in this PowerPoint which have been</a:t>
            </a:r>
            <a:r>
              <a:rPr lang="en-GB" sz="1200" i="1" dirty="0"/>
              <a:t> previously</a:t>
            </a:r>
            <a:r>
              <a:rPr lang="en-GB" sz="1200" dirty="0"/>
              <a:t> introduced in these resources are given in the SOW and in the resources that first introduced and formally re-visited those words. </a:t>
            </a:r>
          </a:p>
          <a:p>
            <a:pPr marL="0" lvl="0" indent="0" algn="l" rtl="0">
              <a:spcBef>
                <a:spcPts val="0"/>
              </a:spcBef>
              <a:spcAft>
                <a:spcPts val="0"/>
              </a:spcAft>
              <a:buClr>
                <a:schemeClr val="dk1"/>
              </a:buClr>
              <a:buSzPts val="1400"/>
              <a:buFont typeface="Arial"/>
              <a:buNone/>
            </a:pPr>
            <a:r>
              <a:rPr lang="en-GB" sz="1200" dirty="0"/>
              <a:t>For any </a:t>
            </a:r>
            <a:r>
              <a:rPr lang="en-GB" sz="1200" i="1" dirty="0"/>
              <a:t>other </a:t>
            </a:r>
            <a:r>
              <a:rPr lang="en-GB" sz="1200" dirty="0"/>
              <a:t>words that occur incidentally in this PowerPoint, frequency rankings will be provided in the notes field wherever possible.</a:t>
            </a:r>
          </a:p>
          <a:p>
            <a:pPr marL="0" lvl="0" indent="0" algn="l" rtl="0">
              <a:spcBef>
                <a:spcPts val="0"/>
              </a:spcBef>
              <a:spcAft>
                <a:spcPts val="0"/>
              </a:spcAft>
              <a:buNone/>
            </a:pPr>
            <a:endParaRPr dirty="0"/>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2</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6DE5E8F0-3074-4A24-9073-AEBB70944060}" type="slidenum">
              <a:rPr kumimoji="0" lang="en-US" sz="1400"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20</a:t>
            </a:fld>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5130905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6" name="Google Shape;416;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lang="en-GB" b="0" dirty="0"/>
          </a:p>
          <a:p>
            <a:pPr marL="0" lvl="0" indent="0" algn="l" rtl="0">
              <a:spcBef>
                <a:spcPts val="0"/>
              </a:spcBef>
              <a:spcAft>
                <a:spcPts val="0"/>
              </a:spcAft>
              <a:buNone/>
            </a:pPr>
            <a:endParaRPr lang="en-GB" b="0" dirty="0"/>
          </a:p>
          <a:p>
            <a:pPr marL="0" lvl="0" indent="0" algn="l" rtl="0">
              <a:spcBef>
                <a:spcPts val="0"/>
              </a:spcBef>
              <a:spcAft>
                <a:spcPts val="0"/>
              </a:spcAft>
              <a:buNone/>
            </a:pPr>
            <a:endParaRPr lang="en-GB" b="0" dirty="0"/>
          </a:p>
          <a:p>
            <a:pPr marL="0" lvl="0" indent="0" algn="l" rtl="0">
              <a:spcBef>
                <a:spcPts val="0"/>
              </a:spcBef>
              <a:spcAft>
                <a:spcPts val="0"/>
              </a:spcAft>
              <a:buNone/>
            </a:pPr>
            <a:endParaRPr dirty="0"/>
          </a:p>
        </p:txBody>
      </p:sp>
      <p:sp>
        <p:nvSpPr>
          <p:cNvPr id="417" name="Google Shape;417;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21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GB" b="1" dirty="0"/>
              <a:t>Timing: 2 minutes</a:t>
            </a:r>
            <a:endParaRPr lang="en-GB" dirty="0"/>
          </a:p>
          <a:p>
            <a:pPr marL="0" lvl="0" indent="0" algn="l" rtl="0">
              <a:spcBef>
                <a:spcPts val="0"/>
              </a:spcBef>
              <a:spcAft>
                <a:spcPts val="0"/>
              </a:spcAft>
              <a:buClr>
                <a:schemeClr val="dk1"/>
              </a:buClr>
              <a:buSzPts val="1200"/>
              <a:buFont typeface="Calibri"/>
              <a:buNone/>
            </a:pPr>
            <a:endParaRPr lang="en-GB" b="1" dirty="0"/>
          </a:p>
          <a:p>
            <a:pPr marL="0" lvl="0" indent="0" algn="l" rtl="0">
              <a:spcBef>
                <a:spcPts val="0"/>
              </a:spcBef>
              <a:spcAft>
                <a:spcPts val="0"/>
              </a:spcAft>
              <a:buClr>
                <a:schemeClr val="dk1"/>
              </a:buClr>
              <a:buSzPts val="1200"/>
              <a:buFont typeface="Calibri"/>
              <a:buNone/>
            </a:pPr>
            <a:r>
              <a:rPr lang="en-GB" b="1" dirty="0"/>
              <a:t>Aim: </a:t>
            </a:r>
            <a:r>
              <a:rPr lang="en-GB" dirty="0"/>
              <a:t>To practise SSC </a:t>
            </a:r>
            <a:r>
              <a:rPr lang="en-GB" b="1" dirty="0"/>
              <a:t>[e] [</a:t>
            </a:r>
            <a:r>
              <a:rPr lang="en-GB" b="1" dirty="0" err="1"/>
              <a:t>i</a:t>
            </a:r>
            <a:r>
              <a:rPr lang="en-GB" b="1" dirty="0"/>
              <a:t>]</a:t>
            </a:r>
            <a:endParaRPr lang="en-GB" dirty="0"/>
          </a:p>
          <a:p>
            <a:pPr marL="0" lvl="0" indent="0" algn="l" rtl="0">
              <a:spcBef>
                <a:spcPts val="0"/>
              </a:spcBef>
              <a:spcAft>
                <a:spcPts val="0"/>
              </a:spcAft>
              <a:buClr>
                <a:schemeClr val="dk1"/>
              </a:buClr>
              <a:buSzPts val="1200"/>
              <a:buFont typeface="Calibri"/>
              <a:buNone/>
            </a:pPr>
            <a:r>
              <a:rPr lang="en-GB" b="1" dirty="0"/>
              <a:t>Procedure:</a:t>
            </a:r>
            <a:endParaRPr lang="en-GB" dirty="0"/>
          </a:p>
          <a:p>
            <a:pPr marL="457200" lvl="0" indent="-317500" algn="l" rtl="0">
              <a:spcBef>
                <a:spcPts val="0"/>
              </a:spcBef>
              <a:spcAft>
                <a:spcPts val="0"/>
              </a:spcAft>
              <a:buClr>
                <a:schemeClr val="dk1"/>
              </a:buClr>
              <a:buSzPts val="1400"/>
              <a:buAutoNum type="arabicPeriod"/>
            </a:pPr>
            <a:r>
              <a:rPr lang="en-GB" dirty="0"/>
              <a:t>Click to trigger [e] and get students to repeat – this is also a great opportunity to check whether they remember the source word.</a:t>
            </a:r>
          </a:p>
          <a:p>
            <a:pPr marL="457200" lvl="0" indent="-317500" algn="l" rtl="0">
              <a:spcBef>
                <a:spcPts val="0"/>
              </a:spcBef>
              <a:spcAft>
                <a:spcPts val="0"/>
              </a:spcAft>
              <a:buClr>
                <a:schemeClr val="dk1"/>
              </a:buClr>
              <a:buSzPts val="1400"/>
              <a:buAutoNum type="arabicPeriod"/>
            </a:pPr>
            <a:r>
              <a:rPr lang="en-GB" dirty="0"/>
              <a:t>Click to trigger the source word [</a:t>
            </a:r>
            <a:r>
              <a:rPr lang="en-GB" dirty="0" err="1"/>
              <a:t>elefente</a:t>
            </a:r>
            <a:r>
              <a:rPr lang="en-GB" dirty="0"/>
              <a:t>] &amp; get students to repeat.</a:t>
            </a:r>
          </a:p>
          <a:p>
            <a:pPr marL="457200" lvl="0" indent="-317500" algn="l" rtl="0">
              <a:spcBef>
                <a:spcPts val="0"/>
              </a:spcBef>
              <a:spcAft>
                <a:spcPts val="0"/>
              </a:spcAft>
              <a:buClr>
                <a:schemeClr val="dk1"/>
              </a:buClr>
              <a:buSzPts val="1400"/>
              <a:buAutoNum type="arabicPeriod"/>
            </a:pPr>
            <a:r>
              <a:rPr lang="en-GB" dirty="0"/>
              <a:t>Repeat the process with [</a:t>
            </a:r>
            <a:r>
              <a:rPr lang="en-GB" dirty="0" err="1"/>
              <a:t>i</a:t>
            </a:r>
            <a:r>
              <a:rPr lang="en-GB" dirty="0"/>
              <a:t>] </a:t>
            </a:r>
          </a:p>
          <a:p>
            <a:pPr marL="457200" lvl="0" indent="-317500" algn="l" rtl="0">
              <a:spcBef>
                <a:spcPts val="0"/>
              </a:spcBef>
              <a:spcAft>
                <a:spcPts val="0"/>
              </a:spcAft>
              <a:buClr>
                <a:schemeClr val="dk1"/>
              </a:buClr>
              <a:buSzPts val="1400"/>
              <a:buAutoNum type="arabicPeriod"/>
            </a:pPr>
            <a:r>
              <a:rPr lang="en-GB" dirty="0"/>
              <a:t>Once both source words are on display, click to trigger first picture [idea] – ask students to pronounce the word that matches the picture. Click again to repeat the process with [</a:t>
            </a:r>
            <a:r>
              <a:rPr lang="en-GB" dirty="0" err="1"/>
              <a:t>elefante</a:t>
            </a:r>
            <a:r>
              <a:rPr lang="en-GB" dirty="0"/>
              <a:t>]</a:t>
            </a:r>
          </a:p>
          <a:p>
            <a:pPr marL="457200" lvl="0" indent="-317500" algn="l" rtl="0">
              <a:spcBef>
                <a:spcPts val="0"/>
              </a:spcBef>
              <a:spcAft>
                <a:spcPts val="0"/>
              </a:spcAft>
              <a:buClr>
                <a:schemeClr val="dk1"/>
              </a:buClr>
              <a:buSzPts val="1400"/>
              <a:buAutoNum type="arabicPeriod"/>
            </a:pPr>
            <a:endParaRPr lang="en-GB" dirty="0"/>
          </a:p>
          <a:p>
            <a:pPr marL="0" lvl="0" indent="0" algn="l" rtl="0">
              <a:spcBef>
                <a:spcPts val="0"/>
              </a:spcBef>
              <a:spcAft>
                <a:spcPts val="0"/>
              </a:spcAft>
              <a:buClr>
                <a:schemeClr val="dk1"/>
              </a:buClr>
              <a:buSzPts val="1100"/>
              <a:buFont typeface="Arial"/>
              <a:buNone/>
            </a:pPr>
            <a:r>
              <a:rPr lang="en-GB" dirty="0"/>
              <a:t>For further practice, students work in pairs. One student uses a gesture, the partners elicits the source word. </a:t>
            </a:r>
          </a:p>
        </p:txBody>
      </p:sp>
      <p:sp>
        <p:nvSpPr>
          <p:cNvPr id="106" name="Google Shape;106;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3</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6094349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GB" b="1" dirty="0"/>
              <a:t>Timing: 2 minutes</a:t>
            </a:r>
            <a:endParaRPr lang="en-GB" dirty="0"/>
          </a:p>
          <a:p>
            <a:pPr marL="0" lvl="0" indent="0" algn="l" rtl="0">
              <a:spcBef>
                <a:spcPts val="0"/>
              </a:spcBef>
              <a:spcAft>
                <a:spcPts val="0"/>
              </a:spcAft>
              <a:buClr>
                <a:schemeClr val="dk1"/>
              </a:buClr>
              <a:buSzPts val="1200"/>
              <a:buFont typeface="Calibri"/>
              <a:buNone/>
            </a:pPr>
            <a:endParaRPr lang="en-GB" b="1" dirty="0"/>
          </a:p>
          <a:p>
            <a:pPr marL="0" lvl="0" indent="0" algn="l" rtl="0">
              <a:spcBef>
                <a:spcPts val="0"/>
              </a:spcBef>
              <a:spcAft>
                <a:spcPts val="0"/>
              </a:spcAft>
              <a:buClr>
                <a:schemeClr val="dk1"/>
              </a:buClr>
              <a:buSzPts val="1200"/>
              <a:buFont typeface="Calibri"/>
              <a:buNone/>
            </a:pPr>
            <a:r>
              <a:rPr lang="en-GB" b="1" dirty="0"/>
              <a:t>Aim: </a:t>
            </a:r>
            <a:r>
              <a:rPr lang="en-GB" dirty="0"/>
              <a:t>To apply their understanding of SSC </a:t>
            </a:r>
            <a:r>
              <a:rPr lang="en-GB" b="1" dirty="0"/>
              <a:t>[e] [</a:t>
            </a:r>
            <a:r>
              <a:rPr lang="en-GB" b="1" dirty="0" err="1"/>
              <a:t>i</a:t>
            </a:r>
            <a:r>
              <a:rPr lang="en-GB" b="1" dirty="0"/>
              <a:t>] </a:t>
            </a:r>
            <a:r>
              <a:rPr lang="en-GB" b="0" dirty="0"/>
              <a:t>in a new context (two new words – </a:t>
            </a:r>
            <a:r>
              <a:rPr lang="en-GB" b="0" dirty="0" err="1"/>
              <a:t>tres</a:t>
            </a:r>
            <a:r>
              <a:rPr lang="en-GB" b="0" dirty="0"/>
              <a:t> &amp; </a:t>
            </a:r>
            <a:r>
              <a:rPr lang="en-GB" b="0" dirty="0" err="1"/>
              <a:t>interesante</a:t>
            </a:r>
            <a:r>
              <a:rPr lang="en-GB" b="0" dirty="0"/>
              <a:t>).</a:t>
            </a:r>
          </a:p>
          <a:p>
            <a:pPr marL="139700" lvl="0" indent="0" algn="l" rtl="0">
              <a:spcBef>
                <a:spcPts val="0"/>
              </a:spcBef>
              <a:spcAft>
                <a:spcPts val="0"/>
              </a:spcAft>
              <a:buClr>
                <a:schemeClr val="dk1"/>
              </a:buClr>
              <a:buSzPts val="1400"/>
              <a:buNone/>
            </a:pPr>
            <a:endParaRPr lang="en-GB" dirty="0"/>
          </a:p>
          <a:p>
            <a:pPr marL="368300" lvl="0" indent="-228600" algn="l" rtl="0">
              <a:spcBef>
                <a:spcPts val="0"/>
              </a:spcBef>
              <a:spcAft>
                <a:spcPts val="0"/>
              </a:spcAft>
              <a:buClr>
                <a:schemeClr val="dk1"/>
              </a:buClr>
              <a:buSzPts val="1400"/>
              <a:buAutoNum type="arabicPeriod"/>
            </a:pPr>
            <a:r>
              <a:rPr lang="en-GB" dirty="0"/>
              <a:t>Click to trigger [e] and get students to repeat</a:t>
            </a:r>
          </a:p>
          <a:p>
            <a:pPr marL="368300" lvl="0" indent="-228600" algn="l" rtl="0">
              <a:spcBef>
                <a:spcPts val="0"/>
              </a:spcBef>
              <a:spcAft>
                <a:spcPts val="0"/>
              </a:spcAft>
              <a:buClr>
                <a:schemeClr val="dk1"/>
              </a:buClr>
              <a:buSzPts val="1400"/>
              <a:buAutoNum type="arabicPeriod"/>
            </a:pPr>
            <a:r>
              <a:rPr lang="en-GB" dirty="0"/>
              <a:t>Click to bring a cluster word [</a:t>
            </a:r>
            <a:r>
              <a:rPr lang="en-GB" dirty="0" err="1"/>
              <a:t>tres</a:t>
            </a:r>
            <a:r>
              <a:rPr lang="en-GB" dirty="0"/>
              <a:t>] &amp; elicit pronunciation from students. </a:t>
            </a:r>
          </a:p>
          <a:p>
            <a:pPr marL="368300" lvl="0" indent="-228600" algn="l" rtl="0">
              <a:spcBef>
                <a:spcPts val="0"/>
              </a:spcBef>
              <a:spcAft>
                <a:spcPts val="0"/>
              </a:spcAft>
              <a:buClr>
                <a:schemeClr val="dk1"/>
              </a:buClr>
              <a:buSzPts val="1400"/>
              <a:buAutoNum type="arabicPeriod"/>
            </a:pPr>
            <a:r>
              <a:rPr lang="en-GB" dirty="0"/>
              <a:t>Repeat with [</a:t>
            </a:r>
            <a:r>
              <a:rPr lang="en-GB" dirty="0" err="1"/>
              <a:t>i</a:t>
            </a:r>
            <a:r>
              <a:rPr lang="en-GB" dirty="0"/>
              <a:t>] and [</a:t>
            </a:r>
            <a:r>
              <a:rPr lang="en-GB" dirty="0" err="1"/>
              <a:t>interesante</a:t>
            </a:r>
            <a:r>
              <a:rPr lang="en-GB" dirty="0"/>
              <a:t>].</a:t>
            </a:r>
          </a:p>
          <a:p>
            <a:pPr marL="368300" lvl="0" indent="-228600" algn="l" rtl="0">
              <a:spcBef>
                <a:spcPts val="0"/>
              </a:spcBef>
              <a:spcAft>
                <a:spcPts val="0"/>
              </a:spcAft>
              <a:buClr>
                <a:schemeClr val="dk1"/>
              </a:buClr>
              <a:buSzPts val="1400"/>
              <a:buAutoNum type="arabicPeriod"/>
            </a:pPr>
            <a:endParaRPr lang="en-GB" dirty="0"/>
          </a:p>
          <a:p>
            <a:pPr marL="368300" lvl="0" indent="-228600" algn="l" rtl="0">
              <a:spcBef>
                <a:spcPts val="0"/>
              </a:spcBef>
              <a:spcAft>
                <a:spcPts val="0"/>
              </a:spcAft>
              <a:buClr>
                <a:schemeClr val="dk1"/>
              </a:buClr>
              <a:buSzPts val="1400"/>
              <a:buAutoNum type="arabicPeriod"/>
            </a:pPr>
            <a:endParaRPr lang="en-GB" dirty="0"/>
          </a:p>
          <a:p>
            <a:pPr marL="0" lvl="0" indent="0" algn="l" rtl="0">
              <a:spcBef>
                <a:spcPts val="0"/>
              </a:spcBef>
              <a:spcAft>
                <a:spcPts val="0"/>
              </a:spcAft>
              <a:buClr>
                <a:schemeClr val="dk1"/>
              </a:buClr>
              <a:buSzPts val="1100"/>
              <a:buFont typeface="Arial"/>
              <a:buNone/>
            </a:pPr>
            <a:r>
              <a:rPr lang="en-GB" dirty="0"/>
              <a:t>For further practice, students work in pairs with the cluster (</a:t>
            </a:r>
            <a:r>
              <a:rPr lang="en-GB" dirty="0" err="1"/>
              <a:t>tres</a:t>
            </a:r>
            <a:r>
              <a:rPr lang="en-GB" dirty="0"/>
              <a:t>, </a:t>
            </a:r>
            <a:r>
              <a:rPr lang="en-GB" dirty="0" err="1"/>
              <a:t>interesante</a:t>
            </a:r>
            <a:r>
              <a:rPr lang="en-GB" dirty="0"/>
              <a:t>, idea, </a:t>
            </a:r>
            <a:r>
              <a:rPr lang="en-GB" dirty="0" err="1"/>
              <a:t>elefante</a:t>
            </a:r>
            <a:r>
              <a:rPr lang="en-GB" dirty="0"/>
              <a:t>). One student uses a gesture, the partners elicits the source word. </a:t>
            </a:r>
            <a:br>
              <a:rPr lang="en-GB" dirty="0"/>
            </a:br>
            <a:br>
              <a:rPr lang="en-GB" dirty="0"/>
            </a:br>
            <a:r>
              <a:rPr lang="en-GB" b="1" dirty="0"/>
              <a:t>Note: </a:t>
            </a:r>
            <a:r>
              <a:rPr lang="en-GB" dirty="0"/>
              <a:t>pupils will understand the meaning of </a:t>
            </a:r>
            <a:r>
              <a:rPr lang="en-GB" dirty="0" err="1"/>
              <a:t>interesante</a:t>
            </a:r>
            <a:r>
              <a:rPr lang="en-GB" dirty="0"/>
              <a:t>, but it is worth practising the word several types and drawing attention to the different number of syllables in the English word interesting.</a:t>
            </a:r>
            <a:br>
              <a:rPr lang="en-GB" dirty="0"/>
            </a:br>
            <a:r>
              <a:rPr lang="en-GB" dirty="0"/>
              <a:t>Most people say ‘interesting’ as three syllables – we swallow the 4</a:t>
            </a:r>
            <a:r>
              <a:rPr lang="en-GB" baseline="30000" dirty="0"/>
              <a:t>th</a:t>
            </a:r>
            <a:r>
              <a:rPr lang="en-GB" dirty="0"/>
              <a:t> syllable.  In Spanish no vowel gets swallowed so you have to pronounce all five syllables.</a:t>
            </a:r>
            <a:br>
              <a:rPr lang="en-GB" dirty="0"/>
            </a:br>
            <a:r>
              <a:rPr lang="en-GB" dirty="0"/>
              <a:t>Pupils can practise counting through the fingers of one hand.</a:t>
            </a:r>
          </a:p>
        </p:txBody>
      </p:sp>
      <p:sp>
        <p:nvSpPr>
          <p:cNvPr id="106" name="Google Shape;106;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4</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6048422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Calibri"/>
              <a:buNone/>
            </a:pPr>
            <a:r>
              <a:rPr lang="en-GB" b="1" dirty="0"/>
              <a:t>Timing: 4 minutes</a:t>
            </a:r>
          </a:p>
          <a:p>
            <a:pPr marL="0" lvl="0" indent="0" algn="l" rtl="0">
              <a:spcBef>
                <a:spcPts val="0"/>
              </a:spcBef>
              <a:spcAft>
                <a:spcPts val="0"/>
              </a:spcAft>
              <a:buClr>
                <a:schemeClr val="dk1"/>
              </a:buClr>
              <a:buSzPts val="1200"/>
              <a:buFont typeface="Calibri"/>
              <a:buNone/>
            </a:pPr>
            <a:endParaRPr lang="en-GB" b="1" dirty="0"/>
          </a:p>
          <a:p>
            <a:pPr marL="0" lvl="0" indent="0" algn="l" rtl="0">
              <a:spcBef>
                <a:spcPts val="0"/>
              </a:spcBef>
              <a:spcAft>
                <a:spcPts val="0"/>
              </a:spcAft>
              <a:buClr>
                <a:schemeClr val="dk1"/>
              </a:buClr>
              <a:buSzPts val="1200"/>
              <a:buFont typeface="Calibri"/>
              <a:buNone/>
            </a:pPr>
            <a:r>
              <a:rPr lang="en-GB" b="1" dirty="0"/>
              <a:t>Aim: </a:t>
            </a:r>
            <a:r>
              <a:rPr lang="en-GB" dirty="0"/>
              <a:t>To recall previously introduced adjectives and use them in oral production.  </a:t>
            </a:r>
          </a:p>
          <a:p>
            <a:pPr marL="0" lvl="0" indent="0" algn="l" rtl="0">
              <a:spcBef>
                <a:spcPts val="0"/>
              </a:spcBef>
              <a:spcAft>
                <a:spcPts val="0"/>
              </a:spcAft>
              <a:buClr>
                <a:schemeClr val="dk1"/>
              </a:buClr>
              <a:buSzPts val="1200"/>
              <a:buFont typeface="Calibri"/>
              <a:buNone/>
            </a:pPr>
            <a:endParaRPr lang="en-GB" b="1" dirty="0"/>
          </a:p>
          <a:p>
            <a:pPr marL="0" lvl="0" indent="0" algn="l" rtl="0">
              <a:spcBef>
                <a:spcPts val="0"/>
              </a:spcBef>
              <a:spcAft>
                <a:spcPts val="0"/>
              </a:spcAft>
              <a:buClr>
                <a:schemeClr val="dk1"/>
              </a:buClr>
              <a:buSzPts val="1200"/>
              <a:buFont typeface="Calibri"/>
              <a:buNone/>
            </a:pPr>
            <a:r>
              <a:rPr lang="en-GB" b="1" dirty="0"/>
              <a:t>Procedure:</a:t>
            </a:r>
          </a:p>
          <a:p>
            <a:pPr marL="368300" lvl="0" indent="-228600" algn="l" rtl="0">
              <a:spcBef>
                <a:spcPts val="0"/>
              </a:spcBef>
              <a:spcAft>
                <a:spcPts val="0"/>
              </a:spcAft>
              <a:buClr>
                <a:schemeClr val="dk1"/>
              </a:buClr>
              <a:buSzPts val="1400"/>
              <a:buAutoNum type="arabicPeriod"/>
            </a:pPr>
            <a:r>
              <a:rPr lang="en-GB" dirty="0"/>
              <a:t>Read the instructions. </a:t>
            </a:r>
          </a:p>
          <a:p>
            <a:pPr marL="368300" lvl="0" indent="-228600" algn="l" rtl="0">
              <a:spcBef>
                <a:spcPts val="0"/>
              </a:spcBef>
              <a:spcAft>
                <a:spcPts val="0"/>
              </a:spcAft>
              <a:buClr>
                <a:schemeClr val="dk1"/>
              </a:buClr>
              <a:buSzPts val="1400"/>
              <a:buAutoNum type="arabicPeriod"/>
            </a:pPr>
            <a:r>
              <a:rPr lang="en-GB" dirty="0"/>
              <a:t>Ask for a volunteer to translate one of the words – “chocolate stains” fly out on if you mouse over and click on them.</a:t>
            </a:r>
          </a:p>
          <a:p>
            <a:pPr marL="368300" lvl="0" indent="-228600" algn="l" rtl="0">
              <a:spcBef>
                <a:spcPts val="0"/>
              </a:spcBef>
              <a:spcAft>
                <a:spcPts val="0"/>
              </a:spcAft>
              <a:buClr>
                <a:schemeClr val="dk1"/>
              </a:buClr>
              <a:buSzPts val="1400"/>
              <a:buAutoNum type="arabicPeriod"/>
            </a:pPr>
            <a:r>
              <a:rPr lang="en-GB" dirty="0"/>
              <a:t>Tell students they have 1 minute to translate and say out loud as many adjectives as possible. </a:t>
            </a:r>
          </a:p>
          <a:p>
            <a:pPr marL="368300" lvl="0" indent="-228600" algn="l" rtl="0">
              <a:spcBef>
                <a:spcPts val="0"/>
              </a:spcBef>
              <a:spcAft>
                <a:spcPts val="0"/>
              </a:spcAft>
              <a:buClr>
                <a:schemeClr val="dk1"/>
              </a:buClr>
              <a:buSzPts val="1400"/>
              <a:buAutoNum type="arabicPeriod"/>
            </a:pPr>
            <a:r>
              <a:rPr lang="en-GB" dirty="0"/>
              <a:t>Click on </a:t>
            </a:r>
            <a:r>
              <a:rPr lang="en-GB" dirty="0" err="1"/>
              <a:t>inicio</a:t>
            </a:r>
            <a:r>
              <a:rPr lang="en-GB" dirty="0"/>
              <a:t> to start the timer.</a:t>
            </a:r>
          </a:p>
          <a:p>
            <a:pPr marL="368300" lvl="0" indent="-228600" algn="l" rtl="0">
              <a:spcBef>
                <a:spcPts val="0"/>
              </a:spcBef>
              <a:spcAft>
                <a:spcPts val="0"/>
              </a:spcAft>
              <a:buClr>
                <a:schemeClr val="dk1"/>
              </a:buClr>
              <a:buSzPts val="1400"/>
              <a:buAutoNum type="arabicPeriod"/>
            </a:pPr>
            <a:r>
              <a:rPr lang="en-GB" dirty="0"/>
              <a:t>Go through answers as a whole class to ensure you revise the vocabulary together. </a:t>
            </a:r>
          </a:p>
          <a:p>
            <a:pPr marL="0" marR="0" lvl="0" indent="0" algn="l" rtl="0">
              <a:lnSpc>
                <a:spcPct val="100000"/>
              </a:lnSpc>
              <a:spcBef>
                <a:spcPts val="0"/>
              </a:spcBef>
              <a:spcAft>
                <a:spcPts val="0"/>
              </a:spcAft>
              <a:buClr>
                <a:schemeClr val="dk1"/>
              </a:buClr>
              <a:buSzPts val="1200"/>
              <a:buFont typeface="Calibri"/>
              <a:buNone/>
            </a:pPr>
            <a:endParaRPr lang="en-GB" dirty="0"/>
          </a:p>
          <a:p>
            <a:endParaRPr lang="en-GB"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5</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780583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2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introduce the use of ser when describing permanent traits (1</a:t>
            </a:r>
            <a:r>
              <a:rPr lang="en-GB" b="0" baseline="30000" dirty="0"/>
              <a:t>st</a:t>
            </a:r>
            <a:r>
              <a:rPr lang="en-GB" b="0" dirty="0"/>
              <a:t> &amp; 3</a:t>
            </a:r>
            <a:r>
              <a:rPr lang="en-GB" b="0" baseline="30000" dirty="0"/>
              <a:t>rd</a:t>
            </a:r>
            <a:r>
              <a:rPr lang="en-GB" b="0" dirty="0"/>
              <a:t> person singular). </a:t>
            </a:r>
          </a:p>
          <a:p>
            <a:pPr marL="0" marR="0" lvl="0" indent="0" algn="l" rtl="0">
              <a:lnSpc>
                <a:spcPct val="100000"/>
              </a:lnSpc>
              <a:spcBef>
                <a:spcPts val="0"/>
              </a:spcBef>
              <a:spcAft>
                <a:spcPts val="0"/>
              </a:spcAft>
              <a:buClr>
                <a:schemeClr val="dk1"/>
              </a:buClr>
              <a:buSzPts val="1200"/>
              <a:buFont typeface="Calibri"/>
              <a:buNone/>
            </a:pPr>
            <a:r>
              <a:rPr lang="en-GB" b="0" dirty="0"/>
              <a:t>Students have learned ‘</a:t>
            </a:r>
            <a:r>
              <a:rPr lang="en-GB" b="0" dirty="0" err="1"/>
              <a:t>estar</a:t>
            </a:r>
            <a:r>
              <a:rPr lang="en-GB" b="0" dirty="0"/>
              <a:t>’ for temporary states and location. In this lesson we concentrate on ser but we don’t yet explicitly introduce the notion of two verbs for ‘to be’ in Spanish.</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present the new information.</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English translations for the Spanish examples provided. </a:t>
            </a:r>
            <a:br>
              <a:rPr lang="en-GB" dirty="0"/>
            </a:br>
            <a:endParaRPr lang="en-GB" dirty="0"/>
          </a:p>
        </p:txBody>
      </p:sp>
      <p:sp>
        <p:nvSpPr>
          <p:cNvPr id="166" name="Google Shape;166;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6</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Time: 5 minutes</a:t>
            </a:r>
          </a:p>
          <a:p>
            <a:pPr marL="0" marR="0" lvl="0" indent="0" algn="l" rtl="0">
              <a:lnSpc>
                <a:spcPct val="100000"/>
              </a:lnSpc>
              <a:spcBef>
                <a:spcPts val="0"/>
              </a:spcBef>
              <a:spcAft>
                <a:spcPts val="0"/>
              </a:spcAft>
              <a:buClr>
                <a:schemeClr val="dk1"/>
              </a:buClr>
              <a:buSzPts val="1200"/>
              <a:buFont typeface="Calibri"/>
              <a:buNone/>
            </a:pP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dirty="0"/>
              <a:t>: </a:t>
            </a:r>
            <a:r>
              <a:rPr lang="en-GB" b="0" dirty="0"/>
              <a:t>to listen out for the verbs ‘soy’ &amp; ‘es’ and understand the person they refer to. </a:t>
            </a:r>
            <a:endParaRPr lang="en-GB" dirty="0"/>
          </a:p>
          <a:p>
            <a:pPr marL="0" marR="0" lvl="0" indent="0" algn="l" rtl="0">
              <a:lnSpc>
                <a:spcPct val="100000"/>
              </a:lnSpc>
              <a:spcBef>
                <a:spcPts val="0"/>
              </a:spcBef>
              <a:spcAft>
                <a:spcPts val="0"/>
              </a:spcAft>
              <a:buClr>
                <a:schemeClr val="dk1"/>
              </a:buClr>
              <a:buSzPts val="1200"/>
              <a:buFont typeface="Calibri"/>
              <a:buNone/>
            </a:pPr>
            <a:endParaRPr lang="en-GB" b="1" dirty="0"/>
          </a:p>
          <a:p>
            <a:pPr marL="0" indent="0">
              <a:buNone/>
            </a:pPr>
            <a:r>
              <a:rPr lang="en-GB" b="1" dirty="0"/>
              <a:t>Procedure:</a:t>
            </a:r>
          </a:p>
          <a:p>
            <a:pPr marL="0" indent="0">
              <a:buNone/>
            </a:pPr>
            <a:r>
              <a:rPr lang="en-GB" dirty="0"/>
              <a:t>1. Read the instructions in Spanish. Tell students Quique is talking to mama and they need to figure out if he’s describing himself or one of his friends.</a:t>
            </a:r>
          </a:p>
          <a:p>
            <a:pPr marL="0" indent="0">
              <a:buNone/>
            </a:pPr>
            <a:r>
              <a:rPr lang="en-GB" dirty="0"/>
              <a:t>2. Click to bring up the two instructions and make sure students know they need to:</a:t>
            </a:r>
            <a:br>
              <a:rPr lang="en-GB" dirty="0"/>
            </a:br>
            <a:r>
              <a:rPr lang="en-GB" dirty="0"/>
              <a:t>1) write down the verb and </a:t>
            </a:r>
            <a:br>
              <a:rPr lang="en-GB" dirty="0"/>
            </a:br>
            <a:r>
              <a:rPr lang="en-GB" dirty="0"/>
              <a:t>2) decide if it refers to Quique or a friend of his. You can ask students which verb they can expect when Quique is describing himself (soy) and when he is describing a friend (es). </a:t>
            </a:r>
          </a:p>
          <a:p>
            <a:pPr marL="0" indent="0">
              <a:buNone/>
            </a:pPr>
            <a:r>
              <a:rPr lang="en-GB" dirty="0"/>
              <a:t>3. Go through the answers (these are animated – one click for the verb, another click for the tick). </a:t>
            </a:r>
          </a:p>
          <a:p>
            <a:pPr marL="0" indent="0">
              <a:buNone/>
            </a:pPr>
            <a:r>
              <a:rPr lang="en-GB" dirty="0"/>
              <a:t>4. Click to bring up the speech bubble and read the information re masculine / feminine form of the adjective.</a:t>
            </a:r>
          </a:p>
          <a:p>
            <a:pPr marL="0" indent="0">
              <a:buNone/>
            </a:pPr>
            <a:r>
              <a:rPr lang="en-GB" dirty="0"/>
              <a:t>5. Click to bring up the instruction – students listen one more time to statements 1, 2 &amp; 4 and decide if Quique is describing Rubén or </a:t>
            </a:r>
            <a:r>
              <a:rPr lang="en-GB" dirty="0" err="1"/>
              <a:t>Ángela</a:t>
            </a:r>
            <a:r>
              <a:rPr lang="en-GB" dirty="0"/>
              <a:t>. Encourage them to write the adjective in English too.</a:t>
            </a:r>
          </a:p>
          <a:p>
            <a:pPr marL="0" indent="0">
              <a:buNone/>
            </a:pPr>
            <a:endParaRPr lang="en-GB" dirty="0"/>
          </a:p>
          <a:p>
            <a:pPr marL="0" indent="0">
              <a:buNone/>
            </a:pPr>
            <a:r>
              <a:rPr lang="en-GB" b="1" baseline="0" dirty="0"/>
              <a:t>Transcript</a:t>
            </a:r>
          </a:p>
          <a:p>
            <a:pPr marL="0" indent="0">
              <a:buNone/>
            </a:pPr>
            <a:r>
              <a:rPr lang="en-GB" b="1" baseline="0" dirty="0"/>
              <a:t>EJ </a:t>
            </a:r>
            <a:r>
              <a:rPr lang="en-GB" dirty="0"/>
              <a:t>Soy </a:t>
            </a:r>
            <a:r>
              <a:rPr lang="en-GB" dirty="0" err="1"/>
              <a:t>feliz</a:t>
            </a:r>
            <a:endParaRPr lang="en-GB" dirty="0"/>
          </a:p>
          <a:p>
            <a:pPr marL="228600" indent="-228600">
              <a:buAutoNum type="arabicParenR"/>
            </a:pPr>
            <a:r>
              <a:rPr lang="en-GB" dirty="0"/>
              <a:t>Soy </a:t>
            </a:r>
            <a:r>
              <a:rPr lang="en-GB" dirty="0" err="1"/>
              <a:t>sano</a:t>
            </a:r>
            <a:r>
              <a:rPr lang="en-GB" dirty="0"/>
              <a:t>.</a:t>
            </a:r>
          </a:p>
          <a:p>
            <a:pPr marL="228600" indent="-228600">
              <a:buAutoNum type="arabicParenR"/>
            </a:pPr>
            <a:r>
              <a:rPr lang="en-GB" dirty="0"/>
              <a:t>Es </a:t>
            </a:r>
            <a:r>
              <a:rPr lang="en-GB" dirty="0" err="1"/>
              <a:t>activa</a:t>
            </a:r>
            <a:r>
              <a:rPr lang="en-GB" dirty="0"/>
              <a:t>.</a:t>
            </a:r>
          </a:p>
          <a:p>
            <a:pPr marL="228600" indent="-228600">
              <a:buAutoNum type="arabicParenR"/>
            </a:pPr>
            <a:r>
              <a:rPr lang="en-GB" dirty="0"/>
              <a:t>Soy </a:t>
            </a:r>
            <a:r>
              <a:rPr lang="en-GB" dirty="0" err="1"/>
              <a:t>increíble</a:t>
            </a:r>
            <a:r>
              <a:rPr lang="en-GB" dirty="0"/>
              <a:t>.</a:t>
            </a:r>
          </a:p>
          <a:p>
            <a:pPr marL="228600" indent="-228600">
              <a:buAutoNum type="arabicParenR"/>
            </a:pPr>
            <a:r>
              <a:rPr lang="en-GB" dirty="0"/>
              <a:t>Es </a:t>
            </a:r>
            <a:r>
              <a:rPr lang="en-GB" dirty="0" err="1"/>
              <a:t>pesado</a:t>
            </a:r>
            <a:r>
              <a:rPr lang="en-GB" dirty="0"/>
              <a:t>.</a:t>
            </a:r>
          </a:p>
          <a:p>
            <a:pPr marL="228600" indent="-228600">
              <a:buAutoNum type="arabicParenR"/>
            </a:pPr>
            <a:r>
              <a:rPr lang="en-GB" dirty="0"/>
              <a:t>Es </a:t>
            </a:r>
            <a:r>
              <a:rPr lang="en-GB" dirty="0" err="1"/>
              <a:t>positiva</a:t>
            </a:r>
            <a:r>
              <a:rPr lang="en-GB" dirty="0"/>
              <a:t>.</a:t>
            </a:r>
          </a:p>
          <a:p>
            <a:pPr marL="0" indent="0">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2670838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Time: 2 minutes</a:t>
            </a:r>
          </a:p>
          <a:p>
            <a:pPr marL="0" marR="0" lvl="0" indent="0" algn="l" rtl="0">
              <a:lnSpc>
                <a:spcPct val="100000"/>
              </a:lnSpc>
              <a:spcBef>
                <a:spcPts val="0"/>
              </a:spcBef>
              <a:spcAft>
                <a:spcPts val="0"/>
              </a:spcAft>
              <a:buClr>
                <a:schemeClr val="dk1"/>
              </a:buClr>
              <a:buSzPts val="1200"/>
              <a:buFont typeface="Calibri"/>
              <a:buNone/>
            </a:pP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dirty="0"/>
              <a:t>: </a:t>
            </a:r>
            <a:r>
              <a:rPr lang="en-GB" b="0" dirty="0"/>
              <a:t>to introduce two new adverbs of frequency.</a:t>
            </a:r>
            <a:endParaRPr lang="en-GB" dirty="0"/>
          </a:p>
          <a:p>
            <a:pPr marL="0" marR="0" lvl="0" indent="0" algn="l" rtl="0">
              <a:lnSpc>
                <a:spcPct val="100000"/>
              </a:lnSpc>
              <a:spcBef>
                <a:spcPts val="0"/>
              </a:spcBef>
              <a:spcAft>
                <a:spcPts val="0"/>
              </a:spcAft>
              <a:buClr>
                <a:schemeClr val="dk1"/>
              </a:buClr>
              <a:buSzPts val="1200"/>
              <a:buFont typeface="Calibri"/>
              <a:buNone/>
            </a:pPr>
            <a:endParaRPr lang="en-GB" b="1" dirty="0"/>
          </a:p>
          <a:p>
            <a:pPr marL="0" indent="0">
              <a:buNone/>
            </a:pPr>
            <a:r>
              <a:rPr lang="en-GB" b="1" dirty="0"/>
              <a:t>Procedure:</a:t>
            </a:r>
          </a:p>
          <a:p>
            <a:pPr marL="228600" indent="-228600">
              <a:buAutoNum type="arabicPeriod"/>
            </a:pPr>
            <a:r>
              <a:rPr lang="en-GB" dirty="0"/>
              <a:t>Say the Spanish adverb and get students to repeat. You can use gesture to reinforce meaning. </a:t>
            </a:r>
          </a:p>
          <a:p>
            <a:pPr marL="228600" indent="-228600">
              <a:buAutoNum type="arabicPeriod"/>
            </a:pPr>
            <a:r>
              <a:rPr lang="en-GB" b="0" dirty="0"/>
              <a:t>Click to bring animated picture for ‘</a:t>
            </a:r>
            <a:r>
              <a:rPr lang="en-GB" b="0" dirty="0" err="1"/>
              <a:t>normalmente</a:t>
            </a:r>
            <a:r>
              <a:rPr lang="en-GB" b="0" dirty="0"/>
              <a:t>’ and elicit English meaning from students.</a:t>
            </a:r>
          </a:p>
          <a:p>
            <a:pPr marL="228600" indent="-228600">
              <a:buAutoNum type="arabicPeriod"/>
            </a:pPr>
            <a:r>
              <a:rPr lang="en-GB" b="0" dirty="0"/>
              <a:t>Click one more time to trigger animation – wave animation, which is the gesture we use for “</a:t>
            </a:r>
            <a:r>
              <a:rPr lang="en-GB" b="0" dirty="0" err="1"/>
              <a:t>normalmente</a:t>
            </a:r>
            <a:r>
              <a:rPr lang="en-GB" b="0" dirty="0"/>
              <a:t>”. Ask students to repeat.</a:t>
            </a:r>
          </a:p>
          <a:p>
            <a:pPr marL="2286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eriod"/>
              <a:tabLst/>
              <a:defRPr/>
            </a:pPr>
            <a:r>
              <a:rPr lang="en-GB" b="0" dirty="0"/>
              <a:t>Click to bring animated picture for ‘</a:t>
            </a:r>
            <a:r>
              <a:rPr lang="en-GB" b="0" dirty="0" err="1"/>
              <a:t>siempre</a:t>
            </a:r>
            <a:r>
              <a:rPr lang="en-GB" b="0" dirty="0"/>
              <a:t>’ and elicit English meaning from students.</a:t>
            </a:r>
          </a:p>
          <a:p>
            <a:pPr marL="2286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eriod"/>
              <a:tabLst/>
              <a:defRPr/>
            </a:pPr>
            <a:r>
              <a:rPr lang="en-GB" b="0" dirty="0"/>
              <a:t>Click one more time to trigger animation – font change of </a:t>
            </a:r>
            <a:r>
              <a:rPr lang="en-GB" b="0" dirty="0" err="1"/>
              <a:t>siempre</a:t>
            </a:r>
            <a:r>
              <a:rPr lang="en-GB" b="0" dirty="0"/>
              <a:t>. We use a straight line (Right to left). Ask students to repeat.</a:t>
            </a:r>
          </a:p>
          <a:p>
            <a:pPr marL="228600" indent="-228600">
              <a:buAutoNum type="arabicPeriod"/>
            </a:pPr>
            <a:endParaRPr lang="en-GB" b="0" dirty="0"/>
          </a:p>
          <a:p>
            <a:pPr marL="0" indent="0">
              <a:buNone/>
            </a:pPr>
            <a:r>
              <a:rPr lang="en-GB" b="0" dirty="0"/>
              <a:t>If you use gestures, you can give students 1 minute to practise in pairs.</a:t>
            </a:r>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6DE5E8F0-3074-4A24-9073-AEBB70944060}" type="slidenum">
              <a:rPr kumimoji="0" lang="en-US" sz="1400"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7781798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8 minutes </a:t>
            </a:r>
            <a:r>
              <a:rPr lang="en-GB" b="0" dirty="0"/>
              <a:t>(four slides)</a:t>
            </a:r>
          </a:p>
          <a:p>
            <a:pPr marL="0" marR="0" lvl="0" indent="0" algn="l" rtl="0">
              <a:lnSpc>
                <a:spcPct val="100000"/>
              </a:lnSpc>
              <a:spcBef>
                <a:spcPts val="0"/>
              </a:spcBef>
              <a:spcAft>
                <a:spcPts val="0"/>
              </a:spcAft>
              <a:buClr>
                <a:schemeClr val="dk1"/>
              </a:buClr>
              <a:buSzPts val="1200"/>
              <a:buFont typeface="Calibri"/>
              <a:buNone/>
            </a:pP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bring together </a:t>
            </a:r>
            <a:r>
              <a:rPr lang="en-GB" b="0" dirty="0" err="1"/>
              <a:t>sh</a:t>
            </a:r>
            <a:r>
              <a:rPr lang="en-GB" b="0" dirty="0"/>
              <a:t>/e is and I am, challenging pupils to recognise meaning of the verb form and the vocabulary revisited and introduced in this lesson (adjectives &amp; two adverbs).</a:t>
            </a:r>
          </a:p>
          <a:p>
            <a:pPr marL="0" marR="0" lvl="0" indent="0" algn="l" rtl="0">
              <a:lnSpc>
                <a:spcPct val="100000"/>
              </a:lnSpc>
              <a:spcBef>
                <a:spcPts val="0"/>
              </a:spcBef>
              <a:spcAft>
                <a:spcPts val="0"/>
              </a:spcAft>
              <a:buClr>
                <a:schemeClr val="dk1"/>
              </a:buClr>
              <a:buSzPts val="1200"/>
              <a:buFont typeface="Calibri"/>
              <a:buNone/>
            </a:pP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Read the instructions in Spanish. </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Tell pupils you will play a sentence out loud twice and they will have to hold the sentence in their working memory (picturing it in their heads!) for 3 seconds.  </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start the timer. When time is up, the word “escribe” will come up.</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Pupils then write the sentence. </a:t>
            </a:r>
          </a:p>
          <a:p>
            <a:pPr marL="0" marR="0" lvl="0" indent="0" algn="l" rtl="0">
              <a:lnSpc>
                <a:spcPct val="100000"/>
              </a:lnSpc>
              <a:spcBef>
                <a:spcPts val="0"/>
              </a:spcBef>
              <a:spcAft>
                <a:spcPts val="0"/>
              </a:spcAft>
              <a:buClr>
                <a:schemeClr val="dk1"/>
              </a:buClr>
              <a:buSzPts val="1200"/>
              <a:buFont typeface="Calibri"/>
              <a:buNone/>
            </a:pPr>
            <a:r>
              <a:rPr lang="en-GB" dirty="0"/>
              <a:t>(NB. They can choose to use the help on the board or without looking – encourage pupils to choose their own level of challenge). </a:t>
            </a:r>
          </a:p>
          <a:p>
            <a:pPr marL="0" marR="0" lvl="0" indent="0" algn="l" rtl="0">
              <a:lnSpc>
                <a:spcPct val="100000"/>
              </a:lnSpc>
              <a:spcBef>
                <a:spcPts val="0"/>
              </a:spcBef>
              <a:spcAft>
                <a:spcPts val="0"/>
              </a:spcAft>
              <a:buClr>
                <a:schemeClr val="dk1"/>
              </a:buClr>
              <a:buSzPts val="1200"/>
              <a:buFont typeface="Calibri"/>
              <a:buNone/>
            </a:pPr>
            <a:r>
              <a:rPr lang="en-GB" dirty="0"/>
              <a:t>4. Click to show the answer to the whole question. </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dirty="0"/>
              <a:t>5. Click again for the different forms of the verb in (I, s/he). Elicit answer from pupils &amp; click for correct answer.</a:t>
            </a:r>
            <a:br>
              <a:rPr lang="en-GB" dirty="0"/>
            </a:br>
            <a:r>
              <a:rPr lang="en-GB" dirty="0"/>
              <a:t>6. Click for Angela and Rubén and ask pupils who could say the sentence – Angela, Rubén or either of them.</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dirty="0"/>
              <a:t>7. Click to show answers.</a:t>
            </a:r>
          </a:p>
          <a:p>
            <a:pPr marL="0" marR="0" lvl="0" indent="0" algn="l" rtl="0">
              <a:lnSpc>
                <a:spcPct val="100000"/>
              </a:lnSpc>
              <a:spcBef>
                <a:spcPts val="0"/>
              </a:spcBef>
              <a:spcAft>
                <a:spcPts val="0"/>
              </a:spcAft>
              <a:buClr>
                <a:schemeClr val="dk1"/>
              </a:buClr>
              <a:buSzPts val="1200"/>
              <a:buFont typeface="Calibri"/>
              <a:buNone/>
            </a:pPr>
            <a:r>
              <a:rPr lang="en-GB" dirty="0"/>
              <a:t>8. Click for the possible translation for the adjective, elicit answer from pupils &amp; click for correct answer.</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dirty="0"/>
              <a:t>9. Click for the possible translation for the adverb, elicit answer from pupils &amp; click for correct answer.</a:t>
            </a:r>
            <a:br>
              <a:rPr lang="en-GB" dirty="0"/>
            </a:br>
            <a:r>
              <a:rPr lang="en-GB" dirty="0"/>
              <a:t>10. Continue for the next four slides.</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557830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63"/>
        <p:cNvGrpSpPr/>
        <p:nvPr/>
      </p:nvGrpSpPr>
      <p:grpSpPr>
        <a:xfrm>
          <a:off x="0" y="0"/>
          <a:ext cx="0" cy="0"/>
          <a:chOff x="0" y="0"/>
          <a:chExt cx="0" cy="0"/>
        </a:xfrm>
      </p:grpSpPr>
      <p:sp>
        <p:nvSpPr>
          <p:cNvPr id="64" name="Google Shape;64;p10"/>
          <p:cNvSpPr txBox="1">
            <a:spLocks noGrp="1"/>
          </p:cNvSpPr>
          <p:nvPr>
            <p:ph type="title"/>
          </p:nvPr>
        </p:nvSpPr>
        <p:spPr>
          <a:xfrm>
            <a:off x="611967" y="595200"/>
            <a:ext cx="5268000" cy="1084800"/>
          </a:xfrm>
          <a:prstGeom prst="rect">
            <a:avLst/>
          </a:prstGeom>
        </p:spPr>
        <p:txBody>
          <a:bodyPr spcFirstLastPara="1" wrap="square" lIns="0" tIns="0" rIns="0" bIns="0" anchor="t" anchorCtr="0">
            <a:noAutofit/>
          </a:bodyPr>
          <a:lstStyle>
            <a:lvl1pPr lvl="0">
              <a:spcBef>
                <a:spcPts val="0"/>
              </a:spcBef>
              <a:spcAft>
                <a:spcPts val="0"/>
              </a:spcAft>
              <a:buSzPts val="4400"/>
              <a:buNone/>
              <a:defRPr/>
            </a:lvl1pPr>
            <a:lvl2pPr lvl="1">
              <a:spcBef>
                <a:spcPts val="0"/>
              </a:spcBef>
              <a:spcAft>
                <a:spcPts val="0"/>
              </a:spcAft>
              <a:buSzPts val="4800"/>
              <a:buNone/>
              <a:defRPr sz="2400"/>
            </a:lvl2pPr>
            <a:lvl3pPr lvl="2">
              <a:spcBef>
                <a:spcPts val="0"/>
              </a:spcBef>
              <a:spcAft>
                <a:spcPts val="0"/>
              </a:spcAft>
              <a:buSzPts val="4800"/>
              <a:buNone/>
              <a:defRPr sz="2400"/>
            </a:lvl3pPr>
            <a:lvl4pPr lvl="3">
              <a:spcBef>
                <a:spcPts val="0"/>
              </a:spcBef>
              <a:spcAft>
                <a:spcPts val="0"/>
              </a:spcAft>
              <a:buSzPts val="4800"/>
              <a:buNone/>
              <a:defRPr sz="2400"/>
            </a:lvl4pPr>
            <a:lvl5pPr lvl="4">
              <a:spcBef>
                <a:spcPts val="0"/>
              </a:spcBef>
              <a:spcAft>
                <a:spcPts val="0"/>
              </a:spcAft>
              <a:buSzPts val="4800"/>
              <a:buNone/>
              <a:defRPr sz="2400"/>
            </a:lvl5pPr>
            <a:lvl6pPr lvl="5">
              <a:spcBef>
                <a:spcPts val="0"/>
              </a:spcBef>
              <a:spcAft>
                <a:spcPts val="0"/>
              </a:spcAft>
              <a:buSzPts val="4800"/>
              <a:buNone/>
              <a:defRPr sz="2400"/>
            </a:lvl6pPr>
            <a:lvl7pPr lvl="6">
              <a:spcBef>
                <a:spcPts val="0"/>
              </a:spcBef>
              <a:spcAft>
                <a:spcPts val="0"/>
              </a:spcAft>
              <a:buSzPts val="4800"/>
              <a:buNone/>
              <a:defRPr sz="2400"/>
            </a:lvl7pPr>
            <a:lvl8pPr lvl="7">
              <a:spcBef>
                <a:spcPts val="0"/>
              </a:spcBef>
              <a:spcAft>
                <a:spcPts val="0"/>
              </a:spcAft>
              <a:buSzPts val="4800"/>
              <a:buNone/>
              <a:defRPr sz="2400"/>
            </a:lvl8pPr>
            <a:lvl9pPr lvl="8">
              <a:spcBef>
                <a:spcPts val="0"/>
              </a:spcBef>
              <a:spcAft>
                <a:spcPts val="0"/>
              </a:spcAft>
              <a:buSzPts val="4800"/>
              <a:buNone/>
              <a:defRPr sz="2400"/>
            </a:lvl9pPr>
          </a:lstStyle>
          <a:p>
            <a:endParaRPr/>
          </a:p>
        </p:txBody>
      </p:sp>
      <p:sp>
        <p:nvSpPr>
          <p:cNvPr id="65" name="Google Shape;65;p10"/>
          <p:cNvSpPr txBox="1">
            <a:spLocks noGrp="1"/>
          </p:cNvSpPr>
          <p:nvPr>
            <p:ph type="body" idx="1"/>
          </p:nvPr>
        </p:nvSpPr>
        <p:spPr>
          <a:xfrm>
            <a:off x="611967" y="1917533"/>
            <a:ext cx="5268000" cy="3974800"/>
          </a:xfrm>
          <a:prstGeom prst="rect">
            <a:avLst/>
          </a:prstGeom>
        </p:spPr>
        <p:txBody>
          <a:bodyPr spcFirstLastPara="1" wrap="square" lIns="0" tIns="0" rIns="0" bIns="0" anchor="t" anchorCtr="0">
            <a:noAutofit/>
          </a:bodyPr>
          <a:lstStyle>
            <a:lvl1pPr marL="228600" lvl="0" indent="-215900">
              <a:spcBef>
                <a:spcPts val="0"/>
              </a:spcBef>
              <a:spcAft>
                <a:spcPts val="0"/>
              </a:spcAft>
              <a:buSzPts val="3200"/>
              <a:buChar char="●"/>
              <a:defRPr/>
            </a:lvl1pPr>
            <a:lvl2pPr marL="457200" lvl="1" indent="-215900">
              <a:spcBef>
                <a:spcPts val="1000"/>
              </a:spcBef>
              <a:spcAft>
                <a:spcPts val="0"/>
              </a:spcAft>
              <a:buSzPts val="3200"/>
              <a:buChar char="–"/>
              <a:defRPr/>
            </a:lvl2pPr>
            <a:lvl3pPr marL="685800" lvl="2" indent="-203200">
              <a:spcBef>
                <a:spcPts val="1000"/>
              </a:spcBef>
              <a:spcAft>
                <a:spcPts val="0"/>
              </a:spcAft>
              <a:buSzPts val="2800"/>
              <a:buChar char="–"/>
              <a:defRPr/>
            </a:lvl3pPr>
            <a:lvl4pPr marL="914400" lvl="3" indent="-203200">
              <a:spcBef>
                <a:spcPts val="800"/>
              </a:spcBef>
              <a:spcAft>
                <a:spcPts val="0"/>
              </a:spcAft>
              <a:buSzPts val="2800"/>
              <a:buChar char="–"/>
              <a:defRPr/>
            </a:lvl4pPr>
            <a:lvl5pPr marL="1143000" lvl="4" indent="-190500">
              <a:spcBef>
                <a:spcPts val="800"/>
              </a:spcBef>
              <a:spcAft>
                <a:spcPts val="0"/>
              </a:spcAft>
              <a:buSzPts val="2400"/>
              <a:buChar char="–"/>
              <a:defRPr sz="1200"/>
            </a:lvl5pPr>
            <a:lvl6pPr marL="1371600" lvl="5" indent="-190500">
              <a:spcBef>
                <a:spcPts val="600"/>
              </a:spcBef>
              <a:spcAft>
                <a:spcPts val="0"/>
              </a:spcAft>
              <a:buSzPts val="2400"/>
              <a:buChar char="–"/>
              <a:defRPr sz="1200"/>
            </a:lvl6pPr>
            <a:lvl7pPr marL="1600200" lvl="6" indent="-177800">
              <a:spcBef>
                <a:spcPts val="600"/>
              </a:spcBef>
              <a:spcAft>
                <a:spcPts val="0"/>
              </a:spcAft>
              <a:buSzPts val="2000"/>
              <a:buChar char="–"/>
              <a:defRPr/>
            </a:lvl7pPr>
            <a:lvl8pPr marL="1828800" lvl="7" indent="-177800">
              <a:spcBef>
                <a:spcPts val="400"/>
              </a:spcBef>
              <a:spcAft>
                <a:spcPts val="0"/>
              </a:spcAft>
              <a:buSzPts val="2000"/>
              <a:buChar char="–"/>
              <a:defRPr/>
            </a:lvl8pPr>
            <a:lvl9pPr marL="2057400" lvl="8" indent="-165100">
              <a:spcBef>
                <a:spcPts val="400"/>
              </a:spcBef>
              <a:spcAft>
                <a:spcPts val="200"/>
              </a:spcAft>
              <a:buSzPts val="1600"/>
              <a:buChar char="–"/>
              <a:defRPr/>
            </a:lvl9pPr>
          </a:lstStyle>
          <a:p>
            <a:endParaRPr/>
          </a:p>
        </p:txBody>
      </p:sp>
      <p:sp>
        <p:nvSpPr>
          <p:cNvPr id="66" name="Google Shape;66;p10"/>
          <p:cNvSpPr txBox="1">
            <a:spLocks noGrp="1"/>
          </p:cNvSpPr>
          <p:nvPr>
            <p:ph type="sldNum" idx="12"/>
          </p:nvPr>
        </p:nvSpPr>
        <p:spPr>
          <a:xfrm>
            <a:off x="611960" y="6391100"/>
            <a:ext cx="960000" cy="240000"/>
          </a:xfrm>
          <a:prstGeom prst="rect">
            <a:avLst/>
          </a:prstGeom>
        </p:spPr>
        <p:txBody>
          <a:bodyPr spcFirstLastPara="1" wrap="square" lIns="0" tIns="0" rIns="0" bIns="0" anchor="t" anchorCtr="0">
            <a:noAutofit/>
          </a:bodyPr>
          <a:lstStyle>
            <a:lvl1pPr lvl="0" rtl="0">
              <a:buNone/>
              <a:defRPr sz="800">
                <a:latin typeface="Montserrat Medium"/>
                <a:ea typeface="Montserrat Medium"/>
                <a:cs typeface="Montserrat Medium"/>
                <a:sym typeface="Montserrat Medium"/>
              </a:defRPr>
            </a:lvl1pPr>
            <a:lvl2pPr lvl="1" rtl="0">
              <a:buNone/>
              <a:defRPr sz="800">
                <a:latin typeface="Montserrat Medium"/>
                <a:ea typeface="Montserrat Medium"/>
                <a:cs typeface="Montserrat Medium"/>
                <a:sym typeface="Montserrat Medium"/>
              </a:defRPr>
            </a:lvl2pPr>
            <a:lvl3pPr lvl="2" rtl="0">
              <a:buNone/>
              <a:defRPr sz="800">
                <a:latin typeface="Montserrat Medium"/>
                <a:ea typeface="Montserrat Medium"/>
                <a:cs typeface="Montserrat Medium"/>
                <a:sym typeface="Montserrat Medium"/>
              </a:defRPr>
            </a:lvl3pPr>
            <a:lvl4pPr lvl="3" rtl="0">
              <a:buNone/>
              <a:defRPr sz="800">
                <a:latin typeface="Montserrat Medium"/>
                <a:ea typeface="Montserrat Medium"/>
                <a:cs typeface="Montserrat Medium"/>
                <a:sym typeface="Montserrat Medium"/>
              </a:defRPr>
            </a:lvl4pPr>
            <a:lvl5pPr lvl="4" rtl="0">
              <a:buNone/>
              <a:defRPr sz="800">
                <a:latin typeface="Montserrat Medium"/>
                <a:ea typeface="Montserrat Medium"/>
                <a:cs typeface="Montserrat Medium"/>
                <a:sym typeface="Montserrat Medium"/>
              </a:defRPr>
            </a:lvl5pPr>
            <a:lvl6pPr lvl="5" rtl="0">
              <a:buNone/>
              <a:defRPr sz="800">
                <a:latin typeface="Montserrat Medium"/>
                <a:ea typeface="Montserrat Medium"/>
                <a:cs typeface="Montserrat Medium"/>
                <a:sym typeface="Montserrat Medium"/>
              </a:defRPr>
            </a:lvl6pPr>
            <a:lvl7pPr lvl="6" rtl="0">
              <a:buNone/>
              <a:defRPr sz="800">
                <a:latin typeface="Montserrat Medium"/>
                <a:ea typeface="Montserrat Medium"/>
                <a:cs typeface="Montserrat Medium"/>
                <a:sym typeface="Montserrat Medium"/>
              </a:defRPr>
            </a:lvl7pPr>
            <a:lvl8pPr lvl="7" rtl="0">
              <a:buNone/>
              <a:defRPr sz="800">
                <a:latin typeface="Montserrat Medium"/>
                <a:ea typeface="Montserrat Medium"/>
                <a:cs typeface="Montserrat Medium"/>
                <a:sym typeface="Montserrat Medium"/>
              </a:defRPr>
            </a:lvl8pPr>
            <a:lvl9pPr lvl="8" rtl="0">
              <a:buNone/>
              <a:defRPr sz="800">
                <a:latin typeface="Montserrat Medium"/>
                <a:ea typeface="Montserrat Medium"/>
                <a:cs typeface="Montserrat Medium"/>
                <a:sym typeface="Montserrat Medium"/>
              </a:defRPr>
            </a:lvl9pPr>
          </a:lstStyle>
          <a:p>
            <a:pPr algn="l"/>
            <a:fld id="{00000000-1234-1234-1234-123412341234}" type="slidenum">
              <a:rPr lang="en-GB" smtClean="0"/>
              <a:pPr algn="l"/>
              <a:t>‹#›</a:t>
            </a:fld>
            <a:endParaRPr lang="en-GB"/>
          </a:p>
        </p:txBody>
      </p:sp>
    </p:spTree>
    <p:extLst>
      <p:ext uri="{BB962C8B-B14F-4D97-AF65-F5344CB8AC3E}">
        <p14:creationId xmlns:p14="http://schemas.microsoft.com/office/powerpoint/2010/main" val="28593218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8795769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9686703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6314200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8497530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1436344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1391520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2745789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5862825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8127161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4821146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068794120"/>
      </p:ext>
    </p:extLst>
  </p:cSld>
  <p:clrMap bg1="lt1" tx1="dk1" bg2="dk2" tx2="lt2" accent1="accent1" accent2="accent2" accent3="accent3" accent4="accent4" accent5="accent5" accent6="accent6" hlink="hlink" folHlink="folHlink"/>
  <p:sldLayoutIdLst>
    <p:sldLayoutId id="2147483662"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8" Type="http://schemas.openxmlformats.org/officeDocument/2006/relationships/image" Target="../media/image24.gif"/><Relationship Id="rId3" Type="http://schemas.openxmlformats.org/officeDocument/2006/relationships/audio" Target="../media/audio37.wav"/><Relationship Id="rId7"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22.png"/><Relationship Id="rId5" Type="http://schemas.openxmlformats.org/officeDocument/2006/relationships/image" Target="../media/image16.png"/><Relationship Id="rId4" Type="http://schemas.openxmlformats.org/officeDocument/2006/relationships/audio" Target="../media/audio26.wav"/><Relationship Id="rId9" Type="http://schemas.openxmlformats.org/officeDocument/2006/relationships/image" Target="../media/image25.gif"/></Relationships>
</file>

<file path=ppt/slides/_rels/slide11.xml.rels><?xml version="1.0" encoding="UTF-8" standalone="yes"?>
<Relationships xmlns="http://schemas.openxmlformats.org/package/2006/relationships"><Relationship Id="rId8" Type="http://schemas.openxmlformats.org/officeDocument/2006/relationships/image" Target="../media/image25.gif"/><Relationship Id="rId3" Type="http://schemas.openxmlformats.org/officeDocument/2006/relationships/audio" Target="../media/audio38.wav"/><Relationship Id="rId7"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22.png"/><Relationship Id="rId5" Type="http://schemas.openxmlformats.org/officeDocument/2006/relationships/image" Target="../media/image16.png"/><Relationship Id="rId4" Type="http://schemas.openxmlformats.org/officeDocument/2006/relationships/audio" Target="../media/audio26.wav"/><Relationship Id="rId9" Type="http://schemas.openxmlformats.org/officeDocument/2006/relationships/image" Target="../media/image24.gif"/></Relationships>
</file>

<file path=ppt/slides/_rels/slide12.xml.rels><?xml version="1.0" encoding="UTF-8" standalone="yes"?>
<Relationships xmlns="http://schemas.openxmlformats.org/package/2006/relationships"><Relationship Id="rId8" Type="http://schemas.openxmlformats.org/officeDocument/2006/relationships/image" Target="../media/image24.gif"/><Relationship Id="rId3" Type="http://schemas.openxmlformats.org/officeDocument/2006/relationships/audio" Target="../media/audio39.wav"/><Relationship Id="rId7"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22.png"/><Relationship Id="rId5" Type="http://schemas.openxmlformats.org/officeDocument/2006/relationships/image" Target="../media/image16.png"/><Relationship Id="rId4" Type="http://schemas.openxmlformats.org/officeDocument/2006/relationships/audio" Target="../media/audio26.wav"/><Relationship Id="rId9" Type="http://schemas.openxmlformats.org/officeDocument/2006/relationships/image" Target="../media/image25.gif"/></Relationships>
</file>

<file path=ppt/slides/_rels/slide13.xml.rels><?xml version="1.0" encoding="UTF-8" standalone="yes"?>
<Relationships xmlns="http://schemas.openxmlformats.org/package/2006/relationships"><Relationship Id="rId3" Type="http://schemas.openxmlformats.org/officeDocument/2006/relationships/audio" Target="../media/audio40.wav"/><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audio" Target="../media/audio41.wav"/><Relationship Id="rId5" Type="http://schemas.openxmlformats.org/officeDocument/2006/relationships/image" Target="../media/image26.gif"/><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audio" Target="../media/audio42.wav"/><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audio" Target="../media/audio41.wav"/><Relationship Id="rId5" Type="http://schemas.openxmlformats.org/officeDocument/2006/relationships/image" Target="../media/image27.gif"/><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audio" Target="../media/audio43.wav"/><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audio" Target="../media/audio41.wav"/><Relationship Id="rId5" Type="http://schemas.openxmlformats.org/officeDocument/2006/relationships/image" Target="../media/image28.gif"/><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audio" Target="../media/audio44.wav"/><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audio" Target="../media/audio41.wav"/><Relationship Id="rId5" Type="http://schemas.openxmlformats.org/officeDocument/2006/relationships/image" Target="../media/image29.gif"/><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audio" Target="../media/audio45.wav"/><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audio" Target="../media/audio41.wav"/><Relationship Id="rId5" Type="http://schemas.openxmlformats.org/officeDocument/2006/relationships/image" Target="../media/image30.gif"/><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audio" Target="../media/audio46.wav"/><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audio" Target="../media/audio41.wav"/><Relationship Id="rId5" Type="http://schemas.openxmlformats.org/officeDocument/2006/relationships/image" Target="../media/image31.gif"/><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audio" Target="../media/audio42.wav"/><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audio" Target="../media/audio41.wav"/><Relationship Id="rId5" Type="http://schemas.openxmlformats.org/officeDocument/2006/relationships/image" Target="../media/image32.gif"/><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16.xml"/><Relationship Id="rId5" Type="http://schemas.openxmlformats.org/officeDocument/2006/relationships/audio" Target="../media/audio2.wav"/><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audio" Target="../media/audio47.wav"/><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audio" Target="../media/audio41.wav"/><Relationship Id="rId5" Type="http://schemas.openxmlformats.org/officeDocument/2006/relationships/image" Target="../media/image33.gif"/><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5.xml"/><Relationship Id="rId5" Type="http://schemas.openxmlformats.org/officeDocument/2006/relationships/audio" Target="../media/audio48.wav"/><Relationship Id="rId4" Type="http://schemas.openxmlformats.org/officeDocument/2006/relationships/audio" Target="../media/audio2.wav"/></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audio3.wav"/><Relationship Id="rId7"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6.xml"/><Relationship Id="rId6" Type="http://schemas.openxmlformats.org/officeDocument/2006/relationships/audio" Target="../media/audio6.wav"/><Relationship Id="rId5" Type="http://schemas.openxmlformats.org/officeDocument/2006/relationships/audio" Target="../media/audio5.wav"/><Relationship Id="rId4" Type="http://schemas.openxmlformats.org/officeDocument/2006/relationships/audio" Target="../media/audio4.wav"/><Relationship Id="rId9"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audio" Target="../media/audio3.wav"/><Relationship Id="rId7"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6.xml"/><Relationship Id="rId6" Type="http://schemas.openxmlformats.org/officeDocument/2006/relationships/audio" Target="../media/audio8.wav"/><Relationship Id="rId5" Type="http://schemas.openxmlformats.org/officeDocument/2006/relationships/audio" Target="../media/audio5.wav"/><Relationship Id="rId4" Type="http://schemas.openxmlformats.org/officeDocument/2006/relationships/audio" Target="../media/audio7.wav"/></Relationships>
</file>

<file path=ppt/slides/_rels/slide5.xml.rels><?xml version="1.0" encoding="UTF-8" standalone="yes"?>
<Relationships xmlns="http://schemas.openxmlformats.org/package/2006/relationships"><Relationship Id="rId8" Type="http://schemas.openxmlformats.org/officeDocument/2006/relationships/audio" Target="../media/audio14.wav"/><Relationship Id="rId13" Type="http://schemas.openxmlformats.org/officeDocument/2006/relationships/image" Target="../media/image9.gif"/><Relationship Id="rId3" Type="http://schemas.openxmlformats.org/officeDocument/2006/relationships/audio" Target="../media/audio9.wav"/><Relationship Id="rId7" Type="http://schemas.openxmlformats.org/officeDocument/2006/relationships/audio" Target="../media/audio13.wav"/><Relationship Id="rId12" Type="http://schemas.openxmlformats.org/officeDocument/2006/relationships/image" Target="../media/image5.png"/><Relationship Id="rId2" Type="http://schemas.openxmlformats.org/officeDocument/2006/relationships/notesSlide" Target="../notesSlides/notesSlide5.xml"/><Relationship Id="rId16" Type="http://schemas.openxmlformats.org/officeDocument/2006/relationships/image" Target="../media/image12.png"/><Relationship Id="rId1" Type="http://schemas.openxmlformats.org/officeDocument/2006/relationships/slideLayout" Target="../slideLayouts/slideLayout16.xml"/><Relationship Id="rId6" Type="http://schemas.openxmlformats.org/officeDocument/2006/relationships/audio" Target="../media/audio12.wav"/><Relationship Id="rId11" Type="http://schemas.openxmlformats.org/officeDocument/2006/relationships/audio" Target="../media/audio17.wav"/><Relationship Id="rId5" Type="http://schemas.openxmlformats.org/officeDocument/2006/relationships/audio" Target="../media/audio11.wav"/><Relationship Id="rId15" Type="http://schemas.openxmlformats.org/officeDocument/2006/relationships/image" Target="../media/image11.png"/><Relationship Id="rId10" Type="http://schemas.openxmlformats.org/officeDocument/2006/relationships/audio" Target="../media/audio16.wav"/><Relationship Id="rId4" Type="http://schemas.openxmlformats.org/officeDocument/2006/relationships/audio" Target="../media/audio10.wav"/><Relationship Id="rId9" Type="http://schemas.openxmlformats.org/officeDocument/2006/relationships/audio" Target="../media/audio15.wav"/><Relationship Id="rId14" Type="http://schemas.openxmlformats.org/officeDocument/2006/relationships/image" Target="../media/image10.png"/></Relationships>
</file>

<file path=ppt/slides/_rels/slide6.xml.rels><?xml version="1.0" encoding="UTF-8" standalone="yes"?>
<Relationships xmlns="http://schemas.openxmlformats.org/package/2006/relationships"><Relationship Id="rId8" Type="http://schemas.openxmlformats.org/officeDocument/2006/relationships/audio" Target="../media/audio22.wav"/><Relationship Id="rId3" Type="http://schemas.openxmlformats.org/officeDocument/2006/relationships/audio" Target="../media/audio18.wav"/><Relationship Id="rId7"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6.xml"/><Relationship Id="rId6" Type="http://schemas.openxmlformats.org/officeDocument/2006/relationships/audio" Target="../media/audio21.wav"/><Relationship Id="rId11" Type="http://schemas.openxmlformats.org/officeDocument/2006/relationships/image" Target="../media/image15.png"/><Relationship Id="rId5" Type="http://schemas.openxmlformats.org/officeDocument/2006/relationships/audio" Target="../media/audio20.wav"/><Relationship Id="rId10" Type="http://schemas.openxmlformats.org/officeDocument/2006/relationships/image" Target="../media/image9.gif"/><Relationship Id="rId4" Type="http://schemas.openxmlformats.org/officeDocument/2006/relationships/audio" Target="../media/audio19.wav"/><Relationship Id="rId9" Type="http://schemas.openxmlformats.org/officeDocument/2006/relationships/image" Target="../media/image14.png"/></Relationships>
</file>

<file path=ppt/slides/_rels/slide7.xml.rels><?xml version="1.0" encoding="UTF-8" standalone="yes"?>
<Relationships xmlns="http://schemas.openxmlformats.org/package/2006/relationships"><Relationship Id="rId8" Type="http://schemas.openxmlformats.org/officeDocument/2006/relationships/audio" Target="../media/audio27.wav"/><Relationship Id="rId13" Type="http://schemas.openxmlformats.org/officeDocument/2006/relationships/audio" Target="../media/audio31.wav"/><Relationship Id="rId3" Type="http://schemas.openxmlformats.org/officeDocument/2006/relationships/audio" Target="../media/audio23.wav"/><Relationship Id="rId7" Type="http://schemas.openxmlformats.org/officeDocument/2006/relationships/image" Target="../media/image16.png"/><Relationship Id="rId12" Type="http://schemas.openxmlformats.org/officeDocument/2006/relationships/audio" Target="../media/audio30.wav"/><Relationship Id="rId17" Type="http://schemas.openxmlformats.org/officeDocument/2006/relationships/image" Target="../media/image19.gif"/><Relationship Id="rId2" Type="http://schemas.openxmlformats.org/officeDocument/2006/relationships/notesSlide" Target="../notesSlides/notesSlide7.xml"/><Relationship Id="rId16" Type="http://schemas.openxmlformats.org/officeDocument/2006/relationships/image" Target="../media/image18.gif"/><Relationship Id="rId1" Type="http://schemas.openxmlformats.org/officeDocument/2006/relationships/slideLayout" Target="../slideLayouts/slideLayout5.xml"/><Relationship Id="rId6" Type="http://schemas.openxmlformats.org/officeDocument/2006/relationships/audio" Target="../media/audio26.wav"/><Relationship Id="rId11" Type="http://schemas.openxmlformats.org/officeDocument/2006/relationships/audio" Target="../media/audio29.wav"/><Relationship Id="rId5" Type="http://schemas.openxmlformats.org/officeDocument/2006/relationships/audio" Target="../media/audio25.wav"/><Relationship Id="rId15" Type="http://schemas.openxmlformats.org/officeDocument/2006/relationships/audio" Target="../media/audio33.wav"/><Relationship Id="rId10" Type="http://schemas.openxmlformats.org/officeDocument/2006/relationships/audio" Target="../media/audio28.wav"/><Relationship Id="rId4" Type="http://schemas.openxmlformats.org/officeDocument/2006/relationships/audio" Target="../media/audio24.wav"/><Relationship Id="rId9" Type="http://schemas.openxmlformats.org/officeDocument/2006/relationships/image" Target="../media/image17.png"/><Relationship Id="rId14" Type="http://schemas.openxmlformats.org/officeDocument/2006/relationships/audio" Target="../media/audio32.wav"/></Relationships>
</file>

<file path=ppt/slides/_rels/slide8.xml.rels><?xml version="1.0" encoding="UTF-8" standalone="yes"?>
<Relationships xmlns="http://schemas.openxmlformats.org/package/2006/relationships"><Relationship Id="rId3" Type="http://schemas.openxmlformats.org/officeDocument/2006/relationships/audio" Target="../media/audio34.wav"/><Relationship Id="rId7"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audio" Target="../media/audio35.wav"/></Relationships>
</file>

<file path=ppt/slides/_rels/slide9.xml.rels><?xml version="1.0" encoding="UTF-8" standalone="yes"?>
<Relationships xmlns="http://schemas.openxmlformats.org/package/2006/relationships"><Relationship Id="rId8" Type="http://schemas.openxmlformats.org/officeDocument/2006/relationships/image" Target="../media/image24.gif"/><Relationship Id="rId3" Type="http://schemas.openxmlformats.org/officeDocument/2006/relationships/audio" Target="../media/audio36.wav"/><Relationship Id="rId7"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22.png"/><Relationship Id="rId5" Type="http://schemas.openxmlformats.org/officeDocument/2006/relationships/image" Target="../media/image16.png"/><Relationship Id="rId4" Type="http://schemas.openxmlformats.org/officeDocument/2006/relationships/audio" Target="../media/audio26.wav"/><Relationship Id="rId9" Type="http://schemas.openxmlformats.org/officeDocument/2006/relationships/image" Target="../media/image25.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pic>
        <p:nvPicPr>
          <p:cNvPr id="89" name="Google Shape;89;p1" descr="Speech Bubble, Speech Balloon, Talking, Speaking">
            <a:hlinkClick r:id="" action="ppaction://noaction">
              <a:snd r:embed="rId3" name="t1w1s1_hola.wav"/>
            </a:hlinkClick>
          </p:cNvPr>
          <p:cNvPicPr preferRelativeResize="0"/>
          <p:nvPr/>
        </p:nvPicPr>
        <p:blipFill rotWithShape="1">
          <a:blip r:embed="rId4">
            <a:alphaModFix/>
          </a:blip>
          <a:srcRect/>
          <a:stretch/>
        </p:blipFill>
        <p:spPr>
          <a:xfrm>
            <a:off x="2095500" y="0"/>
            <a:ext cx="8001000" cy="6858000"/>
          </a:xfrm>
          <a:prstGeom prst="rect">
            <a:avLst/>
          </a:prstGeom>
          <a:noFill/>
          <a:ln>
            <a:noFill/>
          </a:ln>
        </p:spPr>
      </p:pic>
      <p:pic>
        <p:nvPicPr>
          <p:cNvPr id="90" name="Google Shape;90;p1" descr="Map&#10;&#10;Description automatically generated"/>
          <p:cNvPicPr preferRelativeResize="0"/>
          <p:nvPr/>
        </p:nvPicPr>
        <p:blipFill rotWithShape="1">
          <a:blip r:embed="rId5">
            <a:alphaModFix/>
          </a:blip>
          <a:srcRect/>
          <a:stretch/>
        </p:blipFill>
        <p:spPr>
          <a:xfrm rot="-191377">
            <a:off x="2941723" y="845421"/>
            <a:ext cx="3322974" cy="4039803"/>
          </a:xfrm>
          <a:prstGeom prst="rect">
            <a:avLst/>
          </a:prstGeom>
          <a:noFill/>
          <a:ln>
            <a:noFill/>
          </a:ln>
        </p:spPr>
      </p:pic>
      <p:pic>
        <p:nvPicPr>
          <p:cNvPr id="91" name="Google Shape;91;p1" descr="Flag, Spain, Spanish, Banner, Red Yellow Red"/>
          <p:cNvPicPr preferRelativeResize="0"/>
          <p:nvPr/>
        </p:nvPicPr>
        <p:blipFill rotWithShape="1">
          <a:blip r:embed="rId6">
            <a:alphaModFix/>
          </a:blip>
          <a:srcRect/>
          <a:stretch/>
        </p:blipFill>
        <p:spPr>
          <a:xfrm rot="-154202">
            <a:off x="6563739" y="1080698"/>
            <a:ext cx="2189587" cy="1400423"/>
          </a:xfrm>
          <a:prstGeom prst="roundRect">
            <a:avLst>
              <a:gd name="adj" fmla="val 16667"/>
            </a:avLst>
          </a:prstGeom>
          <a:noFill/>
          <a:ln>
            <a:noFill/>
          </a:ln>
          <a:effectLst>
            <a:outerShdw blurRad="76200" dist="38100" dir="7800000" algn="tl" rotWithShape="0">
              <a:srgbClr val="000000">
                <a:alpha val="40000"/>
              </a:srgbClr>
            </a:outerShdw>
          </a:effectLst>
        </p:spPr>
      </p:pic>
      <p:sp>
        <p:nvSpPr>
          <p:cNvPr id="92" name="Google Shape;92;p1"/>
          <p:cNvSpPr txBox="1"/>
          <p:nvPr/>
        </p:nvSpPr>
        <p:spPr>
          <a:xfrm rot="-209885">
            <a:off x="6835117" y="2632568"/>
            <a:ext cx="1694695" cy="7694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400"/>
              <a:buFont typeface="Quattrocento Sans"/>
              <a:buNone/>
            </a:pPr>
            <a:r>
              <a:rPr lang="en-GB" sz="4400" b="0" i="0" u="none" strike="noStrike" cap="none" dirty="0">
                <a:solidFill>
                  <a:srgbClr val="000000"/>
                </a:solidFill>
                <a:latin typeface="Segoe Print" panose="02000600000000000000" pitchFamily="2" charset="0"/>
                <a:ea typeface="Quattrocento Sans"/>
                <a:cs typeface="Quattrocento Sans"/>
                <a:sym typeface="Quattrocento Sans"/>
              </a:rPr>
              <a:t>¡</a:t>
            </a:r>
            <a:r>
              <a:rPr lang="en-GB" sz="4400" b="0" i="0" u="none" strike="noStrike" cap="none" dirty="0" err="1">
                <a:solidFill>
                  <a:srgbClr val="000000"/>
                </a:solidFill>
                <a:latin typeface="Segoe Print" panose="02000600000000000000" pitchFamily="2" charset="0"/>
                <a:ea typeface="Quattrocento Sans"/>
                <a:cs typeface="Quattrocento Sans"/>
                <a:sym typeface="Quattrocento Sans"/>
              </a:rPr>
              <a:t>hola</a:t>
            </a:r>
            <a:r>
              <a:rPr lang="en-GB" sz="4400" b="0" i="0" u="none" strike="noStrike" cap="none" dirty="0">
                <a:solidFill>
                  <a:srgbClr val="000000"/>
                </a:solidFill>
                <a:latin typeface="Segoe Print" panose="02000600000000000000" pitchFamily="2" charset="0"/>
                <a:ea typeface="Quattrocento Sans"/>
                <a:cs typeface="Quattrocento Sans"/>
                <a:sym typeface="Quattrocento Sans"/>
              </a:rPr>
              <a:t>!</a:t>
            </a:r>
            <a:endParaRPr sz="4400" b="0" i="0" u="none" strike="noStrike" cap="none" dirty="0">
              <a:solidFill>
                <a:srgbClr val="000000"/>
              </a:solidFill>
              <a:latin typeface="Segoe Print" panose="02000600000000000000" pitchFamily="2" charset="0"/>
              <a:ea typeface="Quattrocento Sans"/>
              <a:cs typeface="Quattrocento Sans"/>
              <a:sym typeface="Quattrocento Sans"/>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hlinkClick r:id="" action="ppaction://noaction">
              <a:snd r:embed="rId4" name="32_escuchaasofia.wav"/>
            </a:hlinkClick>
            <a:extLst>
              <a:ext uri="{FF2B5EF4-FFF2-40B4-BE49-F238E27FC236}">
                <a16:creationId xmlns:a16="http://schemas.microsoft.com/office/drawing/2014/main" id="{0FF928C9-FFCC-44AD-8E1D-3E91EA0F1951}"/>
              </a:ext>
            </a:extLst>
          </p:cNvPr>
          <p:cNvSpPr txBox="1"/>
          <p:nvPr/>
        </p:nvSpPr>
        <p:spPr>
          <a:xfrm>
            <a:off x="176493" y="126065"/>
            <a:ext cx="4155305"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32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Escucha y escribe.  </a:t>
            </a:r>
          </a:p>
        </p:txBody>
      </p:sp>
      <p:pic>
        <p:nvPicPr>
          <p:cNvPr id="7" name="Google Shape;221;p10">
            <a:extLst>
              <a:ext uri="{FF2B5EF4-FFF2-40B4-BE49-F238E27FC236}">
                <a16:creationId xmlns:a16="http://schemas.microsoft.com/office/drawing/2014/main" id="{5977E0DB-6879-41DA-899B-C5CCFDAE5380}"/>
              </a:ext>
            </a:extLst>
          </p:cNvPr>
          <p:cNvPicPr preferRelativeResize="0"/>
          <p:nvPr/>
        </p:nvPicPr>
        <p:blipFill rotWithShape="1">
          <a:blip r:embed="rId5">
            <a:alphaModFix/>
          </a:blip>
          <a:srcRect/>
          <a:stretch/>
        </p:blipFill>
        <p:spPr>
          <a:xfrm>
            <a:off x="10804611" y="-171450"/>
            <a:ext cx="1166103" cy="1183191"/>
          </a:xfrm>
          <a:prstGeom prst="rect">
            <a:avLst/>
          </a:prstGeom>
          <a:noFill/>
          <a:ln>
            <a:noFill/>
          </a:ln>
        </p:spPr>
      </p:pic>
      <p:sp>
        <p:nvSpPr>
          <p:cNvPr id="2" name="Title 1">
            <a:extLst>
              <a:ext uri="{FF2B5EF4-FFF2-40B4-BE49-F238E27FC236}">
                <a16:creationId xmlns:a16="http://schemas.microsoft.com/office/drawing/2014/main" id="{39D04D7D-9677-4366-B0D2-1EE33B7FE861}"/>
              </a:ext>
            </a:extLst>
          </p:cNvPr>
          <p:cNvSpPr>
            <a:spLocks noGrp="1"/>
          </p:cNvSpPr>
          <p:nvPr>
            <p:ph type="title"/>
          </p:nvPr>
        </p:nvSpPr>
        <p:spPr>
          <a:xfrm>
            <a:off x="10687983" y="882291"/>
            <a:ext cx="1399358" cy="400110"/>
          </a:xfrm>
          <a:solidFill>
            <a:schemeClr val="accent1">
              <a:lumMod val="40000"/>
              <a:lumOff val="60000"/>
            </a:schemeClr>
          </a:solidFill>
        </p:spPr>
        <p:txBody>
          <a:bodyPr>
            <a:normAutofit/>
          </a:bodyPr>
          <a:lstStyle/>
          <a:p>
            <a:pPr algn="ctr"/>
            <a:r>
              <a:rPr lang="en-GB" sz="2000" b="1" dirty="0" err="1">
                <a:solidFill>
                  <a:schemeClr val="bg1"/>
                </a:solidFill>
                <a:latin typeface="Century Gothic" panose="020B0502020202020204" pitchFamily="34" charset="0"/>
              </a:rPr>
              <a:t>escuchar</a:t>
            </a:r>
            <a:endParaRPr lang="en-GB" sz="2000" b="1" dirty="0">
              <a:solidFill>
                <a:schemeClr val="bg1"/>
              </a:solidFill>
              <a:latin typeface="Century Gothic" panose="020B0502020202020204" pitchFamily="34" charset="0"/>
            </a:endParaRPr>
          </a:p>
        </p:txBody>
      </p:sp>
      <p:sp>
        <p:nvSpPr>
          <p:cNvPr id="23" name="TextBox 22">
            <a:extLst>
              <a:ext uri="{FF2B5EF4-FFF2-40B4-BE49-F238E27FC236}">
                <a16:creationId xmlns:a16="http://schemas.microsoft.com/office/drawing/2014/main" id="{685E7955-4557-4E38-AE78-A875DEA7B41E}"/>
              </a:ext>
            </a:extLst>
          </p:cNvPr>
          <p:cNvSpPr txBox="1"/>
          <p:nvPr/>
        </p:nvSpPr>
        <p:spPr>
          <a:xfrm>
            <a:off x="257453" y="1481426"/>
            <a:ext cx="6404710" cy="523220"/>
          </a:xfrm>
          <a:prstGeom prst="rect">
            <a:avLst/>
          </a:prstGeom>
          <a:noFill/>
        </p:spPr>
        <p:txBody>
          <a:bodyPr wrap="square">
            <a:spAutoFit/>
          </a:bodyPr>
          <a:lstStyle/>
          <a:p>
            <a:r>
              <a:rPr lang="en-GB" sz="2800" dirty="0">
                <a:solidFill>
                  <a:srgbClr val="002060"/>
                </a:solidFill>
                <a:latin typeface="Century Gothic" panose="020B0502020202020204" pitchFamily="34" charset="0"/>
              </a:rPr>
              <a:t>2. _____  </a:t>
            </a:r>
            <a:r>
              <a:rPr lang="en-GB" sz="2800" dirty="0" err="1">
                <a:solidFill>
                  <a:srgbClr val="002060"/>
                </a:solidFill>
                <a:latin typeface="Century Gothic" panose="020B0502020202020204" pitchFamily="34" charset="0"/>
              </a:rPr>
              <a:t>pesada</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normalmente</a:t>
            </a:r>
            <a:r>
              <a:rPr lang="en-GB" sz="2800" dirty="0">
                <a:solidFill>
                  <a:srgbClr val="002060"/>
                </a:solidFill>
                <a:latin typeface="Century Gothic" panose="020B0502020202020204" pitchFamily="34" charset="0"/>
              </a:rPr>
              <a:t>.</a:t>
            </a:r>
            <a:endParaRPr lang="en-GB" sz="2800" dirty="0">
              <a:solidFill>
                <a:srgbClr val="002060"/>
              </a:solidFill>
            </a:endParaRPr>
          </a:p>
        </p:txBody>
      </p:sp>
      <p:sp>
        <p:nvSpPr>
          <p:cNvPr id="24" name="Google Shape;713;p54">
            <a:extLst>
              <a:ext uri="{FF2B5EF4-FFF2-40B4-BE49-F238E27FC236}">
                <a16:creationId xmlns:a16="http://schemas.microsoft.com/office/drawing/2014/main" id="{6C2471C3-EEA0-4DBE-A6BE-E4034C3CA2A9}"/>
              </a:ext>
            </a:extLst>
          </p:cNvPr>
          <p:cNvSpPr/>
          <p:nvPr/>
        </p:nvSpPr>
        <p:spPr>
          <a:xfrm>
            <a:off x="11024515" y="2914072"/>
            <a:ext cx="466271" cy="799993"/>
          </a:xfrm>
          <a:prstGeom prst="rect">
            <a:avLst/>
          </a:prstGeom>
        </p:spPr>
        <p:txBody>
          <a:bodyPr>
            <a:prstTxWarp prst="textPlain">
              <a:avLst/>
            </a:prstTxWarp>
          </a:bodyPr>
          <a:lstStyle/>
          <a:p>
            <a:pPr lvl="0" algn="ctr"/>
            <a:r>
              <a:rPr sz="900" b="1">
                <a:ln w="9525" cap="flat" cmpd="sng">
                  <a:solidFill>
                    <a:srgbClr val="FF3399"/>
                  </a:solidFill>
                  <a:prstDash val="solid"/>
                  <a:round/>
                  <a:headEnd type="none" w="sm" len="sm"/>
                  <a:tailEnd type="none" w="sm" len="sm"/>
                </a:ln>
                <a:solidFill>
                  <a:srgbClr val="FF3399"/>
                </a:solidFill>
                <a:latin typeface="Modern Love" panose="04090805081005020601" pitchFamily="82" charset="0"/>
              </a:rPr>
              <a:t>3</a:t>
            </a:r>
          </a:p>
        </p:txBody>
      </p:sp>
      <p:sp>
        <p:nvSpPr>
          <p:cNvPr id="25" name="Google Shape;714;p54">
            <a:extLst>
              <a:ext uri="{FF2B5EF4-FFF2-40B4-BE49-F238E27FC236}">
                <a16:creationId xmlns:a16="http://schemas.microsoft.com/office/drawing/2014/main" id="{BA77F4F1-078E-4F66-8D02-810E04CA0732}"/>
              </a:ext>
            </a:extLst>
          </p:cNvPr>
          <p:cNvSpPr/>
          <p:nvPr/>
        </p:nvSpPr>
        <p:spPr>
          <a:xfrm>
            <a:off x="10984398" y="3900499"/>
            <a:ext cx="469619" cy="799993"/>
          </a:xfrm>
          <a:prstGeom prst="rect">
            <a:avLst/>
          </a:prstGeom>
        </p:spPr>
        <p:txBody>
          <a:bodyPr>
            <a:prstTxWarp prst="textPlain">
              <a:avLst/>
            </a:prstTxWarp>
          </a:bodyPr>
          <a:lstStyle/>
          <a:p>
            <a:pPr lvl="0" algn="ctr"/>
            <a:r>
              <a:rPr sz="900" b="1">
                <a:ln w="9525" cap="flat" cmpd="sng">
                  <a:solidFill>
                    <a:srgbClr val="FF3399"/>
                  </a:solidFill>
                  <a:prstDash val="solid"/>
                  <a:round/>
                  <a:headEnd type="none" w="sm" len="sm"/>
                  <a:tailEnd type="none" w="sm" len="sm"/>
                </a:ln>
                <a:solidFill>
                  <a:srgbClr val="FF3399"/>
                </a:solidFill>
                <a:latin typeface="Modern Love" panose="04090805081005020601" pitchFamily="82" charset="0"/>
              </a:rPr>
              <a:t>2</a:t>
            </a:r>
          </a:p>
        </p:txBody>
      </p:sp>
      <p:sp>
        <p:nvSpPr>
          <p:cNvPr id="26" name="Google Shape;715;p54">
            <a:extLst>
              <a:ext uri="{FF2B5EF4-FFF2-40B4-BE49-F238E27FC236}">
                <a16:creationId xmlns:a16="http://schemas.microsoft.com/office/drawing/2014/main" id="{C4D7F3B2-F92F-4203-AB06-707F16076CA3}"/>
              </a:ext>
            </a:extLst>
          </p:cNvPr>
          <p:cNvSpPr/>
          <p:nvPr/>
        </p:nvSpPr>
        <p:spPr>
          <a:xfrm>
            <a:off x="11027137" y="4949271"/>
            <a:ext cx="466271" cy="786510"/>
          </a:xfrm>
          <a:prstGeom prst="rect">
            <a:avLst/>
          </a:prstGeom>
        </p:spPr>
        <p:txBody>
          <a:bodyPr>
            <a:prstTxWarp prst="textPlain">
              <a:avLst/>
            </a:prstTxWarp>
          </a:bodyPr>
          <a:lstStyle/>
          <a:p>
            <a:pPr lvl="0" algn="ctr"/>
            <a:r>
              <a:rPr sz="900" b="1" dirty="0">
                <a:ln w="9525" cap="flat" cmpd="sng">
                  <a:solidFill>
                    <a:srgbClr val="FF3399"/>
                  </a:solidFill>
                  <a:prstDash val="solid"/>
                  <a:round/>
                  <a:headEnd type="none" w="sm" len="sm"/>
                  <a:tailEnd type="none" w="sm" len="sm"/>
                </a:ln>
                <a:solidFill>
                  <a:srgbClr val="FF3399"/>
                </a:solidFill>
                <a:latin typeface="Modern Love" panose="04090805081005020601" pitchFamily="82" charset="0"/>
              </a:rPr>
              <a:t>1</a:t>
            </a:r>
          </a:p>
        </p:txBody>
      </p:sp>
      <p:sp>
        <p:nvSpPr>
          <p:cNvPr id="27" name="TextBox 26">
            <a:extLst>
              <a:ext uri="{FF2B5EF4-FFF2-40B4-BE49-F238E27FC236}">
                <a16:creationId xmlns:a16="http://schemas.microsoft.com/office/drawing/2014/main" id="{608A6C81-4009-48D0-A11F-A0AD3B834CD9}"/>
              </a:ext>
            </a:extLst>
          </p:cNvPr>
          <p:cNvSpPr txBox="1"/>
          <p:nvPr/>
        </p:nvSpPr>
        <p:spPr>
          <a:xfrm>
            <a:off x="9821969" y="6065609"/>
            <a:ext cx="1672253" cy="523220"/>
          </a:xfrm>
          <a:prstGeom prst="rect">
            <a:avLst/>
          </a:prstGeom>
          <a:solidFill>
            <a:srgbClr val="92D050"/>
          </a:solidFill>
        </p:spPr>
        <p:txBody>
          <a:bodyPr wrap="none" rtlCol="0">
            <a:spAutoFit/>
          </a:bodyPr>
          <a:lstStyle/>
          <a:p>
            <a:r>
              <a:rPr lang="en-GB" sz="2800" b="1" dirty="0">
                <a:solidFill>
                  <a:schemeClr val="bg1"/>
                </a:solidFill>
                <a:latin typeface="Century Gothic" panose="020B0502020202020204" pitchFamily="34" charset="0"/>
              </a:rPr>
              <a:t>¡escribe!</a:t>
            </a:r>
          </a:p>
        </p:txBody>
      </p:sp>
      <p:pic>
        <p:nvPicPr>
          <p:cNvPr id="28" name="Picture 2" descr="Pen, Write, Pencil, Writing Tool, Work, Message, Blue">
            <a:extLst>
              <a:ext uri="{FF2B5EF4-FFF2-40B4-BE49-F238E27FC236}">
                <a16:creationId xmlns:a16="http://schemas.microsoft.com/office/drawing/2014/main" id="{37AB70DC-9C5D-4BF1-89FA-62DC629E31D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549872" y="6026636"/>
            <a:ext cx="523220" cy="523220"/>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296F8AD5-CDBC-4BF6-8995-08FFB993FF3E}"/>
              </a:ext>
            </a:extLst>
          </p:cNvPr>
          <p:cNvSpPr txBox="1"/>
          <p:nvPr/>
        </p:nvSpPr>
        <p:spPr>
          <a:xfrm>
            <a:off x="903980" y="1445878"/>
            <a:ext cx="529312" cy="523220"/>
          </a:xfrm>
          <a:prstGeom prst="rect">
            <a:avLst/>
          </a:prstGeom>
          <a:noFill/>
        </p:spPr>
        <p:txBody>
          <a:bodyPr wrap="none" rtlCol="0">
            <a:spAutoFit/>
          </a:bodyPr>
          <a:lstStyle/>
          <a:p>
            <a:r>
              <a:rPr lang="en-GB" sz="2800" b="1" dirty="0">
                <a:solidFill>
                  <a:srgbClr val="92D050"/>
                </a:solidFill>
                <a:latin typeface="Century Gothic" panose="020B0502020202020204" pitchFamily="34" charset="0"/>
              </a:rPr>
              <a:t>Es</a:t>
            </a:r>
          </a:p>
        </p:txBody>
      </p:sp>
      <p:sp>
        <p:nvSpPr>
          <p:cNvPr id="30" name="Rectangle 29">
            <a:extLst>
              <a:ext uri="{FF2B5EF4-FFF2-40B4-BE49-F238E27FC236}">
                <a16:creationId xmlns:a16="http://schemas.microsoft.com/office/drawing/2014/main" id="{68E0B666-27FD-4B9A-97F4-AB99D51DFC14}"/>
              </a:ext>
            </a:extLst>
          </p:cNvPr>
          <p:cNvSpPr/>
          <p:nvPr/>
        </p:nvSpPr>
        <p:spPr>
          <a:xfrm>
            <a:off x="698592" y="3180892"/>
            <a:ext cx="1326004" cy="523220"/>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I am</a:t>
            </a:r>
          </a:p>
        </p:txBody>
      </p:sp>
      <p:sp>
        <p:nvSpPr>
          <p:cNvPr id="31" name="Rectangle 30">
            <a:extLst>
              <a:ext uri="{FF2B5EF4-FFF2-40B4-BE49-F238E27FC236}">
                <a16:creationId xmlns:a16="http://schemas.microsoft.com/office/drawing/2014/main" id="{6E9E01BF-2CE8-4515-A0B6-D5E2D7A459A2}"/>
              </a:ext>
            </a:extLst>
          </p:cNvPr>
          <p:cNvSpPr/>
          <p:nvPr/>
        </p:nvSpPr>
        <p:spPr>
          <a:xfrm>
            <a:off x="2871066" y="3180891"/>
            <a:ext cx="1727902" cy="523220"/>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s/he, it is</a:t>
            </a:r>
          </a:p>
        </p:txBody>
      </p:sp>
      <p:pic>
        <p:nvPicPr>
          <p:cNvPr id="32" name="Google Shape;224;p10" descr="Ok, Check, Todo, Agenda, Icon, Symbol, Tick, To Do, Gui">
            <a:extLst>
              <a:ext uri="{FF2B5EF4-FFF2-40B4-BE49-F238E27FC236}">
                <a16:creationId xmlns:a16="http://schemas.microsoft.com/office/drawing/2014/main" id="{62702C1D-95FF-461B-B5B2-F1244602FB46}"/>
              </a:ext>
            </a:extLst>
          </p:cNvPr>
          <p:cNvPicPr preferRelativeResize="0"/>
          <p:nvPr/>
        </p:nvPicPr>
        <p:blipFill rotWithShape="1">
          <a:blip r:embed="rId7">
            <a:alphaModFix/>
          </a:blip>
          <a:srcRect/>
          <a:stretch/>
        </p:blipFill>
        <p:spPr>
          <a:xfrm>
            <a:off x="4598968" y="3034724"/>
            <a:ext cx="1087351" cy="968130"/>
          </a:xfrm>
          <a:prstGeom prst="rect">
            <a:avLst/>
          </a:prstGeom>
          <a:noFill/>
          <a:ln>
            <a:noFill/>
          </a:ln>
        </p:spPr>
      </p:pic>
      <p:pic>
        <p:nvPicPr>
          <p:cNvPr id="33" name="Picture 32" descr="A picture containing toy, doll&#10;&#10;Description automatically generated">
            <a:extLst>
              <a:ext uri="{FF2B5EF4-FFF2-40B4-BE49-F238E27FC236}">
                <a16:creationId xmlns:a16="http://schemas.microsoft.com/office/drawing/2014/main" id="{0856DD7C-261D-4673-8493-69B28916133D}"/>
              </a:ext>
            </a:extLst>
          </p:cNvPr>
          <p:cNvPicPr>
            <a:picLocks noChangeAspect="1"/>
          </p:cNvPicPr>
          <p:nvPr/>
        </p:nvPicPr>
        <p:blipFill>
          <a:blip r:embed="rId8"/>
          <a:stretch>
            <a:fillRect/>
          </a:stretch>
        </p:blipFill>
        <p:spPr>
          <a:xfrm>
            <a:off x="6926003" y="1920356"/>
            <a:ext cx="870310" cy="1968096"/>
          </a:xfrm>
          <a:prstGeom prst="rect">
            <a:avLst/>
          </a:prstGeom>
        </p:spPr>
      </p:pic>
      <p:sp>
        <p:nvSpPr>
          <p:cNvPr id="34" name="Rectangle: Rounded Corners 33">
            <a:extLst>
              <a:ext uri="{FF2B5EF4-FFF2-40B4-BE49-F238E27FC236}">
                <a16:creationId xmlns:a16="http://schemas.microsoft.com/office/drawing/2014/main" id="{AE4852DD-46D8-4A1D-9256-BEF8E4310CA6}"/>
              </a:ext>
            </a:extLst>
          </p:cNvPr>
          <p:cNvSpPr/>
          <p:nvPr/>
        </p:nvSpPr>
        <p:spPr>
          <a:xfrm>
            <a:off x="6325635" y="4003438"/>
            <a:ext cx="1816310" cy="522651"/>
          </a:xfrm>
          <a:prstGeom prst="roundRect">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TextBox 34">
            <a:extLst>
              <a:ext uri="{FF2B5EF4-FFF2-40B4-BE49-F238E27FC236}">
                <a16:creationId xmlns:a16="http://schemas.microsoft.com/office/drawing/2014/main" id="{91009F30-4BEF-4033-A8D8-9D39D0068279}"/>
              </a:ext>
            </a:extLst>
          </p:cNvPr>
          <p:cNvSpPr txBox="1"/>
          <p:nvPr/>
        </p:nvSpPr>
        <p:spPr>
          <a:xfrm>
            <a:off x="6356915" y="3987753"/>
            <a:ext cx="1463862" cy="523220"/>
          </a:xfrm>
          <a:prstGeom prst="rect">
            <a:avLst/>
          </a:prstGeom>
          <a:noFill/>
        </p:spPr>
        <p:txBody>
          <a:bodyPr wrap="none" rtlCol="0">
            <a:spAutoFit/>
          </a:bodyPr>
          <a:lstStyle/>
          <a:p>
            <a:r>
              <a:rPr lang="en-GB" sz="2800" dirty="0" err="1">
                <a:solidFill>
                  <a:srgbClr val="002060"/>
                </a:solidFill>
                <a:latin typeface="Century Gothic" panose="020B0502020202020204" pitchFamily="34" charset="0"/>
              </a:rPr>
              <a:t>Ángela</a:t>
            </a:r>
            <a:endParaRPr lang="en-GB" sz="2800" dirty="0">
              <a:solidFill>
                <a:srgbClr val="002060"/>
              </a:solidFill>
              <a:latin typeface="Century Gothic" panose="020B0502020202020204" pitchFamily="34" charset="0"/>
            </a:endParaRPr>
          </a:p>
        </p:txBody>
      </p:sp>
      <p:sp>
        <p:nvSpPr>
          <p:cNvPr id="36" name="TextBox 35">
            <a:extLst>
              <a:ext uri="{FF2B5EF4-FFF2-40B4-BE49-F238E27FC236}">
                <a16:creationId xmlns:a16="http://schemas.microsoft.com/office/drawing/2014/main" id="{FD0017AF-3CDD-4A00-9784-5172EAE663FD}"/>
              </a:ext>
            </a:extLst>
          </p:cNvPr>
          <p:cNvSpPr txBox="1"/>
          <p:nvPr/>
        </p:nvSpPr>
        <p:spPr>
          <a:xfrm>
            <a:off x="8620685" y="3959212"/>
            <a:ext cx="1319592" cy="523220"/>
          </a:xfrm>
          <a:prstGeom prst="rect">
            <a:avLst/>
          </a:prstGeom>
          <a:noFill/>
        </p:spPr>
        <p:txBody>
          <a:bodyPr wrap="none" rtlCol="0">
            <a:spAutoFit/>
          </a:bodyPr>
          <a:lstStyle/>
          <a:p>
            <a:r>
              <a:rPr lang="en-GB" sz="2800" dirty="0">
                <a:solidFill>
                  <a:srgbClr val="002060"/>
                </a:solidFill>
                <a:latin typeface="Century Gothic" panose="020B0502020202020204" pitchFamily="34" charset="0"/>
              </a:rPr>
              <a:t>Rubén</a:t>
            </a:r>
          </a:p>
        </p:txBody>
      </p:sp>
      <p:sp>
        <p:nvSpPr>
          <p:cNvPr id="38" name="Rectangle 37">
            <a:extLst>
              <a:ext uri="{FF2B5EF4-FFF2-40B4-BE49-F238E27FC236}">
                <a16:creationId xmlns:a16="http://schemas.microsoft.com/office/drawing/2014/main" id="{D8236337-2072-4819-B3EB-5FFCFEAC6EA2}"/>
              </a:ext>
            </a:extLst>
          </p:cNvPr>
          <p:cNvSpPr/>
          <p:nvPr/>
        </p:nvSpPr>
        <p:spPr>
          <a:xfrm>
            <a:off x="476519" y="4860622"/>
            <a:ext cx="1991752" cy="523220"/>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annoying</a:t>
            </a:r>
          </a:p>
        </p:txBody>
      </p:sp>
      <p:sp>
        <p:nvSpPr>
          <p:cNvPr id="39" name="Rectangle 38">
            <a:extLst>
              <a:ext uri="{FF2B5EF4-FFF2-40B4-BE49-F238E27FC236}">
                <a16:creationId xmlns:a16="http://schemas.microsoft.com/office/drawing/2014/main" id="{0C0F8B70-6A1B-445B-9778-C09303AB11E0}"/>
              </a:ext>
            </a:extLst>
          </p:cNvPr>
          <p:cNvSpPr/>
          <p:nvPr/>
        </p:nvSpPr>
        <p:spPr>
          <a:xfrm>
            <a:off x="4060163" y="4949271"/>
            <a:ext cx="1524323" cy="523220"/>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healthy</a:t>
            </a:r>
          </a:p>
        </p:txBody>
      </p:sp>
      <p:sp>
        <p:nvSpPr>
          <p:cNvPr id="40" name="Rectangle 39">
            <a:extLst>
              <a:ext uri="{FF2B5EF4-FFF2-40B4-BE49-F238E27FC236}">
                <a16:creationId xmlns:a16="http://schemas.microsoft.com/office/drawing/2014/main" id="{A5CF5A33-A377-4160-B9C5-80E9014BD014}"/>
              </a:ext>
            </a:extLst>
          </p:cNvPr>
          <p:cNvSpPr/>
          <p:nvPr/>
        </p:nvSpPr>
        <p:spPr>
          <a:xfrm>
            <a:off x="6607516" y="4945771"/>
            <a:ext cx="2013169" cy="523220"/>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incredible</a:t>
            </a:r>
          </a:p>
        </p:txBody>
      </p:sp>
      <p:pic>
        <p:nvPicPr>
          <p:cNvPr id="41" name="Google Shape;224;p10" descr="Ok, Check, Todo, Agenda, Icon, Symbol, Tick, To Do, Gui">
            <a:extLst>
              <a:ext uri="{FF2B5EF4-FFF2-40B4-BE49-F238E27FC236}">
                <a16:creationId xmlns:a16="http://schemas.microsoft.com/office/drawing/2014/main" id="{74F64DE4-063E-4C9C-BF6B-AC6D1638314D}"/>
              </a:ext>
            </a:extLst>
          </p:cNvPr>
          <p:cNvPicPr preferRelativeResize="0"/>
          <p:nvPr/>
        </p:nvPicPr>
        <p:blipFill rotWithShape="1">
          <a:blip r:embed="rId7">
            <a:alphaModFix/>
          </a:blip>
          <a:srcRect/>
          <a:stretch/>
        </p:blipFill>
        <p:spPr>
          <a:xfrm>
            <a:off x="2398158" y="4657901"/>
            <a:ext cx="1087351" cy="968130"/>
          </a:xfrm>
          <a:prstGeom prst="rect">
            <a:avLst/>
          </a:prstGeom>
          <a:noFill/>
          <a:ln>
            <a:noFill/>
          </a:ln>
        </p:spPr>
      </p:pic>
      <p:sp>
        <p:nvSpPr>
          <p:cNvPr id="42" name="Rectangle 41">
            <a:extLst>
              <a:ext uri="{FF2B5EF4-FFF2-40B4-BE49-F238E27FC236}">
                <a16:creationId xmlns:a16="http://schemas.microsoft.com/office/drawing/2014/main" id="{00528375-8889-4936-80EC-1E9C1836DA32}"/>
              </a:ext>
            </a:extLst>
          </p:cNvPr>
          <p:cNvSpPr/>
          <p:nvPr/>
        </p:nvSpPr>
        <p:spPr>
          <a:xfrm>
            <a:off x="801483" y="6095756"/>
            <a:ext cx="1562123" cy="523220"/>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always</a:t>
            </a:r>
          </a:p>
        </p:txBody>
      </p:sp>
      <p:sp>
        <p:nvSpPr>
          <p:cNvPr id="43" name="Rectangle 42">
            <a:extLst>
              <a:ext uri="{FF2B5EF4-FFF2-40B4-BE49-F238E27FC236}">
                <a16:creationId xmlns:a16="http://schemas.microsoft.com/office/drawing/2014/main" id="{CDC1F1A7-BBDE-4DF1-A086-FE6EB08BBC84}"/>
              </a:ext>
            </a:extLst>
          </p:cNvPr>
          <p:cNvSpPr/>
          <p:nvPr/>
        </p:nvSpPr>
        <p:spPr>
          <a:xfrm>
            <a:off x="4055100" y="6055282"/>
            <a:ext cx="1727902" cy="595958"/>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normally</a:t>
            </a:r>
          </a:p>
        </p:txBody>
      </p:sp>
      <p:pic>
        <p:nvPicPr>
          <p:cNvPr id="44" name="Google Shape;224;p10" descr="Ok, Check, Todo, Agenda, Icon, Symbol, Tick, To Do, Gui">
            <a:extLst>
              <a:ext uri="{FF2B5EF4-FFF2-40B4-BE49-F238E27FC236}">
                <a16:creationId xmlns:a16="http://schemas.microsoft.com/office/drawing/2014/main" id="{C9E92588-9C1A-476E-914C-116B12F93EAF}"/>
              </a:ext>
            </a:extLst>
          </p:cNvPr>
          <p:cNvPicPr preferRelativeResize="0"/>
          <p:nvPr/>
        </p:nvPicPr>
        <p:blipFill rotWithShape="1">
          <a:blip r:embed="rId7">
            <a:alphaModFix/>
          </a:blip>
          <a:srcRect/>
          <a:stretch/>
        </p:blipFill>
        <p:spPr>
          <a:xfrm>
            <a:off x="5838652" y="5889467"/>
            <a:ext cx="1087351" cy="968130"/>
          </a:xfrm>
          <a:prstGeom prst="rect">
            <a:avLst/>
          </a:prstGeom>
          <a:noFill/>
          <a:ln>
            <a:noFill/>
          </a:ln>
        </p:spPr>
      </p:pic>
      <p:sp>
        <p:nvSpPr>
          <p:cNvPr id="3" name="Action Button: Blank 2">
            <a:hlinkClick r:id="" action="ppaction://noaction" highlightClick="1">
              <a:snd r:embed="rId3" name="12_espesadanormalmente.wav"/>
            </a:hlinkClick>
            <a:extLst>
              <a:ext uri="{FF2B5EF4-FFF2-40B4-BE49-F238E27FC236}">
                <a16:creationId xmlns:a16="http://schemas.microsoft.com/office/drawing/2014/main" id="{FB920493-07E4-4311-AECA-B5A0C5D2F488}"/>
              </a:ext>
            </a:extLst>
          </p:cNvPr>
          <p:cNvSpPr/>
          <p:nvPr/>
        </p:nvSpPr>
        <p:spPr>
          <a:xfrm>
            <a:off x="113183" y="1445878"/>
            <a:ext cx="503097" cy="523220"/>
          </a:xfrm>
          <a:prstGeom prst="actionButtonBlank">
            <a:avLst/>
          </a:prstGeom>
          <a:solidFill>
            <a:schemeClr val="accent1">
              <a:lumMod val="20000"/>
              <a:lumOff val="80000"/>
            </a:schemeClr>
          </a:solid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115076"/>
                </a:solidFill>
                <a:latin typeface="Century Gothic" panose="020B0502020202020204" pitchFamily="34" charset="0"/>
              </a:rPr>
              <a:t>2</a:t>
            </a:r>
          </a:p>
        </p:txBody>
      </p:sp>
      <p:pic>
        <p:nvPicPr>
          <p:cNvPr id="45" name="Picture 44" descr="A picture containing text, toy, doll&#10;&#10;Description automatically generated">
            <a:extLst>
              <a:ext uri="{FF2B5EF4-FFF2-40B4-BE49-F238E27FC236}">
                <a16:creationId xmlns:a16="http://schemas.microsoft.com/office/drawing/2014/main" id="{30244FED-2CDF-48BC-95BC-AED103EE6046}"/>
              </a:ext>
            </a:extLst>
          </p:cNvPr>
          <p:cNvPicPr>
            <a:picLocks noChangeAspect="1"/>
          </p:cNvPicPr>
          <p:nvPr/>
        </p:nvPicPr>
        <p:blipFill>
          <a:blip r:embed="rId9"/>
          <a:stretch>
            <a:fillRect/>
          </a:stretch>
        </p:blipFill>
        <p:spPr>
          <a:xfrm>
            <a:off x="8620685" y="1920356"/>
            <a:ext cx="1113938" cy="1900052"/>
          </a:xfrm>
          <a:prstGeom prst="rect">
            <a:avLst/>
          </a:prstGeom>
        </p:spPr>
      </p:pic>
    </p:spTree>
    <p:extLst>
      <p:ext uri="{BB962C8B-B14F-4D97-AF65-F5344CB8AC3E}">
        <p14:creationId xmlns:p14="http://schemas.microsoft.com/office/powerpoint/2010/main" val="2486126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1000"/>
                                        <p:tgtEl>
                                          <p:spTgt spid="24"/>
                                        </p:tgtEl>
                                        <p:attrNameLst>
                                          <p:attrName>ppt_y</p:attrName>
                                        </p:attrNameLst>
                                      </p:cBhvr>
                                      <p:tavLst>
                                        <p:tav tm="0">
                                          <p:val>
                                            <p:strVal val="#ppt_y"/>
                                          </p:val>
                                        </p:tav>
                                        <p:tav tm="100000">
                                          <p:val>
                                            <p:strVal val="#ppt_y+1"/>
                                          </p:val>
                                        </p:tav>
                                      </p:tavLst>
                                    </p:anim>
                                    <p:set>
                                      <p:cBhvr>
                                        <p:cTn id="7" dur="1" fill="hold">
                                          <p:stCondLst>
                                            <p:cond delay="1000"/>
                                          </p:stCondLst>
                                        </p:cTn>
                                        <p:tgtEl>
                                          <p:spTgt spid="24"/>
                                        </p:tgtEl>
                                        <p:attrNameLst>
                                          <p:attrName>style.visibility</p:attrName>
                                        </p:attrNameLst>
                                      </p:cBhvr>
                                      <p:to>
                                        <p:strVal val="hidden"/>
                                      </p:to>
                                    </p:set>
                                  </p:childTnLst>
                                </p:cTn>
                              </p:par>
                            </p:childTnLst>
                          </p:cTn>
                        </p:par>
                        <p:par>
                          <p:cTn id="8" fill="hold">
                            <p:stCondLst>
                              <p:cond delay="1001"/>
                            </p:stCondLst>
                            <p:childTnLst>
                              <p:par>
                                <p:cTn id="9" presetID="2" presetClass="exit" presetSubtype="4" fill="hold" nodeType="afterEffect">
                                  <p:stCondLst>
                                    <p:cond delay="0"/>
                                  </p:stCondLst>
                                  <p:childTnLst>
                                    <p:anim calcmode="lin" valueType="num">
                                      <p:cBhvr additive="base">
                                        <p:cTn id="10" dur="1000"/>
                                        <p:tgtEl>
                                          <p:spTgt spid="25"/>
                                        </p:tgtEl>
                                        <p:attrNameLst>
                                          <p:attrName>ppt_y</p:attrName>
                                        </p:attrNameLst>
                                      </p:cBhvr>
                                      <p:tavLst>
                                        <p:tav tm="0">
                                          <p:val>
                                            <p:strVal val="#ppt_y"/>
                                          </p:val>
                                        </p:tav>
                                        <p:tav tm="100000">
                                          <p:val>
                                            <p:strVal val="#ppt_y+1"/>
                                          </p:val>
                                        </p:tav>
                                      </p:tavLst>
                                    </p:anim>
                                    <p:set>
                                      <p:cBhvr>
                                        <p:cTn id="11" dur="1" fill="hold">
                                          <p:stCondLst>
                                            <p:cond delay="1000"/>
                                          </p:stCondLst>
                                        </p:cTn>
                                        <p:tgtEl>
                                          <p:spTgt spid="25"/>
                                        </p:tgtEl>
                                        <p:attrNameLst>
                                          <p:attrName>style.visibility</p:attrName>
                                        </p:attrNameLst>
                                      </p:cBhvr>
                                      <p:to>
                                        <p:strVal val="hidden"/>
                                      </p:to>
                                    </p:set>
                                  </p:childTnLst>
                                </p:cTn>
                              </p:par>
                            </p:childTnLst>
                          </p:cTn>
                        </p:par>
                        <p:par>
                          <p:cTn id="12" fill="hold">
                            <p:stCondLst>
                              <p:cond delay="2002"/>
                            </p:stCondLst>
                            <p:childTnLst>
                              <p:par>
                                <p:cTn id="13" presetID="2" presetClass="exit" presetSubtype="4" fill="hold" nodeType="afterEffect">
                                  <p:stCondLst>
                                    <p:cond delay="0"/>
                                  </p:stCondLst>
                                  <p:childTnLst>
                                    <p:anim calcmode="lin" valueType="num">
                                      <p:cBhvr additive="base">
                                        <p:cTn id="14" dur="1200"/>
                                        <p:tgtEl>
                                          <p:spTgt spid="26"/>
                                        </p:tgtEl>
                                        <p:attrNameLst>
                                          <p:attrName>ppt_y</p:attrName>
                                        </p:attrNameLst>
                                      </p:cBhvr>
                                      <p:tavLst>
                                        <p:tav tm="0">
                                          <p:val>
                                            <p:strVal val="#ppt_y"/>
                                          </p:val>
                                        </p:tav>
                                        <p:tav tm="100000">
                                          <p:val>
                                            <p:strVal val="#ppt_y+1"/>
                                          </p:val>
                                        </p:tav>
                                      </p:tavLst>
                                    </p:anim>
                                    <p:set>
                                      <p:cBhvr>
                                        <p:cTn id="15" dur="1" fill="hold">
                                          <p:stCondLst>
                                            <p:cond delay="1200"/>
                                          </p:stCondLst>
                                        </p:cTn>
                                        <p:tgtEl>
                                          <p:spTgt spid="26"/>
                                        </p:tgtEl>
                                        <p:attrNameLst>
                                          <p:attrName>style.visibility</p:attrName>
                                        </p:attrNameLst>
                                      </p:cBhvr>
                                      <p:to>
                                        <p:strVal val="hidden"/>
                                      </p:to>
                                    </p:set>
                                  </p:childTnLst>
                                </p:cTn>
                              </p:par>
                            </p:childTnLst>
                          </p:cTn>
                        </p:par>
                        <p:par>
                          <p:cTn id="16" fill="hold">
                            <p:stCondLst>
                              <p:cond delay="3203"/>
                            </p:stCondLst>
                            <p:childTnLst>
                              <p:par>
                                <p:cTn id="17" presetID="2" presetClass="entr" presetSubtype="4" fill="hold" grpId="0" nodeType="afterEffect">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cBhvr additive="base">
                                        <p:cTn id="19" dur="500" fill="hold"/>
                                        <p:tgtEl>
                                          <p:spTgt spid="27"/>
                                        </p:tgtEl>
                                        <p:attrNameLst>
                                          <p:attrName>ppt_x</p:attrName>
                                        </p:attrNameLst>
                                      </p:cBhvr>
                                      <p:tavLst>
                                        <p:tav tm="0">
                                          <p:val>
                                            <p:strVal val="#ppt_x"/>
                                          </p:val>
                                        </p:tav>
                                        <p:tav tm="100000">
                                          <p:val>
                                            <p:strVal val="#ppt_x"/>
                                          </p:val>
                                        </p:tav>
                                      </p:tavLst>
                                    </p:anim>
                                    <p:anim calcmode="lin" valueType="num">
                                      <p:cBhvr additive="base">
                                        <p:cTn id="20" dur="500" fill="hold"/>
                                        <p:tgtEl>
                                          <p:spTgt spid="27"/>
                                        </p:tgtEl>
                                        <p:attrNameLst>
                                          <p:attrName>ppt_y</p:attrName>
                                        </p:attrNameLst>
                                      </p:cBhvr>
                                      <p:tavLst>
                                        <p:tav tm="0">
                                          <p:val>
                                            <p:strVal val="1+#ppt_h/2"/>
                                          </p:val>
                                        </p:tav>
                                        <p:tav tm="100000">
                                          <p:val>
                                            <p:strVal val="#ppt_y"/>
                                          </p:val>
                                        </p:tav>
                                      </p:tavLst>
                                    </p:anim>
                                  </p:childTnLst>
                                </p:cTn>
                              </p:par>
                            </p:childTnLst>
                          </p:cTn>
                        </p:par>
                        <p:par>
                          <p:cTn id="21" fill="hold">
                            <p:stCondLst>
                              <p:cond delay="3703"/>
                            </p:stCondLst>
                            <p:childTnLst>
                              <p:par>
                                <p:cTn id="22" presetID="2" presetClass="entr" presetSubtype="4" fill="hold" nodeType="afterEffect">
                                  <p:stCondLst>
                                    <p:cond delay="0"/>
                                  </p:stCondLst>
                                  <p:childTnLst>
                                    <p:set>
                                      <p:cBhvr>
                                        <p:cTn id="23" dur="1" fill="hold">
                                          <p:stCondLst>
                                            <p:cond delay="0"/>
                                          </p:stCondLst>
                                        </p:cTn>
                                        <p:tgtEl>
                                          <p:spTgt spid="28"/>
                                        </p:tgtEl>
                                        <p:attrNameLst>
                                          <p:attrName>style.visibility</p:attrName>
                                        </p:attrNameLst>
                                      </p:cBhvr>
                                      <p:to>
                                        <p:strVal val="visible"/>
                                      </p:to>
                                    </p:set>
                                    <p:anim calcmode="lin" valueType="num">
                                      <p:cBhvr additive="base">
                                        <p:cTn id="24" dur="500" fill="hold"/>
                                        <p:tgtEl>
                                          <p:spTgt spid="28"/>
                                        </p:tgtEl>
                                        <p:attrNameLst>
                                          <p:attrName>ppt_x</p:attrName>
                                        </p:attrNameLst>
                                      </p:cBhvr>
                                      <p:tavLst>
                                        <p:tav tm="0">
                                          <p:val>
                                            <p:strVal val="#ppt_x"/>
                                          </p:val>
                                        </p:tav>
                                        <p:tav tm="100000">
                                          <p:val>
                                            <p:strVal val="#ppt_x"/>
                                          </p:val>
                                        </p:tav>
                                      </p:tavLst>
                                    </p:anim>
                                    <p:anim calcmode="lin" valueType="num">
                                      <p:cBhvr additive="base">
                                        <p:cTn id="25"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29"/>
                                        </p:tgtEl>
                                        <p:attrNameLst>
                                          <p:attrName>style.visibility</p:attrName>
                                        </p:attrNameLst>
                                      </p:cBhvr>
                                      <p:to>
                                        <p:strVal val="visible"/>
                                      </p:to>
                                    </p:set>
                                    <p:anim calcmode="lin" valueType="num">
                                      <p:cBhvr additive="base">
                                        <p:cTn id="30" dur="500" fill="hold"/>
                                        <p:tgtEl>
                                          <p:spTgt spid="29"/>
                                        </p:tgtEl>
                                        <p:attrNameLst>
                                          <p:attrName>ppt_x</p:attrName>
                                        </p:attrNameLst>
                                      </p:cBhvr>
                                      <p:tavLst>
                                        <p:tav tm="0">
                                          <p:val>
                                            <p:strVal val="#ppt_x"/>
                                          </p:val>
                                        </p:tav>
                                        <p:tav tm="100000">
                                          <p:val>
                                            <p:strVal val="#ppt_x"/>
                                          </p:val>
                                        </p:tav>
                                      </p:tavLst>
                                    </p:anim>
                                    <p:anim calcmode="lin" valueType="num">
                                      <p:cBhvr additive="base">
                                        <p:cTn id="31" dur="500" fill="hold"/>
                                        <p:tgtEl>
                                          <p:spTgt spid="2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3" name="12_espesadanormalmente.wav"/>
                                        </p:tgtEl>
                                      </p:cMediaNode>
                                    </p:audio>
                                  </p:sub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30"/>
                                        </p:tgtEl>
                                        <p:attrNameLst>
                                          <p:attrName>style.visibility</p:attrName>
                                        </p:attrNameLst>
                                      </p:cBhvr>
                                      <p:to>
                                        <p:strVal val="visible"/>
                                      </p:to>
                                    </p:set>
                                    <p:anim calcmode="lin" valueType="num">
                                      <p:cBhvr additive="base">
                                        <p:cTn id="36" dur="500" fill="hold"/>
                                        <p:tgtEl>
                                          <p:spTgt spid="30"/>
                                        </p:tgtEl>
                                        <p:attrNameLst>
                                          <p:attrName>ppt_x</p:attrName>
                                        </p:attrNameLst>
                                      </p:cBhvr>
                                      <p:tavLst>
                                        <p:tav tm="0">
                                          <p:val>
                                            <p:strVal val="#ppt_x"/>
                                          </p:val>
                                        </p:tav>
                                        <p:tav tm="100000">
                                          <p:val>
                                            <p:strVal val="#ppt_x"/>
                                          </p:val>
                                        </p:tav>
                                      </p:tavLst>
                                    </p:anim>
                                    <p:anim calcmode="lin" valueType="num">
                                      <p:cBhvr additive="base">
                                        <p:cTn id="37" dur="500" fill="hold"/>
                                        <p:tgtEl>
                                          <p:spTgt spid="30"/>
                                        </p:tgtEl>
                                        <p:attrNameLst>
                                          <p:attrName>ppt_y</p:attrName>
                                        </p:attrNameLst>
                                      </p:cBhvr>
                                      <p:tavLst>
                                        <p:tav tm="0">
                                          <p:val>
                                            <p:strVal val="1+#ppt_h/2"/>
                                          </p:val>
                                        </p:tav>
                                        <p:tav tm="100000">
                                          <p:val>
                                            <p:strVal val="#ppt_y"/>
                                          </p:val>
                                        </p:tav>
                                      </p:tavLst>
                                    </p:anim>
                                  </p:childTnLst>
                                </p:cTn>
                              </p:par>
                              <p:par>
                                <p:cTn id="38" presetID="2" presetClass="entr" presetSubtype="4" fill="hold" grpId="0" nodeType="withEffect">
                                  <p:stCondLst>
                                    <p:cond delay="0"/>
                                  </p:stCondLst>
                                  <p:childTnLst>
                                    <p:set>
                                      <p:cBhvr>
                                        <p:cTn id="39" dur="1" fill="hold">
                                          <p:stCondLst>
                                            <p:cond delay="0"/>
                                          </p:stCondLst>
                                        </p:cTn>
                                        <p:tgtEl>
                                          <p:spTgt spid="31"/>
                                        </p:tgtEl>
                                        <p:attrNameLst>
                                          <p:attrName>style.visibility</p:attrName>
                                        </p:attrNameLst>
                                      </p:cBhvr>
                                      <p:to>
                                        <p:strVal val="visible"/>
                                      </p:to>
                                    </p:set>
                                    <p:anim calcmode="lin" valueType="num">
                                      <p:cBhvr additive="base">
                                        <p:cTn id="40" dur="500" fill="hold"/>
                                        <p:tgtEl>
                                          <p:spTgt spid="31"/>
                                        </p:tgtEl>
                                        <p:attrNameLst>
                                          <p:attrName>ppt_x</p:attrName>
                                        </p:attrNameLst>
                                      </p:cBhvr>
                                      <p:tavLst>
                                        <p:tav tm="0">
                                          <p:val>
                                            <p:strVal val="#ppt_x"/>
                                          </p:val>
                                        </p:tav>
                                        <p:tav tm="100000">
                                          <p:val>
                                            <p:strVal val="#ppt_x"/>
                                          </p:val>
                                        </p:tav>
                                      </p:tavLst>
                                    </p:anim>
                                    <p:anim calcmode="lin" valueType="num">
                                      <p:cBhvr additive="base">
                                        <p:cTn id="41"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32"/>
                                        </p:tgtEl>
                                        <p:attrNameLst>
                                          <p:attrName>style.visibility</p:attrName>
                                        </p:attrNameLst>
                                      </p:cBhvr>
                                      <p:to>
                                        <p:strVal val="visible"/>
                                      </p:to>
                                    </p:set>
                                    <p:anim calcmode="lin" valueType="num">
                                      <p:cBhvr additive="base">
                                        <p:cTn id="46" dur="500" fill="hold"/>
                                        <p:tgtEl>
                                          <p:spTgt spid="32"/>
                                        </p:tgtEl>
                                        <p:attrNameLst>
                                          <p:attrName>ppt_x</p:attrName>
                                        </p:attrNameLst>
                                      </p:cBhvr>
                                      <p:tavLst>
                                        <p:tav tm="0">
                                          <p:val>
                                            <p:strVal val="#ppt_x"/>
                                          </p:val>
                                        </p:tav>
                                        <p:tav tm="100000">
                                          <p:val>
                                            <p:strVal val="#ppt_x"/>
                                          </p:val>
                                        </p:tav>
                                      </p:tavLst>
                                    </p:anim>
                                    <p:anim calcmode="lin" valueType="num">
                                      <p:cBhvr additive="base">
                                        <p:cTn id="47"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nodeType="clickEffect">
                                  <p:stCondLst>
                                    <p:cond delay="0"/>
                                  </p:stCondLst>
                                  <p:childTnLst>
                                    <p:set>
                                      <p:cBhvr>
                                        <p:cTn id="51" dur="1" fill="hold">
                                          <p:stCondLst>
                                            <p:cond delay="0"/>
                                          </p:stCondLst>
                                        </p:cTn>
                                        <p:tgtEl>
                                          <p:spTgt spid="33"/>
                                        </p:tgtEl>
                                        <p:attrNameLst>
                                          <p:attrName>style.visibility</p:attrName>
                                        </p:attrNameLst>
                                      </p:cBhvr>
                                      <p:to>
                                        <p:strVal val="visible"/>
                                      </p:to>
                                    </p:set>
                                    <p:anim calcmode="lin" valueType="num">
                                      <p:cBhvr additive="base">
                                        <p:cTn id="52" dur="500" fill="hold"/>
                                        <p:tgtEl>
                                          <p:spTgt spid="33"/>
                                        </p:tgtEl>
                                        <p:attrNameLst>
                                          <p:attrName>ppt_x</p:attrName>
                                        </p:attrNameLst>
                                      </p:cBhvr>
                                      <p:tavLst>
                                        <p:tav tm="0">
                                          <p:val>
                                            <p:strVal val="#ppt_x"/>
                                          </p:val>
                                        </p:tav>
                                        <p:tav tm="100000">
                                          <p:val>
                                            <p:strVal val="#ppt_x"/>
                                          </p:val>
                                        </p:tav>
                                      </p:tavLst>
                                    </p:anim>
                                    <p:anim calcmode="lin" valueType="num">
                                      <p:cBhvr additive="base">
                                        <p:cTn id="53" dur="500" fill="hold"/>
                                        <p:tgtEl>
                                          <p:spTgt spid="33"/>
                                        </p:tgtEl>
                                        <p:attrNameLst>
                                          <p:attrName>ppt_y</p:attrName>
                                        </p:attrNameLst>
                                      </p:cBhvr>
                                      <p:tavLst>
                                        <p:tav tm="0">
                                          <p:val>
                                            <p:strVal val="1+#ppt_h/2"/>
                                          </p:val>
                                        </p:tav>
                                        <p:tav tm="100000">
                                          <p:val>
                                            <p:strVal val="#ppt_y"/>
                                          </p:val>
                                        </p:tav>
                                      </p:tavLst>
                                    </p:anim>
                                  </p:childTnLst>
                                </p:cTn>
                              </p:par>
                              <p:par>
                                <p:cTn id="54" presetID="2" presetClass="entr" presetSubtype="4" fill="hold" grpId="0" nodeType="withEffect">
                                  <p:stCondLst>
                                    <p:cond delay="0"/>
                                  </p:stCondLst>
                                  <p:childTnLst>
                                    <p:set>
                                      <p:cBhvr>
                                        <p:cTn id="55" dur="1" fill="hold">
                                          <p:stCondLst>
                                            <p:cond delay="0"/>
                                          </p:stCondLst>
                                        </p:cTn>
                                        <p:tgtEl>
                                          <p:spTgt spid="36"/>
                                        </p:tgtEl>
                                        <p:attrNameLst>
                                          <p:attrName>style.visibility</p:attrName>
                                        </p:attrNameLst>
                                      </p:cBhvr>
                                      <p:to>
                                        <p:strVal val="visible"/>
                                      </p:to>
                                    </p:set>
                                    <p:anim calcmode="lin" valueType="num">
                                      <p:cBhvr additive="base">
                                        <p:cTn id="56" dur="500" fill="hold"/>
                                        <p:tgtEl>
                                          <p:spTgt spid="36"/>
                                        </p:tgtEl>
                                        <p:attrNameLst>
                                          <p:attrName>ppt_x</p:attrName>
                                        </p:attrNameLst>
                                      </p:cBhvr>
                                      <p:tavLst>
                                        <p:tav tm="0">
                                          <p:val>
                                            <p:strVal val="#ppt_x"/>
                                          </p:val>
                                        </p:tav>
                                        <p:tav tm="100000">
                                          <p:val>
                                            <p:strVal val="#ppt_x"/>
                                          </p:val>
                                        </p:tav>
                                      </p:tavLst>
                                    </p:anim>
                                    <p:anim calcmode="lin" valueType="num">
                                      <p:cBhvr additive="base">
                                        <p:cTn id="57" dur="500" fill="hold"/>
                                        <p:tgtEl>
                                          <p:spTgt spid="36"/>
                                        </p:tgtEl>
                                        <p:attrNameLst>
                                          <p:attrName>ppt_y</p:attrName>
                                        </p:attrNameLst>
                                      </p:cBhvr>
                                      <p:tavLst>
                                        <p:tav tm="0">
                                          <p:val>
                                            <p:strVal val="1+#ppt_h/2"/>
                                          </p:val>
                                        </p:tav>
                                        <p:tav tm="100000">
                                          <p:val>
                                            <p:strVal val="#ppt_y"/>
                                          </p:val>
                                        </p:tav>
                                      </p:tavLst>
                                    </p:anim>
                                  </p:childTnLst>
                                </p:cTn>
                              </p:par>
                              <p:par>
                                <p:cTn id="58" presetID="2" presetClass="entr" presetSubtype="4" fill="hold" grpId="0" nodeType="withEffect">
                                  <p:stCondLst>
                                    <p:cond delay="0"/>
                                  </p:stCondLst>
                                  <p:childTnLst>
                                    <p:set>
                                      <p:cBhvr>
                                        <p:cTn id="59" dur="1" fill="hold">
                                          <p:stCondLst>
                                            <p:cond delay="0"/>
                                          </p:stCondLst>
                                        </p:cTn>
                                        <p:tgtEl>
                                          <p:spTgt spid="35"/>
                                        </p:tgtEl>
                                        <p:attrNameLst>
                                          <p:attrName>style.visibility</p:attrName>
                                        </p:attrNameLst>
                                      </p:cBhvr>
                                      <p:to>
                                        <p:strVal val="visible"/>
                                      </p:to>
                                    </p:set>
                                    <p:anim calcmode="lin" valueType="num">
                                      <p:cBhvr additive="base">
                                        <p:cTn id="60" dur="500" fill="hold"/>
                                        <p:tgtEl>
                                          <p:spTgt spid="35"/>
                                        </p:tgtEl>
                                        <p:attrNameLst>
                                          <p:attrName>ppt_x</p:attrName>
                                        </p:attrNameLst>
                                      </p:cBhvr>
                                      <p:tavLst>
                                        <p:tav tm="0">
                                          <p:val>
                                            <p:strVal val="#ppt_x"/>
                                          </p:val>
                                        </p:tav>
                                        <p:tav tm="100000">
                                          <p:val>
                                            <p:strVal val="#ppt_x"/>
                                          </p:val>
                                        </p:tav>
                                      </p:tavLst>
                                    </p:anim>
                                    <p:anim calcmode="lin" valueType="num">
                                      <p:cBhvr additive="base">
                                        <p:cTn id="61" dur="500" fill="hold"/>
                                        <p:tgtEl>
                                          <p:spTgt spid="35"/>
                                        </p:tgtEl>
                                        <p:attrNameLst>
                                          <p:attrName>ppt_y</p:attrName>
                                        </p:attrNameLst>
                                      </p:cBhvr>
                                      <p:tavLst>
                                        <p:tav tm="0">
                                          <p:val>
                                            <p:strVal val="1+#ppt_h/2"/>
                                          </p:val>
                                        </p:tav>
                                        <p:tav tm="100000">
                                          <p:val>
                                            <p:strVal val="#ppt_y"/>
                                          </p:val>
                                        </p:tav>
                                      </p:tavLst>
                                    </p:anim>
                                  </p:childTnLst>
                                </p:cTn>
                              </p:par>
                              <p:par>
                                <p:cTn id="62" presetID="2" presetClass="entr" presetSubtype="4" fill="hold" nodeType="withEffect">
                                  <p:stCondLst>
                                    <p:cond delay="0"/>
                                  </p:stCondLst>
                                  <p:childTnLst>
                                    <p:set>
                                      <p:cBhvr>
                                        <p:cTn id="63" dur="1" fill="hold">
                                          <p:stCondLst>
                                            <p:cond delay="0"/>
                                          </p:stCondLst>
                                        </p:cTn>
                                        <p:tgtEl>
                                          <p:spTgt spid="45"/>
                                        </p:tgtEl>
                                        <p:attrNameLst>
                                          <p:attrName>style.visibility</p:attrName>
                                        </p:attrNameLst>
                                      </p:cBhvr>
                                      <p:to>
                                        <p:strVal val="visible"/>
                                      </p:to>
                                    </p:set>
                                    <p:anim calcmode="lin" valueType="num">
                                      <p:cBhvr additive="base">
                                        <p:cTn id="64" dur="500" fill="hold"/>
                                        <p:tgtEl>
                                          <p:spTgt spid="45"/>
                                        </p:tgtEl>
                                        <p:attrNameLst>
                                          <p:attrName>ppt_x</p:attrName>
                                        </p:attrNameLst>
                                      </p:cBhvr>
                                      <p:tavLst>
                                        <p:tav tm="0">
                                          <p:val>
                                            <p:strVal val="#ppt_x"/>
                                          </p:val>
                                        </p:tav>
                                        <p:tav tm="100000">
                                          <p:val>
                                            <p:strVal val="#ppt_x"/>
                                          </p:val>
                                        </p:tav>
                                      </p:tavLst>
                                    </p:anim>
                                    <p:anim calcmode="lin" valueType="num">
                                      <p:cBhvr additive="base">
                                        <p:cTn id="65"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2" presetClass="entr" presetSubtype="4" fill="hold" grpId="0" nodeType="clickEffect">
                                  <p:stCondLst>
                                    <p:cond delay="0"/>
                                  </p:stCondLst>
                                  <p:childTnLst>
                                    <p:set>
                                      <p:cBhvr>
                                        <p:cTn id="69" dur="1" fill="hold">
                                          <p:stCondLst>
                                            <p:cond delay="0"/>
                                          </p:stCondLst>
                                        </p:cTn>
                                        <p:tgtEl>
                                          <p:spTgt spid="34"/>
                                        </p:tgtEl>
                                        <p:attrNameLst>
                                          <p:attrName>style.visibility</p:attrName>
                                        </p:attrNameLst>
                                      </p:cBhvr>
                                      <p:to>
                                        <p:strVal val="visible"/>
                                      </p:to>
                                    </p:set>
                                    <p:anim calcmode="lin" valueType="num">
                                      <p:cBhvr additive="base">
                                        <p:cTn id="70" dur="500" fill="hold"/>
                                        <p:tgtEl>
                                          <p:spTgt spid="34"/>
                                        </p:tgtEl>
                                        <p:attrNameLst>
                                          <p:attrName>ppt_x</p:attrName>
                                        </p:attrNameLst>
                                      </p:cBhvr>
                                      <p:tavLst>
                                        <p:tav tm="0">
                                          <p:val>
                                            <p:strVal val="#ppt_x"/>
                                          </p:val>
                                        </p:tav>
                                        <p:tav tm="100000">
                                          <p:val>
                                            <p:strVal val="#ppt_x"/>
                                          </p:val>
                                        </p:tav>
                                      </p:tavLst>
                                    </p:anim>
                                    <p:anim calcmode="lin" valueType="num">
                                      <p:cBhvr additive="base">
                                        <p:cTn id="71"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2" presetClass="entr" presetSubtype="4" fill="hold" grpId="0" nodeType="clickEffect">
                                  <p:stCondLst>
                                    <p:cond delay="0"/>
                                  </p:stCondLst>
                                  <p:childTnLst>
                                    <p:set>
                                      <p:cBhvr>
                                        <p:cTn id="75" dur="1" fill="hold">
                                          <p:stCondLst>
                                            <p:cond delay="0"/>
                                          </p:stCondLst>
                                        </p:cTn>
                                        <p:tgtEl>
                                          <p:spTgt spid="38"/>
                                        </p:tgtEl>
                                        <p:attrNameLst>
                                          <p:attrName>style.visibility</p:attrName>
                                        </p:attrNameLst>
                                      </p:cBhvr>
                                      <p:to>
                                        <p:strVal val="visible"/>
                                      </p:to>
                                    </p:set>
                                    <p:anim calcmode="lin" valueType="num">
                                      <p:cBhvr additive="base">
                                        <p:cTn id="76" dur="500" fill="hold"/>
                                        <p:tgtEl>
                                          <p:spTgt spid="38"/>
                                        </p:tgtEl>
                                        <p:attrNameLst>
                                          <p:attrName>ppt_x</p:attrName>
                                        </p:attrNameLst>
                                      </p:cBhvr>
                                      <p:tavLst>
                                        <p:tav tm="0">
                                          <p:val>
                                            <p:strVal val="#ppt_x"/>
                                          </p:val>
                                        </p:tav>
                                        <p:tav tm="100000">
                                          <p:val>
                                            <p:strVal val="#ppt_x"/>
                                          </p:val>
                                        </p:tav>
                                      </p:tavLst>
                                    </p:anim>
                                    <p:anim calcmode="lin" valueType="num">
                                      <p:cBhvr additive="base">
                                        <p:cTn id="77" dur="500" fill="hold"/>
                                        <p:tgtEl>
                                          <p:spTgt spid="38"/>
                                        </p:tgtEl>
                                        <p:attrNameLst>
                                          <p:attrName>ppt_y</p:attrName>
                                        </p:attrNameLst>
                                      </p:cBhvr>
                                      <p:tavLst>
                                        <p:tav tm="0">
                                          <p:val>
                                            <p:strVal val="1+#ppt_h/2"/>
                                          </p:val>
                                        </p:tav>
                                        <p:tav tm="100000">
                                          <p:val>
                                            <p:strVal val="#ppt_y"/>
                                          </p:val>
                                        </p:tav>
                                      </p:tavLst>
                                    </p:anim>
                                  </p:childTnLst>
                                </p:cTn>
                              </p:par>
                              <p:par>
                                <p:cTn id="78" presetID="2" presetClass="entr" presetSubtype="4" fill="hold" grpId="0" nodeType="withEffect">
                                  <p:stCondLst>
                                    <p:cond delay="0"/>
                                  </p:stCondLst>
                                  <p:childTnLst>
                                    <p:set>
                                      <p:cBhvr>
                                        <p:cTn id="79" dur="1" fill="hold">
                                          <p:stCondLst>
                                            <p:cond delay="0"/>
                                          </p:stCondLst>
                                        </p:cTn>
                                        <p:tgtEl>
                                          <p:spTgt spid="39"/>
                                        </p:tgtEl>
                                        <p:attrNameLst>
                                          <p:attrName>style.visibility</p:attrName>
                                        </p:attrNameLst>
                                      </p:cBhvr>
                                      <p:to>
                                        <p:strVal val="visible"/>
                                      </p:to>
                                    </p:set>
                                    <p:anim calcmode="lin" valueType="num">
                                      <p:cBhvr additive="base">
                                        <p:cTn id="80" dur="500" fill="hold"/>
                                        <p:tgtEl>
                                          <p:spTgt spid="39"/>
                                        </p:tgtEl>
                                        <p:attrNameLst>
                                          <p:attrName>ppt_x</p:attrName>
                                        </p:attrNameLst>
                                      </p:cBhvr>
                                      <p:tavLst>
                                        <p:tav tm="0">
                                          <p:val>
                                            <p:strVal val="#ppt_x"/>
                                          </p:val>
                                        </p:tav>
                                        <p:tav tm="100000">
                                          <p:val>
                                            <p:strVal val="#ppt_x"/>
                                          </p:val>
                                        </p:tav>
                                      </p:tavLst>
                                    </p:anim>
                                    <p:anim calcmode="lin" valueType="num">
                                      <p:cBhvr additive="base">
                                        <p:cTn id="81" dur="500" fill="hold"/>
                                        <p:tgtEl>
                                          <p:spTgt spid="39"/>
                                        </p:tgtEl>
                                        <p:attrNameLst>
                                          <p:attrName>ppt_y</p:attrName>
                                        </p:attrNameLst>
                                      </p:cBhvr>
                                      <p:tavLst>
                                        <p:tav tm="0">
                                          <p:val>
                                            <p:strVal val="1+#ppt_h/2"/>
                                          </p:val>
                                        </p:tav>
                                        <p:tav tm="100000">
                                          <p:val>
                                            <p:strVal val="#ppt_y"/>
                                          </p:val>
                                        </p:tav>
                                      </p:tavLst>
                                    </p:anim>
                                  </p:childTnLst>
                                </p:cTn>
                              </p:par>
                              <p:par>
                                <p:cTn id="82" presetID="2" presetClass="entr" presetSubtype="4" fill="hold" grpId="0" nodeType="withEffect">
                                  <p:stCondLst>
                                    <p:cond delay="0"/>
                                  </p:stCondLst>
                                  <p:childTnLst>
                                    <p:set>
                                      <p:cBhvr>
                                        <p:cTn id="83" dur="1" fill="hold">
                                          <p:stCondLst>
                                            <p:cond delay="0"/>
                                          </p:stCondLst>
                                        </p:cTn>
                                        <p:tgtEl>
                                          <p:spTgt spid="40"/>
                                        </p:tgtEl>
                                        <p:attrNameLst>
                                          <p:attrName>style.visibility</p:attrName>
                                        </p:attrNameLst>
                                      </p:cBhvr>
                                      <p:to>
                                        <p:strVal val="visible"/>
                                      </p:to>
                                    </p:set>
                                    <p:anim calcmode="lin" valueType="num">
                                      <p:cBhvr additive="base">
                                        <p:cTn id="84" dur="500" fill="hold"/>
                                        <p:tgtEl>
                                          <p:spTgt spid="40"/>
                                        </p:tgtEl>
                                        <p:attrNameLst>
                                          <p:attrName>ppt_x</p:attrName>
                                        </p:attrNameLst>
                                      </p:cBhvr>
                                      <p:tavLst>
                                        <p:tav tm="0">
                                          <p:val>
                                            <p:strVal val="#ppt_x"/>
                                          </p:val>
                                        </p:tav>
                                        <p:tav tm="100000">
                                          <p:val>
                                            <p:strVal val="#ppt_x"/>
                                          </p:val>
                                        </p:tav>
                                      </p:tavLst>
                                    </p:anim>
                                    <p:anim calcmode="lin" valueType="num">
                                      <p:cBhvr additive="base">
                                        <p:cTn id="85"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2" presetClass="entr" presetSubtype="4" fill="hold" nodeType="clickEffect">
                                  <p:stCondLst>
                                    <p:cond delay="0"/>
                                  </p:stCondLst>
                                  <p:childTnLst>
                                    <p:set>
                                      <p:cBhvr>
                                        <p:cTn id="89" dur="1" fill="hold">
                                          <p:stCondLst>
                                            <p:cond delay="0"/>
                                          </p:stCondLst>
                                        </p:cTn>
                                        <p:tgtEl>
                                          <p:spTgt spid="41"/>
                                        </p:tgtEl>
                                        <p:attrNameLst>
                                          <p:attrName>style.visibility</p:attrName>
                                        </p:attrNameLst>
                                      </p:cBhvr>
                                      <p:to>
                                        <p:strVal val="visible"/>
                                      </p:to>
                                    </p:set>
                                    <p:anim calcmode="lin" valueType="num">
                                      <p:cBhvr additive="base">
                                        <p:cTn id="90" dur="500" fill="hold"/>
                                        <p:tgtEl>
                                          <p:spTgt spid="41"/>
                                        </p:tgtEl>
                                        <p:attrNameLst>
                                          <p:attrName>ppt_x</p:attrName>
                                        </p:attrNameLst>
                                      </p:cBhvr>
                                      <p:tavLst>
                                        <p:tav tm="0">
                                          <p:val>
                                            <p:strVal val="#ppt_x"/>
                                          </p:val>
                                        </p:tav>
                                        <p:tav tm="100000">
                                          <p:val>
                                            <p:strVal val="#ppt_x"/>
                                          </p:val>
                                        </p:tav>
                                      </p:tavLst>
                                    </p:anim>
                                    <p:anim calcmode="lin" valueType="num">
                                      <p:cBhvr additive="base">
                                        <p:cTn id="91"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92" fill="hold">
                      <p:stCondLst>
                        <p:cond delay="indefinite"/>
                      </p:stCondLst>
                      <p:childTnLst>
                        <p:par>
                          <p:cTn id="93" fill="hold">
                            <p:stCondLst>
                              <p:cond delay="0"/>
                            </p:stCondLst>
                            <p:childTnLst>
                              <p:par>
                                <p:cTn id="94" presetID="2" presetClass="entr" presetSubtype="4" fill="hold" grpId="0" nodeType="clickEffect">
                                  <p:stCondLst>
                                    <p:cond delay="0"/>
                                  </p:stCondLst>
                                  <p:childTnLst>
                                    <p:set>
                                      <p:cBhvr>
                                        <p:cTn id="95" dur="1" fill="hold">
                                          <p:stCondLst>
                                            <p:cond delay="0"/>
                                          </p:stCondLst>
                                        </p:cTn>
                                        <p:tgtEl>
                                          <p:spTgt spid="42"/>
                                        </p:tgtEl>
                                        <p:attrNameLst>
                                          <p:attrName>style.visibility</p:attrName>
                                        </p:attrNameLst>
                                      </p:cBhvr>
                                      <p:to>
                                        <p:strVal val="visible"/>
                                      </p:to>
                                    </p:set>
                                    <p:anim calcmode="lin" valueType="num">
                                      <p:cBhvr additive="base">
                                        <p:cTn id="96" dur="500" fill="hold"/>
                                        <p:tgtEl>
                                          <p:spTgt spid="42"/>
                                        </p:tgtEl>
                                        <p:attrNameLst>
                                          <p:attrName>ppt_x</p:attrName>
                                        </p:attrNameLst>
                                      </p:cBhvr>
                                      <p:tavLst>
                                        <p:tav tm="0">
                                          <p:val>
                                            <p:strVal val="#ppt_x"/>
                                          </p:val>
                                        </p:tav>
                                        <p:tav tm="100000">
                                          <p:val>
                                            <p:strVal val="#ppt_x"/>
                                          </p:val>
                                        </p:tav>
                                      </p:tavLst>
                                    </p:anim>
                                    <p:anim calcmode="lin" valueType="num">
                                      <p:cBhvr additive="base">
                                        <p:cTn id="97" dur="500" fill="hold"/>
                                        <p:tgtEl>
                                          <p:spTgt spid="42"/>
                                        </p:tgtEl>
                                        <p:attrNameLst>
                                          <p:attrName>ppt_y</p:attrName>
                                        </p:attrNameLst>
                                      </p:cBhvr>
                                      <p:tavLst>
                                        <p:tav tm="0">
                                          <p:val>
                                            <p:strVal val="1+#ppt_h/2"/>
                                          </p:val>
                                        </p:tav>
                                        <p:tav tm="100000">
                                          <p:val>
                                            <p:strVal val="#ppt_y"/>
                                          </p:val>
                                        </p:tav>
                                      </p:tavLst>
                                    </p:anim>
                                  </p:childTnLst>
                                </p:cTn>
                              </p:par>
                              <p:par>
                                <p:cTn id="98" presetID="2" presetClass="entr" presetSubtype="4" fill="hold" grpId="0" nodeType="withEffect">
                                  <p:stCondLst>
                                    <p:cond delay="0"/>
                                  </p:stCondLst>
                                  <p:childTnLst>
                                    <p:set>
                                      <p:cBhvr>
                                        <p:cTn id="99" dur="1" fill="hold">
                                          <p:stCondLst>
                                            <p:cond delay="0"/>
                                          </p:stCondLst>
                                        </p:cTn>
                                        <p:tgtEl>
                                          <p:spTgt spid="43"/>
                                        </p:tgtEl>
                                        <p:attrNameLst>
                                          <p:attrName>style.visibility</p:attrName>
                                        </p:attrNameLst>
                                      </p:cBhvr>
                                      <p:to>
                                        <p:strVal val="visible"/>
                                      </p:to>
                                    </p:set>
                                    <p:anim calcmode="lin" valueType="num">
                                      <p:cBhvr additive="base">
                                        <p:cTn id="100" dur="500" fill="hold"/>
                                        <p:tgtEl>
                                          <p:spTgt spid="43"/>
                                        </p:tgtEl>
                                        <p:attrNameLst>
                                          <p:attrName>ppt_x</p:attrName>
                                        </p:attrNameLst>
                                      </p:cBhvr>
                                      <p:tavLst>
                                        <p:tav tm="0">
                                          <p:val>
                                            <p:strVal val="#ppt_x"/>
                                          </p:val>
                                        </p:tav>
                                        <p:tav tm="100000">
                                          <p:val>
                                            <p:strVal val="#ppt_x"/>
                                          </p:val>
                                        </p:tav>
                                      </p:tavLst>
                                    </p:anim>
                                    <p:anim calcmode="lin" valueType="num">
                                      <p:cBhvr additive="base">
                                        <p:cTn id="101"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102" fill="hold">
                      <p:stCondLst>
                        <p:cond delay="indefinite"/>
                      </p:stCondLst>
                      <p:childTnLst>
                        <p:par>
                          <p:cTn id="103" fill="hold">
                            <p:stCondLst>
                              <p:cond delay="0"/>
                            </p:stCondLst>
                            <p:childTnLst>
                              <p:par>
                                <p:cTn id="104" presetID="2" presetClass="entr" presetSubtype="4" fill="hold" nodeType="clickEffect">
                                  <p:stCondLst>
                                    <p:cond delay="0"/>
                                  </p:stCondLst>
                                  <p:childTnLst>
                                    <p:set>
                                      <p:cBhvr>
                                        <p:cTn id="105" dur="1" fill="hold">
                                          <p:stCondLst>
                                            <p:cond delay="0"/>
                                          </p:stCondLst>
                                        </p:cTn>
                                        <p:tgtEl>
                                          <p:spTgt spid="44"/>
                                        </p:tgtEl>
                                        <p:attrNameLst>
                                          <p:attrName>style.visibility</p:attrName>
                                        </p:attrNameLst>
                                      </p:cBhvr>
                                      <p:to>
                                        <p:strVal val="visible"/>
                                      </p:to>
                                    </p:set>
                                    <p:anim calcmode="lin" valueType="num">
                                      <p:cBhvr additive="base">
                                        <p:cTn id="106" dur="500" fill="hold"/>
                                        <p:tgtEl>
                                          <p:spTgt spid="44"/>
                                        </p:tgtEl>
                                        <p:attrNameLst>
                                          <p:attrName>ppt_x</p:attrName>
                                        </p:attrNameLst>
                                      </p:cBhvr>
                                      <p:tavLst>
                                        <p:tav tm="0">
                                          <p:val>
                                            <p:strVal val="#ppt_x"/>
                                          </p:val>
                                        </p:tav>
                                        <p:tav tm="100000">
                                          <p:val>
                                            <p:strVal val="#ppt_x"/>
                                          </p:val>
                                        </p:tav>
                                      </p:tavLst>
                                    </p:anim>
                                    <p:anim calcmode="lin" valueType="num">
                                      <p:cBhvr additive="base">
                                        <p:cTn id="107"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9" grpId="0"/>
      <p:bldP spid="30" grpId="0" animBg="1"/>
      <p:bldP spid="31" grpId="0" animBg="1"/>
      <p:bldP spid="34" grpId="0" animBg="1"/>
      <p:bldP spid="35" grpId="0"/>
      <p:bldP spid="36" grpId="0"/>
      <p:bldP spid="38" grpId="0" animBg="1"/>
      <p:bldP spid="39" grpId="0" animBg="1"/>
      <p:bldP spid="40" grpId="0" animBg="1"/>
      <p:bldP spid="42" grpId="0" animBg="1"/>
      <p:bldP spid="4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hlinkClick r:id="" action="ppaction://noaction">
              <a:snd r:embed="rId4" name="32_escuchaasofia.wav"/>
            </a:hlinkClick>
            <a:extLst>
              <a:ext uri="{FF2B5EF4-FFF2-40B4-BE49-F238E27FC236}">
                <a16:creationId xmlns:a16="http://schemas.microsoft.com/office/drawing/2014/main" id="{0FF928C9-FFCC-44AD-8E1D-3E91EA0F1951}"/>
              </a:ext>
            </a:extLst>
          </p:cNvPr>
          <p:cNvSpPr txBox="1"/>
          <p:nvPr/>
        </p:nvSpPr>
        <p:spPr>
          <a:xfrm>
            <a:off x="176493" y="126065"/>
            <a:ext cx="4155305"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32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Escucha y escribe.  </a:t>
            </a:r>
          </a:p>
        </p:txBody>
      </p:sp>
      <p:pic>
        <p:nvPicPr>
          <p:cNvPr id="7" name="Google Shape;221;p10">
            <a:extLst>
              <a:ext uri="{FF2B5EF4-FFF2-40B4-BE49-F238E27FC236}">
                <a16:creationId xmlns:a16="http://schemas.microsoft.com/office/drawing/2014/main" id="{5977E0DB-6879-41DA-899B-C5CCFDAE5380}"/>
              </a:ext>
            </a:extLst>
          </p:cNvPr>
          <p:cNvPicPr preferRelativeResize="0"/>
          <p:nvPr/>
        </p:nvPicPr>
        <p:blipFill rotWithShape="1">
          <a:blip r:embed="rId5">
            <a:alphaModFix/>
          </a:blip>
          <a:srcRect/>
          <a:stretch/>
        </p:blipFill>
        <p:spPr>
          <a:xfrm>
            <a:off x="10804611" y="-171450"/>
            <a:ext cx="1166103" cy="1183191"/>
          </a:xfrm>
          <a:prstGeom prst="rect">
            <a:avLst/>
          </a:prstGeom>
          <a:noFill/>
          <a:ln>
            <a:noFill/>
          </a:ln>
        </p:spPr>
      </p:pic>
      <p:sp>
        <p:nvSpPr>
          <p:cNvPr id="2" name="Title 1">
            <a:extLst>
              <a:ext uri="{FF2B5EF4-FFF2-40B4-BE49-F238E27FC236}">
                <a16:creationId xmlns:a16="http://schemas.microsoft.com/office/drawing/2014/main" id="{39D04D7D-9677-4366-B0D2-1EE33B7FE861}"/>
              </a:ext>
            </a:extLst>
          </p:cNvPr>
          <p:cNvSpPr>
            <a:spLocks noGrp="1"/>
          </p:cNvSpPr>
          <p:nvPr>
            <p:ph type="title"/>
          </p:nvPr>
        </p:nvSpPr>
        <p:spPr>
          <a:xfrm>
            <a:off x="10687983" y="882291"/>
            <a:ext cx="1399358" cy="400110"/>
          </a:xfrm>
          <a:solidFill>
            <a:schemeClr val="accent1">
              <a:lumMod val="40000"/>
              <a:lumOff val="60000"/>
            </a:schemeClr>
          </a:solidFill>
        </p:spPr>
        <p:txBody>
          <a:bodyPr>
            <a:normAutofit/>
          </a:bodyPr>
          <a:lstStyle/>
          <a:p>
            <a:pPr algn="ctr"/>
            <a:r>
              <a:rPr lang="en-GB" sz="2000" b="1" dirty="0" err="1">
                <a:solidFill>
                  <a:schemeClr val="bg1"/>
                </a:solidFill>
                <a:latin typeface="Century Gothic" panose="020B0502020202020204" pitchFamily="34" charset="0"/>
              </a:rPr>
              <a:t>escuchar</a:t>
            </a:r>
            <a:endParaRPr lang="en-GB" sz="2000" b="1" dirty="0">
              <a:solidFill>
                <a:schemeClr val="bg1"/>
              </a:solidFill>
              <a:latin typeface="Century Gothic" panose="020B0502020202020204" pitchFamily="34" charset="0"/>
            </a:endParaRPr>
          </a:p>
        </p:txBody>
      </p:sp>
      <p:sp>
        <p:nvSpPr>
          <p:cNvPr id="45" name="TextBox 44">
            <a:extLst>
              <a:ext uri="{FF2B5EF4-FFF2-40B4-BE49-F238E27FC236}">
                <a16:creationId xmlns:a16="http://schemas.microsoft.com/office/drawing/2014/main" id="{CBA9C185-CE6F-492A-B3E0-64B96238B2B4}"/>
              </a:ext>
            </a:extLst>
          </p:cNvPr>
          <p:cNvSpPr txBox="1"/>
          <p:nvPr/>
        </p:nvSpPr>
        <p:spPr>
          <a:xfrm>
            <a:off x="257453" y="1481426"/>
            <a:ext cx="6099462" cy="523220"/>
          </a:xfrm>
          <a:prstGeom prst="rect">
            <a:avLst/>
          </a:prstGeom>
          <a:noFill/>
        </p:spPr>
        <p:txBody>
          <a:bodyPr wrap="square">
            <a:spAutoFit/>
          </a:bodyPr>
          <a:lstStyle/>
          <a:p>
            <a:r>
              <a:rPr lang="en-GB" sz="2800" dirty="0">
                <a:solidFill>
                  <a:srgbClr val="002060"/>
                </a:solidFill>
                <a:latin typeface="Century Gothic" panose="020B0502020202020204" pitchFamily="34" charset="0"/>
              </a:rPr>
              <a:t>3. _______ </a:t>
            </a:r>
            <a:r>
              <a:rPr lang="en-GB" sz="2800" dirty="0" err="1">
                <a:solidFill>
                  <a:srgbClr val="002060"/>
                </a:solidFill>
                <a:latin typeface="Century Gothic" panose="020B0502020202020204" pitchFamily="34" charset="0"/>
              </a:rPr>
              <a:t>feliz</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siempre</a:t>
            </a:r>
            <a:r>
              <a:rPr lang="en-GB" sz="2800" dirty="0">
                <a:solidFill>
                  <a:srgbClr val="002060"/>
                </a:solidFill>
                <a:latin typeface="Century Gothic" panose="020B0502020202020204" pitchFamily="34" charset="0"/>
              </a:rPr>
              <a:t>.</a:t>
            </a:r>
            <a:endParaRPr lang="en-GB" sz="2800" dirty="0">
              <a:solidFill>
                <a:srgbClr val="002060"/>
              </a:solidFill>
            </a:endParaRPr>
          </a:p>
        </p:txBody>
      </p:sp>
      <p:sp>
        <p:nvSpPr>
          <p:cNvPr id="46" name="Google Shape;713;p54">
            <a:extLst>
              <a:ext uri="{FF2B5EF4-FFF2-40B4-BE49-F238E27FC236}">
                <a16:creationId xmlns:a16="http://schemas.microsoft.com/office/drawing/2014/main" id="{29C26D9B-CE8C-4A82-96F3-8B6F6C31CC66}"/>
              </a:ext>
            </a:extLst>
          </p:cNvPr>
          <p:cNvSpPr/>
          <p:nvPr/>
        </p:nvSpPr>
        <p:spPr>
          <a:xfrm>
            <a:off x="11024515" y="2914072"/>
            <a:ext cx="466271" cy="799993"/>
          </a:xfrm>
          <a:prstGeom prst="rect">
            <a:avLst/>
          </a:prstGeom>
        </p:spPr>
        <p:txBody>
          <a:bodyPr>
            <a:prstTxWarp prst="textPlain">
              <a:avLst/>
            </a:prstTxWarp>
          </a:bodyPr>
          <a:lstStyle/>
          <a:p>
            <a:pPr lvl="0" algn="ctr"/>
            <a:r>
              <a:rPr sz="900" b="1">
                <a:ln w="9525" cap="flat" cmpd="sng">
                  <a:solidFill>
                    <a:srgbClr val="FF3399"/>
                  </a:solidFill>
                  <a:prstDash val="solid"/>
                  <a:round/>
                  <a:headEnd type="none" w="sm" len="sm"/>
                  <a:tailEnd type="none" w="sm" len="sm"/>
                </a:ln>
                <a:solidFill>
                  <a:srgbClr val="FF3399"/>
                </a:solidFill>
                <a:latin typeface="Modern Love" panose="04090805081005020601" pitchFamily="82" charset="0"/>
              </a:rPr>
              <a:t>3</a:t>
            </a:r>
          </a:p>
        </p:txBody>
      </p:sp>
      <p:sp>
        <p:nvSpPr>
          <p:cNvPr id="47" name="Google Shape;714;p54">
            <a:extLst>
              <a:ext uri="{FF2B5EF4-FFF2-40B4-BE49-F238E27FC236}">
                <a16:creationId xmlns:a16="http://schemas.microsoft.com/office/drawing/2014/main" id="{70333BCD-9C9B-4CF7-8DFC-9B25262D6901}"/>
              </a:ext>
            </a:extLst>
          </p:cNvPr>
          <p:cNvSpPr/>
          <p:nvPr/>
        </p:nvSpPr>
        <p:spPr>
          <a:xfrm>
            <a:off x="10984398" y="3900499"/>
            <a:ext cx="469619" cy="799993"/>
          </a:xfrm>
          <a:prstGeom prst="rect">
            <a:avLst/>
          </a:prstGeom>
        </p:spPr>
        <p:txBody>
          <a:bodyPr>
            <a:prstTxWarp prst="textPlain">
              <a:avLst/>
            </a:prstTxWarp>
          </a:bodyPr>
          <a:lstStyle/>
          <a:p>
            <a:pPr lvl="0" algn="ctr"/>
            <a:r>
              <a:rPr sz="900" b="1">
                <a:ln w="9525" cap="flat" cmpd="sng">
                  <a:solidFill>
                    <a:srgbClr val="FF3399"/>
                  </a:solidFill>
                  <a:prstDash val="solid"/>
                  <a:round/>
                  <a:headEnd type="none" w="sm" len="sm"/>
                  <a:tailEnd type="none" w="sm" len="sm"/>
                </a:ln>
                <a:solidFill>
                  <a:srgbClr val="FF3399"/>
                </a:solidFill>
                <a:latin typeface="Modern Love" panose="04090805081005020601" pitchFamily="82" charset="0"/>
              </a:rPr>
              <a:t>2</a:t>
            </a:r>
          </a:p>
        </p:txBody>
      </p:sp>
      <p:sp>
        <p:nvSpPr>
          <p:cNvPr id="48" name="Google Shape;715;p54">
            <a:extLst>
              <a:ext uri="{FF2B5EF4-FFF2-40B4-BE49-F238E27FC236}">
                <a16:creationId xmlns:a16="http://schemas.microsoft.com/office/drawing/2014/main" id="{926B683A-B6ED-48D2-BB90-A4F6A1AC69D5}"/>
              </a:ext>
            </a:extLst>
          </p:cNvPr>
          <p:cNvSpPr/>
          <p:nvPr/>
        </p:nvSpPr>
        <p:spPr>
          <a:xfrm>
            <a:off x="11027137" y="4949271"/>
            <a:ext cx="466271" cy="786510"/>
          </a:xfrm>
          <a:prstGeom prst="rect">
            <a:avLst/>
          </a:prstGeom>
        </p:spPr>
        <p:txBody>
          <a:bodyPr>
            <a:prstTxWarp prst="textPlain">
              <a:avLst/>
            </a:prstTxWarp>
          </a:bodyPr>
          <a:lstStyle/>
          <a:p>
            <a:pPr lvl="0" algn="ctr"/>
            <a:r>
              <a:rPr sz="900" b="1" dirty="0">
                <a:ln w="9525" cap="flat" cmpd="sng">
                  <a:solidFill>
                    <a:srgbClr val="FF3399"/>
                  </a:solidFill>
                  <a:prstDash val="solid"/>
                  <a:round/>
                  <a:headEnd type="none" w="sm" len="sm"/>
                  <a:tailEnd type="none" w="sm" len="sm"/>
                </a:ln>
                <a:solidFill>
                  <a:srgbClr val="FF3399"/>
                </a:solidFill>
                <a:latin typeface="Modern Love" panose="04090805081005020601" pitchFamily="82" charset="0"/>
              </a:rPr>
              <a:t>1</a:t>
            </a:r>
          </a:p>
        </p:txBody>
      </p:sp>
      <p:sp>
        <p:nvSpPr>
          <p:cNvPr id="49" name="TextBox 48">
            <a:extLst>
              <a:ext uri="{FF2B5EF4-FFF2-40B4-BE49-F238E27FC236}">
                <a16:creationId xmlns:a16="http://schemas.microsoft.com/office/drawing/2014/main" id="{4DCD542F-E291-42D7-9B44-56204028C1DE}"/>
              </a:ext>
            </a:extLst>
          </p:cNvPr>
          <p:cNvSpPr txBox="1"/>
          <p:nvPr/>
        </p:nvSpPr>
        <p:spPr>
          <a:xfrm>
            <a:off x="9821969" y="6065609"/>
            <a:ext cx="1672253" cy="523220"/>
          </a:xfrm>
          <a:prstGeom prst="rect">
            <a:avLst/>
          </a:prstGeom>
          <a:solidFill>
            <a:srgbClr val="92D050"/>
          </a:solidFill>
        </p:spPr>
        <p:txBody>
          <a:bodyPr wrap="none" rtlCol="0">
            <a:spAutoFit/>
          </a:bodyPr>
          <a:lstStyle/>
          <a:p>
            <a:r>
              <a:rPr lang="en-GB" sz="2800" b="1" dirty="0">
                <a:solidFill>
                  <a:schemeClr val="bg1"/>
                </a:solidFill>
                <a:latin typeface="Century Gothic" panose="020B0502020202020204" pitchFamily="34" charset="0"/>
              </a:rPr>
              <a:t>¡escribe!</a:t>
            </a:r>
          </a:p>
        </p:txBody>
      </p:sp>
      <p:pic>
        <p:nvPicPr>
          <p:cNvPr id="50" name="Picture 2" descr="Pen, Write, Pencil, Writing Tool, Work, Message, Blue">
            <a:extLst>
              <a:ext uri="{FF2B5EF4-FFF2-40B4-BE49-F238E27FC236}">
                <a16:creationId xmlns:a16="http://schemas.microsoft.com/office/drawing/2014/main" id="{99F63A34-2634-4A1A-88CF-6D067D767B1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549872" y="6026636"/>
            <a:ext cx="523220" cy="523220"/>
          </a:xfrm>
          <a:prstGeom prst="rect">
            <a:avLst/>
          </a:prstGeom>
          <a:noFill/>
          <a:extLst>
            <a:ext uri="{909E8E84-426E-40DD-AFC4-6F175D3DCCD1}">
              <a14:hiddenFill xmlns:a14="http://schemas.microsoft.com/office/drawing/2010/main">
                <a:solidFill>
                  <a:srgbClr val="FFFFFF"/>
                </a:solidFill>
              </a14:hiddenFill>
            </a:ext>
          </a:extLst>
        </p:spPr>
      </p:pic>
      <p:sp>
        <p:nvSpPr>
          <p:cNvPr id="51" name="TextBox 50">
            <a:extLst>
              <a:ext uri="{FF2B5EF4-FFF2-40B4-BE49-F238E27FC236}">
                <a16:creationId xmlns:a16="http://schemas.microsoft.com/office/drawing/2014/main" id="{6DD9C7D6-8B65-49A6-8974-561BDC7CD345}"/>
              </a:ext>
            </a:extLst>
          </p:cNvPr>
          <p:cNvSpPr txBox="1"/>
          <p:nvPr/>
        </p:nvSpPr>
        <p:spPr>
          <a:xfrm>
            <a:off x="1039123" y="1457313"/>
            <a:ext cx="529312" cy="523220"/>
          </a:xfrm>
          <a:prstGeom prst="rect">
            <a:avLst/>
          </a:prstGeom>
          <a:noFill/>
        </p:spPr>
        <p:txBody>
          <a:bodyPr wrap="none" rtlCol="0">
            <a:spAutoFit/>
          </a:bodyPr>
          <a:lstStyle/>
          <a:p>
            <a:r>
              <a:rPr lang="en-GB" sz="2800" b="1" dirty="0">
                <a:solidFill>
                  <a:srgbClr val="92D050"/>
                </a:solidFill>
                <a:latin typeface="Century Gothic" panose="020B0502020202020204" pitchFamily="34" charset="0"/>
              </a:rPr>
              <a:t>Es</a:t>
            </a:r>
          </a:p>
        </p:txBody>
      </p:sp>
      <p:sp>
        <p:nvSpPr>
          <p:cNvPr id="52" name="Rectangle 51">
            <a:extLst>
              <a:ext uri="{FF2B5EF4-FFF2-40B4-BE49-F238E27FC236}">
                <a16:creationId xmlns:a16="http://schemas.microsoft.com/office/drawing/2014/main" id="{40DAA04A-0D05-46B3-B2AB-A4F42593EF39}"/>
              </a:ext>
            </a:extLst>
          </p:cNvPr>
          <p:cNvSpPr/>
          <p:nvPr/>
        </p:nvSpPr>
        <p:spPr>
          <a:xfrm>
            <a:off x="698592" y="3180892"/>
            <a:ext cx="1326004" cy="523220"/>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I</a:t>
            </a:r>
          </a:p>
        </p:txBody>
      </p:sp>
      <p:sp>
        <p:nvSpPr>
          <p:cNvPr id="53" name="Rectangle 52">
            <a:extLst>
              <a:ext uri="{FF2B5EF4-FFF2-40B4-BE49-F238E27FC236}">
                <a16:creationId xmlns:a16="http://schemas.microsoft.com/office/drawing/2014/main" id="{CFFAF34E-E822-4718-9B4F-101F6BAB3E59}"/>
              </a:ext>
            </a:extLst>
          </p:cNvPr>
          <p:cNvSpPr/>
          <p:nvPr/>
        </p:nvSpPr>
        <p:spPr>
          <a:xfrm>
            <a:off x="3272964" y="3180891"/>
            <a:ext cx="1326004" cy="523220"/>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s/he</a:t>
            </a:r>
          </a:p>
        </p:txBody>
      </p:sp>
      <p:pic>
        <p:nvPicPr>
          <p:cNvPr id="54" name="Google Shape;224;p10" descr="Ok, Check, Todo, Agenda, Icon, Symbol, Tick, To Do, Gui">
            <a:extLst>
              <a:ext uri="{FF2B5EF4-FFF2-40B4-BE49-F238E27FC236}">
                <a16:creationId xmlns:a16="http://schemas.microsoft.com/office/drawing/2014/main" id="{4390C378-6975-4868-B5D8-EDF6CEDF9D0E}"/>
              </a:ext>
            </a:extLst>
          </p:cNvPr>
          <p:cNvPicPr preferRelativeResize="0"/>
          <p:nvPr/>
        </p:nvPicPr>
        <p:blipFill rotWithShape="1">
          <a:blip r:embed="rId7">
            <a:alphaModFix/>
          </a:blip>
          <a:srcRect/>
          <a:stretch/>
        </p:blipFill>
        <p:spPr>
          <a:xfrm>
            <a:off x="4701206" y="2952081"/>
            <a:ext cx="1087351" cy="968130"/>
          </a:xfrm>
          <a:prstGeom prst="rect">
            <a:avLst/>
          </a:prstGeom>
          <a:noFill/>
          <a:ln>
            <a:noFill/>
          </a:ln>
        </p:spPr>
      </p:pic>
      <p:sp>
        <p:nvSpPr>
          <p:cNvPr id="55" name="Rectangle 54">
            <a:extLst>
              <a:ext uri="{FF2B5EF4-FFF2-40B4-BE49-F238E27FC236}">
                <a16:creationId xmlns:a16="http://schemas.microsoft.com/office/drawing/2014/main" id="{F1C89147-255C-48AA-8E1F-F788EA67F640}"/>
              </a:ext>
            </a:extLst>
          </p:cNvPr>
          <p:cNvSpPr/>
          <p:nvPr/>
        </p:nvSpPr>
        <p:spPr>
          <a:xfrm>
            <a:off x="680136" y="4405364"/>
            <a:ext cx="1326004" cy="523220"/>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happy</a:t>
            </a:r>
          </a:p>
        </p:txBody>
      </p:sp>
      <p:sp>
        <p:nvSpPr>
          <p:cNvPr id="56" name="Rectangle 55">
            <a:extLst>
              <a:ext uri="{FF2B5EF4-FFF2-40B4-BE49-F238E27FC236}">
                <a16:creationId xmlns:a16="http://schemas.microsoft.com/office/drawing/2014/main" id="{CDA02B2F-E4D7-433A-98A5-28006AE55843}"/>
              </a:ext>
            </a:extLst>
          </p:cNvPr>
          <p:cNvSpPr/>
          <p:nvPr/>
        </p:nvSpPr>
        <p:spPr>
          <a:xfrm>
            <a:off x="3536455" y="4401004"/>
            <a:ext cx="1524323" cy="523220"/>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healthy</a:t>
            </a:r>
          </a:p>
        </p:txBody>
      </p:sp>
      <p:sp>
        <p:nvSpPr>
          <p:cNvPr id="57" name="Rectangle 56">
            <a:extLst>
              <a:ext uri="{FF2B5EF4-FFF2-40B4-BE49-F238E27FC236}">
                <a16:creationId xmlns:a16="http://schemas.microsoft.com/office/drawing/2014/main" id="{5C13EB7D-F565-4098-B8D7-348A32AA8608}"/>
              </a:ext>
            </a:extLst>
          </p:cNvPr>
          <p:cNvSpPr/>
          <p:nvPr/>
        </p:nvSpPr>
        <p:spPr>
          <a:xfrm>
            <a:off x="6027197" y="4405363"/>
            <a:ext cx="1524323" cy="523220"/>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elegant</a:t>
            </a:r>
          </a:p>
        </p:txBody>
      </p:sp>
      <p:pic>
        <p:nvPicPr>
          <p:cNvPr id="58" name="Google Shape;224;p10" descr="Ok, Check, Todo, Agenda, Icon, Symbol, Tick, To Do, Gui">
            <a:extLst>
              <a:ext uri="{FF2B5EF4-FFF2-40B4-BE49-F238E27FC236}">
                <a16:creationId xmlns:a16="http://schemas.microsoft.com/office/drawing/2014/main" id="{5D483CF2-1F27-4580-93FF-D31F481740A6}"/>
              </a:ext>
            </a:extLst>
          </p:cNvPr>
          <p:cNvPicPr preferRelativeResize="0"/>
          <p:nvPr/>
        </p:nvPicPr>
        <p:blipFill rotWithShape="1">
          <a:blip r:embed="rId7">
            <a:alphaModFix/>
          </a:blip>
          <a:srcRect/>
          <a:stretch/>
        </p:blipFill>
        <p:spPr>
          <a:xfrm>
            <a:off x="2050643" y="4178549"/>
            <a:ext cx="1087351" cy="968130"/>
          </a:xfrm>
          <a:prstGeom prst="rect">
            <a:avLst/>
          </a:prstGeom>
          <a:noFill/>
          <a:ln>
            <a:noFill/>
          </a:ln>
        </p:spPr>
      </p:pic>
      <p:pic>
        <p:nvPicPr>
          <p:cNvPr id="59" name="Picture 58" descr="A picture containing text, toy, doll&#10;&#10;Description automatically generated">
            <a:extLst>
              <a:ext uri="{FF2B5EF4-FFF2-40B4-BE49-F238E27FC236}">
                <a16:creationId xmlns:a16="http://schemas.microsoft.com/office/drawing/2014/main" id="{F12D8FFF-259F-402A-AA6B-7FD015F25BF1}"/>
              </a:ext>
            </a:extLst>
          </p:cNvPr>
          <p:cNvPicPr>
            <a:picLocks noChangeAspect="1"/>
          </p:cNvPicPr>
          <p:nvPr/>
        </p:nvPicPr>
        <p:blipFill>
          <a:blip r:embed="rId8"/>
          <a:stretch>
            <a:fillRect/>
          </a:stretch>
        </p:blipFill>
        <p:spPr>
          <a:xfrm>
            <a:off x="8363671" y="1108052"/>
            <a:ext cx="1113938" cy="1900052"/>
          </a:xfrm>
          <a:prstGeom prst="rect">
            <a:avLst/>
          </a:prstGeom>
        </p:spPr>
      </p:pic>
      <p:pic>
        <p:nvPicPr>
          <p:cNvPr id="60" name="Picture 59" descr="A picture containing toy, doll&#10;&#10;Description automatically generated">
            <a:extLst>
              <a:ext uri="{FF2B5EF4-FFF2-40B4-BE49-F238E27FC236}">
                <a16:creationId xmlns:a16="http://schemas.microsoft.com/office/drawing/2014/main" id="{ABB143E6-0D4E-4BCC-8200-9ACADCD07CEC}"/>
              </a:ext>
            </a:extLst>
          </p:cNvPr>
          <p:cNvPicPr>
            <a:picLocks noChangeAspect="1"/>
          </p:cNvPicPr>
          <p:nvPr/>
        </p:nvPicPr>
        <p:blipFill>
          <a:blip r:embed="rId9"/>
          <a:stretch>
            <a:fillRect/>
          </a:stretch>
        </p:blipFill>
        <p:spPr>
          <a:xfrm>
            <a:off x="6350901" y="1170422"/>
            <a:ext cx="870310" cy="1968096"/>
          </a:xfrm>
          <a:prstGeom prst="rect">
            <a:avLst/>
          </a:prstGeom>
        </p:spPr>
      </p:pic>
      <p:sp>
        <p:nvSpPr>
          <p:cNvPr id="61" name="TextBox 60">
            <a:extLst>
              <a:ext uri="{FF2B5EF4-FFF2-40B4-BE49-F238E27FC236}">
                <a16:creationId xmlns:a16="http://schemas.microsoft.com/office/drawing/2014/main" id="{12134B71-FFA6-46F5-BCA0-245445FE6B2C}"/>
              </a:ext>
            </a:extLst>
          </p:cNvPr>
          <p:cNvSpPr txBox="1"/>
          <p:nvPr/>
        </p:nvSpPr>
        <p:spPr>
          <a:xfrm>
            <a:off x="6045653" y="3328333"/>
            <a:ext cx="1463862" cy="523220"/>
          </a:xfrm>
          <a:prstGeom prst="rect">
            <a:avLst/>
          </a:prstGeom>
          <a:noFill/>
        </p:spPr>
        <p:txBody>
          <a:bodyPr wrap="none" rtlCol="0">
            <a:spAutoFit/>
          </a:bodyPr>
          <a:lstStyle/>
          <a:p>
            <a:r>
              <a:rPr lang="en-GB" sz="2800" dirty="0" err="1">
                <a:solidFill>
                  <a:srgbClr val="002060"/>
                </a:solidFill>
                <a:latin typeface="Century Gothic" panose="020B0502020202020204" pitchFamily="34" charset="0"/>
              </a:rPr>
              <a:t>Ángela</a:t>
            </a:r>
            <a:endParaRPr lang="en-GB" sz="2800" dirty="0">
              <a:solidFill>
                <a:srgbClr val="002060"/>
              </a:solidFill>
              <a:latin typeface="Century Gothic" panose="020B0502020202020204" pitchFamily="34" charset="0"/>
            </a:endParaRPr>
          </a:p>
        </p:txBody>
      </p:sp>
      <p:sp>
        <p:nvSpPr>
          <p:cNvPr id="62" name="TextBox 61">
            <a:extLst>
              <a:ext uri="{FF2B5EF4-FFF2-40B4-BE49-F238E27FC236}">
                <a16:creationId xmlns:a16="http://schemas.microsoft.com/office/drawing/2014/main" id="{8F154C49-F3F1-4BAD-B2B9-02796417CDBE}"/>
              </a:ext>
            </a:extLst>
          </p:cNvPr>
          <p:cNvSpPr txBox="1"/>
          <p:nvPr/>
        </p:nvSpPr>
        <p:spPr>
          <a:xfrm>
            <a:off x="8309423" y="3299792"/>
            <a:ext cx="1319592" cy="523220"/>
          </a:xfrm>
          <a:prstGeom prst="rect">
            <a:avLst/>
          </a:prstGeom>
          <a:noFill/>
        </p:spPr>
        <p:txBody>
          <a:bodyPr wrap="none" rtlCol="0">
            <a:spAutoFit/>
          </a:bodyPr>
          <a:lstStyle/>
          <a:p>
            <a:r>
              <a:rPr lang="en-GB" sz="2800" dirty="0">
                <a:solidFill>
                  <a:srgbClr val="002060"/>
                </a:solidFill>
                <a:latin typeface="Century Gothic" panose="020B0502020202020204" pitchFamily="34" charset="0"/>
              </a:rPr>
              <a:t>Rubén</a:t>
            </a:r>
          </a:p>
        </p:txBody>
      </p:sp>
      <p:sp>
        <p:nvSpPr>
          <p:cNvPr id="63" name="Rectangle: Rounded Corners 62">
            <a:extLst>
              <a:ext uri="{FF2B5EF4-FFF2-40B4-BE49-F238E27FC236}">
                <a16:creationId xmlns:a16="http://schemas.microsoft.com/office/drawing/2014/main" id="{87889EEF-6F71-45B3-85C8-E9CE710B63C6}"/>
              </a:ext>
            </a:extLst>
          </p:cNvPr>
          <p:cNvSpPr/>
          <p:nvPr/>
        </p:nvSpPr>
        <p:spPr>
          <a:xfrm>
            <a:off x="5930241" y="3314068"/>
            <a:ext cx="1816310" cy="522651"/>
          </a:xfrm>
          <a:prstGeom prst="roundRect">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Rectangle 63">
            <a:extLst>
              <a:ext uri="{FF2B5EF4-FFF2-40B4-BE49-F238E27FC236}">
                <a16:creationId xmlns:a16="http://schemas.microsoft.com/office/drawing/2014/main" id="{64E3A542-0FD1-4AA9-A0A0-279F8CC3D64E}"/>
              </a:ext>
            </a:extLst>
          </p:cNvPr>
          <p:cNvSpPr/>
          <p:nvPr/>
        </p:nvSpPr>
        <p:spPr>
          <a:xfrm>
            <a:off x="680136" y="5580743"/>
            <a:ext cx="1562123" cy="523220"/>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always</a:t>
            </a:r>
          </a:p>
        </p:txBody>
      </p:sp>
      <p:sp>
        <p:nvSpPr>
          <p:cNvPr id="65" name="Rectangle 64">
            <a:extLst>
              <a:ext uri="{FF2B5EF4-FFF2-40B4-BE49-F238E27FC236}">
                <a16:creationId xmlns:a16="http://schemas.microsoft.com/office/drawing/2014/main" id="{BE67D42A-2E34-4AF2-B9AE-66B48BC5DD0C}"/>
              </a:ext>
            </a:extLst>
          </p:cNvPr>
          <p:cNvSpPr/>
          <p:nvPr/>
        </p:nvSpPr>
        <p:spPr>
          <a:xfrm>
            <a:off x="3933753" y="5540269"/>
            <a:ext cx="1727902" cy="595958"/>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normally</a:t>
            </a:r>
          </a:p>
        </p:txBody>
      </p:sp>
      <p:pic>
        <p:nvPicPr>
          <p:cNvPr id="66" name="Google Shape;224;p10" descr="Ok, Check, Todo, Agenda, Icon, Symbol, Tick, To Do, Gui">
            <a:extLst>
              <a:ext uri="{FF2B5EF4-FFF2-40B4-BE49-F238E27FC236}">
                <a16:creationId xmlns:a16="http://schemas.microsoft.com/office/drawing/2014/main" id="{A52054B8-9F4B-4A0D-A1A1-37D165E3BA4B}"/>
              </a:ext>
            </a:extLst>
          </p:cNvPr>
          <p:cNvPicPr preferRelativeResize="0"/>
          <p:nvPr/>
        </p:nvPicPr>
        <p:blipFill rotWithShape="1">
          <a:blip r:embed="rId7">
            <a:alphaModFix/>
          </a:blip>
          <a:srcRect/>
          <a:stretch/>
        </p:blipFill>
        <p:spPr>
          <a:xfrm>
            <a:off x="2297909" y="5526713"/>
            <a:ext cx="1087351" cy="968130"/>
          </a:xfrm>
          <a:prstGeom prst="rect">
            <a:avLst/>
          </a:prstGeom>
          <a:noFill/>
          <a:ln>
            <a:noFill/>
          </a:ln>
        </p:spPr>
      </p:pic>
      <p:sp>
        <p:nvSpPr>
          <p:cNvPr id="3" name="Action Button: Blank 2">
            <a:hlinkClick r:id="" action="ppaction://noaction" highlightClick="1">
              <a:snd r:embed="rId3" name="13_esfelizsiempre.wav"/>
            </a:hlinkClick>
            <a:extLst>
              <a:ext uri="{FF2B5EF4-FFF2-40B4-BE49-F238E27FC236}">
                <a16:creationId xmlns:a16="http://schemas.microsoft.com/office/drawing/2014/main" id="{FB920493-07E4-4311-AECA-B5A0C5D2F488}"/>
              </a:ext>
            </a:extLst>
          </p:cNvPr>
          <p:cNvSpPr/>
          <p:nvPr/>
        </p:nvSpPr>
        <p:spPr>
          <a:xfrm>
            <a:off x="195495" y="1481426"/>
            <a:ext cx="503097" cy="523220"/>
          </a:xfrm>
          <a:prstGeom prst="actionButtonBlank">
            <a:avLst/>
          </a:prstGeom>
          <a:solidFill>
            <a:schemeClr val="accent1">
              <a:lumMod val="20000"/>
              <a:lumOff val="80000"/>
            </a:schemeClr>
          </a:solid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115076"/>
                </a:solidFill>
                <a:latin typeface="Century Gothic" panose="020B0502020202020204" pitchFamily="34" charset="0"/>
              </a:rPr>
              <a:t>3</a:t>
            </a:r>
          </a:p>
        </p:txBody>
      </p:sp>
      <p:sp>
        <p:nvSpPr>
          <p:cNvPr id="32" name="Rectangle: Rounded Corners 31">
            <a:extLst>
              <a:ext uri="{FF2B5EF4-FFF2-40B4-BE49-F238E27FC236}">
                <a16:creationId xmlns:a16="http://schemas.microsoft.com/office/drawing/2014/main" id="{D39A0342-4009-431B-A433-20E460FAB0D3}"/>
              </a:ext>
            </a:extLst>
          </p:cNvPr>
          <p:cNvSpPr/>
          <p:nvPr/>
        </p:nvSpPr>
        <p:spPr>
          <a:xfrm>
            <a:off x="8148266" y="3310084"/>
            <a:ext cx="1816310" cy="522651"/>
          </a:xfrm>
          <a:prstGeom prst="roundRect">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569006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1000"/>
                                        <p:tgtEl>
                                          <p:spTgt spid="46"/>
                                        </p:tgtEl>
                                        <p:attrNameLst>
                                          <p:attrName>ppt_y</p:attrName>
                                        </p:attrNameLst>
                                      </p:cBhvr>
                                      <p:tavLst>
                                        <p:tav tm="0">
                                          <p:val>
                                            <p:strVal val="#ppt_y"/>
                                          </p:val>
                                        </p:tav>
                                        <p:tav tm="100000">
                                          <p:val>
                                            <p:strVal val="#ppt_y+1"/>
                                          </p:val>
                                        </p:tav>
                                      </p:tavLst>
                                    </p:anim>
                                    <p:set>
                                      <p:cBhvr>
                                        <p:cTn id="7" dur="1" fill="hold">
                                          <p:stCondLst>
                                            <p:cond delay="1000"/>
                                          </p:stCondLst>
                                        </p:cTn>
                                        <p:tgtEl>
                                          <p:spTgt spid="46"/>
                                        </p:tgtEl>
                                        <p:attrNameLst>
                                          <p:attrName>style.visibility</p:attrName>
                                        </p:attrNameLst>
                                      </p:cBhvr>
                                      <p:to>
                                        <p:strVal val="hidden"/>
                                      </p:to>
                                    </p:set>
                                  </p:childTnLst>
                                </p:cTn>
                              </p:par>
                            </p:childTnLst>
                          </p:cTn>
                        </p:par>
                        <p:par>
                          <p:cTn id="8" fill="hold">
                            <p:stCondLst>
                              <p:cond delay="1001"/>
                            </p:stCondLst>
                            <p:childTnLst>
                              <p:par>
                                <p:cTn id="9" presetID="2" presetClass="exit" presetSubtype="4" fill="hold" nodeType="afterEffect">
                                  <p:stCondLst>
                                    <p:cond delay="0"/>
                                  </p:stCondLst>
                                  <p:childTnLst>
                                    <p:anim calcmode="lin" valueType="num">
                                      <p:cBhvr additive="base">
                                        <p:cTn id="10" dur="1000"/>
                                        <p:tgtEl>
                                          <p:spTgt spid="47"/>
                                        </p:tgtEl>
                                        <p:attrNameLst>
                                          <p:attrName>ppt_y</p:attrName>
                                        </p:attrNameLst>
                                      </p:cBhvr>
                                      <p:tavLst>
                                        <p:tav tm="0">
                                          <p:val>
                                            <p:strVal val="#ppt_y"/>
                                          </p:val>
                                        </p:tav>
                                        <p:tav tm="100000">
                                          <p:val>
                                            <p:strVal val="#ppt_y+1"/>
                                          </p:val>
                                        </p:tav>
                                      </p:tavLst>
                                    </p:anim>
                                    <p:set>
                                      <p:cBhvr>
                                        <p:cTn id="11" dur="1" fill="hold">
                                          <p:stCondLst>
                                            <p:cond delay="1000"/>
                                          </p:stCondLst>
                                        </p:cTn>
                                        <p:tgtEl>
                                          <p:spTgt spid="47"/>
                                        </p:tgtEl>
                                        <p:attrNameLst>
                                          <p:attrName>style.visibility</p:attrName>
                                        </p:attrNameLst>
                                      </p:cBhvr>
                                      <p:to>
                                        <p:strVal val="hidden"/>
                                      </p:to>
                                    </p:set>
                                  </p:childTnLst>
                                </p:cTn>
                              </p:par>
                            </p:childTnLst>
                          </p:cTn>
                        </p:par>
                        <p:par>
                          <p:cTn id="12" fill="hold">
                            <p:stCondLst>
                              <p:cond delay="2002"/>
                            </p:stCondLst>
                            <p:childTnLst>
                              <p:par>
                                <p:cTn id="13" presetID="2" presetClass="exit" presetSubtype="4" fill="hold" nodeType="afterEffect">
                                  <p:stCondLst>
                                    <p:cond delay="0"/>
                                  </p:stCondLst>
                                  <p:childTnLst>
                                    <p:anim calcmode="lin" valueType="num">
                                      <p:cBhvr additive="base">
                                        <p:cTn id="14" dur="1200"/>
                                        <p:tgtEl>
                                          <p:spTgt spid="48"/>
                                        </p:tgtEl>
                                        <p:attrNameLst>
                                          <p:attrName>ppt_y</p:attrName>
                                        </p:attrNameLst>
                                      </p:cBhvr>
                                      <p:tavLst>
                                        <p:tav tm="0">
                                          <p:val>
                                            <p:strVal val="#ppt_y"/>
                                          </p:val>
                                        </p:tav>
                                        <p:tav tm="100000">
                                          <p:val>
                                            <p:strVal val="#ppt_y+1"/>
                                          </p:val>
                                        </p:tav>
                                      </p:tavLst>
                                    </p:anim>
                                    <p:set>
                                      <p:cBhvr>
                                        <p:cTn id="15" dur="1" fill="hold">
                                          <p:stCondLst>
                                            <p:cond delay="1200"/>
                                          </p:stCondLst>
                                        </p:cTn>
                                        <p:tgtEl>
                                          <p:spTgt spid="48"/>
                                        </p:tgtEl>
                                        <p:attrNameLst>
                                          <p:attrName>style.visibility</p:attrName>
                                        </p:attrNameLst>
                                      </p:cBhvr>
                                      <p:to>
                                        <p:strVal val="hidden"/>
                                      </p:to>
                                    </p:set>
                                  </p:childTnLst>
                                </p:cTn>
                              </p:par>
                            </p:childTnLst>
                          </p:cTn>
                        </p:par>
                        <p:par>
                          <p:cTn id="16" fill="hold">
                            <p:stCondLst>
                              <p:cond delay="3203"/>
                            </p:stCondLst>
                            <p:childTnLst>
                              <p:par>
                                <p:cTn id="17" presetID="2" presetClass="entr" presetSubtype="4" fill="hold" grpId="0" nodeType="afterEffect">
                                  <p:stCondLst>
                                    <p:cond delay="0"/>
                                  </p:stCondLst>
                                  <p:childTnLst>
                                    <p:set>
                                      <p:cBhvr>
                                        <p:cTn id="18" dur="1" fill="hold">
                                          <p:stCondLst>
                                            <p:cond delay="0"/>
                                          </p:stCondLst>
                                        </p:cTn>
                                        <p:tgtEl>
                                          <p:spTgt spid="49"/>
                                        </p:tgtEl>
                                        <p:attrNameLst>
                                          <p:attrName>style.visibility</p:attrName>
                                        </p:attrNameLst>
                                      </p:cBhvr>
                                      <p:to>
                                        <p:strVal val="visible"/>
                                      </p:to>
                                    </p:set>
                                    <p:anim calcmode="lin" valueType="num">
                                      <p:cBhvr additive="base">
                                        <p:cTn id="19" dur="500" fill="hold"/>
                                        <p:tgtEl>
                                          <p:spTgt spid="49"/>
                                        </p:tgtEl>
                                        <p:attrNameLst>
                                          <p:attrName>ppt_x</p:attrName>
                                        </p:attrNameLst>
                                      </p:cBhvr>
                                      <p:tavLst>
                                        <p:tav tm="0">
                                          <p:val>
                                            <p:strVal val="#ppt_x"/>
                                          </p:val>
                                        </p:tav>
                                        <p:tav tm="100000">
                                          <p:val>
                                            <p:strVal val="#ppt_x"/>
                                          </p:val>
                                        </p:tav>
                                      </p:tavLst>
                                    </p:anim>
                                    <p:anim calcmode="lin" valueType="num">
                                      <p:cBhvr additive="base">
                                        <p:cTn id="20" dur="500" fill="hold"/>
                                        <p:tgtEl>
                                          <p:spTgt spid="49"/>
                                        </p:tgtEl>
                                        <p:attrNameLst>
                                          <p:attrName>ppt_y</p:attrName>
                                        </p:attrNameLst>
                                      </p:cBhvr>
                                      <p:tavLst>
                                        <p:tav tm="0">
                                          <p:val>
                                            <p:strVal val="1+#ppt_h/2"/>
                                          </p:val>
                                        </p:tav>
                                        <p:tav tm="100000">
                                          <p:val>
                                            <p:strVal val="#ppt_y"/>
                                          </p:val>
                                        </p:tav>
                                      </p:tavLst>
                                    </p:anim>
                                  </p:childTnLst>
                                </p:cTn>
                              </p:par>
                            </p:childTnLst>
                          </p:cTn>
                        </p:par>
                        <p:par>
                          <p:cTn id="21" fill="hold">
                            <p:stCondLst>
                              <p:cond delay="3703"/>
                            </p:stCondLst>
                            <p:childTnLst>
                              <p:par>
                                <p:cTn id="22" presetID="2" presetClass="entr" presetSubtype="4" fill="hold" nodeType="afterEffect">
                                  <p:stCondLst>
                                    <p:cond delay="0"/>
                                  </p:stCondLst>
                                  <p:childTnLst>
                                    <p:set>
                                      <p:cBhvr>
                                        <p:cTn id="23" dur="1" fill="hold">
                                          <p:stCondLst>
                                            <p:cond delay="0"/>
                                          </p:stCondLst>
                                        </p:cTn>
                                        <p:tgtEl>
                                          <p:spTgt spid="50"/>
                                        </p:tgtEl>
                                        <p:attrNameLst>
                                          <p:attrName>style.visibility</p:attrName>
                                        </p:attrNameLst>
                                      </p:cBhvr>
                                      <p:to>
                                        <p:strVal val="visible"/>
                                      </p:to>
                                    </p:set>
                                    <p:anim calcmode="lin" valueType="num">
                                      <p:cBhvr additive="base">
                                        <p:cTn id="24" dur="500" fill="hold"/>
                                        <p:tgtEl>
                                          <p:spTgt spid="50"/>
                                        </p:tgtEl>
                                        <p:attrNameLst>
                                          <p:attrName>ppt_x</p:attrName>
                                        </p:attrNameLst>
                                      </p:cBhvr>
                                      <p:tavLst>
                                        <p:tav tm="0">
                                          <p:val>
                                            <p:strVal val="#ppt_x"/>
                                          </p:val>
                                        </p:tav>
                                        <p:tav tm="100000">
                                          <p:val>
                                            <p:strVal val="#ppt_x"/>
                                          </p:val>
                                        </p:tav>
                                      </p:tavLst>
                                    </p:anim>
                                    <p:anim calcmode="lin" valueType="num">
                                      <p:cBhvr additive="base">
                                        <p:cTn id="25"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51"/>
                                        </p:tgtEl>
                                        <p:attrNameLst>
                                          <p:attrName>style.visibility</p:attrName>
                                        </p:attrNameLst>
                                      </p:cBhvr>
                                      <p:to>
                                        <p:strVal val="visible"/>
                                      </p:to>
                                    </p:set>
                                    <p:anim calcmode="lin" valueType="num">
                                      <p:cBhvr additive="base">
                                        <p:cTn id="30" dur="500" fill="hold"/>
                                        <p:tgtEl>
                                          <p:spTgt spid="51"/>
                                        </p:tgtEl>
                                        <p:attrNameLst>
                                          <p:attrName>ppt_x</p:attrName>
                                        </p:attrNameLst>
                                      </p:cBhvr>
                                      <p:tavLst>
                                        <p:tav tm="0">
                                          <p:val>
                                            <p:strVal val="#ppt_x"/>
                                          </p:val>
                                        </p:tav>
                                        <p:tav tm="100000">
                                          <p:val>
                                            <p:strVal val="#ppt_x"/>
                                          </p:val>
                                        </p:tav>
                                      </p:tavLst>
                                    </p:anim>
                                    <p:anim calcmode="lin" valueType="num">
                                      <p:cBhvr additive="base">
                                        <p:cTn id="31" dur="500" fill="hold"/>
                                        <p:tgtEl>
                                          <p:spTgt spid="5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3" name="13_esfelizsiempre.wav"/>
                                        </p:tgtEl>
                                      </p:cMediaNode>
                                    </p:audio>
                                  </p:sub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52"/>
                                        </p:tgtEl>
                                        <p:attrNameLst>
                                          <p:attrName>style.visibility</p:attrName>
                                        </p:attrNameLst>
                                      </p:cBhvr>
                                      <p:to>
                                        <p:strVal val="visible"/>
                                      </p:to>
                                    </p:set>
                                    <p:anim calcmode="lin" valueType="num">
                                      <p:cBhvr additive="base">
                                        <p:cTn id="36" dur="500" fill="hold"/>
                                        <p:tgtEl>
                                          <p:spTgt spid="52"/>
                                        </p:tgtEl>
                                        <p:attrNameLst>
                                          <p:attrName>ppt_x</p:attrName>
                                        </p:attrNameLst>
                                      </p:cBhvr>
                                      <p:tavLst>
                                        <p:tav tm="0">
                                          <p:val>
                                            <p:strVal val="#ppt_x"/>
                                          </p:val>
                                        </p:tav>
                                        <p:tav tm="100000">
                                          <p:val>
                                            <p:strVal val="#ppt_x"/>
                                          </p:val>
                                        </p:tav>
                                      </p:tavLst>
                                    </p:anim>
                                    <p:anim calcmode="lin" valueType="num">
                                      <p:cBhvr additive="base">
                                        <p:cTn id="37" dur="500" fill="hold"/>
                                        <p:tgtEl>
                                          <p:spTgt spid="52"/>
                                        </p:tgtEl>
                                        <p:attrNameLst>
                                          <p:attrName>ppt_y</p:attrName>
                                        </p:attrNameLst>
                                      </p:cBhvr>
                                      <p:tavLst>
                                        <p:tav tm="0">
                                          <p:val>
                                            <p:strVal val="1+#ppt_h/2"/>
                                          </p:val>
                                        </p:tav>
                                        <p:tav tm="100000">
                                          <p:val>
                                            <p:strVal val="#ppt_y"/>
                                          </p:val>
                                        </p:tav>
                                      </p:tavLst>
                                    </p:anim>
                                  </p:childTnLst>
                                </p:cTn>
                              </p:par>
                              <p:par>
                                <p:cTn id="38" presetID="2" presetClass="entr" presetSubtype="4" fill="hold" grpId="0" nodeType="withEffect">
                                  <p:stCondLst>
                                    <p:cond delay="0"/>
                                  </p:stCondLst>
                                  <p:childTnLst>
                                    <p:set>
                                      <p:cBhvr>
                                        <p:cTn id="39" dur="1" fill="hold">
                                          <p:stCondLst>
                                            <p:cond delay="0"/>
                                          </p:stCondLst>
                                        </p:cTn>
                                        <p:tgtEl>
                                          <p:spTgt spid="53"/>
                                        </p:tgtEl>
                                        <p:attrNameLst>
                                          <p:attrName>style.visibility</p:attrName>
                                        </p:attrNameLst>
                                      </p:cBhvr>
                                      <p:to>
                                        <p:strVal val="visible"/>
                                      </p:to>
                                    </p:set>
                                    <p:anim calcmode="lin" valueType="num">
                                      <p:cBhvr additive="base">
                                        <p:cTn id="40" dur="500" fill="hold"/>
                                        <p:tgtEl>
                                          <p:spTgt spid="53"/>
                                        </p:tgtEl>
                                        <p:attrNameLst>
                                          <p:attrName>ppt_x</p:attrName>
                                        </p:attrNameLst>
                                      </p:cBhvr>
                                      <p:tavLst>
                                        <p:tav tm="0">
                                          <p:val>
                                            <p:strVal val="#ppt_x"/>
                                          </p:val>
                                        </p:tav>
                                        <p:tav tm="100000">
                                          <p:val>
                                            <p:strVal val="#ppt_x"/>
                                          </p:val>
                                        </p:tav>
                                      </p:tavLst>
                                    </p:anim>
                                    <p:anim calcmode="lin" valueType="num">
                                      <p:cBhvr additive="base">
                                        <p:cTn id="41" dur="500" fill="hold"/>
                                        <p:tgtEl>
                                          <p:spTgt spid="53"/>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54"/>
                                        </p:tgtEl>
                                        <p:attrNameLst>
                                          <p:attrName>style.visibility</p:attrName>
                                        </p:attrNameLst>
                                      </p:cBhvr>
                                      <p:to>
                                        <p:strVal val="visible"/>
                                      </p:to>
                                    </p:set>
                                    <p:anim calcmode="lin" valueType="num">
                                      <p:cBhvr additive="base">
                                        <p:cTn id="46" dur="500" fill="hold"/>
                                        <p:tgtEl>
                                          <p:spTgt spid="54"/>
                                        </p:tgtEl>
                                        <p:attrNameLst>
                                          <p:attrName>ppt_x</p:attrName>
                                        </p:attrNameLst>
                                      </p:cBhvr>
                                      <p:tavLst>
                                        <p:tav tm="0">
                                          <p:val>
                                            <p:strVal val="#ppt_x"/>
                                          </p:val>
                                        </p:tav>
                                        <p:tav tm="100000">
                                          <p:val>
                                            <p:strVal val="#ppt_x"/>
                                          </p:val>
                                        </p:tav>
                                      </p:tavLst>
                                    </p:anim>
                                    <p:anim calcmode="lin" valueType="num">
                                      <p:cBhvr additive="base">
                                        <p:cTn id="47" dur="500" fill="hold"/>
                                        <p:tgtEl>
                                          <p:spTgt spid="54"/>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nodeType="clickEffect">
                                  <p:stCondLst>
                                    <p:cond delay="0"/>
                                  </p:stCondLst>
                                  <p:childTnLst>
                                    <p:set>
                                      <p:cBhvr>
                                        <p:cTn id="51" dur="1" fill="hold">
                                          <p:stCondLst>
                                            <p:cond delay="0"/>
                                          </p:stCondLst>
                                        </p:cTn>
                                        <p:tgtEl>
                                          <p:spTgt spid="60"/>
                                        </p:tgtEl>
                                        <p:attrNameLst>
                                          <p:attrName>style.visibility</p:attrName>
                                        </p:attrNameLst>
                                      </p:cBhvr>
                                      <p:to>
                                        <p:strVal val="visible"/>
                                      </p:to>
                                    </p:set>
                                    <p:anim calcmode="lin" valueType="num">
                                      <p:cBhvr additive="base">
                                        <p:cTn id="52" dur="500" fill="hold"/>
                                        <p:tgtEl>
                                          <p:spTgt spid="60"/>
                                        </p:tgtEl>
                                        <p:attrNameLst>
                                          <p:attrName>ppt_x</p:attrName>
                                        </p:attrNameLst>
                                      </p:cBhvr>
                                      <p:tavLst>
                                        <p:tav tm="0">
                                          <p:val>
                                            <p:strVal val="#ppt_x"/>
                                          </p:val>
                                        </p:tav>
                                        <p:tav tm="100000">
                                          <p:val>
                                            <p:strVal val="#ppt_x"/>
                                          </p:val>
                                        </p:tav>
                                      </p:tavLst>
                                    </p:anim>
                                    <p:anim calcmode="lin" valueType="num">
                                      <p:cBhvr additive="base">
                                        <p:cTn id="53" dur="500" fill="hold"/>
                                        <p:tgtEl>
                                          <p:spTgt spid="60"/>
                                        </p:tgtEl>
                                        <p:attrNameLst>
                                          <p:attrName>ppt_y</p:attrName>
                                        </p:attrNameLst>
                                      </p:cBhvr>
                                      <p:tavLst>
                                        <p:tav tm="0">
                                          <p:val>
                                            <p:strVal val="1+#ppt_h/2"/>
                                          </p:val>
                                        </p:tav>
                                        <p:tav tm="100000">
                                          <p:val>
                                            <p:strVal val="#ppt_y"/>
                                          </p:val>
                                        </p:tav>
                                      </p:tavLst>
                                    </p:anim>
                                  </p:childTnLst>
                                </p:cTn>
                              </p:par>
                              <p:par>
                                <p:cTn id="54" presetID="2" presetClass="entr" presetSubtype="4" fill="hold" nodeType="withEffect">
                                  <p:stCondLst>
                                    <p:cond delay="0"/>
                                  </p:stCondLst>
                                  <p:childTnLst>
                                    <p:set>
                                      <p:cBhvr>
                                        <p:cTn id="55" dur="1" fill="hold">
                                          <p:stCondLst>
                                            <p:cond delay="0"/>
                                          </p:stCondLst>
                                        </p:cTn>
                                        <p:tgtEl>
                                          <p:spTgt spid="59"/>
                                        </p:tgtEl>
                                        <p:attrNameLst>
                                          <p:attrName>style.visibility</p:attrName>
                                        </p:attrNameLst>
                                      </p:cBhvr>
                                      <p:to>
                                        <p:strVal val="visible"/>
                                      </p:to>
                                    </p:set>
                                    <p:anim calcmode="lin" valueType="num">
                                      <p:cBhvr additive="base">
                                        <p:cTn id="56" dur="500" fill="hold"/>
                                        <p:tgtEl>
                                          <p:spTgt spid="59"/>
                                        </p:tgtEl>
                                        <p:attrNameLst>
                                          <p:attrName>ppt_x</p:attrName>
                                        </p:attrNameLst>
                                      </p:cBhvr>
                                      <p:tavLst>
                                        <p:tav tm="0">
                                          <p:val>
                                            <p:strVal val="#ppt_x"/>
                                          </p:val>
                                        </p:tav>
                                        <p:tav tm="100000">
                                          <p:val>
                                            <p:strVal val="#ppt_x"/>
                                          </p:val>
                                        </p:tav>
                                      </p:tavLst>
                                    </p:anim>
                                    <p:anim calcmode="lin" valueType="num">
                                      <p:cBhvr additive="base">
                                        <p:cTn id="57" dur="500" fill="hold"/>
                                        <p:tgtEl>
                                          <p:spTgt spid="59"/>
                                        </p:tgtEl>
                                        <p:attrNameLst>
                                          <p:attrName>ppt_y</p:attrName>
                                        </p:attrNameLst>
                                      </p:cBhvr>
                                      <p:tavLst>
                                        <p:tav tm="0">
                                          <p:val>
                                            <p:strVal val="1+#ppt_h/2"/>
                                          </p:val>
                                        </p:tav>
                                        <p:tav tm="100000">
                                          <p:val>
                                            <p:strVal val="#ppt_y"/>
                                          </p:val>
                                        </p:tav>
                                      </p:tavLst>
                                    </p:anim>
                                  </p:childTnLst>
                                </p:cTn>
                              </p:par>
                              <p:par>
                                <p:cTn id="58" presetID="2" presetClass="entr" presetSubtype="4" fill="hold" grpId="0" nodeType="withEffect">
                                  <p:stCondLst>
                                    <p:cond delay="0"/>
                                  </p:stCondLst>
                                  <p:childTnLst>
                                    <p:set>
                                      <p:cBhvr>
                                        <p:cTn id="59" dur="1" fill="hold">
                                          <p:stCondLst>
                                            <p:cond delay="0"/>
                                          </p:stCondLst>
                                        </p:cTn>
                                        <p:tgtEl>
                                          <p:spTgt spid="62"/>
                                        </p:tgtEl>
                                        <p:attrNameLst>
                                          <p:attrName>style.visibility</p:attrName>
                                        </p:attrNameLst>
                                      </p:cBhvr>
                                      <p:to>
                                        <p:strVal val="visible"/>
                                      </p:to>
                                    </p:set>
                                    <p:anim calcmode="lin" valueType="num">
                                      <p:cBhvr additive="base">
                                        <p:cTn id="60" dur="500" fill="hold"/>
                                        <p:tgtEl>
                                          <p:spTgt spid="62"/>
                                        </p:tgtEl>
                                        <p:attrNameLst>
                                          <p:attrName>ppt_x</p:attrName>
                                        </p:attrNameLst>
                                      </p:cBhvr>
                                      <p:tavLst>
                                        <p:tav tm="0">
                                          <p:val>
                                            <p:strVal val="#ppt_x"/>
                                          </p:val>
                                        </p:tav>
                                        <p:tav tm="100000">
                                          <p:val>
                                            <p:strVal val="#ppt_x"/>
                                          </p:val>
                                        </p:tav>
                                      </p:tavLst>
                                    </p:anim>
                                    <p:anim calcmode="lin" valueType="num">
                                      <p:cBhvr additive="base">
                                        <p:cTn id="61" dur="500" fill="hold"/>
                                        <p:tgtEl>
                                          <p:spTgt spid="62"/>
                                        </p:tgtEl>
                                        <p:attrNameLst>
                                          <p:attrName>ppt_y</p:attrName>
                                        </p:attrNameLst>
                                      </p:cBhvr>
                                      <p:tavLst>
                                        <p:tav tm="0">
                                          <p:val>
                                            <p:strVal val="1+#ppt_h/2"/>
                                          </p:val>
                                        </p:tav>
                                        <p:tav tm="100000">
                                          <p:val>
                                            <p:strVal val="#ppt_y"/>
                                          </p:val>
                                        </p:tav>
                                      </p:tavLst>
                                    </p:anim>
                                  </p:childTnLst>
                                </p:cTn>
                              </p:par>
                              <p:par>
                                <p:cTn id="62" presetID="2" presetClass="entr" presetSubtype="4" fill="hold" grpId="0" nodeType="withEffect">
                                  <p:stCondLst>
                                    <p:cond delay="0"/>
                                  </p:stCondLst>
                                  <p:childTnLst>
                                    <p:set>
                                      <p:cBhvr>
                                        <p:cTn id="63" dur="1" fill="hold">
                                          <p:stCondLst>
                                            <p:cond delay="0"/>
                                          </p:stCondLst>
                                        </p:cTn>
                                        <p:tgtEl>
                                          <p:spTgt spid="61"/>
                                        </p:tgtEl>
                                        <p:attrNameLst>
                                          <p:attrName>style.visibility</p:attrName>
                                        </p:attrNameLst>
                                      </p:cBhvr>
                                      <p:to>
                                        <p:strVal val="visible"/>
                                      </p:to>
                                    </p:set>
                                    <p:anim calcmode="lin" valueType="num">
                                      <p:cBhvr additive="base">
                                        <p:cTn id="64" dur="500" fill="hold"/>
                                        <p:tgtEl>
                                          <p:spTgt spid="61"/>
                                        </p:tgtEl>
                                        <p:attrNameLst>
                                          <p:attrName>ppt_x</p:attrName>
                                        </p:attrNameLst>
                                      </p:cBhvr>
                                      <p:tavLst>
                                        <p:tav tm="0">
                                          <p:val>
                                            <p:strVal val="#ppt_x"/>
                                          </p:val>
                                        </p:tav>
                                        <p:tav tm="100000">
                                          <p:val>
                                            <p:strVal val="#ppt_x"/>
                                          </p:val>
                                        </p:tav>
                                      </p:tavLst>
                                    </p:anim>
                                    <p:anim calcmode="lin" valueType="num">
                                      <p:cBhvr additive="base">
                                        <p:cTn id="65" dur="500" fill="hold"/>
                                        <p:tgtEl>
                                          <p:spTgt spid="61"/>
                                        </p:tgtEl>
                                        <p:attrNameLst>
                                          <p:attrName>ppt_y</p:attrName>
                                        </p:attrNameLst>
                                      </p:cBhvr>
                                      <p:tavLst>
                                        <p:tav tm="0">
                                          <p:val>
                                            <p:strVal val="1+#ppt_h/2"/>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2" presetClass="entr" presetSubtype="4" fill="hold" grpId="0" nodeType="clickEffect">
                                  <p:stCondLst>
                                    <p:cond delay="0"/>
                                  </p:stCondLst>
                                  <p:childTnLst>
                                    <p:set>
                                      <p:cBhvr>
                                        <p:cTn id="69" dur="1" fill="hold">
                                          <p:stCondLst>
                                            <p:cond delay="0"/>
                                          </p:stCondLst>
                                        </p:cTn>
                                        <p:tgtEl>
                                          <p:spTgt spid="63"/>
                                        </p:tgtEl>
                                        <p:attrNameLst>
                                          <p:attrName>style.visibility</p:attrName>
                                        </p:attrNameLst>
                                      </p:cBhvr>
                                      <p:to>
                                        <p:strVal val="visible"/>
                                      </p:to>
                                    </p:set>
                                    <p:anim calcmode="lin" valueType="num">
                                      <p:cBhvr additive="base">
                                        <p:cTn id="70" dur="500" fill="hold"/>
                                        <p:tgtEl>
                                          <p:spTgt spid="63"/>
                                        </p:tgtEl>
                                        <p:attrNameLst>
                                          <p:attrName>ppt_x</p:attrName>
                                        </p:attrNameLst>
                                      </p:cBhvr>
                                      <p:tavLst>
                                        <p:tav tm="0">
                                          <p:val>
                                            <p:strVal val="#ppt_x"/>
                                          </p:val>
                                        </p:tav>
                                        <p:tav tm="100000">
                                          <p:val>
                                            <p:strVal val="#ppt_x"/>
                                          </p:val>
                                        </p:tav>
                                      </p:tavLst>
                                    </p:anim>
                                    <p:anim calcmode="lin" valueType="num">
                                      <p:cBhvr additive="base">
                                        <p:cTn id="71" dur="500" fill="hold"/>
                                        <p:tgtEl>
                                          <p:spTgt spid="63"/>
                                        </p:tgtEl>
                                        <p:attrNameLst>
                                          <p:attrName>ppt_y</p:attrName>
                                        </p:attrNameLst>
                                      </p:cBhvr>
                                      <p:tavLst>
                                        <p:tav tm="0">
                                          <p:val>
                                            <p:strVal val="1+#ppt_h/2"/>
                                          </p:val>
                                        </p:tav>
                                        <p:tav tm="100000">
                                          <p:val>
                                            <p:strVal val="#ppt_y"/>
                                          </p:val>
                                        </p:tav>
                                      </p:tavLst>
                                    </p:anim>
                                  </p:childTnLst>
                                </p:cTn>
                              </p:par>
                              <p:par>
                                <p:cTn id="72" presetID="2" presetClass="entr" presetSubtype="4" fill="hold" grpId="0" nodeType="withEffect">
                                  <p:stCondLst>
                                    <p:cond delay="0"/>
                                  </p:stCondLst>
                                  <p:childTnLst>
                                    <p:set>
                                      <p:cBhvr>
                                        <p:cTn id="73" dur="1" fill="hold">
                                          <p:stCondLst>
                                            <p:cond delay="0"/>
                                          </p:stCondLst>
                                        </p:cTn>
                                        <p:tgtEl>
                                          <p:spTgt spid="32"/>
                                        </p:tgtEl>
                                        <p:attrNameLst>
                                          <p:attrName>style.visibility</p:attrName>
                                        </p:attrNameLst>
                                      </p:cBhvr>
                                      <p:to>
                                        <p:strVal val="visible"/>
                                      </p:to>
                                    </p:set>
                                    <p:anim calcmode="lin" valueType="num">
                                      <p:cBhvr additive="base">
                                        <p:cTn id="74" dur="500" fill="hold"/>
                                        <p:tgtEl>
                                          <p:spTgt spid="32"/>
                                        </p:tgtEl>
                                        <p:attrNameLst>
                                          <p:attrName>ppt_x</p:attrName>
                                        </p:attrNameLst>
                                      </p:cBhvr>
                                      <p:tavLst>
                                        <p:tav tm="0">
                                          <p:val>
                                            <p:strVal val="#ppt_x"/>
                                          </p:val>
                                        </p:tav>
                                        <p:tav tm="100000">
                                          <p:val>
                                            <p:strVal val="#ppt_x"/>
                                          </p:val>
                                        </p:tav>
                                      </p:tavLst>
                                    </p:anim>
                                    <p:anim calcmode="lin" valueType="num">
                                      <p:cBhvr additive="base">
                                        <p:cTn id="75"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2" presetClass="entr" presetSubtype="4" fill="hold" grpId="0" nodeType="clickEffect">
                                  <p:stCondLst>
                                    <p:cond delay="0"/>
                                  </p:stCondLst>
                                  <p:childTnLst>
                                    <p:set>
                                      <p:cBhvr>
                                        <p:cTn id="79" dur="1" fill="hold">
                                          <p:stCondLst>
                                            <p:cond delay="0"/>
                                          </p:stCondLst>
                                        </p:cTn>
                                        <p:tgtEl>
                                          <p:spTgt spid="55"/>
                                        </p:tgtEl>
                                        <p:attrNameLst>
                                          <p:attrName>style.visibility</p:attrName>
                                        </p:attrNameLst>
                                      </p:cBhvr>
                                      <p:to>
                                        <p:strVal val="visible"/>
                                      </p:to>
                                    </p:set>
                                    <p:anim calcmode="lin" valueType="num">
                                      <p:cBhvr additive="base">
                                        <p:cTn id="80" dur="500" fill="hold"/>
                                        <p:tgtEl>
                                          <p:spTgt spid="55"/>
                                        </p:tgtEl>
                                        <p:attrNameLst>
                                          <p:attrName>ppt_x</p:attrName>
                                        </p:attrNameLst>
                                      </p:cBhvr>
                                      <p:tavLst>
                                        <p:tav tm="0">
                                          <p:val>
                                            <p:strVal val="#ppt_x"/>
                                          </p:val>
                                        </p:tav>
                                        <p:tav tm="100000">
                                          <p:val>
                                            <p:strVal val="#ppt_x"/>
                                          </p:val>
                                        </p:tav>
                                      </p:tavLst>
                                    </p:anim>
                                    <p:anim calcmode="lin" valueType="num">
                                      <p:cBhvr additive="base">
                                        <p:cTn id="81" dur="500" fill="hold"/>
                                        <p:tgtEl>
                                          <p:spTgt spid="55"/>
                                        </p:tgtEl>
                                        <p:attrNameLst>
                                          <p:attrName>ppt_y</p:attrName>
                                        </p:attrNameLst>
                                      </p:cBhvr>
                                      <p:tavLst>
                                        <p:tav tm="0">
                                          <p:val>
                                            <p:strVal val="1+#ppt_h/2"/>
                                          </p:val>
                                        </p:tav>
                                        <p:tav tm="100000">
                                          <p:val>
                                            <p:strVal val="#ppt_y"/>
                                          </p:val>
                                        </p:tav>
                                      </p:tavLst>
                                    </p:anim>
                                  </p:childTnLst>
                                </p:cTn>
                              </p:par>
                              <p:par>
                                <p:cTn id="82" presetID="2" presetClass="entr" presetSubtype="4" fill="hold" grpId="0" nodeType="withEffect">
                                  <p:stCondLst>
                                    <p:cond delay="0"/>
                                  </p:stCondLst>
                                  <p:childTnLst>
                                    <p:set>
                                      <p:cBhvr>
                                        <p:cTn id="83" dur="1" fill="hold">
                                          <p:stCondLst>
                                            <p:cond delay="0"/>
                                          </p:stCondLst>
                                        </p:cTn>
                                        <p:tgtEl>
                                          <p:spTgt spid="56"/>
                                        </p:tgtEl>
                                        <p:attrNameLst>
                                          <p:attrName>style.visibility</p:attrName>
                                        </p:attrNameLst>
                                      </p:cBhvr>
                                      <p:to>
                                        <p:strVal val="visible"/>
                                      </p:to>
                                    </p:set>
                                    <p:anim calcmode="lin" valueType="num">
                                      <p:cBhvr additive="base">
                                        <p:cTn id="84" dur="500" fill="hold"/>
                                        <p:tgtEl>
                                          <p:spTgt spid="56"/>
                                        </p:tgtEl>
                                        <p:attrNameLst>
                                          <p:attrName>ppt_x</p:attrName>
                                        </p:attrNameLst>
                                      </p:cBhvr>
                                      <p:tavLst>
                                        <p:tav tm="0">
                                          <p:val>
                                            <p:strVal val="#ppt_x"/>
                                          </p:val>
                                        </p:tav>
                                        <p:tav tm="100000">
                                          <p:val>
                                            <p:strVal val="#ppt_x"/>
                                          </p:val>
                                        </p:tav>
                                      </p:tavLst>
                                    </p:anim>
                                    <p:anim calcmode="lin" valueType="num">
                                      <p:cBhvr additive="base">
                                        <p:cTn id="85" dur="500" fill="hold"/>
                                        <p:tgtEl>
                                          <p:spTgt spid="56"/>
                                        </p:tgtEl>
                                        <p:attrNameLst>
                                          <p:attrName>ppt_y</p:attrName>
                                        </p:attrNameLst>
                                      </p:cBhvr>
                                      <p:tavLst>
                                        <p:tav tm="0">
                                          <p:val>
                                            <p:strVal val="1+#ppt_h/2"/>
                                          </p:val>
                                        </p:tav>
                                        <p:tav tm="100000">
                                          <p:val>
                                            <p:strVal val="#ppt_y"/>
                                          </p:val>
                                        </p:tav>
                                      </p:tavLst>
                                    </p:anim>
                                  </p:childTnLst>
                                </p:cTn>
                              </p:par>
                              <p:par>
                                <p:cTn id="86" presetID="2" presetClass="entr" presetSubtype="4" fill="hold" grpId="0" nodeType="withEffect">
                                  <p:stCondLst>
                                    <p:cond delay="0"/>
                                  </p:stCondLst>
                                  <p:childTnLst>
                                    <p:set>
                                      <p:cBhvr>
                                        <p:cTn id="87" dur="1" fill="hold">
                                          <p:stCondLst>
                                            <p:cond delay="0"/>
                                          </p:stCondLst>
                                        </p:cTn>
                                        <p:tgtEl>
                                          <p:spTgt spid="57"/>
                                        </p:tgtEl>
                                        <p:attrNameLst>
                                          <p:attrName>style.visibility</p:attrName>
                                        </p:attrNameLst>
                                      </p:cBhvr>
                                      <p:to>
                                        <p:strVal val="visible"/>
                                      </p:to>
                                    </p:set>
                                    <p:anim calcmode="lin" valueType="num">
                                      <p:cBhvr additive="base">
                                        <p:cTn id="88" dur="500" fill="hold"/>
                                        <p:tgtEl>
                                          <p:spTgt spid="57"/>
                                        </p:tgtEl>
                                        <p:attrNameLst>
                                          <p:attrName>ppt_x</p:attrName>
                                        </p:attrNameLst>
                                      </p:cBhvr>
                                      <p:tavLst>
                                        <p:tav tm="0">
                                          <p:val>
                                            <p:strVal val="#ppt_x"/>
                                          </p:val>
                                        </p:tav>
                                        <p:tav tm="100000">
                                          <p:val>
                                            <p:strVal val="#ppt_x"/>
                                          </p:val>
                                        </p:tav>
                                      </p:tavLst>
                                    </p:anim>
                                    <p:anim calcmode="lin" valueType="num">
                                      <p:cBhvr additive="base">
                                        <p:cTn id="89" dur="500" fill="hold"/>
                                        <p:tgtEl>
                                          <p:spTgt spid="57"/>
                                        </p:tgtEl>
                                        <p:attrNameLst>
                                          <p:attrName>ppt_y</p:attrName>
                                        </p:attrNameLst>
                                      </p:cBhvr>
                                      <p:tavLst>
                                        <p:tav tm="0">
                                          <p:val>
                                            <p:strVal val="1+#ppt_h/2"/>
                                          </p:val>
                                        </p:tav>
                                        <p:tav tm="100000">
                                          <p:val>
                                            <p:strVal val="#ppt_y"/>
                                          </p:val>
                                        </p:tav>
                                      </p:tavLst>
                                    </p:anim>
                                  </p:childTnLst>
                                </p:cTn>
                              </p:par>
                            </p:childTnLst>
                          </p:cTn>
                        </p:par>
                      </p:childTnLst>
                    </p:cTn>
                  </p:par>
                  <p:par>
                    <p:cTn id="90" fill="hold">
                      <p:stCondLst>
                        <p:cond delay="indefinite"/>
                      </p:stCondLst>
                      <p:childTnLst>
                        <p:par>
                          <p:cTn id="91" fill="hold">
                            <p:stCondLst>
                              <p:cond delay="0"/>
                            </p:stCondLst>
                            <p:childTnLst>
                              <p:par>
                                <p:cTn id="92" presetID="2" presetClass="entr" presetSubtype="4" fill="hold" nodeType="clickEffect">
                                  <p:stCondLst>
                                    <p:cond delay="0"/>
                                  </p:stCondLst>
                                  <p:childTnLst>
                                    <p:set>
                                      <p:cBhvr>
                                        <p:cTn id="93" dur="1" fill="hold">
                                          <p:stCondLst>
                                            <p:cond delay="0"/>
                                          </p:stCondLst>
                                        </p:cTn>
                                        <p:tgtEl>
                                          <p:spTgt spid="58"/>
                                        </p:tgtEl>
                                        <p:attrNameLst>
                                          <p:attrName>style.visibility</p:attrName>
                                        </p:attrNameLst>
                                      </p:cBhvr>
                                      <p:to>
                                        <p:strVal val="visible"/>
                                      </p:to>
                                    </p:set>
                                    <p:anim calcmode="lin" valueType="num">
                                      <p:cBhvr additive="base">
                                        <p:cTn id="94" dur="500" fill="hold"/>
                                        <p:tgtEl>
                                          <p:spTgt spid="58"/>
                                        </p:tgtEl>
                                        <p:attrNameLst>
                                          <p:attrName>ppt_x</p:attrName>
                                        </p:attrNameLst>
                                      </p:cBhvr>
                                      <p:tavLst>
                                        <p:tav tm="0">
                                          <p:val>
                                            <p:strVal val="#ppt_x"/>
                                          </p:val>
                                        </p:tav>
                                        <p:tav tm="100000">
                                          <p:val>
                                            <p:strVal val="#ppt_x"/>
                                          </p:val>
                                        </p:tav>
                                      </p:tavLst>
                                    </p:anim>
                                    <p:anim calcmode="lin" valueType="num">
                                      <p:cBhvr additive="base">
                                        <p:cTn id="95" dur="500" fill="hold"/>
                                        <p:tgtEl>
                                          <p:spTgt spid="58"/>
                                        </p:tgtEl>
                                        <p:attrNameLst>
                                          <p:attrName>ppt_y</p:attrName>
                                        </p:attrNameLst>
                                      </p:cBhvr>
                                      <p:tavLst>
                                        <p:tav tm="0">
                                          <p:val>
                                            <p:strVal val="1+#ppt_h/2"/>
                                          </p:val>
                                        </p:tav>
                                        <p:tav tm="100000">
                                          <p:val>
                                            <p:strVal val="#ppt_y"/>
                                          </p:val>
                                        </p:tav>
                                      </p:tavLst>
                                    </p:anim>
                                  </p:childTnLst>
                                </p:cTn>
                              </p:par>
                            </p:childTnLst>
                          </p:cTn>
                        </p:par>
                      </p:childTnLst>
                    </p:cTn>
                  </p:par>
                  <p:par>
                    <p:cTn id="96" fill="hold">
                      <p:stCondLst>
                        <p:cond delay="indefinite"/>
                      </p:stCondLst>
                      <p:childTnLst>
                        <p:par>
                          <p:cTn id="97" fill="hold">
                            <p:stCondLst>
                              <p:cond delay="0"/>
                            </p:stCondLst>
                            <p:childTnLst>
                              <p:par>
                                <p:cTn id="98" presetID="2" presetClass="entr" presetSubtype="4" fill="hold" grpId="0" nodeType="clickEffect">
                                  <p:stCondLst>
                                    <p:cond delay="0"/>
                                  </p:stCondLst>
                                  <p:childTnLst>
                                    <p:set>
                                      <p:cBhvr>
                                        <p:cTn id="99" dur="1" fill="hold">
                                          <p:stCondLst>
                                            <p:cond delay="0"/>
                                          </p:stCondLst>
                                        </p:cTn>
                                        <p:tgtEl>
                                          <p:spTgt spid="64"/>
                                        </p:tgtEl>
                                        <p:attrNameLst>
                                          <p:attrName>style.visibility</p:attrName>
                                        </p:attrNameLst>
                                      </p:cBhvr>
                                      <p:to>
                                        <p:strVal val="visible"/>
                                      </p:to>
                                    </p:set>
                                    <p:anim calcmode="lin" valueType="num">
                                      <p:cBhvr additive="base">
                                        <p:cTn id="100" dur="500" fill="hold"/>
                                        <p:tgtEl>
                                          <p:spTgt spid="64"/>
                                        </p:tgtEl>
                                        <p:attrNameLst>
                                          <p:attrName>ppt_x</p:attrName>
                                        </p:attrNameLst>
                                      </p:cBhvr>
                                      <p:tavLst>
                                        <p:tav tm="0">
                                          <p:val>
                                            <p:strVal val="#ppt_x"/>
                                          </p:val>
                                        </p:tav>
                                        <p:tav tm="100000">
                                          <p:val>
                                            <p:strVal val="#ppt_x"/>
                                          </p:val>
                                        </p:tav>
                                      </p:tavLst>
                                    </p:anim>
                                    <p:anim calcmode="lin" valueType="num">
                                      <p:cBhvr additive="base">
                                        <p:cTn id="101" dur="500" fill="hold"/>
                                        <p:tgtEl>
                                          <p:spTgt spid="64"/>
                                        </p:tgtEl>
                                        <p:attrNameLst>
                                          <p:attrName>ppt_y</p:attrName>
                                        </p:attrNameLst>
                                      </p:cBhvr>
                                      <p:tavLst>
                                        <p:tav tm="0">
                                          <p:val>
                                            <p:strVal val="1+#ppt_h/2"/>
                                          </p:val>
                                        </p:tav>
                                        <p:tav tm="100000">
                                          <p:val>
                                            <p:strVal val="#ppt_y"/>
                                          </p:val>
                                        </p:tav>
                                      </p:tavLst>
                                    </p:anim>
                                  </p:childTnLst>
                                </p:cTn>
                              </p:par>
                              <p:par>
                                <p:cTn id="102" presetID="2" presetClass="entr" presetSubtype="4" fill="hold" grpId="0" nodeType="withEffect">
                                  <p:stCondLst>
                                    <p:cond delay="0"/>
                                  </p:stCondLst>
                                  <p:childTnLst>
                                    <p:set>
                                      <p:cBhvr>
                                        <p:cTn id="103" dur="1" fill="hold">
                                          <p:stCondLst>
                                            <p:cond delay="0"/>
                                          </p:stCondLst>
                                        </p:cTn>
                                        <p:tgtEl>
                                          <p:spTgt spid="65"/>
                                        </p:tgtEl>
                                        <p:attrNameLst>
                                          <p:attrName>style.visibility</p:attrName>
                                        </p:attrNameLst>
                                      </p:cBhvr>
                                      <p:to>
                                        <p:strVal val="visible"/>
                                      </p:to>
                                    </p:set>
                                    <p:anim calcmode="lin" valueType="num">
                                      <p:cBhvr additive="base">
                                        <p:cTn id="104" dur="500" fill="hold"/>
                                        <p:tgtEl>
                                          <p:spTgt spid="65"/>
                                        </p:tgtEl>
                                        <p:attrNameLst>
                                          <p:attrName>ppt_x</p:attrName>
                                        </p:attrNameLst>
                                      </p:cBhvr>
                                      <p:tavLst>
                                        <p:tav tm="0">
                                          <p:val>
                                            <p:strVal val="#ppt_x"/>
                                          </p:val>
                                        </p:tav>
                                        <p:tav tm="100000">
                                          <p:val>
                                            <p:strVal val="#ppt_x"/>
                                          </p:val>
                                        </p:tav>
                                      </p:tavLst>
                                    </p:anim>
                                    <p:anim calcmode="lin" valueType="num">
                                      <p:cBhvr additive="base">
                                        <p:cTn id="105" dur="500" fill="hold"/>
                                        <p:tgtEl>
                                          <p:spTgt spid="65"/>
                                        </p:tgtEl>
                                        <p:attrNameLst>
                                          <p:attrName>ppt_y</p:attrName>
                                        </p:attrNameLst>
                                      </p:cBhvr>
                                      <p:tavLst>
                                        <p:tav tm="0">
                                          <p:val>
                                            <p:strVal val="1+#ppt_h/2"/>
                                          </p:val>
                                        </p:tav>
                                        <p:tav tm="100000">
                                          <p:val>
                                            <p:strVal val="#ppt_y"/>
                                          </p:val>
                                        </p:tav>
                                      </p:tavLst>
                                    </p:anim>
                                  </p:childTnLst>
                                </p:cTn>
                              </p:par>
                            </p:childTnLst>
                          </p:cTn>
                        </p:par>
                      </p:childTnLst>
                    </p:cTn>
                  </p:par>
                  <p:par>
                    <p:cTn id="106" fill="hold">
                      <p:stCondLst>
                        <p:cond delay="indefinite"/>
                      </p:stCondLst>
                      <p:childTnLst>
                        <p:par>
                          <p:cTn id="107" fill="hold">
                            <p:stCondLst>
                              <p:cond delay="0"/>
                            </p:stCondLst>
                            <p:childTnLst>
                              <p:par>
                                <p:cTn id="108" presetID="2" presetClass="entr" presetSubtype="4" fill="hold" nodeType="clickEffect">
                                  <p:stCondLst>
                                    <p:cond delay="0"/>
                                  </p:stCondLst>
                                  <p:childTnLst>
                                    <p:set>
                                      <p:cBhvr>
                                        <p:cTn id="109" dur="1" fill="hold">
                                          <p:stCondLst>
                                            <p:cond delay="0"/>
                                          </p:stCondLst>
                                        </p:cTn>
                                        <p:tgtEl>
                                          <p:spTgt spid="66"/>
                                        </p:tgtEl>
                                        <p:attrNameLst>
                                          <p:attrName>style.visibility</p:attrName>
                                        </p:attrNameLst>
                                      </p:cBhvr>
                                      <p:to>
                                        <p:strVal val="visible"/>
                                      </p:to>
                                    </p:set>
                                    <p:anim calcmode="lin" valueType="num">
                                      <p:cBhvr additive="base">
                                        <p:cTn id="110" dur="500" fill="hold"/>
                                        <p:tgtEl>
                                          <p:spTgt spid="66"/>
                                        </p:tgtEl>
                                        <p:attrNameLst>
                                          <p:attrName>ppt_x</p:attrName>
                                        </p:attrNameLst>
                                      </p:cBhvr>
                                      <p:tavLst>
                                        <p:tav tm="0">
                                          <p:val>
                                            <p:strVal val="#ppt_x"/>
                                          </p:val>
                                        </p:tav>
                                        <p:tav tm="100000">
                                          <p:val>
                                            <p:strVal val="#ppt_x"/>
                                          </p:val>
                                        </p:tav>
                                      </p:tavLst>
                                    </p:anim>
                                    <p:anim calcmode="lin" valueType="num">
                                      <p:cBhvr additive="base">
                                        <p:cTn id="111" dur="500" fill="hold"/>
                                        <p:tgtEl>
                                          <p:spTgt spid="6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51" grpId="0"/>
      <p:bldP spid="52" grpId="0" animBg="1"/>
      <p:bldP spid="53" grpId="0" animBg="1"/>
      <p:bldP spid="55" grpId="0" animBg="1"/>
      <p:bldP spid="56" grpId="0" animBg="1"/>
      <p:bldP spid="57" grpId="0" animBg="1"/>
      <p:bldP spid="61" grpId="0"/>
      <p:bldP spid="62" grpId="0"/>
      <p:bldP spid="63" grpId="0" animBg="1"/>
      <p:bldP spid="64" grpId="0" animBg="1"/>
      <p:bldP spid="65" grpId="0" animBg="1"/>
      <p:bldP spid="3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hlinkClick r:id="" action="ppaction://noaction">
              <a:snd r:embed="rId4" name="32_escuchaasofia.wav"/>
            </a:hlinkClick>
            <a:extLst>
              <a:ext uri="{FF2B5EF4-FFF2-40B4-BE49-F238E27FC236}">
                <a16:creationId xmlns:a16="http://schemas.microsoft.com/office/drawing/2014/main" id="{0FF928C9-FFCC-44AD-8E1D-3E91EA0F1951}"/>
              </a:ext>
            </a:extLst>
          </p:cNvPr>
          <p:cNvSpPr txBox="1"/>
          <p:nvPr/>
        </p:nvSpPr>
        <p:spPr>
          <a:xfrm>
            <a:off x="176493" y="126065"/>
            <a:ext cx="4155305"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32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Escucha y escribe.  </a:t>
            </a:r>
          </a:p>
        </p:txBody>
      </p:sp>
      <p:pic>
        <p:nvPicPr>
          <p:cNvPr id="7" name="Google Shape;221;p10">
            <a:extLst>
              <a:ext uri="{FF2B5EF4-FFF2-40B4-BE49-F238E27FC236}">
                <a16:creationId xmlns:a16="http://schemas.microsoft.com/office/drawing/2014/main" id="{5977E0DB-6879-41DA-899B-C5CCFDAE5380}"/>
              </a:ext>
            </a:extLst>
          </p:cNvPr>
          <p:cNvPicPr preferRelativeResize="0"/>
          <p:nvPr/>
        </p:nvPicPr>
        <p:blipFill rotWithShape="1">
          <a:blip r:embed="rId5">
            <a:alphaModFix/>
          </a:blip>
          <a:srcRect/>
          <a:stretch/>
        </p:blipFill>
        <p:spPr>
          <a:xfrm>
            <a:off x="10804611" y="-171450"/>
            <a:ext cx="1166103" cy="1183191"/>
          </a:xfrm>
          <a:prstGeom prst="rect">
            <a:avLst/>
          </a:prstGeom>
          <a:noFill/>
          <a:ln>
            <a:noFill/>
          </a:ln>
        </p:spPr>
      </p:pic>
      <p:sp>
        <p:nvSpPr>
          <p:cNvPr id="2" name="Title 1">
            <a:extLst>
              <a:ext uri="{FF2B5EF4-FFF2-40B4-BE49-F238E27FC236}">
                <a16:creationId xmlns:a16="http://schemas.microsoft.com/office/drawing/2014/main" id="{39D04D7D-9677-4366-B0D2-1EE33B7FE861}"/>
              </a:ext>
            </a:extLst>
          </p:cNvPr>
          <p:cNvSpPr>
            <a:spLocks noGrp="1"/>
          </p:cNvSpPr>
          <p:nvPr>
            <p:ph type="title"/>
          </p:nvPr>
        </p:nvSpPr>
        <p:spPr>
          <a:xfrm>
            <a:off x="10687983" y="882291"/>
            <a:ext cx="1399358" cy="400110"/>
          </a:xfrm>
          <a:solidFill>
            <a:schemeClr val="accent1">
              <a:lumMod val="40000"/>
              <a:lumOff val="60000"/>
            </a:schemeClr>
          </a:solidFill>
        </p:spPr>
        <p:txBody>
          <a:bodyPr>
            <a:normAutofit/>
          </a:bodyPr>
          <a:lstStyle/>
          <a:p>
            <a:pPr algn="ctr"/>
            <a:r>
              <a:rPr lang="en-GB" sz="2000" b="1" dirty="0" err="1">
                <a:solidFill>
                  <a:schemeClr val="bg1"/>
                </a:solidFill>
                <a:latin typeface="Century Gothic" panose="020B0502020202020204" pitchFamily="34" charset="0"/>
              </a:rPr>
              <a:t>escuchar</a:t>
            </a:r>
            <a:endParaRPr lang="en-GB" sz="2000" b="1" dirty="0">
              <a:solidFill>
                <a:schemeClr val="bg1"/>
              </a:solidFill>
              <a:latin typeface="Century Gothic" panose="020B0502020202020204" pitchFamily="34" charset="0"/>
            </a:endParaRPr>
          </a:p>
        </p:txBody>
      </p:sp>
      <p:sp>
        <p:nvSpPr>
          <p:cNvPr id="30" name="TextBox 29">
            <a:extLst>
              <a:ext uri="{FF2B5EF4-FFF2-40B4-BE49-F238E27FC236}">
                <a16:creationId xmlns:a16="http://schemas.microsoft.com/office/drawing/2014/main" id="{18D2CB12-8275-47A5-A068-DF9A30DE1110}"/>
              </a:ext>
            </a:extLst>
          </p:cNvPr>
          <p:cNvSpPr txBox="1"/>
          <p:nvPr/>
        </p:nvSpPr>
        <p:spPr>
          <a:xfrm>
            <a:off x="257453" y="1481426"/>
            <a:ext cx="6099462" cy="523220"/>
          </a:xfrm>
          <a:prstGeom prst="rect">
            <a:avLst/>
          </a:prstGeom>
          <a:noFill/>
        </p:spPr>
        <p:txBody>
          <a:bodyPr wrap="square">
            <a:spAutoFit/>
          </a:bodyPr>
          <a:lstStyle/>
          <a:p>
            <a:r>
              <a:rPr lang="en-GB" sz="2800" dirty="0">
                <a:solidFill>
                  <a:srgbClr val="002060"/>
                </a:solidFill>
                <a:latin typeface="Century Gothic" panose="020B0502020202020204" pitchFamily="34" charset="0"/>
              </a:rPr>
              <a:t>4. </a:t>
            </a:r>
            <a:r>
              <a:rPr lang="en-GB" sz="2800" dirty="0" err="1">
                <a:solidFill>
                  <a:srgbClr val="002060"/>
                </a:solidFill>
                <a:latin typeface="Century Gothic" panose="020B0502020202020204" pitchFamily="34" charset="0"/>
              </a:rPr>
              <a:t>Siempre</a:t>
            </a:r>
            <a:r>
              <a:rPr lang="en-GB" sz="2800" dirty="0">
                <a:solidFill>
                  <a:srgbClr val="002060"/>
                </a:solidFill>
                <a:latin typeface="Century Gothic" panose="020B0502020202020204" pitchFamily="34" charset="0"/>
              </a:rPr>
              <a:t> _______ </a:t>
            </a:r>
            <a:r>
              <a:rPr lang="en-GB" sz="2800" dirty="0" err="1">
                <a:solidFill>
                  <a:srgbClr val="002060"/>
                </a:solidFill>
                <a:latin typeface="Century Gothic" panose="020B0502020202020204" pitchFamily="34" charset="0"/>
              </a:rPr>
              <a:t>sana</a:t>
            </a:r>
            <a:r>
              <a:rPr lang="en-GB" sz="2800" dirty="0">
                <a:solidFill>
                  <a:srgbClr val="002060"/>
                </a:solidFill>
                <a:latin typeface="Century Gothic" panose="020B0502020202020204" pitchFamily="34" charset="0"/>
              </a:rPr>
              <a:t>.</a:t>
            </a:r>
            <a:endParaRPr lang="en-GB" sz="2800" dirty="0">
              <a:solidFill>
                <a:srgbClr val="002060"/>
              </a:solidFill>
            </a:endParaRPr>
          </a:p>
        </p:txBody>
      </p:sp>
      <p:sp>
        <p:nvSpPr>
          <p:cNvPr id="31" name="Google Shape;713;p54">
            <a:extLst>
              <a:ext uri="{FF2B5EF4-FFF2-40B4-BE49-F238E27FC236}">
                <a16:creationId xmlns:a16="http://schemas.microsoft.com/office/drawing/2014/main" id="{5A8C10D6-746A-4C7D-B49F-B77EB77694FB}"/>
              </a:ext>
            </a:extLst>
          </p:cNvPr>
          <p:cNvSpPr/>
          <p:nvPr/>
        </p:nvSpPr>
        <p:spPr>
          <a:xfrm>
            <a:off x="11024515" y="2914072"/>
            <a:ext cx="466271" cy="799993"/>
          </a:xfrm>
          <a:prstGeom prst="rect">
            <a:avLst/>
          </a:prstGeom>
        </p:spPr>
        <p:txBody>
          <a:bodyPr>
            <a:prstTxWarp prst="textPlain">
              <a:avLst/>
            </a:prstTxWarp>
          </a:bodyPr>
          <a:lstStyle/>
          <a:p>
            <a:pPr lvl="0" algn="ctr"/>
            <a:r>
              <a:rPr sz="900" b="1">
                <a:ln w="9525" cap="flat" cmpd="sng">
                  <a:solidFill>
                    <a:srgbClr val="FF3399"/>
                  </a:solidFill>
                  <a:prstDash val="solid"/>
                  <a:round/>
                  <a:headEnd type="none" w="sm" len="sm"/>
                  <a:tailEnd type="none" w="sm" len="sm"/>
                </a:ln>
                <a:solidFill>
                  <a:srgbClr val="FF3399"/>
                </a:solidFill>
                <a:latin typeface="Modern Love" panose="04090805081005020601" pitchFamily="82" charset="0"/>
              </a:rPr>
              <a:t>3</a:t>
            </a:r>
          </a:p>
        </p:txBody>
      </p:sp>
      <p:sp>
        <p:nvSpPr>
          <p:cNvPr id="32" name="Google Shape;714;p54">
            <a:extLst>
              <a:ext uri="{FF2B5EF4-FFF2-40B4-BE49-F238E27FC236}">
                <a16:creationId xmlns:a16="http://schemas.microsoft.com/office/drawing/2014/main" id="{8A5BBEF9-09F6-430F-9B83-1EFDD791AB74}"/>
              </a:ext>
            </a:extLst>
          </p:cNvPr>
          <p:cNvSpPr/>
          <p:nvPr/>
        </p:nvSpPr>
        <p:spPr>
          <a:xfrm>
            <a:off x="10984398" y="3900499"/>
            <a:ext cx="469619" cy="799993"/>
          </a:xfrm>
          <a:prstGeom prst="rect">
            <a:avLst/>
          </a:prstGeom>
        </p:spPr>
        <p:txBody>
          <a:bodyPr>
            <a:prstTxWarp prst="textPlain">
              <a:avLst/>
            </a:prstTxWarp>
          </a:bodyPr>
          <a:lstStyle/>
          <a:p>
            <a:pPr lvl="0" algn="ctr"/>
            <a:r>
              <a:rPr sz="900" b="1">
                <a:ln w="9525" cap="flat" cmpd="sng">
                  <a:solidFill>
                    <a:srgbClr val="FF3399"/>
                  </a:solidFill>
                  <a:prstDash val="solid"/>
                  <a:round/>
                  <a:headEnd type="none" w="sm" len="sm"/>
                  <a:tailEnd type="none" w="sm" len="sm"/>
                </a:ln>
                <a:solidFill>
                  <a:srgbClr val="FF3399"/>
                </a:solidFill>
                <a:latin typeface="Modern Love" panose="04090805081005020601" pitchFamily="82" charset="0"/>
              </a:rPr>
              <a:t>2</a:t>
            </a:r>
          </a:p>
        </p:txBody>
      </p:sp>
      <p:sp>
        <p:nvSpPr>
          <p:cNvPr id="33" name="Google Shape;715;p54">
            <a:extLst>
              <a:ext uri="{FF2B5EF4-FFF2-40B4-BE49-F238E27FC236}">
                <a16:creationId xmlns:a16="http://schemas.microsoft.com/office/drawing/2014/main" id="{768AE5D0-DCA8-460F-AE49-DF988D015C15}"/>
              </a:ext>
            </a:extLst>
          </p:cNvPr>
          <p:cNvSpPr/>
          <p:nvPr/>
        </p:nvSpPr>
        <p:spPr>
          <a:xfrm>
            <a:off x="11027137" y="4949271"/>
            <a:ext cx="466271" cy="786510"/>
          </a:xfrm>
          <a:prstGeom prst="rect">
            <a:avLst/>
          </a:prstGeom>
        </p:spPr>
        <p:txBody>
          <a:bodyPr>
            <a:prstTxWarp prst="textPlain">
              <a:avLst/>
            </a:prstTxWarp>
          </a:bodyPr>
          <a:lstStyle/>
          <a:p>
            <a:pPr lvl="0" algn="ctr"/>
            <a:r>
              <a:rPr sz="900" b="1" dirty="0">
                <a:ln w="9525" cap="flat" cmpd="sng">
                  <a:solidFill>
                    <a:srgbClr val="FF3399"/>
                  </a:solidFill>
                  <a:prstDash val="solid"/>
                  <a:round/>
                  <a:headEnd type="none" w="sm" len="sm"/>
                  <a:tailEnd type="none" w="sm" len="sm"/>
                </a:ln>
                <a:solidFill>
                  <a:srgbClr val="FF3399"/>
                </a:solidFill>
                <a:latin typeface="Modern Love" panose="04090805081005020601" pitchFamily="82" charset="0"/>
              </a:rPr>
              <a:t>1</a:t>
            </a:r>
          </a:p>
        </p:txBody>
      </p:sp>
      <p:sp>
        <p:nvSpPr>
          <p:cNvPr id="34" name="TextBox 33">
            <a:extLst>
              <a:ext uri="{FF2B5EF4-FFF2-40B4-BE49-F238E27FC236}">
                <a16:creationId xmlns:a16="http://schemas.microsoft.com/office/drawing/2014/main" id="{8F42821B-878F-48AB-8DF4-CDD5F81534B0}"/>
              </a:ext>
            </a:extLst>
          </p:cNvPr>
          <p:cNvSpPr txBox="1"/>
          <p:nvPr/>
        </p:nvSpPr>
        <p:spPr>
          <a:xfrm>
            <a:off x="9821969" y="6065609"/>
            <a:ext cx="1672253" cy="523220"/>
          </a:xfrm>
          <a:prstGeom prst="rect">
            <a:avLst/>
          </a:prstGeom>
          <a:solidFill>
            <a:srgbClr val="92D050"/>
          </a:solidFill>
        </p:spPr>
        <p:txBody>
          <a:bodyPr wrap="none" rtlCol="0">
            <a:spAutoFit/>
          </a:bodyPr>
          <a:lstStyle/>
          <a:p>
            <a:r>
              <a:rPr lang="en-GB" sz="2800" b="1" dirty="0">
                <a:solidFill>
                  <a:schemeClr val="bg1"/>
                </a:solidFill>
                <a:latin typeface="Century Gothic" panose="020B0502020202020204" pitchFamily="34" charset="0"/>
              </a:rPr>
              <a:t>¡escribe!</a:t>
            </a:r>
          </a:p>
        </p:txBody>
      </p:sp>
      <p:pic>
        <p:nvPicPr>
          <p:cNvPr id="35" name="Picture 2" descr="Pen, Write, Pencil, Writing Tool, Work, Message, Blue">
            <a:extLst>
              <a:ext uri="{FF2B5EF4-FFF2-40B4-BE49-F238E27FC236}">
                <a16:creationId xmlns:a16="http://schemas.microsoft.com/office/drawing/2014/main" id="{715F81CD-32A8-47C0-BDA0-80ECB2FF654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549872" y="6026636"/>
            <a:ext cx="523220" cy="523220"/>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a:extLst>
              <a:ext uri="{FF2B5EF4-FFF2-40B4-BE49-F238E27FC236}">
                <a16:creationId xmlns:a16="http://schemas.microsoft.com/office/drawing/2014/main" id="{6C985342-2E19-4C8D-8D3E-BD568E788B9D}"/>
              </a:ext>
            </a:extLst>
          </p:cNvPr>
          <p:cNvSpPr txBox="1"/>
          <p:nvPr/>
        </p:nvSpPr>
        <p:spPr>
          <a:xfrm>
            <a:off x="2510691" y="1481426"/>
            <a:ext cx="962084" cy="523220"/>
          </a:xfrm>
          <a:prstGeom prst="rect">
            <a:avLst/>
          </a:prstGeom>
          <a:noFill/>
        </p:spPr>
        <p:txBody>
          <a:bodyPr wrap="square" rtlCol="0">
            <a:spAutoFit/>
          </a:bodyPr>
          <a:lstStyle/>
          <a:p>
            <a:r>
              <a:rPr lang="en-GB" sz="2800" b="1" dirty="0">
                <a:solidFill>
                  <a:srgbClr val="92D050"/>
                </a:solidFill>
                <a:latin typeface="Century Gothic" panose="020B0502020202020204" pitchFamily="34" charset="0"/>
              </a:rPr>
              <a:t>soy</a:t>
            </a:r>
          </a:p>
        </p:txBody>
      </p:sp>
      <p:sp>
        <p:nvSpPr>
          <p:cNvPr id="37" name="Rectangle 36">
            <a:extLst>
              <a:ext uri="{FF2B5EF4-FFF2-40B4-BE49-F238E27FC236}">
                <a16:creationId xmlns:a16="http://schemas.microsoft.com/office/drawing/2014/main" id="{DE92733B-8AD1-467F-915C-7288A36E8065}"/>
              </a:ext>
            </a:extLst>
          </p:cNvPr>
          <p:cNvSpPr/>
          <p:nvPr/>
        </p:nvSpPr>
        <p:spPr>
          <a:xfrm>
            <a:off x="698592" y="3180892"/>
            <a:ext cx="1326004" cy="523220"/>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I</a:t>
            </a:r>
          </a:p>
        </p:txBody>
      </p:sp>
      <p:sp>
        <p:nvSpPr>
          <p:cNvPr id="38" name="Rectangle 37">
            <a:extLst>
              <a:ext uri="{FF2B5EF4-FFF2-40B4-BE49-F238E27FC236}">
                <a16:creationId xmlns:a16="http://schemas.microsoft.com/office/drawing/2014/main" id="{95A50C43-A209-4A8C-8F41-87EAECA0D5D5}"/>
              </a:ext>
            </a:extLst>
          </p:cNvPr>
          <p:cNvSpPr/>
          <p:nvPr/>
        </p:nvSpPr>
        <p:spPr>
          <a:xfrm>
            <a:off x="3272964" y="3180891"/>
            <a:ext cx="1326004" cy="523220"/>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s/he</a:t>
            </a:r>
          </a:p>
        </p:txBody>
      </p:sp>
      <p:pic>
        <p:nvPicPr>
          <p:cNvPr id="39" name="Google Shape;224;p10" descr="Ok, Check, Todo, Agenda, Icon, Symbol, Tick, To Do, Gui">
            <a:extLst>
              <a:ext uri="{FF2B5EF4-FFF2-40B4-BE49-F238E27FC236}">
                <a16:creationId xmlns:a16="http://schemas.microsoft.com/office/drawing/2014/main" id="{431D9673-DEC4-412F-AEB3-5CA263313445}"/>
              </a:ext>
            </a:extLst>
          </p:cNvPr>
          <p:cNvPicPr preferRelativeResize="0"/>
          <p:nvPr/>
        </p:nvPicPr>
        <p:blipFill rotWithShape="1">
          <a:blip r:embed="rId7">
            <a:alphaModFix/>
          </a:blip>
          <a:srcRect/>
          <a:stretch/>
        </p:blipFill>
        <p:spPr>
          <a:xfrm>
            <a:off x="1966739" y="2958436"/>
            <a:ext cx="1087351" cy="968130"/>
          </a:xfrm>
          <a:prstGeom prst="rect">
            <a:avLst/>
          </a:prstGeom>
          <a:noFill/>
          <a:ln>
            <a:noFill/>
          </a:ln>
        </p:spPr>
      </p:pic>
      <p:sp>
        <p:nvSpPr>
          <p:cNvPr id="40" name="Rectangle 39">
            <a:extLst>
              <a:ext uri="{FF2B5EF4-FFF2-40B4-BE49-F238E27FC236}">
                <a16:creationId xmlns:a16="http://schemas.microsoft.com/office/drawing/2014/main" id="{3001E96B-93CE-4DD4-872A-FF61FA65221C}"/>
              </a:ext>
            </a:extLst>
          </p:cNvPr>
          <p:cNvSpPr/>
          <p:nvPr/>
        </p:nvSpPr>
        <p:spPr>
          <a:xfrm>
            <a:off x="698592" y="4853356"/>
            <a:ext cx="1326004" cy="523220"/>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happy</a:t>
            </a:r>
          </a:p>
        </p:txBody>
      </p:sp>
      <p:sp>
        <p:nvSpPr>
          <p:cNvPr id="41" name="Rectangle 40">
            <a:extLst>
              <a:ext uri="{FF2B5EF4-FFF2-40B4-BE49-F238E27FC236}">
                <a16:creationId xmlns:a16="http://schemas.microsoft.com/office/drawing/2014/main" id="{197906FE-399A-4DB5-8532-172E80A4B74E}"/>
              </a:ext>
            </a:extLst>
          </p:cNvPr>
          <p:cNvSpPr/>
          <p:nvPr/>
        </p:nvSpPr>
        <p:spPr>
          <a:xfrm>
            <a:off x="3554911" y="4848996"/>
            <a:ext cx="1524323" cy="523220"/>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healthy</a:t>
            </a:r>
          </a:p>
        </p:txBody>
      </p:sp>
      <p:sp>
        <p:nvSpPr>
          <p:cNvPr id="42" name="Rectangle 41">
            <a:extLst>
              <a:ext uri="{FF2B5EF4-FFF2-40B4-BE49-F238E27FC236}">
                <a16:creationId xmlns:a16="http://schemas.microsoft.com/office/drawing/2014/main" id="{29F36D44-3606-4EED-8C95-5DCB4F75FEEB}"/>
              </a:ext>
            </a:extLst>
          </p:cNvPr>
          <p:cNvSpPr/>
          <p:nvPr/>
        </p:nvSpPr>
        <p:spPr>
          <a:xfrm>
            <a:off x="6045653" y="4853355"/>
            <a:ext cx="1524323" cy="523220"/>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active</a:t>
            </a:r>
          </a:p>
        </p:txBody>
      </p:sp>
      <p:pic>
        <p:nvPicPr>
          <p:cNvPr id="43" name="Google Shape;224;p10" descr="Ok, Check, Todo, Agenda, Icon, Symbol, Tick, To Do, Gui">
            <a:extLst>
              <a:ext uri="{FF2B5EF4-FFF2-40B4-BE49-F238E27FC236}">
                <a16:creationId xmlns:a16="http://schemas.microsoft.com/office/drawing/2014/main" id="{0C6EE023-25A9-4605-9614-8A8131B7D833}"/>
              </a:ext>
            </a:extLst>
          </p:cNvPr>
          <p:cNvPicPr preferRelativeResize="0"/>
          <p:nvPr/>
        </p:nvPicPr>
        <p:blipFill rotWithShape="1">
          <a:blip r:embed="rId7">
            <a:alphaModFix/>
          </a:blip>
          <a:srcRect/>
          <a:stretch/>
        </p:blipFill>
        <p:spPr>
          <a:xfrm>
            <a:off x="5001271" y="4630521"/>
            <a:ext cx="1087351" cy="968130"/>
          </a:xfrm>
          <a:prstGeom prst="rect">
            <a:avLst/>
          </a:prstGeom>
          <a:noFill/>
          <a:ln>
            <a:noFill/>
          </a:ln>
        </p:spPr>
      </p:pic>
      <p:pic>
        <p:nvPicPr>
          <p:cNvPr id="44" name="Picture 43" descr="A picture containing toy, doll&#10;&#10;Description automatically generated">
            <a:extLst>
              <a:ext uri="{FF2B5EF4-FFF2-40B4-BE49-F238E27FC236}">
                <a16:creationId xmlns:a16="http://schemas.microsoft.com/office/drawing/2014/main" id="{83D85038-22B4-4CDD-8B0D-E3D20226A868}"/>
              </a:ext>
            </a:extLst>
          </p:cNvPr>
          <p:cNvPicPr>
            <a:picLocks noChangeAspect="1"/>
          </p:cNvPicPr>
          <p:nvPr/>
        </p:nvPicPr>
        <p:blipFill>
          <a:blip r:embed="rId8"/>
          <a:stretch>
            <a:fillRect/>
          </a:stretch>
        </p:blipFill>
        <p:spPr>
          <a:xfrm>
            <a:off x="6350901" y="1170422"/>
            <a:ext cx="870310" cy="1968096"/>
          </a:xfrm>
          <a:prstGeom prst="rect">
            <a:avLst/>
          </a:prstGeom>
        </p:spPr>
      </p:pic>
      <p:sp>
        <p:nvSpPr>
          <p:cNvPr id="70" name="TextBox 69">
            <a:extLst>
              <a:ext uri="{FF2B5EF4-FFF2-40B4-BE49-F238E27FC236}">
                <a16:creationId xmlns:a16="http://schemas.microsoft.com/office/drawing/2014/main" id="{0DEDA32C-6605-4374-8A01-212105692F7F}"/>
              </a:ext>
            </a:extLst>
          </p:cNvPr>
          <p:cNvSpPr txBox="1"/>
          <p:nvPr/>
        </p:nvSpPr>
        <p:spPr>
          <a:xfrm>
            <a:off x="6045653" y="3328333"/>
            <a:ext cx="1463862" cy="523220"/>
          </a:xfrm>
          <a:prstGeom prst="rect">
            <a:avLst/>
          </a:prstGeom>
          <a:noFill/>
        </p:spPr>
        <p:txBody>
          <a:bodyPr wrap="none" rtlCol="0">
            <a:spAutoFit/>
          </a:bodyPr>
          <a:lstStyle/>
          <a:p>
            <a:r>
              <a:rPr lang="en-GB" sz="2800" dirty="0" err="1">
                <a:solidFill>
                  <a:srgbClr val="002060"/>
                </a:solidFill>
                <a:latin typeface="Century Gothic" panose="020B0502020202020204" pitchFamily="34" charset="0"/>
              </a:rPr>
              <a:t>Ángela</a:t>
            </a:r>
            <a:endParaRPr lang="en-GB" sz="2800" dirty="0">
              <a:solidFill>
                <a:srgbClr val="002060"/>
              </a:solidFill>
              <a:latin typeface="Century Gothic" panose="020B0502020202020204" pitchFamily="34" charset="0"/>
            </a:endParaRPr>
          </a:p>
        </p:txBody>
      </p:sp>
      <p:sp>
        <p:nvSpPr>
          <p:cNvPr id="71" name="TextBox 70">
            <a:extLst>
              <a:ext uri="{FF2B5EF4-FFF2-40B4-BE49-F238E27FC236}">
                <a16:creationId xmlns:a16="http://schemas.microsoft.com/office/drawing/2014/main" id="{19370992-3FCB-485D-A427-E92DB24BE627}"/>
              </a:ext>
            </a:extLst>
          </p:cNvPr>
          <p:cNvSpPr txBox="1"/>
          <p:nvPr/>
        </p:nvSpPr>
        <p:spPr>
          <a:xfrm>
            <a:off x="8309423" y="3299792"/>
            <a:ext cx="1319592" cy="523220"/>
          </a:xfrm>
          <a:prstGeom prst="rect">
            <a:avLst/>
          </a:prstGeom>
          <a:noFill/>
        </p:spPr>
        <p:txBody>
          <a:bodyPr wrap="none" rtlCol="0">
            <a:spAutoFit/>
          </a:bodyPr>
          <a:lstStyle/>
          <a:p>
            <a:r>
              <a:rPr lang="en-GB" sz="2800" dirty="0">
                <a:solidFill>
                  <a:srgbClr val="002060"/>
                </a:solidFill>
                <a:latin typeface="Century Gothic" panose="020B0502020202020204" pitchFamily="34" charset="0"/>
              </a:rPr>
              <a:t>Rubén</a:t>
            </a:r>
          </a:p>
        </p:txBody>
      </p:sp>
      <p:sp>
        <p:nvSpPr>
          <p:cNvPr id="72" name="Rectangle: Rounded Corners 71">
            <a:extLst>
              <a:ext uri="{FF2B5EF4-FFF2-40B4-BE49-F238E27FC236}">
                <a16:creationId xmlns:a16="http://schemas.microsoft.com/office/drawing/2014/main" id="{EA745BC7-59A1-404B-A526-CF6D0F6C4013}"/>
              </a:ext>
            </a:extLst>
          </p:cNvPr>
          <p:cNvSpPr/>
          <p:nvPr/>
        </p:nvSpPr>
        <p:spPr>
          <a:xfrm>
            <a:off x="5930241" y="3314068"/>
            <a:ext cx="1816310" cy="522651"/>
          </a:xfrm>
          <a:prstGeom prst="roundRect">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Rectangle 72">
            <a:extLst>
              <a:ext uri="{FF2B5EF4-FFF2-40B4-BE49-F238E27FC236}">
                <a16:creationId xmlns:a16="http://schemas.microsoft.com/office/drawing/2014/main" id="{A49B9A78-1B00-4423-8257-D0EA43D611F2}"/>
              </a:ext>
            </a:extLst>
          </p:cNvPr>
          <p:cNvSpPr/>
          <p:nvPr/>
        </p:nvSpPr>
        <p:spPr>
          <a:xfrm>
            <a:off x="697778" y="6092446"/>
            <a:ext cx="1562123" cy="523220"/>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always</a:t>
            </a:r>
          </a:p>
        </p:txBody>
      </p:sp>
      <p:sp>
        <p:nvSpPr>
          <p:cNvPr id="74" name="Rectangle 73">
            <a:extLst>
              <a:ext uri="{FF2B5EF4-FFF2-40B4-BE49-F238E27FC236}">
                <a16:creationId xmlns:a16="http://schemas.microsoft.com/office/drawing/2014/main" id="{1745B181-E9CF-4E84-A817-B2813476C5FB}"/>
              </a:ext>
            </a:extLst>
          </p:cNvPr>
          <p:cNvSpPr/>
          <p:nvPr/>
        </p:nvSpPr>
        <p:spPr>
          <a:xfrm>
            <a:off x="3951395" y="6051972"/>
            <a:ext cx="1727902" cy="595958"/>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normally</a:t>
            </a:r>
          </a:p>
        </p:txBody>
      </p:sp>
      <p:pic>
        <p:nvPicPr>
          <p:cNvPr id="75" name="Google Shape;224;p10" descr="Ok, Check, Todo, Agenda, Icon, Symbol, Tick, To Do, Gui">
            <a:extLst>
              <a:ext uri="{FF2B5EF4-FFF2-40B4-BE49-F238E27FC236}">
                <a16:creationId xmlns:a16="http://schemas.microsoft.com/office/drawing/2014/main" id="{D08282FB-D910-4737-BEE3-83636EE8B649}"/>
              </a:ext>
            </a:extLst>
          </p:cNvPr>
          <p:cNvPicPr preferRelativeResize="0"/>
          <p:nvPr/>
        </p:nvPicPr>
        <p:blipFill rotWithShape="1">
          <a:blip r:embed="rId7">
            <a:alphaModFix/>
          </a:blip>
          <a:srcRect/>
          <a:stretch/>
        </p:blipFill>
        <p:spPr>
          <a:xfrm>
            <a:off x="2292544" y="5896885"/>
            <a:ext cx="1087351" cy="968130"/>
          </a:xfrm>
          <a:prstGeom prst="rect">
            <a:avLst/>
          </a:prstGeom>
          <a:noFill/>
          <a:ln>
            <a:noFill/>
          </a:ln>
        </p:spPr>
      </p:pic>
      <p:sp>
        <p:nvSpPr>
          <p:cNvPr id="3" name="Action Button: Blank 2">
            <a:hlinkClick r:id="" action="ppaction://noaction" highlightClick="1">
              <a:snd r:embed="rId3" name="14_siempresoysana.wav"/>
            </a:hlinkClick>
            <a:extLst>
              <a:ext uri="{FF2B5EF4-FFF2-40B4-BE49-F238E27FC236}">
                <a16:creationId xmlns:a16="http://schemas.microsoft.com/office/drawing/2014/main" id="{FB920493-07E4-4311-AECA-B5A0C5D2F488}"/>
              </a:ext>
            </a:extLst>
          </p:cNvPr>
          <p:cNvSpPr/>
          <p:nvPr/>
        </p:nvSpPr>
        <p:spPr>
          <a:xfrm>
            <a:off x="194681" y="1481426"/>
            <a:ext cx="503097" cy="523220"/>
          </a:xfrm>
          <a:prstGeom prst="actionButtonBlank">
            <a:avLst/>
          </a:prstGeom>
          <a:solidFill>
            <a:schemeClr val="accent1">
              <a:lumMod val="20000"/>
              <a:lumOff val="80000"/>
            </a:schemeClr>
          </a:solid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115076"/>
                </a:solidFill>
                <a:latin typeface="Century Gothic" panose="020B0502020202020204" pitchFamily="34" charset="0"/>
              </a:rPr>
              <a:t>4</a:t>
            </a:r>
          </a:p>
        </p:txBody>
      </p:sp>
      <p:pic>
        <p:nvPicPr>
          <p:cNvPr id="76" name="Picture 75" descr="A picture containing text, toy, doll&#10;&#10;Description automatically generated">
            <a:extLst>
              <a:ext uri="{FF2B5EF4-FFF2-40B4-BE49-F238E27FC236}">
                <a16:creationId xmlns:a16="http://schemas.microsoft.com/office/drawing/2014/main" id="{33D7717C-A65D-4945-93C0-EE6365784558}"/>
              </a:ext>
            </a:extLst>
          </p:cNvPr>
          <p:cNvPicPr>
            <a:picLocks noChangeAspect="1"/>
          </p:cNvPicPr>
          <p:nvPr/>
        </p:nvPicPr>
        <p:blipFill>
          <a:blip r:embed="rId9"/>
          <a:stretch>
            <a:fillRect/>
          </a:stretch>
        </p:blipFill>
        <p:spPr>
          <a:xfrm>
            <a:off x="8363671" y="1108052"/>
            <a:ext cx="1113938" cy="1900052"/>
          </a:xfrm>
          <a:prstGeom prst="rect">
            <a:avLst/>
          </a:prstGeom>
        </p:spPr>
      </p:pic>
      <p:sp>
        <p:nvSpPr>
          <p:cNvPr id="29" name="Speech Bubble: Oval 28">
            <a:extLst>
              <a:ext uri="{FF2B5EF4-FFF2-40B4-BE49-F238E27FC236}">
                <a16:creationId xmlns:a16="http://schemas.microsoft.com/office/drawing/2014/main" id="{51C1EB68-D668-489F-81A7-A9A8E811B546}"/>
              </a:ext>
            </a:extLst>
          </p:cNvPr>
          <p:cNvSpPr/>
          <p:nvPr/>
        </p:nvSpPr>
        <p:spPr>
          <a:xfrm>
            <a:off x="4371350" y="181414"/>
            <a:ext cx="1920221" cy="1108374"/>
          </a:xfrm>
          <a:prstGeom prst="wedgeEllipseCallout">
            <a:avLst>
              <a:gd name="adj1" fmla="val 57005"/>
              <a:gd name="adj2" fmla="val 70004"/>
            </a:avLst>
          </a:prstGeom>
          <a:solidFill>
            <a:schemeClr val="bg1"/>
          </a:solidFill>
          <a:ln>
            <a:solidFill>
              <a:srgbClr val="FF0066"/>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solidFill>
                <a:srgbClr val="115076"/>
              </a:solidFill>
            </a:endParaRPr>
          </a:p>
        </p:txBody>
      </p:sp>
      <p:sp>
        <p:nvSpPr>
          <p:cNvPr id="45" name="Google Shape;172;p8">
            <a:extLst>
              <a:ext uri="{FF2B5EF4-FFF2-40B4-BE49-F238E27FC236}">
                <a16:creationId xmlns:a16="http://schemas.microsoft.com/office/drawing/2014/main" id="{FE5DADA5-427A-4D80-9C72-F63AA705C9AC}"/>
              </a:ext>
            </a:extLst>
          </p:cNvPr>
          <p:cNvSpPr txBox="1"/>
          <p:nvPr/>
        </p:nvSpPr>
        <p:spPr>
          <a:xfrm>
            <a:off x="4368530" y="178912"/>
            <a:ext cx="1905030" cy="95406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92D050"/>
              </a:buClr>
              <a:buSzPts val="2800"/>
              <a:buFont typeface="Century Gothic"/>
              <a:buNone/>
            </a:pPr>
            <a:r>
              <a:rPr lang="en-GB" sz="2800" b="1" dirty="0">
                <a:solidFill>
                  <a:srgbClr val="002060"/>
                </a:solidFill>
                <a:latin typeface="Century Gothic"/>
                <a:ea typeface="Century Gothic"/>
                <a:cs typeface="Century Gothic"/>
                <a:sym typeface="Century Gothic"/>
              </a:rPr>
              <a:t>Soy </a:t>
            </a:r>
            <a:br>
              <a:rPr lang="en-GB" sz="2800" b="1" dirty="0">
                <a:solidFill>
                  <a:srgbClr val="002060"/>
                </a:solidFill>
                <a:latin typeface="Century Gothic"/>
                <a:ea typeface="Century Gothic"/>
                <a:cs typeface="Century Gothic"/>
                <a:sym typeface="Century Gothic"/>
              </a:rPr>
            </a:br>
            <a:r>
              <a:rPr lang="en-GB" sz="2800" dirty="0" err="1">
                <a:solidFill>
                  <a:srgbClr val="002060"/>
                </a:solidFill>
                <a:latin typeface="Century Gothic"/>
                <a:ea typeface="Century Gothic"/>
                <a:cs typeface="Century Gothic"/>
                <a:sym typeface="Century Gothic"/>
              </a:rPr>
              <a:t>sana</a:t>
            </a:r>
            <a:r>
              <a:rPr lang="en-GB" sz="2800" b="1" dirty="0">
                <a:solidFill>
                  <a:srgbClr val="002060"/>
                </a:solidFill>
                <a:latin typeface="Century Gothic"/>
                <a:ea typeface="Century Gothic"/>
                <a:cs typeface="Century Gothic"/>
                <a:sym typeface="Century Gothic"/>
              </a:rPr>
              <a:t>.</a:t>
            </a:r>
            <a:endParaRPr sz="2800" b="1" dirty="0">
              <a:solidFill>
                <a:srgbClr val="002060"/>
              </a:solidFill>
            </a:endParaRPr>
          </a:p>
        </p:txBody>
      </p:sp>
    </p:spTree>
    <p:extLst>
      <p:ext uri="{BB962C8B-B14F-4D97-AF65-F5344CB8AC3E}">
        <p14:creationId xmlns:p14="http://schemas.microsoft.com/office/powerpoint/2010/main" val="2523470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1000"/>
                                        <p:tgtEl>
                                          <p:spTgt spid="31"/>
                                        </p:tgtEl>
                                        <p:attrNameLst>
                                          <p:attrName>ppt_y</p:attrName>
                                        </p:attrNameLst>
                                      </p:cBhvr>
                                      <p:tavLst>
                                        <p:tav tm="0">
                                          <p:val>
                                            <p:strVal val="#ppt_y"/>
                                          </p:val>
                                        </p:tav>
                                        <p:tav tm="100000">
                                          <p:val>
                                            <p:strVal val="#ppt_y+1"/>
                                          </p:val>
                                        </p:tav>
                                      </p:tavLst>
                                    </p:anim>
                                    <p:set>
                                      <p:cBhvr>
                                        <p:cTn id="7" dur="1" fill="hold">
                                          <p:stCondLst>
                                            <p:cond delay="1000"/>
                                          </p:stCondLst>
                                        </p:cTn>
                                        <p:tgtEl>
                                          <p:spTgt spid="31"/>
                                        </p:tgtEl>
                                        <p:attrNameLst>
                                          <p:attrName>style.visibility</p:attrName>
                                        </p:attrNameLst>
                                      </p:cBhvr>
                                      <p:to>
                                        <p:strVal val="hidden"/>
                                      </p:to>
                                    </p:set>
                                  </p:childTnLst>
                                </p:cTn>
                              </p:par>
                            </p:childTnLst>
                          </p:cTn>
                        </p:par>
                        <p:par>
                          <p:cTn id="8" fill="hold">
                            <p:stCondLst>
                              <p:cond delay="1001"/>
                            </p:stCondLst>
                            <p:childTnLst>
                              <p:par>
                                <p:cTn id="9" presetID="2" presetClass="exit" presetSubtype="4" fill="hold" nodeType="afterEffect">
                                  <p:stCondLst>
                                    <p:cond delay="0"/>
                                  </p:stCondLst>
                                  <p:childTnLst>
                                    <p:anim calcmode="lin" valueType="num">
                                      <p:cBhvr additive="base">
                                        <p:cTn id="10" dur="1000"/>
                                        <p:tgtEl>
                                          <p:spTgt spid="32"/>
                                        </p:tgtEl>
                                        <p:attrNameLst>
                                          <p:attrName>ppt_y</p:attrName>
                                        </p:attrNameLst>
                                      </p:cBhvr>
                                      <p:tavLst>
                                        <p:tav tm="0">
                                          <p:val>
                                            <p:strVal val="#ppt_y"/>
                                          </p:val>
                                        </p:tav>
                                        <p:tav tm="100000">
                                          <p:val>
                                            <p:strVal val="#ppt_y+1"/>
                                          </p:val>
                                        </p:tav>
                                      </p:tavLst>
                                    </p:anim>
                                    <p:set>
                                      <p:cBhvr>
                                        <p:cTn id="11" dur="1" fill="hold">
                                          <p:stCondLst>
                                            <p:cond delay="1000"/>
                                          </p:stCondLst>
                                        </p:cTn>
                                        <p:tgtEl>
                                          <p:spTgt spid="32"/>
                                        </p:tgtEl>
                                        <p:attrNameLst>
                                          <p:attrName>style.visibility</p:attrName>
                                        </p:attrNameLst>
                                      </p:cBhvr>
                                      <p:to>
                                        <p:strVal val="hidden"/>
                                      </p:to>
                                    </p:set>
                                  </p:childTnLst>
                                </p:cTn>
                              </p:par>
                            </p:childTnLst>
                          </p:cTn>
                        </p:par>
                        <p:par>
                          <p:cTn id="12" fill="hold">
                            <p:stCondLst>
                              <p:cond delay="2002"/>
                            </p:stCondLst>
                            <p:childTnLst>
                              <p:par>
                                <p:cTn id="13" presetID="2" presetClass="exit" presetSubtype="4" fill="hold" nodeType="afterEffect">
                                  <p:stCondLst>
                                    <p:cond delay="0"/>
                                  </p:stCondLst>
                                  <p:childTnLst>
                                    <p:anim calcmode="lin" valueType="num">
                                      <p:cBhvr additive="base">
                                        <p:cTn id="14" dur="1200"/>
                                        <p:tgtEl>
                                          <p:spTgt spid="33"/>
                                        </p:tgtEl>
                                        <p:attrNameLst>
                                          <p:attrName>ppt_y</p:attrName>
                                        </p:attrNameLst>
                                      </p:cBhvr>
                                      <p:tavLst>
                                        <p:tav tm="0">
                                          <p:val>
                                            <p:strVal val="#ppt_y"/>
                                          </p:val>
                                        </p:tav>
                                        <p:tav tm="100000">
                                          <p:val>
                                            <p:strVal val="#ppt_y+1"/>
                                          </p:val>
                                        </p:tav>
                                      </p:tavLst>
                                    </p:anim>
                                    <p:set>
                                      <p:cBhvr>
                                        <p:cTn id="15" dur="1" fill="hold">
                                          <p:stCondLst>
                                            <p:cond delay="1200"/>
                                          </p:stCondLst>
                                        </p:cTn>
                                        <p:tgtEl>
                                          <p:spTgt spid="33"/>
                                        </p:tgtEl>
                                        <p:attrNameLst>
                                          <p:attrName>style.visibility</p:attrName>
                                        </p:attrNameLst>
                                      </p:cBhvr>
                                      <p:to>
                                        <p:strVal val="hidden"/>
                                      </p:to>
                                    </p:set>
                                  </p:childTnLst>
                                </p:cTn>
                              </p:par>
                            </p:childTnLst>
                          </p:cTn>
                        </p:par>
                        <p:par>
                          <p:cTn id="16" fill="hold">
                            <p:stCondLst>
                              <p:cond delay="3203"/>
                            </p:stCondLst>
                            <p:childTnLst>
                              <p:par>
                                <p:cTn id="17" presetID="2" presetClass="entr" presetSubtype="4" fill="hold" grpId="0" nodeType="afterEffect">
                                  <p:stCondLst>
                                    <p:cond delay="0"/>
                                  </p:stCondLst>
                                  <p:childTnLst>
                                    <p:set>
                                      <p:cBhvr>
                                        <p:cTn id="18" dur="1" fill="hold">
                                          <p:stCondLst>
                                            <p:cond delay="0"/>
                                          </p:stCondLst>
                                        </p:cTn>
                                        <p:tgtEl>
                                          <p:spTgt spid="34"/>
                                        </p:tgtEl>
                                        <p:attrNameLst>
                                          <p:attrName>style.visibility</p:attrName>
                                        </p:attrNameLst>
                                      </p:cBhvr>
                                      <p:to>
                                        <p:strVal val="visible"/>
                                      </p:to>
                                    </p:set>
                                    <p:anim calcmode="lin" valueType="num">
                                      <p:cBhvr additive="base">
                                        <p:cTn id="19" dur="500" fill="hold"/>
                                        <p:tgtEl>
                                          <p:spTgt spid="34"/>
                                        </p:tgtEl>
                                        <p:attrNameLst>
                                          <p:attrName>ppt_x</p:attrName>
                                        </p:attrNameLst>
                                      </p:cBhvr>
                                      <p:tavLst>
                                        <p:tav tm="0">
                                          <p:val>
                                            <p:strVal val="#ppt_x"/>
                                          </p:val>
                                        </p:tav>
                                        <p:tav tm="100000">
                                          <p:val>
                                            <p:strVal val="#ppt_x"/>
                                          </p:val>
                                        </p:tav>
                                      </p:tavLst>
                                    </p:anim>
                                    <p:anim calcmode="lin" valueType="num">
                                      <p:cBhvr additive="base">
                                        <p:cTn id="20" dur="500" fill="hold"/>
                                        <p:tgtEl>
                                          <p:spTgt spid="34"/>
                                        </p:tgtEl>
                                        <p:attrNameLst>
                                          <p:attrName>ppt_y</p:attrName>
                                        </p:attrNameLst>
                                      </p:cBhvr>
                                      <p:tavLst>
                                        <p:tav tm="0">
                                          <p:val>
                                            <p:strVal val="1+#ppt_h/2"/>
                                          </p:val>
                                        </p:tav>
                                        <p:tav tm="100000">
                                          <p:val>
                                            <p:strVal val="#ppt_y"/>
                                          </p:val>
                                        </p:tav>
                                      </p:tavLst>
                                    </p:anim>
                                  </p:childTnLst>
                                </p:cTn>
                              </p:par>
                            </p:childTnLst>
                          </p:cTn>
                        </p:par>
                        <p:par>
                          <p:cTn id="21" fill="hold">
                            <p:stCondLst>
                              <p:cond delay="3703"/>
                            </p:stCondLst>
                            <p:childTnLst>
                              <p:par>
                                <p:cTn id="22" presetID="2" presetClass="entr" presetSubtype="4" fill="hold" nodeType="afterEffect">
                                  <p:stCondLst>
                                    <p:cond delay="0"/>
                                  </p:stCondLst>
                                  <p:childTnLst>
                                    <p:set>
                                      <p:cBhvr>
                                        <p:cTn id="23" dur="1" fill="hold">
                                          <p:stCondLst>
                                            <p:cond delay="0"/>
                                          </p:stCondLst>
                                        </p:cTn>
                                        <p:tgtEl>
                                          <p:spTgt spid="35"/>
                                        </p:tgtEl>
                                        <p:attrNameLst>
                                          <p:attrName>style.visibility</p:attrName>
                                        </p:attrNameLst>
                                      </p:cBhvr>
                                      <p:to>
                                        <p:strVal val="visible"/>
                                      </p:to>
                                    </p:set>
                                    <p:anim calcmode="lin" valueType="num">
                                      <p:cBhvr additive="base">
                                        <p:cTn id="24" dur="500" fill="hold"/>
                                        <p:tgtEl>
                                          <p:spTgt spid="35"/>
                                        </p:tgtEl>
                                        <p:attrNameLst>
                                          <p:attrName>ppt_x</p:attrName>
                                        </p:attrNameLst>
                                      </p:cBhvr>
                                      <p:tavLst>
                                        <p:tav tm="0">
                                          <p:val>
                                            <p:strVal val="#ppt_x"/>
                                          </p:val>
                                        </p:tav>
                                        <p:tav tm="100000">
                                          <p:val>
                                            <p:strVal val="#ppt_x"/>
                                          </p:val>
                                        </p:tav>
                                      </p:tavLst>
                                    </p:anim>
                                    <p:anim calcmode="lin" valueType="num">
                                      <p:cBhvr additive="base">
                                        <p:cTn id="25"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36"/>
                                        </p:tgtEl>
                                        <p:attrNameLst>
                                          <p:attrName>style.visibility</p:attrName>
                                        </p:attrNameLst>
                                      </p:cBhvr>
                                      <p:to>
                                        <p:strVal val="visible"/>
                                      </p:to>
                                    </p:set>
                                    <p:anim calcmode="lin" valueType="num">
                                      <p:cBhvr additive="base">
                                        <p:cTn id="30" dur="500" fill="hold"/>
                                        <p:tgtEl>
                                          <p:spTgt spid="36"/>
                                        </p:tgtEl>
                                        <p:attrNameLst>
                                          <p:attrName>ppt_x</p:attrName>
                                        </p:attrNameLst>
                                      </p:cBhvr>
                                      <p:tavLst>
                                        <p:tav tm="0">
                                          <p:val>
                                            <p:strVal val="#ppt_x"/>
                                          </p:val>
                                        </p:tav>
                                        <p:tav tm="100000">
                                          <p:val>
                                            <p:strVal val="#ppt_x"/>
                                          </p:val>
                                        </p:tav>
                                      </p:tavLst>
                                    </p:anim>
                                    <p:anim calcmode="lin" valueType="num">
                                      <p:cBhvr additive="base">
                                        <p:cTn id="31" dur="500" fill="hold"/>
                                        <p:tgtEl>
                                          <p:spTgt spid="3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3" name="14_siempresoysana.wav"/>
                                        </p:tgtEl>
                                      </p:cMediaNode>
                                    </p:audio>
                                  </p:sub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37"/>
                                        </p:tgtEl>
                                        <p:attrNameLst>
                                          <p:attrName>style.visibility</p:attrName>
                                        </p:attrNameLst>
                                      </p:cBhvr>
                                      <p:to>
                                        <p:strVal val="visible"/>
                                      </p:to>
                                    </p:set>
                                    <p:anim calcmode="lin" valueType="num">
                                      <p:cBhvr additive="base">
                                        <p:cTn id="36" dur="500" fill="hold"/>
                                        <p:tgtEl>
                                          <p:spTgt spid="37"/>
                                        </p:tgtEl>
                                        <p:attrNameLst>
                                          <p:attrName>ppt_x</p:attrName>
                                        </p:attrNameLst>
                                      </p:cBhvr>
                                      <p:tavLst>
                                        <p:tav tm="0">
                                          <p:val>
                                            <p:strVal val="#ppt_x"/>
                                          </p:val>
                                        </p:tav>
                                        <p:tav tm="100000">
                                          <p:val>
                                            <p:strVal val="#ppt_x"/>
                                          </p:val>
                                        </p:tav>
                                      </p:tavLst>
                                    </p:anim>
                                    <p:anim calcmode="lin" valueType="num">
                                      <p:cBhvr additive="base">
                                        <p:cTn id="37" dur="500" fill="hold"/>
                                        <p:tgtEl>
                                          <p:spTgt spid="37"/>
                                        </p:tgtEl>
                                        <p:attrNameLst>
                                          <p:attrName>ppt_y</p:attrName>
                                        </p:attrNameLst>
                                      </p:cBhvr>
                                      <p:tavLst>
                                        <p:tav tm="0">
                                          <p:val>
                                            <p:strVal val="1+#ppt_h/2"/>
                                          </p:val>
                                        </p:tav>
                                        <p:tav tm="100000">
                                          <p:val>
                                            <p:strVal val="#ppt_y"/>
                                          </p:val>
                                        </p:tav>
                                      </p:tavLst>
                                    </p:anim>
                                  </p:childTnLst>
                                </p:cTn>
                              </p:par>
                              <p:par>
                                <p:cTn id="38" presetID="2" presetClass="entr" presetSubtype="4" fill="hold" grpId="0" nodeType="withEffect">
                                  <p:stCondLst>
                                    <p:cond delay="0"/>
                                  </p:stCondLst>
                                  <p:childTnLst>
                                    <p:set>
                                      <p:cBhvr>
                                        <p:cTn id="39" dur="1" fill="hold">
                                          <p:stCondLst>
                                            <p:cond delay="0"/>
                                          </p:stCondLst>
                                        </p:cTn>
                                        <p:tgtEl>
                                          <p:spTgt spid="38"/>
                                        </p:tgtEl>
                                        <p:attrNameLst>
                                          <p:attrName>style.visibility</p:attrName>
                                        </p:attrNameLst>
                                      </p:cBhvr>
                                      <p:to>
                                        <p:strVal val="visible"/>
                                      </p:to>
                                    </p:set>
                                    <p:anim calcmode="lin" valueType="num">
                                      <p:cBhvr additive="base">
                                        <p:cTn id="40" dur="500" fill="hold"/>
                                        <p:tgtEl>
                                          <p:spTgt spid="38"/>
                                        </p:tgtEl>
                                        <p:attrNameLst>
                                          <p:attrName>ppt_x</p:attrName>
                                        </p:attrNameLst>
                                      </p:cBhvr>
                                      <p:tavLst>
                                        <p:tav tm="0">
                                          <p:val>
                                            <p:strVal val="#ppt_x"/>
                                          </p:val>
                                        </p:tav>
                                        <p:tav tm="100000">
                                          <p:val>
                                            <p:strVal val="#ppt_x"/>
                                          </p:val>
                                        </p:tav>
                                      </p:tavLst>
                                    </p:anim>
                                    <p:anim calcmode="lin" valueType="num">
                                      <p:cBhvr additive="base">
                                        <p:cTn id="41"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39"/>
                                        </p:tgtEl>
                                        <p:attrNameLst>
                                          <p:attrName>style.visibility</p:attrName>
                                        </p:attrNameLst>
                                      </p:cBhvr>
                                      <p:to>
                                        <p:strVal val="visible"/>
                                      </p:to>
                                    </p:set>
                                    <p:anim calcmode="lin" valueType="num">
                                      <p:cBhvr additive="base">
                                        <p:cTn id="46" dur="500" fill="hold"/>
                                        <p:tgtEl>
                                          <p:spTgt spid="39"/>
                                        </p:tgtEl>
                                        <p:attrNameLst>
                                          <p:attrName>ppt_x</p:attrName>
                                        </p:attrNameLst>
                                      </p:cBhvr>
                                      <p:tavLst>
                                        <p:tav tm="0">
                                          <p:val>
                                            <p:strVal val="#ppt_x"/>
                                          </p:val>
                                        </p:tav>
                                        <p:tav tm="100000">
                                          <p:val>
                                            <p:strVal val="#ppt_x"/>
                                          </p:val>
                                        </p:tav>
                                      </p:tavLst>
                                    </p:anim>
                                    <p:anim calcmode="lin" valueType="num">
                                      <p:cBhvr additive="base">
                                        <p:cTn id="47"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nodeType="clickEffect">
                                  <p:stCondLst>
                                    <p:cond delay="0"/>
                                  </p:stCondLst>
                                  <p:childTnLst>
                                    <p:set>
                                      <p:cBhvr>
                                        <p:cTn id="51" dur="1" fill="hold">
                                          <p:stCondLst>
                                            <p:cond delay="0"/>
                                          </p:stCondLst>
                                        </p:cTn>
                                        <p:tgtEl>
                                          <p:spTgt spid="44"/>
                                        </p:tgtEl>
                                        <p:attrNameLst>
                                          <p:attrName>style.visibility</p:attrName>
                                        </p:attrNameLst>
                                      </p:cBhvr>
                                      <p:to>
                                        <p:strVal val="visible"/>
                                      </p:to>
                                    </p:set>
                                    <p:anim calcmode="lin" valueType="num">
                                      <p:cBhvr additive="base">
                                        <p:cTn id="52" dur="500" fill="hold"/>
                                        <p:tgtEl>
                                          <p:spTgt spid="44"/>
                                        </p:tgtEl>
                                        <p:attrNameLst>
                                          <p:attrName>ppt_x</p:attrName>
                                        </p:attrNameLst>
                                      </p:cBhvr>
                                      <p:tavLst>
                                        <p:tav tm="0">
                                          <p:val>
                                            <p:strVal val="#ppt_x"/>
                                          </p:val>
                                        </p:tav>
                                        <p:tav tm="100000">
                                          <p:val>
                                            <p:strVal val="#ppt_x"/>
                                          </p:val>
                                        </p:tav>
                                      </p:tavLst>
                                    </p:anim>
                                    <p:anim calcmode="lin" valueType="num">
                                      <p:cBhvr additive="base">
                                        <p:cTn id="53" dur="500" fill="hold"/>
                                        <p:tgtEl>
                                          <p:spTgt spid="44"/>
                                        </p:tgtEl>
                                        <p:attrNameLst>
                                          <p:attrName>ppt_y</p:attrName>
                                        </p:attrNameLst>
                                      </p:cBhvr>
                                      <p:tavLst>
                                        <p:tav tm="0">
                                          <p:val>
                                            <p:strVal val="1+#ppt_h/2"/>
                                          </p:val>
                                        </p:tav>
                                        <p:tav tm="100000">
                                          <p:val>
                                            <p:strVal val="#ppt_y"/>
                                          </p:val>
                                        </p:tav>
                                      </p:tavLst>
                                    </p:anim>
                                  </p:childTnLst>
                                </p:cTn>
                              </p:par>
                              <p:par>
                                <p:cTn id="54" presetID="2" presetClass="entr" presetSubtype="4" fill="hold" grpId="0" nodeType="withEffect">
                                  <p:stCondLst>
                                    <p:cond delay="0"/>
                                  </p:stCondLst>
                                  <p:childTnLst>
                                    <p:set>
                                      <p:cBhvr>
                                        <p:cTn id="55" dur="1" fill="hold">
                                          <p:stCondLst>
                                            <p:cond delay="0"/>
                                          </p:stCondLst>
                                        </p:cTn>
                                        <p:tgtEl>
                                          <p:spTgt spid="71"/>
                                        </p:tgtEl>
                                        <p:attrNameLst>
                                          <p:attrName>style.visibility</p:attrName>
                                        </p:attrNameLst>
                                      </p:cBhvr>
                                      <p:to>
                                        <p:strVal val="visible"/>
                                      </p:to>
                                    </p:set>
                                    <p:anim calcmode="lin" valueType="num">
                                      <p:cBhvr additive="base">
                                        <p:cTn id="56" dur="500" fill="hold"/>
                                        <p:tgtEl>
                                          <p:spTgt spid="71"/>
                                        </p:tgtEl>
                                        <p:attrNameLst>
                                          <p:attrName>ppt_x</p:attrName>
                                        </p:attrNameLst>
                                      </p:cBhvr>
                                      <p:tavLst>
                                        <p:tav tm="0">
                                          <p:val>
                                            <p:strVal val="#ppt_x"/>
                                          </p:val>
                                        </p:tav>
                                        <p:tav tm="100000">
                                          <p:val>
                                            <p:strVal val="#ppt_x"/>
                                          </p:val>
                                        </p:tav>
                                      </p:tavLst>
                                    </p:anim>
                                    <p:anim calcmode="lin" valueType="num">
                                      <p:cBhvr additive="base">
                                        <p:cTn id="57" dur="500" fill="hold"/>
                                        <p:tgtEl>
                                          <p:spTgt spid="71"/>
                                        </p:tgtEl>
                                        <p:attrNameLst>
                                          <p:attrName>ppt_y</p:attrName>
                                        </p:attrNameLst>
                                      </p:cBhvr>
                                      <p:tavLst>
                                        <p:tav tm="0">
                                          <p:val>
                                            <p:strVal val="1+#ppt_h/2"/>
                                          </p:val>
                                        </p:tav>
                                        <p:tav tm="100000">
                                          <p:val>
                                            <p:strVal val="#ppt_y"/>
                                          </p:val>
                                        </p:tav>
                                      </p:tavLst>
                                    </p:anim>
                                  </p:childTnLst>
                                </p:cTn>
                              </p:par>
                              <p:par>
                                <p:cTn id="58" presetID="2" presetClass="entr" presetSubtype="4" fill="hold" grpId="0" nodeType="withEffect">
                                  <p:stCondLst>
                                    <p:cond delay="0"/>
                                  </p:stCondLst>
                                  <p:childTnLst>
                                    <p:set>
                                      <p:cBhvr>
                                        <p:cTn id="59" dur="1" fill="hold">
                                          <p:stCondLst>
                                            <p:cond delay="0"/>
                                          </p:stCondLst>
                                        </p:cTn>
                                        <p:tgtEl>
                                          <p:spTgt spid="70"/>
                                        </p:tgtEl>
                                        <p:attrNameLst>
                                          <p:attrName>style.visibility</p:attrName>
                                        </p:attrNameLst>
                                      </p:cBhvr>
                                      <p:to>
                                        <p:strVal val="visible"/>
                                      </p:to>
                                    </p:set>
                                    <p:anim calcmode="lin" valueType="num">
                                      <p:cBhvr additive="base">
                                        <p:cTn id="60" dur="500" fill="hold"/>
                                        <p:tgtEl>
                                          <p:spTgt spid="70"/>
                                        </p:tgtEl>
                                        <p:attrNameLst>
                                          <p:attrName>ppt_x</p:attrName>
                                        </p:attrNameLst>
                                      </p:cBhvr>
                                      <p:tavLst>
                                        <p:tav tm="0">
                                          <p:val>
                                            <p:strVal val="#ppt_x"/>
                                          </p:val>
                                        </p:tav>
                                        <p:tav tm="100000">
                                          <p:val>
                                            <p:strVal val="#ppt_x"/>
                                          </p:val>
                                        </p:tav>
                                      </p:tavLst>
                                    </p:anim>
                                    <p:anim calcmode="lin" valueType="num">
                                      <p:cBhvr additive="base">
                                        <p:cTn id="61" dur="500" fill="hold"/>
                                        <p:tgtEl>
                                          <p:spTgt spid="70"/>
                                        </p:tgtEl>
                                        <p:attrNameLst>
                                          <p:attrName>ppt_y</p:attrName>
                                        </p:attrNameLst>
                                      </p:cBhvr>
                                      <p:tavLst>
                                        <p:tav tm="0">
                                          <p:val>
                                            <p:strVal val="1+#ppt_h/2"/>
                                          </p:val>
                                        </p:tav>
                                        <p:tav tm="100000">
                                          <p:val>
                                            <p:strVal val="#ppt_y"/>
                                          </p:val>
                                        </p:tav>
                                      </p:tavLst>
                                    </p:anim>
                                  </p:childTnLst>
                                </p:cTn>
                              </p:par>
                              <p:par>
                                <p:cTn id="62" presetID="2" presetClass="entr" presetSubtype="4" fill="hold" nodeType="withEffect">
                                  <p:stCondLst>
                                    <p:cond delay="0"/>
                                  </p:stCondLst>
                                  <p:childTnLst>
                                    <p:set>
                                      <p:cBhvr>
                                        <p:cTn id="63" dur="1" fill="hold">
                                          <p:stCondLst>
                                            <p:cond delay="0"/>
                                          </p:stCondLst>
                                        </p:cTn>
                                        <p:tgtEl>
                                          <p:spTgt spid="76"/>
                                        </p:tgtEl>
                                        <p:attrNameLst>
                                          <p:attrName>style.visibility</p:attrName>
                                        </p:attrNameLst>
                                      </p:cBhvr>
                                      <p:to>
                                        <p:strVal val="visible"/>
                                      </p:to>
                                    </p:set>
                                    <p:anim calcmode="lin" valueType="num">
                                      <p:cBhvr additive="base">
                                        <p:cTn id="64" dur="500" fill="hold"/>
                                        <p:tgtEl>
                                          <p:spTgt spid="76"/>
                                        </p:tgtEl>
                                        <p:attrNameLst>
                                          <p:attrName>ppt_x</p:attrName>
                                        </p:attrNameLst>
                                      </p:cBhvr>
                                      <p:tavLst>
                                        <p:tav tm="0">
                                          <p:val>
                                            <p:strVal val="#ppt_x"/>
                                          </p:val>
                                        </p:tav>
                                        <p:tav tm="100000">
                                          <p:val>
                                            <p:strVal val="#ppt_x"/>
                                          </p:val>
                                        </p:tav>
                                      </p:tavLst>
                                    </p:anim>
                                    <p:anim calcmode="lin" valueType="num">
                                      <p:cBhvr additive="base">
                                        <p:cTn id="65" dur="500" fill="hold"/>
                                        <p:tgtEl>
                                          <p:spTgt spid="76"/>
                                        </p:tgtEl>
                                        <p:attrNameLst>
                                          <p:attrName>ppt_y</p:attrName>
                                        </p:attrNameLst>
                                      </p:cBhvr>
                                      <p:tavLst>
                                        <p:tav tm="0">
                                          <p:val>
                                            <p:strVal val="1+#ppt_h/2"/>
                                          </p:val>
                                        </p:tav>
                                        <p:tav tm="100000">
                                          <p:val>
                                            <p:strVal val="#ppt_y"/>
                                          </p:val>
                                        </p:tav>
                                      </p:tavLst>
                                    </p:anim>
                                  </p:childTnLst>
                                </p:cTn>
                              </p:par>
                              <p:par>
                                <p:cTn id="66" presetID="2" presetClass="entr" presetSubtype="4" fill="hold" grpId="0" nodeType="withEffect">
                                  <p:stCondLst>
                                    <p:cond delay="0"/>
                                  </p:stCondLst>
                                  <p:childTnLst>
                                    <p:set>
                                      <p:cBhvr>
                                        <p:cTn id="67" dur="1" fill="hold">
                                          <p:stCondLst>
                                            <p:cond delay="0"/>
                                          </p:stCondLst>
                                        </p:cTn>
                                        <p:tgtEl>
                                          <p:spTgt spid="72"/>
                                        </p:tgtEl>
                                        <p:attrNameLst>
                                          <p:attrName>style.visibility</p:attrName>
                                        </p:attrNameLst>
                                      </p:cBhvr>
                                      <p:to>
                                        <p:strVal val="visible"/>
                                      </p:to>
                                    </p:set>
                                    <p:anim calcmode="lin" valueType="num">
                                      <p:cBhvr additive="base">
                                        <p:cTn id="68" dur="500" fill="hold"/>
                                        <p:tgtEl>
                                          <p:spTgt spid="72"/>
                                        </p:tgtEl>
                                        <p:attrNameLst>
                                          <p:attrName>ppt_x</p:attrName>
                                        </p:attrNameLst>
                                      </p:cBhvr>
                                      <p:tavLst>
                                        <p:tav tm="0">
                                          <p:val>
                                            <p:strVal val="#ppt_x"/>
                                          </p:val>
                                        </p:tav>
                                        <p:tav tm="100000">
                                          <p:val>
                                            <p:strVal val="#ppt_x"/>
                                          </p:val>
                                        </p:tav>
                                      </p:tavLst>
                                    </p:anim>
                                    <p:anim calcmode="lin" valueType="num">
                                      <p:cBhvr additive="base">
                                        <p:cTn id="69" dur="500" fill="hold"/>
                                        <p:tgtEl>
                                          <p:spTgt spid="72"/>
                                        </p:tgtEl>
                                        <p:attrNameLst>
                                          <p:attrName>ppt_y</p:attrName>
                                        </p:attrNameLst>
                                      </p:cBhvr>
                                      <p:tavLst>
                                        <p:tav tm="0">
                                          <p:val>
                                            <p:strVal val="1+#ppt_h/2"/>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2" presetClass="entr" presetSubtype="4" fill="hold" grpId="0" nodeType="clickEffect">
                                  <p:stCondLst>
                                    <p:cond delay="0"/>
                                  </p:stCondLst>
                                  <p:childTnLst>
                                    <p:set>
                                      <p:cBhvr>
                                        <p:cTn id="73" dur="1" fill="hold">
                                          <p:stCondLst>
                                            <p:cond delay="0"/>
                                          </p:stCondLst>
                                        </p:cTn>
                                        <p:tgtEl>
                                          <p:spTgt spid="29"/>
                                        </p:tgtEl>
                                        <p:attrNameLst>
                                          <p:attrName>style.visibility</p:attrName>
                                        </p:attrNameLst>
                                      </p:cBhvr>
                                      <p:to>
                                        <p:strVal val="visible"/>
                                      </p:to>
                                    </p:set>
                                    <p:anim calcmode="lin" valueType="num">
                                      <p:cBhvr additive="base">
                                        <p:cTn id="74" dur="500" fill="hold"/>
                                        <p:tgtEl>
                                          <p:spTgt spid="29"/>
                                        </p:tgtEl>
                                        <p:attrNameLst>
                                          <p:attrName>ppt_x</p:attrName>
                                        </p:attrNameLst>
                                      </p:cBhvr>
                                      <p:tavLst>
                                        <p:tav tm="0">
                                          <p:val>
                                            <p:strVal val="#ppt_x"/>
                                          </p:val>
                                        </p:tav>
                                        <p:tav tm="100000">
                                          <p:val>
                                            <p:strVal val="#ppt_x"/>
                                          </p:val>
                                        </p:tav>
                                      </p:tavLst>
                                    </p:anim>
                                    <p:anim calcmode="lin" valueType="num">
                                      <p:cBhvr additive="base">
                                        <p:cTn id="75" dur="500" fill="hold"/>
                                        <p:tgtEl>
                                          <p:spTgt spid="29"/>
                                        </p:tgtEl>
                                        <p:attrNameLst>
                                          <p:attrName>ppt_y</p:attrName>
                                        </p:attrNameLst>
                                      </p:cBhvr>
                                      <p:tavLst>
                                        <p:tav tm="0">
                                          <p:val>
                                            <p:strVal val="1+#ppt_h/2"/>
                                          </p:val>
                                        </p:tav>
                                        <p:tav tm="100000">
                                          <p:val>
                                            <p:strVal val="#ppt_y"/>
                                          </p:val>
                                        </p:tav>
                                      </p:tavLst>
                                    </p:anim>
                                  </p:childTnLst>
                                </p:cTn>
                              </p:par>
                              <p:par>
                                <p:cTn id="76" presetID="2" presetClass="entr" presetSubtype="4" fill="hold" grpId="0" nodeType="withEffect">
                                  <p:stCondLst>
                                    <p:cond delay="0"/>
                                  </p:stCondLst>
                                  <p:childTnLst>
                                    <p:set>
                                      <p:cBhvr>
                                        <p:cTn id="77" dur="1" fill="hold">
                                          <p:stCondLst>
                                            <p:cond delay="0"/>
                                          </p:stCondLst>
                                        </p:cTn>
                                        <p:tgtEl>
                                          <p:spTgt spid="45"/>
                                        </p:tgtEl>
                                        <p:attrNameLst>
                                          <p:attrName>style.visibility</p:attrName>
                                        </p:attrNameLst>
                                      </p:cBhvr>
                                      <p:to>
                                        <p:strVal val="visible"/>
                                      </p:to>
                                    </p:set>
                                    <p:anim calcmode="lin" valueType="num">
                                      <p:cBhvr additive="base">
                                        <p:cTn id="78" dur="500" fill="hold"/>
                                        <p:tgtEl>
                                          <p:spTgt spid="45"/>
                                        </p:tgtEl>
                                        <p:attrNameLst>
                                          <p:attrName>ppt_x</p:attrName>
                                        </p:attrNameLst>
                                      </p:cBhvr>
                                      <p:tavLst>
                                        <p:tav tm="0">
                                          <p:val>
                                            <p:strVal val="#ppt_x"/>
                                          </p:val>
                                        </p:tav>
                                        <p:tav tm="100000">
                                          <p:val>
                                            <p:strVal val="#ppt_x"/>
                                          </p:val>
                                        </p:tav>
                                      </p:tavLst>
                                    </p:anim>
                                    <p:anim calcmode="lin" valueType="num">
                                      <p:cBhvr additive="base">
                                        <p:cTn id="79"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2" presetClass="entr" presetSubtype="4" fill="hold" grpId="0" nodeType="clickEffect">
                                  <p:stCondLst>
                                    <p:cond delay="0"/>
                                  </p:stCondLst>
                                  <p:childTnLst>
                                    <p:set>
                                      <p:cBhvr>
                                        <p:cTn id="83" dur="1" fill="hold">
                                          <p:stCondLst>
                                            <p:cond delay="0"/>
                                          </p:stCondLst>
                                        </p:cTn>
                                        <p:tgtEl>
                                          <p:spTgt spid="40"/>
                                        </p:tgtEl>
                                        <p:attrNameLst>
                                          <p:attrName>style.visibility</p:attrName>
                                        </p:attrNameLst>
                                      </p:cBhvr>
                                      <p:to>
                                        <p:strVal val="visible"/>
                                      </p:to>
                                    </p:set>
                                    <p:anim calcmode="lin" valueType="num">
                                      <p:cBhvr additive="base">
                                        <p:cTn id="84" dur="500" fill="hold"/>
                                        <p:tgtEl>
                                          <p:spTgt spid="40"/>
                                        </p:tgtEl>
                                        <p:attrNameLst>
                                          <p:attrName>ppt_x</p:attrName>
                                        </p:attrNameLst>
                                      </p:cBhvr>
                                      <p:tavLst>
                                        <p:tav tm="0">
                                          <p:val>
                                            <p:strVal val="#ppt_x"/>
                                          </p:val>
                                        </p:tav>
                                        <p:tav tm="100000">
                                          <p:val>
                                            <p:strVal val="#ppt_x"/>
                                          </p:val>
                                        </p:tav>
                                      </p:tavLst>
                                    </p:anim>
                                    <p:anim calcmode="lin" valueType="num">
                                      <p:cBhvr additive="base">
                                        <p:cTn id="85" dur="500" fill="hold"/>
                                        <p:tgtEl>
                                          <p:spTgt spid="40"/>
                                        </p:tgtEl>
                                        <p:attrNameLst>
                                          <p:attrName>ppt_y</p:attrName>
                                        </p:attrNameLst>
                                      </p:cBhvr>
                                      <p:tavLst>
                                        <p:tav tm="0">
                                          <p:val>
                                            <p:strVal val="1+#ppt_h/2"/>
                                          </p:val>
                                        </p:tav>
                                        <p:tav tm="100000">
                                          <p:val>
                                            <p:strVal val="#ppt_y"/>
                                          </p:val>
                                        </p:tav>
                                      </p:tavLst>
                                    </p:anim>
                                  </p:childTnLst>
                                </p:cTn>
                              </p:par>
                              <p:par>
                                <p:cTn id="86" presetID="2" presetClass="entr" presetSubtype="4" fill="hold" grpId="0" nodeType="withEffect">
                                  <p:stCondLst>
                                    <p:cond delay="0"/>
                                  </p:stCondLst>
                                  <p:childTnLst>
                                    <p:set>
                                      <p:cBhvr>
                                        <p:cTn id="87" dur="1" fill="hold">
                                          <p:stCondLst>
                                            <p:cond delay="0"/>
                                          </p:stCondLst>
                                        </p:cTn>
                                        <p:tgtEl>
                                          <p:spTgt spid="41"/>
                                        </p:tgtEl>
                                        <p:attrNameLst>
                                          <p:attrName>style.visibility</p:attrName>
                                        </p:attrNameLst>
                                      </p:cBhvr>
                                      <p:to>
                                        <p:strVal val="visible"/>
                                      </p:to>
                                    </p:set>
                                    <p:anim calcmode="lin" valueType="num">
                                      <p:cBhvr additive="base">
                                        <p:cTn id="88" dur="500" fill="hold"/>
                                        <p:tgtEl>
                                          <p:spTgt spid="41"/>
                                        </p:tgtEl>
                                        <p:attrNameLst>
                                          <p:attrName>ppt_x</p:attrName>
                                        </p:attrNameLst>
                                      </p:cBhvr>
                                      <p:tavLst>
                                        <p:tav tm="0">
                                          <p:val>
                                            <p:strVal val="#ppt_x"/>
                                          </p:val>
                                        </p:tav>
                                        <p:tav tm="100000">
                                          <p:val>
                                            <p:strVal val="#ppt_x"/>
                                          </p:val>
                                        </p:tav>
                                      </p:tavLst>
                                    </p:anim>
                                    <p:anim calcmode="lin" valueType="num">
                                      <p:cBhvr additive="base">
                                        <p:cTn id="89" dur="500" fill="hold"/>
                                        <p:tgtEl>
                                          <p:spTgt spid="41"/>
                                        </p:tgtEl>
                                        <p:attrNameLst>
                                          <p:attrName>ppt_y</p:attrName>
                                        </p:attrNameLst>
                                      </p:cBhvr>
                                      <p:tavLst>
                                        <p:tav tm="0">
                                          <p:val>
                                            <p:strVal val="1+#ppt_h/2"/>
                                          </p:val>
                                        </p:tav>
                                        <p:tav tm="100000">
                                          <p:val>
                                            <p:strVal val="#ppt_y"/>
                                          </p:val>
                                        </p:tav>
                                      </p:tavLst>
                                    </p:anim>
                                  </p:childTnLst>
                                </p:cTn>
                              </p:par>
                              <p:par>
                                <p:cTn id="90" presetID="2" presetClass="entr" presetSubtype="4" fill="hold" grpId="0" nodeType="withEffect">
                                  <p:stCondLst>
                                    <p:cond delay="0"/>
                                  </p:stCondLst>
                                  <p:childTnLst>
                                    <p:set>
                                      <p:cBhvr>
                                        <p:cTn id="91" dur="1" fill="hold">
                                          <p:stCondLst>
                                            <p:cond delay="0"/>
                                          </p:stCondLst>
                                        </p:cTn>
                                        <p:tgtEl>
                                          <p:spTgt spid="42"/>
                                        </p:tgtEl>
                                        <p:attrNameLst>
                                          <p:attrName>style.visibility</p:attrName>
                                        </p:attrNameLst>
                                      </p:cBhvr>
                                      <p:to>
                                        <p:strVal val="visible"/>
                                      </p:to>
                                    </p:set>
                                    <p:anim calcmode="lin" valueType="num">
                                      <p:cBhvr additive="base">
                                        <p:cTn id="92" dur="500" fill="hold"/>
                                        <p:tgtEl>
                                          <p:spTgt spid="42"/>
                                        </p:tgtEl>
                                        <p:attrNameLst>
                                          <p:attrName>ppt_x</p:attrName>
                                        </p:attrNameLst>
                                      </p:cBhvr>
                                      <p:tavLst>
                                        <p:tav tm="0">
                                          <p:val>
                                            <p:strVal val="#ppt_x"/>
                                          </p:val>
                                        </p:tav>
                                        <p:tav tm="100000">
                                          <p:val>
                                            <p:strVal val="#ppt_x"/>
                                          </p:val>
                                        </p:tav>
                                      </p:tavLst>
                                    </p:anim>
                                    <p:anim calcmode="lin" valueType="num">
                                      <p:cBhvr additive="base">
                                        <p:cTn id="93"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2" presetClass="entr" presetSubtype="4" fill="hold" nodeType="clickEffect">
                                  <p:stCondLst>
                                    <p:cond delay="0"/>
                                  </p:stCondLst>
                                  <p:childTnLst>
                                    <p:set>
                                      <p:cBhvr>
                                        <p:cTn id="97" dur="1" fill="hold">
                                          <p:stCondLst>
                                            <p:cond delay="0"/>
                                          </p:stCondLst>
                                        </p:cTn>
                                        <p:tgtEl>
                                          <p:spTgt spid="43"/>
                                        </p:tgtEl>
                                        <p:attrNameLst>
                                          <p:attrName>style.visibility</p:attrName>
                                        </p:attrNameLst>
                                      </p:cBhvr>
                                      <p:to>
                                        <p:strVal val="visible"/>
                                      </p:to>
                                    </p:set>
                                    <p:anim calcmode="lin" valueType="num">
                                      <p:cBhvr additive="base">
                                        <p:cTn id="98" dur="500" fill="hold"/>
                                        <p:tgtEl>
                                          <p:spTgt spid="43"/>
                                        </p:tgtEl>
                                        <p:attrNameLst>
                                          <p:attrName>ppt_x</p:attrName>
                                        </p:attrNameLst>
                                      </p:cBhvr>
                                      <p:tavLst>
                                        <p:tav tm="0">
                                          <p:val>
                                            <p:strVal val="#ppt_x"/>
                                          </p:val>
                                        </p:tav>
                                        <p:tav tm="100000">
                                          <p:val>
                                            <p:strVal val="#ppt_x"/>
                                          </p:val>
                                        </p:tav>
                                      </p:tavLst>
                                    </p:anim>
                                    <p:anim calcmode="lin" valueType="num">
                                      <p:cBhvr additive="base">
                                        <p:cTn id="99"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100" fill="hold">
                      <p:stCondLst>
                        <p:cond delay="indefinite"/>
                      </p:stCondLst>
                      <p:childTnLst>
                        <p:par>
                          <p:cTn id="101" fill="hold">
                            <p:stCondLst>
                              <p:cond delay="0"/>
                            </p:stCondLst>
                            <p:childTnLst>
                              <p:par>
                                <p:cTn id="102" presetID="2" presetClass="entr" presetSubtype="4" fill="hold" grpId="0" nodeType="clickEffect">
                                  <p:stCondLst>
                                    <p:cond delay="0"/>
                                  </p:stCondLst>
                                  <p:childTnLst>
                                    <p:set>
                                      <p:cBhvr>
                                        <p:cTn id="103" dur="1" fill="hold">
                                          <p:stCondLst>
                                            <p:cond delay="0"/>
                                          </p:stCondLst>
                                        </p:cTn>
                                        <p:tgtEl>
                                          <p:spTgt spid="73"/>
                                        </p:tgtEl>
                                        <p:attrNameLst>
                                          <p:attrName>style.visibility</p:attrName>
                                        </p:attrNameLst>
                                      </p:cBhvr>
                                      <p:to>
                                        <p:strVal val="visible"/>
                                      </p:to>
                                    </p:set>
                                    <p:anim calcmode="lin" valueType="num">
                                      <p:cBhvr additive="base">
                                        <p:cTn id="104" dur="500" fill="hold"/>
                                        <p:tgtEl>
                                          <p:spTgt spid="73"/>
                                        </p:tgtEl>
                                        <p:attrNameLst>
                                          <p:attrName>ppt_x</p:attrName>
                                        </p:attrNameLst>
                                      </p:cBhvr>
                                      <p:tavLst>
                                        <p:tav tm="0">
                                          <p:val>
                                            <p:strVal val="#ppt_x"/>
                                          </p:val>
                                        </p:tav>
                                        <p:tav tm="100000">
                                          <p:val>
                                            <p:strVal val="#ppt_x"/>
                                          </p:val>
                                        </p:tav>
                                      </p:tavLst>
                                    </p:anim>
                                    <p:anim calcmode="lin" valueType="num">
                                      <p:cBhvr additive="base">
                                        <p:cTn id="105" dur="500" fill="hold"/>
                                        <p:tgtEl>
                                          <p:spTgt spid="73"/>
                                        </p:tgtEl>
                                        <p:attrNameLst>
                                          <p:attrName>ppt_y</p:attrName>
                                        </p:attrNameLst>
                                      </p:cBhvr>
                                      <p:tavLst>
                                        <p:tav tm="0">
                                          <p:val>
                                            <p:strVal val="1+#ppt_h/2"/>
                                          </p:val>
                                        </p:tav>
                                        <p:tav tm="100000">
                                          <p:val>
                                            <p:strVal val="#ppt_y"/>
                                          </p:val>
                                        </p:tav>
                                      </p:tavLst>
                                    </p:anim>
                                  </p:childTnLst>
                                </p:cTn>
                              </p:par>
                              <p:par>
                                <p:cTn id="106" presetID="2" presetClass="entr" presetSubtype="4" fill="hold" grpId="0" nodeType="withEffect">
                                  <p:stCondLst>
                                    <p:cond delay="0"/>
                                  </p:stCondLst>
                                  <p:childTnLst>
                                    <p:set>
                                      <p:cBhvr>
                                        <p:cTn id="107" dur="1" fill="hold">
                                          <p:stCondLst>
                                            <p:cond delay="0"/>
                                          </p:stCondLst>
                                        </p:cTn>
                                        <p:tgtEl>
                                          <p:spTgt spid="74"/>
                                        </p:tgtEl>
                                        <p:attrNameLst>
                                          <p:attrName>style.visibility</p:attrName>
                                        </p:attrNameLst>
                                      </p:cBhvr>
                                      <p:to>
                                        <p:strVal val="visible"/>
                                      </p:to>
                                    </p:set>
                                    <p:anim calcmode="lin" valueType="num">
                                      <p:cBhvr additive="base">
                                        <p:cTn id="108" dur="500" fill="hold"/>
                                        <p:tgtEl>
                                          <p:spTgt spid="74"/>
                                        </p:tgtEl>
                                        <p:attrNameLst>
                                          <p:attrName>ppt_x</p:attrName>
                                        </p:attrNameLst>
                                      </p:cBhvr>
                                      <p:tavLst>
                                        <p:tav tm="0">
                                          <p:val>
                                            <p:strVal val="#ppt_x"/>
                                          </p:val>
                                        </p:tav>
                                        <p:tav tm="100000">
                                          <p:val>
                                            <p:strVal val="#ppt_x"/>
                                          </p:val>
                                        </p:tav>
                                      </p:tavLst>
                                    </p:anim>
                                    <p:anim calcmode="lin" valueType="num">
                                      <p:cBhvr additive="base">
                                        <p:cTn id="109" dur="500" fill="hold"/>
                                        <p:tgtEl>
                                          <p:spTgt spid="74"/>
                                        </p:tgtEl>
                                        <p:attrNameLst>
                                          <p:attrName>ppt_y</p:attrName>
                                        </p:attrNameLst>
                                      </p:cBhvr>
                                      <p:tavLst>
                                        <p:tav tm="0">
                                          <p:val>
                                            <p:strVal val="1+#ppt_h/2"/>
                                          </p:val>
                                        </p:tav>
                                        <p:tav tm="100000">
                                          <p:val>
                                            <p:strVal val="#ppt_y"/>
                                          </p:val>
                                        </p:tav>
                                      </p:tavLst>
                                    </p:anim>
                                  </p:childTnLst>
                                </p:cTn>
                              </p:par>
                            </p:childTnLst>
                          </p:cTn>
                        </p:par>
                      </p:childTnLst>
                    </p:cTn>
                  </p:par>
                  <p:par>
                    <p:cTn id="110" fill="hold">
                      <p:stCondLst>
                        <p:cond delay="indefinite"/>
                      </p:stCondLst>
                      <p:childTnLst>
                        <p:par>
                          <p:cTn id="111" fill="hold">
                            <p:stCondLst>
                              <p:cond delay="0"/>
                            </p:stCondLst>
                            <p:childTnLst>
                              <p:par>
                                <p:cTn id="112" presetID="2" presetClass="entr" presetSubtype="4" fill="hold" nodeType="clickEffect">
                                  <p:stCondLst>
                                    <p:cond delay="0"/>
                                  </p:stCondLst>
                                  <p:childTnLst>
                                    <p:set>
                                      <p:cBhvr>
                                        <p:cTn id="113" dur="1" fill="hold">
                                          <p:stCondLst>
                                            <p:cond delay="0"/>
                                          </p:stCondLst>
                                        </p:cTn>
                                        <p:tgtEl>
                                          <p:spTgt spid="75"/>
                                        </p:tgtEl>
                                        <p:attrNameLst>
                                          <p:attrName>style.visibility</p:attrName>
                                        </p:attrNameLst>
                                      </p:cBhvr>
                                      <p:to>
                                        <p:strVal val="visible"/>
                                      </p:to>
                                    </p:set>
                                    <p:anim calcmode="lin" valueType="num">
                                      <p:cBhvr additive="base">
                                        <p:cTn id="114" dur="500" fill="hold"/>
                                        <p:tgtEl>
                                          <p:spTgt spid="75"/>
                                        </p:tgtEl>
                                        <p:attrNameLst>
                                          <p:attrName>ppt_x</p:attrName>
                                        </p:attrNameLst>
                                      </p:cBhvr>
                                      <p:tavLst>
                                        <p:tav tm="0">
                                          <p:val>
                                            <p:strVal val="#ppt_x"/>
                                          </p:val>
                                        </p:tav>
                                        <p:tav tm="100000">
                                          <p:val>
                                            <p:strVal val="#ppt_x"/>
                                          </p:val>
                                        </p:tav>
                                      </p:tavLst>
                                    </p:anim>
                                    <p:anim calcmode="lin" valueType="num">
                                      <p:cBhvr additive="base">
                                        <p:cTn id="115" dur="500" fill="hold"/>
                                        <p:tgtEl>
                                          <p:spTgt spid="7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6" grpId="0"/>
      <p:bldP spid="37" grpId="0" animBg="1"/>
      <p:bldP spid="38" grpId="0" animBg="1"/>
      <p:bldP spid="40" grpId="0" animBg="1"/>
      <p:bldP spid="41" grpId="0" animBg="1"/>
      <p:bldP spid="42" grpId="0" animBg="1"/>
      <p:bldP spid="70" grpId="0"/>
      <p:bldP spid="71" grpId="0"/>
      <p:bldP spid="72" grpId="0" animBg="1"/>
      <p:bldP spid="73" grpId="0" animBg="1"/>
      <p:bldP spid="74" grpId="0" animBg="1"/>
      <p:bldP spid="29" grpId="0" animBg="1"/>
      <p:bldP spid="4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descr="Brain, Idea, Think, Creativity">
            <a:extLst>
              <a:ext uri="{FF2B5EF4-FFF2-40B4-BE49-F238E27FC236}">
                <a16:creationId xmlns:a16="http://schemas.microsoft.com/office/drawing/2014/main" id="{705C450C-CADB-4017-97F0-D072DC29E55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30482" y="90436"/>
            <a:ext cx="922444" cy="92244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F074F538-2ED0-4E68-AA87-04AE189CE184}"/>
              </a:ext>
            </a:extLst>
          </p:cNvPr>
          <p:cNvSpPr>
            <a:spLocks noGrp="1"/>
          </p:cNvSpPr>
          <p:nvPr>
            <p:ph type="title"/>
          </p:nvPr>
        </p:nvSpPr>
        <p:spPr>
          <a:xfrm>
            <a:off x="10391409" y="1112999"/>
            <a:ext cx="1800591" cy="277000"/>
          </a:xfrm>
          <a:solidFill>
            <a:srgbClr val="0070C0"/>
          </a:solidFill>
        </p:spPr>
        <p:txBody>
          <a:bodyPr>
            <a:noAutofit/>
          </a:bodyPr>
          <a:lstStyle/>
          <a:p>
            <a:pPr algn="ctr"/>
            <a:r>
              <a:rPr lang="en-GB" sz="2000" dirty="0" err="1">
                <a:solidFill>
                  <a:schemeClr val="bg1"/>
                </a:solidFill>
                <a:latin typeface="Century Gothic" panose="020B0502020202020204" pitchFamily="34" charset="0"/>
              </a:rPr>
              <a:t>vocabulario</a:t>
            </a:r>
            <a:endParaRPr lang="en-GB" sz="2000" dirty="0">
              <a:solidFill>
                <a:schemeClr val="bg1"/>
              </a:solidFill>
              <a:latin typeface="Century Gothic" panose="020B0502020202020204" pitchFamily="34" charset="0"/>
            </a:endParaRPr>
          </a:p>
        </p:txBody>
      </p:sp>
      <p:sp>
        <p:nvSpPr>
          <p:cNvPr id="11" name="TextBox 10">
            <a:extLst>
              <a:ext uri="{FF2B5EF4-FFF2-40B4-BE49-F238E27FC236}">
                <a16:creationId xmlns:a16="http://schemas.microsoft.com/office/drawing/2014/main" id="{9398065C-C1D2-45AB-89DE-BD5049D329CA}"/>
              </a:ext>
            </a:extLst>
          </p:cNvPr>
          <p:cNvSpPr txBox="1"/>
          <p:nvPr/>
        </p:nvSpPr>
        <p:spPr>
          <a:xfrm>
            <a:off x="5273919" y="1057105"/>
            <a:ext cx="2165978" cy="1107996"/>
          </a:xfrm>
          <a:prstGeom prst="rect">
            <a:avLst/>
          </a:prstGeom>
          <a:noFill/>
        </p:spPr>
        <p:txBody>
          <a:bodyPr wrap="none" rtlCol="0">
            <a:spAutoFit/>
          </a:bodyPr>
          <a:lstStyle/>
          <a:p>
            <a:r>
              <a:rPr lang="en-GB" sz="6600" b="1" dirty="0" err="1">
                <a:solidFill>
                  <a:srgbClr val="002060"/>
                </a:solidFill>
                <a:latin typeface="Century Gothic" panose="020B0502020202020204" pitchFamily="34" charset="0"/>
              </a:rPr>
              <a:t>sano</a:t>
            </a:r>
            <a:endParaRPr lang="en-GB" sz="6600" b="1" dirty="0">
              <a:solidFill>
                <a:srgbClr val="002060"/>
              </a:solidFill>
              <a:latin typeface="Century Gothic" panose="020B0502020202020204" pitchFamily="34" charset="0"/>
            </a:endParaRPr>
          </a:p>
        </p:txBody>
      </p:sp>
      <p:sp>
        <p:nvSpPr>
          <p:cNvPr id="12" name="TextBox 11">
            <a:extLst>
              <a:ext uri="{FF2B5EF4-FFF2-40B4-BE49-F238E27FC236}">
                <a16:creationId xmlns:a16="http://schemas.microsoft.com/office/drawing/2014/main" id="{9165CBD0-3B4E-4229-BA71-AAE5294E11A0}"/>
              </a:ext>
            </a:extLst>
          </p:cNvPr>
          <p:cNvSpPr txBox="1"/>
          <p:nvPr/>
        </p:nvSpPr>
        <p:spPr>
          <a:xfrm>
            <a:off x="5273919" y="2739367"/>
            <a:ext cx="3334567" cy="1107996"/>
          </a:xfrm>
          <a:prstGeom prst="rect">
            <a:avLst/>
          </a:prstGeom>
          <a:noFill/>
        </p:spPr>
        <p:txBody>
          <a:bodyPr wrap="none" rtlCol="0">
            <a:spAutoFit/>
          </a:bodyPr>
          <a:lstStyle/>
          <a:p>
            <a:r>
              <a:rPr lang="en-GB" sz="6600" b="1" dirty="0" err="1">
                <a:solidFill>
                  <a:srgbClr val="002060"/>
                </a:solidFill>
                <a:latin typeface="Century Gothic" panose="020B0502020202020204" pitchFamily="34" charset="0"/>
              </a:rPr>
              <a:t>positivo</a:t>
            </a:r>
            <a:endParaRPr lang="en-GB" sz="6600" b="1" dirty="0">
              <a:solidFill>
                <a:srgbClr val="002060"/>
              </a:solidFill>
              <a:latin typeface="Century Gothic" panose="020B0502020202020204" pitchFamily="34" charset="0"/>
            </a:endParaRPr>
          </a:p>
        </p:txBody>
      </p:sp>
      <p:sp>
        <p:nvSpPr>
          <p:cNvPr id="13" name="TextBox 12">
            <a:extLst>
              <a:ext uri="{FF2B5EF4-FFF2-40B4-BE49-F238E27FC236}">
                <a16:creationId xmlns:a16="http://schemas.microsoft.com/office/drawing/2014/main" id="{DD88A2B7-4530-41DD-ABB8-C925E5EDC8CC}"/>
              </a:ext>
            </a:extLst>
          </p:cNvPr>
          <p:cNvSpPr txBox="1"/>
          <p:nvPr/>
        </p:nvSpPr>
        <p:spPr>
          <a:xfrm>
            <a:off x="5273919" y="4421629"/>
            <a:ext cx="2183611" cy="1107996"/>
          </a:xfrm>
          <a:prstGeom prst="rect">
            <a:avLst/>
          </a:prstGeom>
          <a:noFill/>
        </p:spPr>
        <p:txBody>
          <a:bodyPr wrap="none" rtlCol="0">
            <a:spAutoFit/>
          </a:bodyPr>
          <a:lstStyle/>
          <a:p>
            <a:r>
              <a:rPr lang="en-GB" sz="6600" b="1" dirty="0" err="1">
                <a:solidFill>
                  <a:srgbClr val="002060"/>
                </a:solidFill>
                <a:latin typeface="Century Gothic" panose="020B0502020202020204" pitchFamily="34" charset="0"/>
              </a:rPr>
              <a:t>sana</a:t>
            </a:r>
            <a:endParaRPr lang="en-GB" sz="6600" b="1" dirty="0">
              <a:solidFill>
                <a:srgbClr val="002060"/>
              </a:solidFill>
              <a:latin typeface="Century Gothic" panose="020B0502020202020204" pitchFamily="34" charset="0"/>
            </a:endParaRPr>
          </a:p>
        </p:txBody>
      </p:sp>
      <p:sp>
        <p:nvSpPr>
          <p:cNvPr id="21" name="Rectangle: Rounded Corners 20">
            <a:extLst>
              <a:ext uri="{FF2B5EF4-FFF2-40B4-BE49-F238E27FC236}">
                <a16:creationId xmlns:a16="http://schemas.microsoft.com/office/drawing/2014/main" id="{6613CB53-00AB-4149-8B29-2CEE9F5937A1}"/>
              </a:ext>
            </a:extLst>
          </p:cNvPr>
          <p:cNvSpPr/>
          <p:nvPr/>
        </p:nvSpPr>
        <p:spPr>
          <a:xfrm>
            <a:off x="5273920" y="4439214"/>
            <a:ext cx="2683114" cy="1107996"/>
          </a:xfrm>
          <a:prstGeom prst="roundRect">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Speech Bubble: Rectangle with Corners Rounded 13">
            <a:extLst>
              <a:ext uri="{FF2B5EF4-FFF2-40B4-BE49-F238E27FC236}">
                <a16:creationId xmlns:a16="http://schemas.microsoft.com/office/drawing/2014/main" id="{9F53267C-3272-47E6-BCB1-94581D376114}"/>
              </a:ext>
            </a:extLst>
          </p:cNvPr>
          <p:cNvSpPr/>
          <p:nvPr/>
        </p:nvSpPr>
        <p:spPr>
          <a:xfrm>
            <a:off x="8521687" y="3847363"/>
            <a:ext cx="3427209" cy="2619410"/>
          </a:xfrm>
          <a:prstGeom prst="wedgeRoundRectCallout">
            <a:avLst>
              <a:gd name="adj1" fmla="val -19505"/>
              <a:gd name="adj2" fmla="val 59719"/>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a:t>
            </a:r>
            <a:r>
              <a:rPr lang="en-GB" sz="2400" b="1" dirty="0">
                <a:solidFill>
                  <a:srgbClr val="002060"/>
                </a:solidFill>
                <a:latin typeface="Century Gothic" panose="020B0502020202020204" pitchFamily="34" charset="0"/>
              </a:rPr>
              <a:t>¿</a:t>
            </a:r>
            <a:r>
              <a:rPr lang="en-GB" sz="2400" b="1" dirty="0" err="1">
                <a:solidFill>
                  <a:srgbClr val="002060"/>
                </a:solidFill>
                <a:latin typeface="Century Gothic" panose="020B0502020202020204" pitchFamily="34" charset="0"/>
              </a:rPr>
              <a:t>Cómo</a:t>
            </a:r>
            <a:r>
              <a:rPr lang="en-GB" sz="2400" b="1" dirty="0">
                <a:solidFill>
                  <a:srgbClr val="002060"/>
                </a:solidFill>
                <a:latin typeface="Century Gothic" panose="020B0502020202020204" pitchFamily="34" charset="0"/>
              </a:rPr>
              <a:t> es? </a:t>
            </a:r>
            <a:r>
              <a:rPr lang="en-GB" sz="2400" dirty="0">
                <a:solidFill>
                  <a:srgbClr val="002060"/>
                </a:solidFill>
                <a:latin typeface="Century Gothic" panose="020B0502020202020204" pitchFamily="34" charset="0"/>
              </a:rPr>
              <a:t>asks How is she/he/it normally? </a:t>
            </a:r>
            <a:br>
              <a:rPr lang="en-GB" sz="2400" dirty="0">
                <a:solidFill>
                  <a:srgbClr val="002060"/>
                </a:solidFill>
                <a:latin typeface="Century Gothic" panose="020B0502020202020204" pitchFamily="34" charset="0"/>
              </a:rPr>
            </a:br>
            <a:r>
              <a:rPr lang="en-GB" sz="2400" dirty="0">
                <a:solidFill>
                  <a:srgbClr val="002060"/>
                </a:solidFill>
                <a:latin typeface="Century Gothic" panose="020B0502020202020204" pitchFamily="34" charset="0"/>
              </a:rPr>
              <a:t>In English, we say ‘What is s/he, it like?’</a:t>
            </a:r>
          </a:p>
        </p:txBody>
      </p:sp>
      <p:pic>
        <p:nvPicPr>
          <p:cNvPr id="6" name="Picture 5" descr="Shape, circle&#10;&#10;Description automatically generated">
            <a:extLst>
              <a:ext uri="{FF2B5EF4-FFF2-40B4-BE49-F238E27FC236}">
                <a16:creationId xmlns:a16="http://schemas.microsoft.com/office/drawing/2014/main" id="{0972B8B5-096A-48C9-87E1-22247B8F839F}"/>
              </a:ext>
            </a:extLst>
          </p:cNvPr>
          <p:cNvPicPr>
            <a:picLocks noChangeAspect="1"/>
          </p:cNvPicPr>
          <p:nvPr/>
        </p:nvPicPr>
        <p:blipFill>
          <a:blip r:embed="rId5"/>
          <a:stretch>
            <a:fillRect/>
          </a:stretch>
        </p:blipFill>
        <p:spPr>
          <a:xfrm>
            <a:off x="243104" y="2039898"/>
            <a:ext cx="4291392" cy="3117170"/>
          </a:xfrm>
          <a:prstGeom prst="rect">
            <a:avLst/>
          </a:prstGeom>
        </p:spPr>
      </p:pic>
      <p:sp>
        <p:nvSpPr>
          <p:cNvPr id="15" name="TextBox 14">
            <a:hlinkClick r:id="" action="ppaction://noaction">
              <a:snd r:embed="rId6" name="18_comoesQ.wav"/>
            </a:hlinkClick>
            <a:extLst>
              <a:ext uri="{FF2B5EF4-FFF2-40B4-BE49-F238E27FC236}">
                <a16:creationId xmlns:a16="http://schemas.microsoft.com/office/drawing/2014/main" id="{5C05D45C-5F7D-442D-A29B-F539C4F01AC2}"/>
              </a:ext>
            </a:extLst>
          </p:cNvPr>
          <p:cNvSpPr txBox="1"/>
          <p:nvPr/>
        </p:nvSpPr>
        <p:spPr>
          <a:xfrm>
            <a:off x="344719" y="349219"/>
            <a:ext cx="6980663" cy="707886"/>
          </a:xfrm>
          <a:prstGeom prst="rect">
            <a:avLst/>
          </a:prstGeom>
          <a:noFill/>
        </p:spPr>
        <p:txBody>
          <a:bodyPr wrap="square" rtlCol="0">
            <a:spAutoFit/>
          </a:bodyPr>
          <a:lstStyle/>
          <a:p>
            <a:r>
              <a:rPr lang="en-GB" sz="4000" b="1" dirty="0">
                <a:solidFill>
                  <a:srgbClr val="002060"/>
                </a:solidFill>
              </a:rPr>
              <a:t>¿</a:t>
            </a:r>
            <a:r>
              <a:rPr lang="en-GB" sz="4000" b="1" dirty="0" err="1">
                <a:solidFill>
                  <a:srgbClr val="002060"/>
                </a:solidFill>
              </a:rPr>
              <a:t>Cómo</a:t>
            </a:r>
            <a:r>
              <a:rPr lang="en-GB" sz="4000" b="1" dirty="0">
                <a:solidFill>
                  <a:srgbClr val="002060"/>
                </a:solidFill>
              </a:rPr>
              <a:t> es?</a:t>
            </a:r>
          </a:p>
        </p:txBody>
      </p:sp>
    </p:spTree>
    <p:extLst>
      <p:ext uri="{BB962C8B-B14F-4D97-AF65-F5344CB8AC3E}">
        <p14:creationId xmlns:p14="http://schemas.microsoft.com/office/powerpoint/2010/main" val="783244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15_essana.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descr="Brain, Idea, Think, Creativity">
            <a:extLst>
              <a:ext uri="{FF2B5EF4-FFF2-40B4-BE49-F238E27FC236}">
                <a16:creationId xmlns:a16="http://schemas.microsoft.com/office/drawing/2014/main" id="{705C450C-CADB-4017-97F0-D072DC29E55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30482" y="90436"/>
            <a:ext cx="922444" cy="92244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F074F538-2ED0-4E68-AA87-04AE189CE184}"/>
              </a:ext>
            </a:extLst>
          </p:cNvPr>
          <p:cNvSpPr>
            <a:spLocks noGrp="1"/>
          </p:cNvSpPr>
          <p:nvPr>
            <p:ph type="title"/>
          </p:nvPr>
        </p:nvSpPr>
        <p:spPr>
          <a:xfrm>
            <a:off x="10391409" y="1112999"/>
            <a:ext cx="1800591" cy="277000"/>
          </a:xfrm>
          <a:solidFill>
            <a:srgbClr val="0070C0"/>
          </a:solidFill>
        </p:spPr>
        <p:txBody>
          <a:bodyPr>
            <a:noAutofit/>
          </a:bodyPr>
          <a:lstStyle/>
          <a:p>
            <a:pPr algn="ctr"/>
            <a:r>
              <a:rPr lang="en-GB" sz="2000" dirty="0" err="1">
                <a:solidFill>
                  <a:schemeClr val="bg1"/>
                </a:solidFill>
                <a:latin typeface="Century Gothic" panose="020B0502020202020204" pitchFamily="34" charset="0"/>
              </a:rPr>
              <a:t>vocabulario</a:t>
            </a:r>
            <a:endParaRPr lang="en-GB" sz="2000" dirty="0">
              <a:solidFill>
                <a:schemeClr val="bg1"/>
              </a:solidFill>
              <a:latin typeface="Century Gothic" panose="020B0502020202020204" pitchFamily="34" charset="0"/>
            </a:endParaRPr>
          </a:p>
        </p:txBody>
      </p:sp>
      <p:sp>
        <p:nvSpPr>
          <p:cNvPr id="14" name="TextBox 13">
            <a:extLst>
              <a:ext uri="{FF2B5EF4-FFF2-40B4-BE49-F238E27FC236}">
                <a16:creationId xmlns:a16="http://schemas.microsoft.com/office/drawing/2014/main" id="{E8281912-BE8B-4ACC-9B28-EBC23C50C6BF}"/>
              </a:ext>
            </a:extLst>
          </p:cNvPr>
          <p:cNvSpPr txBox="1"/>
          <p:nvPr/>
        </p:nvSpPr>
        <p:spPr>
          <a:xfrm>
            <a:off x="5273919" y="1057105"/>
            <a:ext cx="1760418" cy="1107996"/>
          </a:xfrm>
          <a:prstGeom prst="rect">
            <a:avLst/>
          </a:prstGeom>
          <a:noFill/>
        </p:spPr>
        <p:txBody>
          <a:bodyPr wrap="none" rtlCol="0">
            <a:spAutoFit/>
          </a:bodyPr>
          <a:lstStyle/>
          <a:p>
            <a:r>
              <a:rPr lang="en-GB" sz="6600" b="1" dirty="0" err="1">
                <a:solidFill>
                  <a:srgbClr val="002060"/>
                </a:solidFill>
                <a:latin typeface="Century Gothic" panose="020B0502020202020204" pitchFamily="34" charset="0"/>
              </a:rPr>
              <a:t>feliz</a:t>
            </a:r>
            <a:endParaRPr lang="en-GB" sz="6600" b="1" dirty="0">
              <a:solidFill>
                <a:srgbClr val="002060"/>
              </a:solidFill>
              <a:latin typeface="Century Gothic" panose="020B0502020202020204" pitchFamily="34" charset="0"/>
            </a:endParaRPr>
          </a:p>
        </p:txBody>
      </p:sp>
      <p:sp>
        <p:nvSpPr>
          <p:cNvPr id="15" name="TextBox 14">
            <a:extLst>
              <a:ext uri="{FF2B5EF4-FFF2-40B4-BE49-F238E27FC236}">
                <a16:creationId xmlns:a16="http://schemas.microsoft.com/office/drawing/2014/main" id="{B33AA257-C9D7-49E7-B0CD-30A15DF56B29}"/>
              </a:ext>
            </a:extLst>
          </p:cNvPr>
          <p:cNvSpPr txBox="1"/>
          <p:nvPr/>
        </p:nvSpPr>
        <p:spPr>
          <a:xfrm>
            <a:off x="5273919" y="2739367"/>
            <a:ext cx="4164923" cy="1107996"/>
          </a:xfrm>
          <a:prstGeom prst="rect">
            <a:avLst/>
          </a:prstGeom>
          <a:noFill/>
        </p:spPr>
        <p:txBody>
          <a:bodyPr wrap="none" rtlCol="0">
            <a:spAutoFit/>
          </a:bodyPr>
          <a:lstStyle/>
          <a:p>
            <a:r>
              <a:rPr lang="en-GB" sz="6600" b="1" dirty="0" err="1">
                <a:solidFill>
                  <a:srgbClr val="002060"/>
                </a:solidFill>
                <a:latin typeface="Century Gothic" panose="020B0502020202020204" pitchFamily="34" charset="0"/>
              </a:rPr>
              <a:t>imposible</a:t>
            </a:r>
            <a:endParaRPr lang="en-GB" sz="6600" b="1" dirty="0">
              <a:solidFill>
                <a:srgbClr val="002060"/>
              </a:solidFill>
              <a:latin typeface="Century Gothic" panose="020B0502020202020204" pitchFamily="34" charset="0"/>
            </a:endParaRPr>
          </a:p>
        </p:txBody>
      </p:sp>
      <p:sp>
        <p:nvSpPr>
          <p:cNvPr id="16" name="TextBox 15">
            <a:extLst>
              <a:ext uri="{FF2B5EF4-FFF2-40B4-BE49-F238E27FC236}">
                <a16:creationId xmlns:a16="http://schemas.microsoft.com/office/drawing/2014/main" id="{30B83D12-C12A-425A-A617-6E451B2A484E}"/>
              </a:ext>
            </a:extLst>
          </p:cNvPr>
          <p:cNvSpPr txBox="1"/>
          <p:nvPr/>
        </p:nvSpPr>
        <p:spPr>
          <a:xfrm>
            <a:off x="5273919" y="4421629"/>
            <a:ext cx="3639138" cy="1107996"/>
          </a:xfrm>
          <a:prstGeom prst="rect">
            <a:avLst/>
          </a:prstGeom>
          <a:noFill/>
        </p:spPr>
        <p:txBody>
          <a:bodyPr wrap="none" rtlCol="0">
            <a:spAutoFit/>
          </a:bodyPr>
          <a:lstStyle/>
          <a:p>
            <a:r>
              <a:rPr lang="en-GB" sz="6600" b="1" dirty="0" err="1">
                <a:solidFill>
                  <a:srgbClr val="002060"/>
                </a:solidFill>
                <a:latin typeface="Century Gothic" panose="020B0502020202020204" pitchFamily="34" charset="0"/>
              </a:rPr>
              <a:t>nervioso</a:t>
            </a:r>
            <a:endParaRPr lang="en-GB" sz="6600" b="1" dirty="0">
              <a:solidFill>
                <a:srgbClr val="002060"/>
              </a:solidFill>
              <a:latin typeface="Century Gothic" panose="020B0502020202020204" pitchFamily="34" charset="0"/>
            </a:endParaRPr>
          </a:p>
        </p:txBody>
      </p:sp>
      <p:sp>
        <p:nvSpPr>
          <p:cNvPr id="17" name="Rectangle: Rounded Corners 16">
            <a:extLst>
              <a:ext uri="{FF2B5EF4-FFF2-40B4-BE49-F238E27FC236}">
                <a16:creationId xmlns:a16="http://schemas.microsoft.com/office/drawing/2014/main" id="{AAA2FBF8-8BC6-49FC-893C-12F124A48220}"/>
              </a:ext>
            </a:extLst>
          </p:cNvPr>
          <p:cNvSpPr/>
          <p:nvPr/>
        </p:nvSpPr>
        <p:spPr>
          <a:xfrm>
            <a:off x="5146481" y="1065161"/>
            <a:ext cx="2079416" cy="1107996"/>
          </a:xfrm>
          <a:prstGeom prst="roundRect">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descr="Shape, circle&#10;&#10;Description automatically generated">
            <a:extLst>
              <a:ext uri="{FF2B5EF4-FFF2-40B4-BE49-F238E27FC236}">
                <a16:creationId xmlns:a16="http://schemas.microsoft.com/office/drawing/2014/main" id="{655916C0-9C3D-429B-AD76-4BA9043C2B3C}"/>
              </a:ext>
            </a:extLst>
          </p:cNvPr>
          <p:cNvPicPr>
            <a:picLocks noChangeAspect="1"/>
          </p:cNvPicPr>
          <p:nvPr/>
        </p:nvPicPr>
        <p:blipFill>
          <a:blip r:embed="rId5"/>
          <a:stretch>
            <a:fillRect/>
          </a:stretch>
        </p:blipFill>
        <p:spPr>
          <a:xfrm>
            <a:off x="-288404" y="1536601"/>
            <a:ext cx="5434885" cy="3521585"/>
          </a:xfrm>
          <a:prstGeom prst="rect">
            <a:avLst/>
          </a:prstGeom>
        </p:spPr>
      </p:pic>
      <p:sp>
        <p:nvSpPr>
          <p:cNvPr id="10" name="TextBox 9">
            <a:hlinkClick r:id="" action="ppaction://noaction">
              <a:snd r:embed="rId6" name="18_comoesQ.wav"/>
            </a:hlinkClick>
            <a:extLst>
              <a:ext uri="{FF2B5EF4-FFF2-40B4-BE49-F238E27FC236}">
                <a16:creationId xmlns:a16="http://schemas.microsoft.com/office/drawing/2014/main" id="{D4638227-9682-45A0-ADC4-B47002677D44}"/>
              </a:ext>
            </a:extLst>
          </p:cNvPr>
          <p:cNvSpPr txBox="1"/>
          <p:nvPr/>
        </p:nvSpPr>
        <p:spPr>
          <a:xfrm>
            <a:off x="245327" y="289932"/>
            <a:ext cx="6980663" cy="707886"/>
          </a:xfrm>
          <a:prstGeom prst="rect">
            <a:avLst/>
          </a:prstGeom>
          <a:noFill/>
        </p:spPr>
        <p:txBody>
          <a:bodyPr wrap="square" rtlCol="0">
            <a:spAutoFit/>
          </a:bodyPr>
          <a:lstStyle/>
          <a:p>
            <a:r>
              <a:rPr lang="en-GB" sz="4000" b="1" dirty="0">
                <a:solidFill>
                  <a:srgbClr val="002060"/>
                </a:solidFill>
              </a:rPr>
              <a:t>¿</a:t>
            </a:r>
            <a:r>
              <a:rPr lang="en-GB" sz="4000" b="1" dirty="0" err="1">
                <a:solidFill>
                  <a:srgbClr val="002060"/>
                </a:solidFill>
              </a:rPr>
              <a:t>Cómo</a:t>
            </a:r>
            <a:r>
              <a:rPr lang="en-GB" sz="4000" b="1" dirty="0">
                <a:solidFill>
                  <a:srgbClr val="002060"/>
                </a:solidFill>
              </a:rPr>
              <a:t> es?</a:t>
            </a:r>
          </a:p>
        </p:txBody>
      </p:sp>
    </p:spTree>
    <p:extLst>
      <p:ext uri="{BB962C8B-B14F-4D97-AF65-F5344CB8AC3E}">
        <p14:creationId xmlns:p14="http://schemas.microsoft.com/office/powerpoint/2010/main" val="2249119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16_esfeliz.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descr="Brain, Idea, Think, Creativity">
            <a:extLst>
              <a:ext uri="{FF2B5EF4-FFF2-40B4-BE49-F238E27FC236}">
                <a16:creationId xmlns:a16="http://schemas.microsoft.com/office/drawing/2014/main" id="{705C450C-CADB-4017-97F0-D072DC29E55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30482" y="90436"/>
            <a:ext cx="922444" cy="92244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F074F538-2ED0-4E68-AA87-04AE189CE184}"/>
              </a:ext>
            </a:extLst>
          </p:cNvPr>
          <p:cNvSpPr>
            <a:spLocks noGrp="1"/>
          </p:cNvSpPr>
          <p:nvPr>
            <p:ph type="title"/>
          </p:nvPr>
        </p:nvSpPr>
        <p:spPr>
          <a:xfrm>
            <a:off x="10391409" y="1112999"/>
            <a:ext cx="1800591" cy="277000"/>
          </a:xfrm>
          <a:solidFill>
            <a:srgbClr val="0070C0"/>
          </a:solidFill>
        </p:spPr>
        <p:txBody>
          <a:bodyPr>
            <a:noAutofit/>
          </a:bodyPr>
          <a:lstStyle/>
          <a:p>
            <a:pPr algn="ctr"/>
            <a:r>
              <a:rPr lang="en-GB" sz="2000" dirty="0" err="1">
                <a:solidFill>
                  <a:schemeClr val="bg1"/>
                </a:solidFill>
                <a:latin typeface="Century Gothic" panose="020B0502020202020204" pitchFamily="34" charset="0"/>
              </a:rPr>
              <a:t>vocabulario</a:t>
            </a:r>
            <a:endParaRPr lang="en-GB" sz="2000" dirty="0">
              <a:solidFill>
                <a:schemeClr val="bg1"/>
              </a:solidFill>
              <a:latin typeface="Century Gothic" panose="020B0502020202020204" pitchFamily="34" charset="0"/>
            </a:endParaRPr>
          </a:p>
        </p:txBody>
      </p:sp>
      <p:sp>
        <p:nvSpPr>
          <p:cNvPr id="19" name="TextBox 18">
            <a:extLst>
              <a:ext uri="{FF2B5EF4-FFF2-40B4-BE49-F238E27FC236}">
                <a16:creationId xmlns:a16="http://schemas.microsoft.com/office/drawing/2014/main" id="{4E309CE6-DF05-423F-A082-6B1B0F127F97}"/>
              </a:ext>
            </a:extLst>
          </p:cNvPr>
          <p:cNvSpPr txBox="1"/>
          <p:nvPr/>
        </p:nvSpPr>
        <p:spPr>
          <a:xfrm>
            <a:off x="5273919" y="1057105"/>
            <a:ext cx="2759089" cy="1107996"/>
          </a:xfrm>
          <a:prstGeom prst="rect">
            <a:avLst/>
          </a:prstGeom>
          <a:noFill/>
        </p:spPr>
        <p:txBody>
          <a:bodyPr wrap="none" rtlCol="0">
            <a:spAutoFit/>
          </a:bodyPr>
          <a:lstStyle/>
          <a:p>
            <a:r>
              <a:rPr lang="en-GB" sz="6600" b="1" dirty="0" err="1">
                <a:solidFill>
                  <a:srgbClr val="002060"/>
                </a:solidFill>
                <a:latin typeface="Century Gothic" panose="020B0502020202020204" pitchFamily="34" charset="0"/>
              </a:rPr>
              <a:t>activo</a:t>
            </a:r>
            <a:endParaRPr lang="en-GB" sz="6600" b="1" dirty="0">
              <a:solidFill>
                <a:srgbClr val="002060"/>
              </a:solidFill>
              <a:latin typeface="Century Gothic" panose="020B0502020202020204" pitchFamily="34" charset="0"/>
            </a:endParaRPr>
          </a:p>
        </p:txBody>
      </p:sp>
      <p:sp>
        <p:nvSpPr>
          <p:cNvPr id="21" name="TextBox 20">
            <a:extLst>
              <a:ext uri="{FF2B5EF4-FFF2-40B4-BE49-F238E27FC236}">
                <a16:creationId xmlns:a16="http://schemas.microsoft.com/office/drawing/2014/main" id="{CE0A2DBB-DE8D-492C-913E-40CE70E372BE}"/>
              </a:ext>
            </a:extLst>
          </p:cNvPr>
          <p:cNvSpPr txBox="1"/>
          <p:nvPr/>
        </p:nvSpPr>
        <p:spPr>
          <a:xfrm>
            <a:off x="5273919" y="2739367"/>
            <a:ext cx="3334567" cy="1107996"/>
          </a:xfrm>
          <a:prstGeom prst="rect">
            <a:avLst/>
          </a:prstGeom>
          <a:noFill/>
        </p:spPr>
        <p:txBody>
          <a:bodyPr wrap="none" rtlCol="0">
            <a:spAutoFit/>
          </a:bodyPr>
          <a:lstStyle/>
          <a:p>
            <a:r>
              <a:rPr lang="en-GB" sz="6600" b="1" dirty="0" err="1">
                <a:solidFill>
                  <a:srgbClr val="002060"/>
                </a:solidFill>
                <a:latin typeface="Century Gothic" panose="020B0502020202020204" pitchFamily="34" charset="0"/>
              </a:rPr>
              <a:t>positivo</a:t>
            </a:r>
            <a:endParaRPr lang="en-GB" sz="6600" b="1" dirty="0">
              <a:solidFill>
                <a:srgbClr val="002060"/>
              </a:solidFill>
              <a:latin typeface="Century Gothic" panose="020B0502020202020204" pitchFamily="34" charset="0"/>
            </a:endParaRPr>
          </a:p>
        </p:txBody>
      </p:sp>
      <p:sp>
        <p:nvSpPr>
          <p:cNvPr id="22" name="TextBox 21">
            <a:extLst>
              <a:ext uri="{FF2B5EF4-FFF2-40B4-BE49-F238E27FC236}">
                <a16:creationId xmlns:a16="http://schemas.microsoft.com/office/drawing/2014/main" id="{BE5876BC-CD0F-4C1C-8570-A987E14905D8}"/>
              </a:ext>
            </a:extLst>
          </p:cNvPr>
          <p:cNvSpPr txBox="1"/>
          <p:nvPr/>
        </p:nvSpPr>
        <p:spPr>
          <a:xfrm>
            <a:off x="5273919" y="4421629"/>
            <a:ext cx="3352200" cy="1107996"/>
          </a:xfrm>
          <a:prstGeom prst="rect">
            <a:avLst/>
          </a:prstGeom>
          <a:noFill/>
        </p:spPr>
        <p:txBody>
          <a:bodyPr wrap="none" rtlCol="0">
            <a:spAutoFit/>
          </a:bodyPr>
          <a:lstStyle/>
          <a:p>
            <a:r>
              <a:rPr lang="en-GB" sz="6600" b="1" dirty="0" err="1">
                <a:solidFill>
                  <a:srgbClr val="002060"/>
                </a:solidFill>
                <a:latin typeface="Century Gothic" panose="020B0502020202020204" pitchFamily="34" charset="0"/>
              </a:rPr>
              <a:t>positiva</a:t>
            </a:r>
            <a:endParaRPr lang="en-GB" sz="6600" b="1" dirty="0">
              <a:solidFill>
                <a:srgbClr val="002060"/>
              </a:solidFill>
              <a:latin typeface="Century Gothic" panose="020B0502020202020204" pitchFamily="34" charset="0"/>
            </a:endParaRPr>
          </a:p>
        </p:txBody>
      </p:sp>
      <p:sp>
        <p:nvSpPr>
          <p:cNvPr id="23" name="Rectangle: Rounded Corners 22">
            <a:extLst>
              <a:ext uri="{FF2B5EF4-FFF2-40B4-BE49-F238E27FC236}">
                <a16:creationId xmlns:a16="http://schemas.microsoft.com/office/drawing/2014/main" id="{87F8AE0D-1BEC-48AB-A77C-BEDC00E6D692}"/>
              </a:ext>
            </a:extLst>
          </p:cNvPr>
          <p:cNvSpPr/>
          <p:nvPr/>
        </p:nvSpPr>
        <p:spPr>
          <a:xfrm>
            <a:off x="5219929" y="2739367"/>
            <a:ext cx="4337342" cy="1142445"/>
          </a:xfrm>
          <a:prstGeom prst="roundRect">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descr="Logo&#10;&#10;Description automatically generated">
            <a:extLst>
              <a:ext uri="{FF2B5EF4-FFF2-40B4-BE49-F238E27FC236}">
                <a16:creationId xmlns:a16="http://schemas.microsoft.com/office/drawing/2014/main" id="{187BF01C-88C4-4568-ADD2-DC25D7761902}"/>
              </a:ext>
            </a:extLst>
          </p:cNvPr>
          <p:cNvPicPr>
            <a:picLocks noChangeAspect="1"/>
          </p:cNvPicPr>
          <p:nvPr/>
        </p:nvPicPr>
        <p:blipFill>
          <a:blip r:embed="rId5"/>
          <a:stretch>
            <a:fillRect/>
          </a:stretch>
        </p:blipFill>
        <p:spPr>
          <a:xfrm>
            <a:off x="245327" y="1513267"/>
            <a:ext cx="4815872" cy="3831465"/>
          </a:xfrm>
          <a:prstGeom prst="rect">
            <a:avLst/>
          </a:prstGeom>
        </p:spPr>
      </p:pic>
      <p:sp>
        <p:nvSpPr>
          <p:cNvPr id="10" name="TextBox 9">
            <a:hlinkClick r:id="" action="ppaction://noaction">
              <a:snd r:embed="rId6" name="18_comoesQ.wav"/>
            </a:hlinkClick>
            <a:extLst>
              <a:ext uri="{FF2B5EF4-FFF2-40B4-BE49-F238E27FC236}">
                <a16:creationId xmlns:a16="http://schemas.microsoft.com/office/drawing/2014/main" id="{B95943E3-6DD3-44DB-8C64-9D266D0AA0CD}"/>
              </a:ext>
            </a:extLst>
          </p:cNvPr>
          <p:cNvSpPr txBox="1"/>
          <p:nvPr/>
        </p:nvSpPr>
        <p:spPr>
          <a:xfrm>
            <a:off x="245327" y="289932"/>
            <a:ext cx="6980663" cy="707886"/>
          </a:xfrm>
          <a:prstGeom prst="rect">
            <a:avLst/>
          </a:prstGeom>
          <a:noFill/>
        </p:spPr>
        <p:txBody>
          <a:bodyPr wrap="square" rtlCol="0">
            <a:spAutoFit/>
          </a:bodyPr>
          <a:lstStyle/>
          <a:p>
            <a:r>
              <a:rPr lang="en-GB" sz="4000" b="1" dirty="0">
                <a:solidFill>
                  <a:srgbClr val="002060"/>
                </a:solidFill>
              </a:rPr>
              <a:t>¿</a:t>
            </a:r>
            <a:r>
              <a:rPr lang="en-GB" sz="4000" b="1" dirty="0" err="1">
                <a:solidFill>
                  <a:srgbClr val="002060"/>
                </a:solidFill>
              </a:rPr>
              <a:t>Cómo</a:t>
            </a:r>
            <a:r>
              <a:rPr lang="en-GB" sz="4000" b="1" dirty="0">
                <a:solidFill>
                  <a:srgbClr val="002060"/>
                </a:solidFill>
              </a:rPr>
              <a:t> es?</a:t>
            </a:r>
          </a:p>
        </p:txBody>
      </p:sp>
    </p:spTree>
    <p:extLst>
      <p:ext uri="{BB962C8B-B14F-4D97-AF65-F5344CB8AC3E}">
        <p14:creationId xmlns:p14="http://schemas.microsoft.com/office/powerpoint/2010/main" val="1634994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17_espositivo.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descr="Brain, Idea, Think, Creativity">
            <a:extLst>
              <a:ext uri="{FF2B5EF4-FFF2-40B4-BE49-F238E27FC236}">
                <a16:creationId xmlns:a16="http://schemas.microsoft.com/office/drawing/2014/main" id="{705C450C-CADB-4017-97F0-D072DC29E55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30482" y="90436"/>
            <a:ext cx="922444" cy="92244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F074F538-2ED0-4E68-AA87-04AE189CE184}"/>
              </a:ext>
            </a:extLst>
          </p:cNvPr>
          <p:cNvSpPr>
            <a:spLocks noGrp="1"/>
          </p:cNvSpPr>
          <p:nvPr>
            <p:ph type="title"/>
          </p:nvPr>
        </p:nvSpPr>
        <p:spPr>
          <a:xfrm>
            <a:off x="10391409" y="1112999"/>
            <a:ext cx="1800591" cy="277000"/>
          </a:xfrm>
          <a:solidFill>
            <a:srgbClr val="0070C0"/>
          </a:solidFill>
        </p:spPr>
        <p:txBody>
          <a:bodyPr>
            <a:noAutofit/>
          </a:bodyPr>
          <a:lstStyle/>
          <a:p>
            <a:pPr algn="ctr"/>
            <a:r>
              <a:rPr lang="en-GB" sz="2000" dirty="0" err="1">
                <a:solidFill>
                  <a:schemeClr val="bg1"/>
                </a:solidFill>
                <a:latin typeface="Century Gothic" panose="020B0502020202020204" pitchFamily="34" charset="0"/>
              </a:rPr>
              <a:t>vocabulario</a:t>
            </a:r>
            <a:endParaRPr lang="en-GB" sz="2000" dirty="0">
              <a:solidFill>
                <a:schemeClr val="bg1"/>
              </a:solidFill>
              <a:latin typeface="Century Gothic" panose="020B0502020202020204" pitchFamily="34" charset="0"/>
            </a:endParaRPr>
          </a:p>
        </p:txBody>
      </p:sp>
      <p:sp>
        <p:nvSpPr>
          <p:cNvPr id="10" name="TextBox 9">
            <a:extLst>
              <a:ext uri="{FF2B5EF4-FFF2-40B4-BE49-F238E27FC236}">
                <a16:creationId xmlns:a16="http://schemas.microsoft.com/office/drawing/2014/main" id="{FB3E0E7C-3896-478D-B9C4-62EAA80F7FCC}"/>
              </a:ext>
            </a:extLst>
          </p:cNvPr>
          <p:cNvSpPr txBox="1"/>
          <p:nvPr/>
        </p:nvSpPr>
        <p:spPr>
          <a:xfrm>
            <a:off x="5273919" y="1134084"/>
            <a:ext cx="2776722" cy="1107996"/>
          </a:xfrm>
          <a:prstGeom prst="rect">
            <a:avLst/>
          </a:prstGeom>
          <a:noFill/>
        </p:spPr>
        <p:txBody>
          <a:bodyPr wrap="none" rtlCol="0">
            <a:spAutoFit/>
          </a:bodyPr>
          <a:lstStyle/>
          <a:p>
            <a:r>
              <a:rPr lang="en-GB" sz="6600" b="1" dirty="0" err="1">
                <a:solidFill>
                  <a:srgbClr val="002060"/>
                </a:solidFill>
                <a:latin typeface="Century Gothic" panose="020B0502020202020204" pitchFamily="34" charset="0"/>
              </a:rPr>
              <a:t>activa</a:t>
            </a:r>
            <a:endParaRPr lang="en-GB" sz="6600" b="1" dirty="0">
              <a:solidFill>
                <a:srgbClr val="002060"/>
              </a:solidFill>
              <a:latin typeface="Century Gothic" panose="020B0502020202020204" pitchFamily="34" charset="0"/>
            </a:endParaRPr>
          </a:p>
        </p:txBody>
      </p:sp>
      <p:sp>
        <p:nvSpPr>
          <p:cNvPr id="11" name="TextBox 10">
            <a:extLst>
              <a:ext uri="{FF2B5EF4-FFF2-40B4-BE49-F238E27FC236}">
                <a16:creationId xmlns:a16="http://schemas.microsoft.com/office/drawing/2014/main" id="{36F521DE-E2A4-4AAD-9846-4C2B868A02A1}"/>
              </a:ext>
            </a:extLst>
          </p:cNvPr>
          <p:cNvSpPr txBox="1"/>
          <p:nvPr/>
        </p:nvSpPr>
        <p:spPr>
          <a:xfrm>
            <a:off x="5273919" y="2739367"/>
            <a:ext cx="1760418" cy="1107996"/>
          </a:xfrm>
          <a:prstGeom prst="rect">
            <a:avLst/>
          </a:prstGeom>
          <a:noFill/>
        </p:spPr>
        <p:txBody>
          <a:bodyPr wrap="none" rtlCol="0">
            <a:spAutoFit/>
          </a:bodyPr>
          <a:lstStyle/>
          <a:p>
            <a:r>
              <a:rPr lang="en-GB" sz="6600" b="1" dirty="0" err="1">
                <a:solidFill>
                  <a:srgbClr val="002060"/>
                </a:solidFill>
                <a:latin typeface="Century Gothic" panose="020B0502020202020204" pitchFamily="34" charset="0"/>
              </a:rPr>
              <a:t>feliz</a:t>
            </a:r>
            <a:endParaRPr lang="en-GB" sz="6600" b="1" dirty="0">
              <a:solidFill>
                <a:srgbClr val="002060"/>
              </a:solidFill>
              <a:latin typeface="Century Gothic" panose="020B0502020202020204" pitchFamily="34" charset="0"/>
            </a:endParaRPr>
          </a:p>
        </p:txBody>
      </p:sp>
      <p:sp>
        <p:nvSpPr>
          <p:cNvPr id="12" name="TextBox 11">
            <a:extLst>
              <a:ext uri="{FF2B5EF4-FFF2-40B4-BE49-F238E27FC236}">
                <a16:creationId xmlns:a16="http://schemas.microsoft.com/office/drawing/2014/main" id="{989DBCD8-B3F5-4F19-B81F-2996C5A0BD72}"/>
              </a:ext>
            </a:extLst>
          </p:cNvPr>
          <p:cNvSpPr txBox="1"/>
          <p:nvPr/>
        </p:nvSpPr>
        <p:spPr>
          <a:xfrm>
            <a:off x="5273919" y="4421629"/>
            <a:ext cx="2759089" cy="1107996"/>
          </a:xfrm>
          <a:prstGeom prst="rect">
            <a:avLst/>
          </a:prstGeom>
          <a:noFill/>
        </p:spPr>
        <p:txBody>
          <a:bodyPr wrap="none" rtlCol="0">
            <a:spAutoFit/>
          </a:bodyPr>
          <a:lstStyle/>
          <a:p>
            <a:r>
              <a:rPr lang="en-GB" sz="6600" b="1" dirty="0" err="1">
                <a:solidFill>
                  <a:srgbClr val="002060"/>
                </a:solidFill>
                <a:latin typeface="Century Gothic" panose="020B0502020202020204" pitchFamily="34" charset="0"/>
              </a:rPr>
              <a:t>activo</a:t>
            </a:r>
            <a:endParaRPr lang="en-GB" sz="6600" b="1" dirty="0">
              <a:solidFill>
                <a:srgbClr val="002060"/>
              </a:solidFill>
              <a:latin typeface="Century Gothic" panose="020B0502020202020204" pitchFamily="34" charset="0"/>
            </a:endParaRPr>
          </a:p>
        </p:txBody>
      </p:sp>
      <p:sp>
        <p:nvSpPr>
          <p:cNvPr id="13" name="Rectangle: Rounded Corners 12">
            <a:extLst>
              <a:ext uri="{FF2B5EF4-FFF2-40B4-BE49-F238E27FC236}">
                <a16:creationId xmlns:a16="http://schemas.microsoft.com/office/drawing/2014/main" id="{EAEDB0FA-3124-4D8B-A30A-186BC7512ADD}"/>
              </a:ext>
            </a:extLst>
          </p:cNvPr>
          <p:cNvSpPr/>
          <p:nvPr/>
        </p:nvSpPr>
        <p:spPr>
          <a:xfrm>
            <a:off x="5273919" y="1134084"/>
            <a:ext cx="3892412" cy="1107996"/>
          </a:xfrm>
          <a:prstGeom prst="roundRect">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descr="A picture containing vector graphics&#10;&#10;Description automatically generated">
            <a:extLst>
              <a:ext uri="{FF2B5EF4-FFF2-40B4-BE49-F238E27FC236}">
                <a16:creationId xmlns:a16="http://schemas.microsoft.com/office/drawing/2014/main" id="{C71C78F7-F8C9-4078-BFEF-61B66898E718}"/>
              </a:ext>
            </a:extLst>
          </p:cNvPr>
          <p:cNvPicPr>
            <a:picLocks noChangeAspect="1"/>
          </p:cNvPicPr>
          <p:nvPr/>
        </p:nvPicPr>
        <p:blipFill>
          <a:blip r:embed="rId5"/>
          <a:stretch>
            <a:fillRect/>
          </a:stretch>
        </p:blipFill>
        <p:spPr>
          <a:xfrm>
            <a:off x="245327" y="727046"/>
            <a:ext cx="5082318" cy="5132638"/>
          </a:xfrm>
          <a:prstGeom prst="rect">
            <a:avLst/>
          </a:prstGeom>
        </p:spPr>
      </p:pic>
      <p:sp>
        <p:nvSpPr>
          <p:cNvPr id="14" name="TextBox 13">
            <a:hlinkClick r:id="" action="ppaction://noaction">
              <a:snd r:embed="rId6" name="18_comoesQ.wav"/>
            </a:hlinkClick>
            <a:extLst>
              <a:ext uri="{FF2B5EF4-FFF2-40B4-BE49-F238E27FC236}">
                <a16:creationId xmlns:a16="http://schemas.microsoft.com/office/drawing/2014/main" id="{F29100A1-76D9-40D2-82CB-15C807A1D45E}"/>
              </a:ext>
            </a:extLst>
          </p:cNvPr>
          <p:cNvSpPr txBox="1"/>
          <p:nvPr/>
        </p:nvSpPr>
        <p:spPr>
          <a:xfrm>
            <a:off x="245327" y="289932"/>
            <a:ext cx="6980663" cy="707886"/>
          </a:xfrm>
          <a:prstGeom prst="rect">
            <a:avLst/>
          </a:prstGeom>
          <a:noFill/>
        </p:spPr>
        <p:txBody>
          <a:bodyPr wrap="square" rtlCol="0">
            <a:spAutoFit/>
          </a:bodyPr>
          <a:lstStyle/>
          <a:p>
            <a:r>
              <a:rPr lang="en-GB" sz="4000" b="1" dirty="0">
                <a:solidFill>
                  <a:srgbClr val="002060"/>
                </a:solidFill>
              </a:rPr>
              <a:t>¿</a:t>
            </a:r>
            <a:r>
              <a:rPr lang="en-GB" sz="4000" b="1" dirty="0" err="1">
                <a:solidFill>
                  <a:srgbClr val="002060"/>
                </a:solidFill>
              </a:rPr>
              <a:t>Cómo</a:t>
            </a:r>
            <a:r>
              <a:rPr lang="en-GB" sz="4000" b="1" dirty="0">
                <a:solidFill>
                  <a:srgbClr val="002060"/>
                </a:solidFill>
              </a:rPr>
              <a:t> es?</a:t>
            </a:r>
          </a:p>
        </p:txBody>
      </p:sp>
    </p:spTree>
    <p:extLst>
      <p:ext uri="{BB962C8B-B14F-4D97-AF65-F5344CB8AC3E}">
        <p14:creationId xmlns:p14="http://schemas.microsoft.com/office/powerpoint/2010/main" val="501806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18_esactiv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descr="Brain, Idea, Think, Creativity">
            <a:extLst>
              <a:ext uri="{FF2B5EF4-FFF2-40B4-BE49-F238E27FC236}">
                <a16:creationId xmlns:a16="http://schemas.microsoft.com/office/drawing/2014/main" id="{705C450C-CADB-4017-97F0-D072DC29E55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30482" y="90436"/>
            <a:ext cx="922444" cy="92244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F074F538-2ED0-4E68-AA87-04AE189CE184}"/>
              </a:ext>
            </a:extLst>
          </p:cNvPr>
          <p:cNvSpPr>
            <a:spLocks noGrp="1"/>
          </p:cNvSpPr>
          <p:nvPr>
            <p:ph type="title"/>
          </p:nvPr>
        </p:nvSpPr>
        <p:spPr>
          <a:xfrm>
            <a:off x="10391409" y="1112999"/>
            <a:ext cx="1800591" cy="277000"/>
          </a:xfrm>
          <a:solidFill>
            <a:srgbClr val="0070C0"/>
          </a:solidFill>
        </p:spPr>
        <p:txBody>
          <a:bodyPr>
            <a:noAutofit/>
          </a:bodyPr>
          <a:lstStyle/>
          <a:p>
            <a:pPr algn="ctr"/>
            <a:r>
              <a:rPr lang="en-GB" sz="2000" dirty="0" err="1">
                <a:solidFill>
                  <a:schemeClr val="bg1"/>
                </a:solidFill>
                <a:latin typeface="Century Gothic" panose="020B0502020202020204" pitchFamily="34" charset="0"/>
              </a:rPr>
              <a:t>vocabulario</a:t>
            </a:r>
            <a:endParaRPr lang="en-GB" sz="2000" dirty="0">
              <a:solidFill>
                <a:schemeClr val="bg1"/>
              </a:solidFill>
              <a:latin typeface="Century Gothic" panose="020B0502020202020204" pitchFamily="34" charset="0"/>
            </a:endParaRPr>
          </a:p>
        </p:txBody>
      </p:sp>
      <p:sp>
        <p:nvSpPr>
          <p:cNvPr id="9" name="TextBox 8">
            <a:extLst>
              <a:ext uri="{FF2B5EF4-FFF2-40B4-BE49-F238E27FC236}">
                <a16:creationId xmlns:a16="http://schemas.microsoft.com/office/drawing/2014/main" id="{235E3BEF-9954-44A5-AAFD-7B8B06EF5939}"/>
              </a:ext>
            </a:extLst>
          </p:cNvPr>
          <p:cNvSpPr txBox="1"/>
          <p:nvPr/>
        </p:nvSpPr>
        <p:spPr>
          <a:xfrm>
            <a:off x="5273919" y="1057105"/>
            <a:ext cx="4164923" cy="1107996"/>
          </a:xfrm>
          <a:prstGeom prst="rect">
            <a:avLst/>
          </a:prstGeom>
          <a:noFill/>
        </p:spPr>
        <p:txBody>
          <a:bodyPr wrap="none" rtlCol="0">
            <a:spAutoFit/>
          </a:bodyPr>
          <a:lstStyle/>
          <a:p>
            <a:r>
              <a:rPr lang="en-GB" sz="6600" b="1" dirty="0" err="1">
                <a:solidFill>
                  <a:srgbClr val="002060"/>
                </a:solidFill>
                <a:latin typeface="Century Gothic" panose="020B0502020202020204" pitchFamily="34" charset="0"/>
              </a:rPr>
              <a:t>imposible</a:t>
            </a:r>
            <a:endParaRPr lang="en-GB" sz="6600" b="1" dirty="0">
              <a:solidFill>
                <a:srgbClr val="002060"/>
              </a:solidFill>
              <a:latin typeface="Century Gothic" panose="020B0502020202020204" pitchFamily="34" charset="0"/>
            </a:endParaRPr>
          </a:p>
        </p:txBody>
      </p:sp>
      <p:sp>
        <p:nvSpPr>
          <p:cNvPr id="15" name="TextBox 14">
            <a:extLst>
              <a:ext uri="{FF2B5EF4-FFF2-40B4-BE49-F238E27FC236}">
                <a16:creationId xmlns:a16="http://schemas.microsoft.com/office/drawing/2014/main" id="{19161E8F-AB10-4957-A470-883904FE100E}"/>
              </a:ext>
            </a:extLst>
          </p:cNvPr>
          <p:cNvSpPr txBox="1"/>
          <p:nvPr/>
        </p:nvSpPr>
        <p:spPr>
          <a:xfrm>
            <a:off x="5273919" y="2739367"/>
            <a:ext cx="3759362" cy="1107996"/>
          </a:xfrm>
          <a:prstGeom prst="rect">
            <a:avLst/>
          </a:prstGeom>
          <a:noFill/>
        </p:spPr>
        <p:txBody>
          <a:bodyPr wrap="none" rtlCol="0">
            <a:spAutoFit/>
          </a:bodyPr>
          <a:lstStyle/>
          <a:p>
            <a:r>
              <a:rPr lang="en-GB" sz="6600" b="1" dirty="0" err="1">
                <a:solidFill>
                  <a:srgbClr val="002060"/>
                </a:solidFill>
                <a:latin typeface="Century Gothic" panose="020B0502020202020204" pitchFamily="34" charset="0"/>
              </a:rPr>
              <a:t>increíble</a:t>
            </a:r>
            <a:endParaRPr lang="en-GB" sz="6600" b="1" dirty="0">
              <a:solidFill>
                <a:srgbClr val="002060"/>
              </a:solidFill>
              <a:latin typeface="Century Gothic" panose="020B0502020202020204" pitchFamily="34" charset="0"/>
            </a:endParaRPr>
          </a:p>
        </p:txBody>
      </p:sp>
      <p:sp>
        <p:nvSpPr>
          <p:cNvPr id="16" name="TextBox 15">
            <a:extLst>
              <a:ext uri="{FF2B5EF4-FFF2-40B4-BE49-F238E27FC236}">
                <a16:creationId xmlns:a16="http://schemas.microsoft.com/office/drawing/2014/main" id="{827A918A-3F83-492C-8498-901F1C88DB44}"/>
              </a:ext>
            </a:extLst>
          </p:cNvPr>
          <p:cNvSpPr txBox="1"/>
          <p:nvPr/>
        </p:nvSpPr>
        <p:spPr>
          <a:xfrm>
            <a:off x="5273919" y="4421629"/>
            <a:ext cx="2183611" cy="1107996"/>
          </a:xfrm>
          <a:prstGeom prst="rect">
            <a:avLst/>
          </a:prstGeom>
          <a:noFill/>
        </p:spPr>
        <p:txBody>
          <a:bodyPr wrap="none" rtlCol="0">
            <a:spAutoFit/>
          </a:bodyPr>
          <a:lstStyle/>
          <a:p>
            <a:r>
              <a:rPr lang="en-GB" sz="6600" b="1" dirty="0" err="1">
                <a:solidFill>
                  <a:srgbClr val="002060"/>
                </a:solidFill>
                <a:latin typeface="Century Gothic" panose="020B0502020202020204" pitchFamily="34" charset="0"/>
              </a:rPr>
              <a:t>sana</a:t>
            </a:r>
            <a:endParaRPr lang="en-GB" sz="6600" b="1" dirty="0">
              <a:solidFill>
                <a:srgbClr val="002060"/>
              </a:solidFill>
              <a:latin typeface="Century Gothic" panose="020B0502020202020204" pitchFamily="34" charset="0"/>
            </a:endParaRPr>
          </a:p>
        </p:txBody>
      </p:sp>
      <p:sp>
        <p:nvSpPr>
          <p:cNvPr id="17" name="Rectangle: Rounded Corners 16">
            <a:extLst>
              <a:ext uri="{FF2B5EF4-FFF2-40B4-BE49-F238E27FC236}">
                <a16:creationId xmlns:a16="http://schemas.microsoft.com/office/drawing/2014/main" id="{E141ECE6-7EBC-4A71-98F2-C1567A50B23D}"/>
              </a:ext>
            </a:extLst>
          </p:cNvPr>
          <p:cNvSpPr/>
          <p:nvPr/>
        </p:nvSpPr>
        <p:spPr>
          <a:xfrm>
            <a:off x="5215737" y="2795643"/>
            <a:ext cx="3966900" cy="1142445"/>
          </a:xfrm>
          <a:prstGeom prst="roundRect">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descr="A picture containing logo&#10;&#10;Description automatically generated">
            <a:extLst>
              <a:ext uri="{FF2B5EF4-FFF2-40B4-BE49-F238E27FC236}">
                <a16:creationId xmlns:a16="http://schemas.microsoft.com/office/drawing/2014/main" id="{A464465E-16FE-454B-93B2-C60AF0156F94}"/>
              </a:ext>
            </a:extLst>
          </p:cNvPr>
          <p:cNvPicPr>
            <a:picLocks noChangeAspect="1"/>
          </p:cNvPicPr>
          <p:nvPr/>
        </p:nvPicPr>
        <p:blipFill>
          <a:blip r:embed="rId5"/>
          <a:stretch>
            <a:fillRect/>
          </a:stretch>
        </p:blipFill>
        <p:spPr>
          <a:xfrm>
            <a:off x="672014" y="1532586"/>
            <a:ext cx="3779896" cy="3792828"/>
          </a:xfrm>
          <a:prstGeom prst="rect">
            <a:avLst/>
          </a:prstGeom>
        </p:spPr>
      </p:pic>
      <p:sp>
        <p:nvSpPr>
          <p:cNvPr id="10" name="TextBox 9">
            <a:hlinkClick r:id="" action="ppaction://noaction">
              <a:snd r:embed="rId6" name="18_comoesQ.wav"/>
            </a:hlinkClick>
            <a:extLst>
              <a:ext uri="{FF2B5EF4-FFF2-40B4-BE49-F238E27FC236}">
                <a16:creationId xmlns:a16="http://schemas.microsoft.com/office/drawing/2014/main" id="{2DA6786E-CF0B-4E2C-96CC-7A4FF83F277C}"/>
              </a:ext>
            </a:extLst>
          </p:cNvPr>
          <p:cNvSpPr txBox="1"/>
          <p:nvPr/>
        </p:nvSpPr>
        <p:spPr>
          <a:xfrm>
            <a:off x="245327" y="289932"/>
            <a:ext cx="6980663" cy="707886"/>
          </a:xfrm>
          <a:prstGeom prst="rect">
            <a:avLst/>
          </a:prstGeom>
          <a:noFill/>
        </p:spPr>
        <p:txBody>
          <a:bodyPr wrap="square" rtlCol="0">
            <a:spAutoFit/>
          </a:bodyPr>
          <a:lstStyle/>
          <a:p>
            <a:r>
              <a:rPr lang="en-GB" sz="4000" b="1" dirty="0">
                <a:solidFill>
                  <a:srgbClr val="002060"/>
                </a:solidFill>
              </a:rPr>
              <a:t>¿</a:t>
            </a:r>
            <a:r>
              <a:rPr lang="en-GB" sz="4000" b="1" dirty="0" err="1">
                <a:solidFill>
                  <a:srgbClr val="002060"/>
                </a:solidFill>
              </a:rPr>
              <a:t>Cómo</a:t>
            </a:r>
            <a:r>
              <a:rPr lang="en-GB" sz="4000" b="1" dirty="0">
                <a:solidFill>
                  <a:srgbClr val="002060"/>
                </a:solidFill>
              </a:rPr>
              <a:t> es?</a:t>
            </a:r>
          </a:p>
        </p:txBody>
      </p:sp>
    </p:spTree>
    <p:extLst>
      <p:ext uri="{BB962C8B-B14F-4D97-AF65-F5344CB8AC3E}">
        <p14:creationId xmlns:p14="http://schemas.microsoft.com/office/powerpoint/2010/main" val="2198989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19_esincreibl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descr="Brain, Idea, Think, Creativity">
            <a:extLst>
              <a:ext uri="{FF2B5EF4-FFF2-40B4-BE49-F238E27FC236}">
                <a16:creationId xmlns:a16="http://schemas.microsoft.com/office/drawing/2014/main" id="{705C450C-CADB-4017-97F0-D072DC29E55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30482" y="90436"/>
            <a:ext cx="922444" cy="92244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F074F538-2ED0-4E68-AA87-04AE189CE184}"/>
              </a:ext>
            </a:extLst>
          </p:cNvPr>
          <p:cNvSpPr>
            <a:spLocks noGrp="1"/>
          </p:cNvSpPr>
          <p:nvPr>
            <p:ph type="title"/>
          </p:nvPr>
        </p:nvSpPr>
        <p:spPr>
          <a:xfrm>
            <a:off x="10391409" y="1112999"/>
            <a:ext cx="1800591" cy="277000"/>
          </a:xfrm>
          <a:solidFill>
            <a:srgbClr val="0070C0"/>
          </a:solidFill>
        </p:spPr>
        <p:txBody>
          <a:bodyPr>
            <a:noAutofit/>
          </a:bodyPr>
          <a:lstStyle/>
          <a:p>
            <a:pPr algn="ctr"/>
            <a:r>
              <a:rPr lang="en-GB" sz="2000" dirty="0" err="1">
                <a:solidFill>
                  <a:schemeClr val="bg1"/>
                </a:solidFill>
                <a:latin typeface="Century Gothic" panose="020B0502020202020204" pitchFamily="34" charset="0"/>
              </a:rPr>
              <a:t>vocabulario</a:t>
            </a:r>
            <a:endParaRPr lang="en-GB" sz="2000" dirty="0">
              <a:solidFill>
                <a:schemeClr val="bg1"/>
              </a:solidFill>
              <a:latin typeface="Century Gothic" panose="020B0502020202020204" pitchFamily="34" charset="0"/>
            </a:endParaRPr>
          </a:p>
        </p:txBody>
      </p:sp>
      <p:sp>
        <p:nvSpPr>
          <p:cNvPr id="9" name="TextBox 8">
            <a:extLst>
              <a:ext uri="{FF2B5EF4-FFF2-40B4-BE49-F238E27FC236}">
                <a16:creationId xmlns:a16="http://schemas.microsoft.com/office/drawing/2014/main" id="{235E3BEF-9954-44A5-AAFD-7B8B06EF5939}"/>
              </a:ext>
            </a:extLst>
          </p:cNvPr>
          <p:cNvSpPr txBox="1"/>
          <p:nvPr/>
        </p:nvSpPr>
        <p:spPr>
          <a:xfrm>
            <a:off x="5273919" y="1057105"/>
            <a:ext cx="4164923" cy="1107996"/>
          </a:xfrm>
          <a:prstGeom prst="rect">
            <a:avLst/>
          </a:prstGeom>
          <a:noFill/>
        </p:spPr>
        <p:txBody>
          <a:bodyPr wrap="none" rtlCol="0">
            <a:spAutoFit/>
          </a:bodyPr>
          <a:lstStyle/>
          <a:p>
            <a:r>
              <a:rPr lang="en-GB" sz="6600" b="1" dirty="0" err="1">
                <a:solidFill>
                  <a:srgbClr val="002060"/>
                </a:solidFill>
                <a:latin typeface="Century Gothic" panose="020B0502020202020204" pitchFamily="34" charset="0"/>
              </a:rPr>
              <a:t>imposible</a:t>
            </a:r>
            <a:endParaRPr lang="en-GB" sz="6600" b="1" dirty="0">
              <a:solidFill>
                <a:srgbClr val="002060"/>
              </a:solidFill>
              <a:latin typeface="Century Gothic" panose="020B0502020202020204" pitchFamily="34" charset="0"/>
            </a:endParaRPr>
          </a:p>
        </p:txBody>
      </p:sp>
      <p:sp>
        <p:nvSpPr>
          <p:cNvPr id="15" name="TextBox 14">
            <a:extLst>
              <a:ext uri="{FF2B5EF4-FFF2-40B4-BE49-F238E27FC236}">
                <a16:creationId xmlns:a16="http://schemas.microsoft.com/office/drawing/2014/main" id="{19161E8F-AB10-4957-A470-883904FE100E}"/>
              </a:ext>
            </a:extLst>
          </p:cNvPr>
          <p:cNvSpPr txBox="1"/>
          <p:nvPr/>
        </p:nvSpPr>
        <p:spPr>
          <a:xfrm>
            <a:off x="5273919" y="2739367"/>
            <a:ext cx="3759362" cy="1107996"/>
          </a:xfrm>
          <a:prstGeom prst="rect">
            <a:avLst/>
          </a:prstGeom>
          <a:noFill/>
        </p:spPr>
        <p:txBody>
          <a:bodyPr wrap="none" rtlCol="0">
            <a:spAutoFit/>
          </a:bodyPr>
          <a:lstStyle/>
          <a:p>
            <a:r>
              <a:rPr lang="en-GB" sz="6600" b="1" dirty="0" err="1">
                <a:solidFill>
                  <a:srgbClr val="002060"/>
                </a:solidFill>
                <a:latin typeface="Century Gothic" panose="020B0502020202020204" pitchFamily="34" charset="0"/>
              </a:rPr>
              <a:t>increíble</a:t>
            </a:r>
            <a:endParaRPr lang="en-GB" sz="6600" b="1" dirty="0">
              <a:solidFill>
                <a:srgbClr val="002060"/>
              </a:solidFill>
              <a:latin typeface="Century Gothic" panose="020B0502020202020204" pitchFamily="34" charset="0"/>
            </a:endParaRPr>
          </a:p>
        </p:txBody>
      </p:sp>
      <p:sp>
        <p:nvSpPr>
          <p:cNvPr id="16" name="TextBox 15">
            <a:extLst>
              <a:ext uri="{FF2B5EF4-FFF2-40B4-BE49-F238E27FC236}">
                <a16:creationId xmlns:a16="http://schemas.microsoft.com/office/drawing/2014/main" id="{827A918A-3F83-492C-8498-901F1C88DB44}"/>
              </a:ext>
            </a:extLst>
          </p:cNvPr>
          <p:cNvSpPr txBox="1"/>
          <p:nvPr/>
        </p:nvSpPr>
        <p:spPr>
          <a:xfrm>
            <a:off x="5273919" y="4421629"/>
            <a:ext cx="1760418" cy="1107996"/>
          </a:xfrm>
          <a:prstGeom prst="rect">
            <a:avLst/>
          </a:prstGeom>
          <a:noFill/>
        </p:spPr>
        <p:txBody>
          <a:bodyPr wrap="none" rtlCol="0">
            <a:spAutoFit/>
          </a:bodyPr>
          <a:lstStyle/>
          <a:p>
            <a:r>
              <a:rPr lang="en-GB" sz="6600" b="1" dirty="0" err="1">
                <a:solidFill>
                  <a:srgbClr val="002060"/>
                </a:solidFill>
                <a:latin typeface="Century Gothic" panose="020B0502020202020204" pitchFamily="34" charset="0"/>
              </a:rPr>
              <a:t>feliz</a:t>
            </a:r>
            <a:endParaRPr lang="en-GB" sz="6600" b="1" dirty="0">
              <a:solidFill>
                <a:srgbClr val="002060"/>
              </a:solidFill>
              <a:latin typeface="Century Gothic" panose="020B0502020202020204" pitchFamily="34" charset="0"/>
            </a:endParaRPr>
          </a:p>
        </p:txBody>
      </p:sp>
      <p:sp>
        <p:nvSpPr>
          <p:cNvPr id="17" name="Rectangle: Rounded Corners 16">
            <a:extLst>
              <a:ext uri="{FF2B5EF4-FFF2-40B4-BE49-F238E27FC236}">
                <a16:creationId xmlns:a16="http://schemas.microsoft.com/office/drawing/2014/main" id="{E141ECE6-7EBC-4A71-98F2-C1567A50B23D}"/>
              </a:ext>
            </a:extLst>
          </p:cNvPr>
          <p:cNvSpPr/>
          <p:nvPr/>
        </p:nvSpPr>
        <p:spPr>
          <a:xfrm>
            <a:off x="5237476" y="1112999"/>
            <a:ext cx="4524710" cy="1142445"/>
          </a:xfrm>
          <a:prstGeom prst="roundRect">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descr="Shape, circle&#10;&#10;Description automatically generated">
            <a:extLst>
              <a:ext uri="{FF2B5EF4-FFF2-40B4-BE49-F238E27FC236}">
                <a16:creationId xmlns:a16="http://schemas.microsoft.com/office/drawing/2014/main" id="{274FA615-0B9F-4CD9-8148-D17D56FBADA0}"/>
              </a:ext>
            </a:extLst>
          </p:cNvPr>
          <p:cNvPicPr>
            <a:picLocks noChangeAspect="1"/>
          </p:cNvPicPr>
          <p:nvPr/>
        </p:nvPicPr>
        <p:blipFill>
          <a:blip r:embed="rId5"/>
          <a:stretch>
            <a:fillRect/>
          </a:stretch>
        </p:blipFill>
        <p:spPr>
          <a:xfrm>
            <a:off x="310892" y="1229917"/>
            <a:ext cx="4944806" cy="4097837"/>
          </a:xfrm>
          <a:prstGeom prst="rect">
            <a:avLst/>
          </a:prstGeom>
        </p:spPr>
      </p:pic>
      <p:sp>
        <p:nvSpPr>
          <p:cNvPr id="10" name="TextBox 9">
            <a:hlinkClick r:id="" action="ppaction://noaction">
              <a:snd r:embed="rId6" name="18_comoesQ.wav"/>
            </a:hlinkClick>
            <a:extLst>
              <a:ext uri="{FF2B5EF4-FFF2-40B4-BE49-F238E27FC236}">
                <a16:creationId xmlns:a16="http://schemas.microsoft.com/office/drawing/2014/main" id="{13EAF0DA-FCC0-48BD-8B9E-01D1D1C4721B}"/>
              </a:ext>
            </a:extLst>
          </p:cNvPr>
          <p:cNvSpPr txBox="1"/>
          <p:nvPr/>
        </p:nvSpPr>
        <p:spPr>
          <a:xfrm>
            <a:off x="245327" y="289932"/>
            <a:ext cx="6980663" cy="707886"/>
          </a:xfrm>
          <a:prstGeom prst="rect">
            <a:avLst/>
          </a:prstGeom>
          <a:noFill/>
        </p:spPr>
        <p:txBody>
          <a:bodyPr wrap="square" rtlCol="0">
            <a:spAutoFit/>
          </a:bodyPr>
          <a:lstStyle/>
          <a:p>
            <a:r>
              <a:rPr lang="en-GB" sz="4000" b="1" dirty="0">
                <a:solidFill>
                  <a:srgbClr val="002060"/>
                </a:solidFill>
              </a:rPr>
              <a:t>¿</a:t>
            </a:r>
            <a:r>
              <a:rPr lang="en-GB" sz="4000" b="1" dirty="0" err="1">
                <a:solidFill>
                  <a:srgbClr val="002060"/>
                </a:solidFill>
              </a:rPr>
              <a:t>Cómo</a:t>
            </a:r>
            <a:r>
              <a:rPr lang="en-GB" sz="4000" b="1" dirty="0">
                <a:solidFill>
                  <a:srgbClr val="002060"/>
                </a:solidFill>
              </a:rPr>
              <a:t> es?</a:t>
            </a:r>
          </a:p>
        </p:txBody>
      </p:sp>
    </p:spTree>
    <p:extLst>
      <p:ext uri="{BB962C8B-B14F-4D97-AF65-F5344CB8AC3E}">
        <p14:creationId xmlns:p14="http://schemas.microsoft.com/office/powerpoint/2010/main" val="2682564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20_esimposibl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descr="Brain, Idea, Think, Creativity">
            <a:extLst>
              <a:ext uri="{FF2B5EF4-FFF2-40B4-BE49-F238E27FC236}">
                <a16:creationId xmlns:a16="http://schemas.microsoft.com/office/drawing/2014/main" id="{705C450C-CADB-4017-97F0-D072DC29E55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30482" y="90436"/>
            <a:ext cx="922444" cy="92244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F074F538-2ED0-4E68-AA87-04AE189CE184}"/>
              </a:ext>
            </a:extLst>
          </p:cNvPr>
          <p:cNvSpPr>
            <a:spLocks noGrp="1"/>
          </p:cNvSpPr>
          <p:nvPr>
            <p:ph type="title"/>
          </p:nvPr>
        </p:nvSpPr>
        <p:spPr>
          <a:xfrm>
            <a:off x="10391409" y="1112999"/>
            <a:ext cx="1800591" cy="277000"/>
          </a:xfrm>
          <a:solidFill>
            <a:srgbClr val="0070C0"/>
          </a:solidFill>
        </p:spPr>
        <p:txBody>
          <a:bodyPr>
            <a:noAutofit/>
          </a:bodyPr>
          <a:lstStyle/>
          <a:p>
            <a:pPr algn="ctr"/>
            <a:r>
              <a:rPr lang="en-GB" sz="2000" dirty="0" err="1">
                <a:solidFill>
                  <a:schemeClr val="bg1"/>
                </a:solidFill>
                <a:latin typeface="Century Gothic" panose="020B0502020202020204" pitchFamily="34" charset="0"/>
              </a:rPr>
              <a:t>vocabulario</a:t>
            </a:r>
            <a:endParaRPr lang="en-GB" sz="2000" dirty="0">
              <a:solidFill>
                <a:schemeClr val="bg1"/>
              </a:solidFill>
              <a:latin typeface="Century Gothic" panose="020B0502020202020204" pitchFamily="34" charset="0"/>
            </a:endParaRPr>
          </a:p>
        </p:txBody>
      </p:sp>
      <p:sp>
        <p:nvSpPr>
          <p:cNvPr id="9" name="TextBox 8">
            <a:extLst>
              <a:ext uri="{FF2B5EF4-FFF2-40B4-BE49-F238E27FC236}">
                <a16:creationId xmlns:a16="http://schemas.microsoft.com/office/drawing/2014/main" id="{235E3BEF-9954-44A5-AAFD-7B8B06EF5939}"/>
              </a:ext>
            </a:extLst>
          </p:cNvPr>
          <p:cNvSpPr txBox="1"/>
          <p:nvPr/>
        </p:nvSpPr>
        <p:spPr>
          <a:xfrm>
            <a:off x="5190563" y="1057105"/>
            <a:ext cx="2776722" cy="1107996"/>
          </a:xfrm>
          <a:prstGeom prst="rect">
            <a:avLst/>
          </a:prstGeom>
          <a:noFill/>
        </p:spPr>
        <p:txBody>
          <a:bodyPr wrap="none" rtlCol="0">
            <a:spAutoFit/>
          </a:bodyPr>
          <a:lstStyle/>
          <a:p>
            <a:r>
              <a:rPr lang="en-GB" sz="6600" b="1" dirty="0" err="1">
                <a:solidFill>
                  <a:srgbClr val="002060"/>
                </a:solidFill>
                <a:latin typeface="Century Gothic" panose="020B0502020202020204" pitchFamily="34" charset="0"/>
              </a:rPr>
              <a:t>activa</a:t>
            </a:r>
            <a:endParaRPr lang="en-GB" sz="6600" b="1" dirty="0">
              <a:solidFill>
                <a:srgbClr val="002060"/>
              </a:solidFill>
              <a:latin typeface="Century Gothic" panose="020B0502020202020204" pitchFamily="34" charset="0"/>
            </a:endParaRPr>
          </a:p>
        </p:txBody>
      </p:sp>
      <p:sp>
        <p:nvSpPr>
          <p:cNvPr id="15" name="TextBox 14">
            <a:extLst>
              <a:ext uri="{FF2B5EF4-FFF2-40B4-BE49-F238E27FC236}">
                <a16:creationId xmlns:a16="http://schemas.microsoft.com/office/drawing/2014/main" id="{19161E8F-AB10-4957-A470-883904FE100E}"/>
              </a:ext>
            </a:extLst>
          </p:cNvPr>
          <p:cNvSpPr txBox="1"/>
          <p:nvPr/>
        </p:nvSpPr>
        <p:spPr>
          <a:xfrm>
            <a:off x="5273919" y="2739367"/>
            <a:ext cx="1760418" cy="1107996"/>
          </a:xfrm>
          <a:prstGeom prst="rect">
            <a:avLst/>
          </a:prstGeom>
          <a:noFill/>
        </p:spPr>
        <p:txBody>
          <a:bodyPr wrap="none" rtlCol="0">
            <a:spAutoFit/>
          </a:bodyPr>
          <a:lstStyle/>
          <a:p>
            <a:r>
              <a:rPr lang="en-GB" sz="6600" b="1" dirty="0" err="1">
                <a:solidFill>
                  <a:srgbClr val="002060"/>
                </a:solidFill>
                <a:latin typeface="Century Gothic" panose="020B0502020202020204" pitchFamily="34" charset="0"/>
              </a:rPr>
              <a:t>feliz</a:t>
            </a:r>
            <a:endParaRPr lang="en-GB" sz="6600" b="1" dirty="0">
              <a:solidFill>
                <a:srgbClr val="002060"/>
              </a:solidFill>
              <a:latin typeface="Century Gothic" panose="020B0502020202020204" pitchFamily="34" charset="0"/>
            </a:endParaRPr>
          </a:p>
        </p:txBody>
      </p:sp>
      <p:sp>
        <p:nvSpPr>
          <p:cNvPr id="16" name="TextBox 15">
            <a:extLst>
              <a:ext uri="{FF2B5EF4-FFF2-40B4-BE49-F238E27FC236}">
                <a16:creationId xmlns:a16="http://schemas.microsoft.com/office/drawing/2014/main" id="{827A918A-3F83-492C-8498-901F1C88DB44}"/>
              </a:ext>
            </a:extLst>
          </p:cNvPr>
          <p:cNvSpPr txBox="1"/>
          <p:nvPr/>
        </p:nvSpPr>
        <p:spPr>
          <a:xfrm>
            <a:off x="5273919" y="4421629"/>
            <a:ext cx="3336170" cy="1107996"/>
          </a:xfrm>
          <a:prstGeom prst="rect">
            <a:avLst/>
          </a:prstGeom>
          <a:noFill/>
        </p:spPr>
        <p:txBody>
          <a:bodyPr wrap="none" rtlCol="0">
            <a:spAutoFit/>
          </a:bodyPr>
          <a:lstStyle/>
          <a:p>
            <a:r>
              <a:rPr lang="en-GB" sz="6600" b="1" dirty="0" err="1">
                <a:solidFill>
                  <a:srgbClr val="002060"/>
                </a:solidFill>
                <a:latin typeface="Century Gothic" panose="020B0502020202020204" pitchFamily="34" charset="0"/>
              </a:rPr>
              <a:t>pesada</a:t>
            </a:r>
            <a:endParaRPr lang="en-GB" sz="6600" b="1" dirty="0">
              <a:solidFill>
                <a:srgbClr val="002060"/>
              </a:solidFill>
              <a:latin typeface="Century Gothic" panose="020B0502020202020204" pitchFamily="34" charset="0"/>
            </a:endParaRPr>
          </a:p>
        </p:txBody>
      </p:sp>
      <p:sp>
        <p:nvSpPr>
          <p:cNvPr id="17" name="Rectangle: Rounded Corners 16">
            <a:extLst>
              <a:ext uri="{FF2B5EF4-FFF2-40B4-BE49-F238E27FC236}">
                <a16:creationId xmlns:a16="http://schemas.microsoft.com/office/drawing/2014/main" id="{E141ECE6-7EBC-4A71-98F2-C1567A50B23D}"/>
              </a:ext>
            </a:extLst>
          </p:cNvPr>
          <p:cNvSpPr/>
          <p:nvPr/>
        </p:nvSpPr>
        <p:spPr>
          <a:xfrm>
            <a:off x="5063219" y="2740611"/>
            <a:ext cx="2162771" cy="1142445"/>
          </a:xfrm>
          <a:prstGeom prst="roundRect">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descr="Shape, circle&#10;&#10;Description automatically generated">
            <a:extLst>
              <a:ext uri="{FF2B5EF4-FFF2-40B4-BE49-F238E27FC236}">
                <a16:creationId xmlns:a16="http://schemas.microsoft.com/office/drawing/2014/main" id="{B6BAF17C-0956-4A85-B63F-E9E6818295D8}"/>
              </a:ext>
            </a:extLst>
          </p:cNvPr>
          <p:cNvPicPr>
            <a:picLocks noChangeAspect="1"/>
          </p:cNvPicPr>
          <p:nvPr/>
        </p:nvPicPr>
        <p:blipFill>
          <a:blip r:embed="rId5"/>
          <a:stretch>
            <a:fillRect/>
          </a:stretch>
        </p:blipFill>
        <p:spPr>
          <a:xfrm>
            <a:off x="0" y="1674254"/>
            <a:ext cx="5095032" cy="3301373"/>
          </a:xfrm>
          <a:prstGeom prst="rect">
            <a:avLst/>
          </a:prstGeom>
        </p:spPr>
      </p:pic>
      <p:sp>
        <p:nvSpPr>
          <p:cNvPr id="10" name="TextBox 9">
            <a:hlinkClick r:id="" action="ppaction://noaction">
              <a:snd r:embed="rId6" name="18_comoesQ.wav"/>
            </a:hlinkClick>
            <a:extLst>
              <a:ext uri="{FF2B5EF4-FFF2-40B4-BE49-F238E27FC236}">
                <a16:creationId xmlns:a16="http://schemas.microsoft.com/office/drawing/2014/main" id="{BB55B660-997D-4997-A639-6B7D1E7764BB}"/>
              </a:ext>
            </a:extLst>
          </p:cNvPr>
          <p:cNvSpPr txBox="1"/>
          <p:nvPr/>
        </p:nvSpPr>
        <p:spPr>
          <a:xfrm>
            <a:off x="245327" y="289932"/>
            <a:ext cx="6980663" cy="707886"/>
          </a:xfrm>
          <a:prstGeom prst="rect">
            <a:avLst/>
          </a:prstGeom>
          <a:noFill/>
        </p:spPr>
        <p:txBody>
          <a:bodyPr wrap="square" rtlCol="0">
            <a:spAutoFit/>
          </a:bodyPr>
          <a:lstStyle/>
          <a:p>
            <a:r>
              <a:rPr lang="en-GB" sz="4000" b="1" dirty="0">
                <a:solidFill>
                  <a:srgbClr val="002060"/>
                </a:solidFill>
              </a:rPr>
              <a:t>¿</a:t>
            </a:r>
            <a:r>
              <a:rPr lang="en-GB" sz="4000" b="1" dirty="0" err="1">
                <a:solidFill>
                  <a:srgbClr val="002060"/>
                </a:solidFill>
              </a:rPr>
              <a:t>Cómo</a:t>
            </a:r>
            <a:r>
              <a:rPr lang="en-GB" sz="4000" b="1" dirty="0">
                <a:solidFill>
                  <a:srgbClr val="002060"/>
                </a:solidFill>
              </a:rPr>
              <a:t> es?</a:t>
            </a:r>
          </a:p>
        </p:txBody>
      </p:sp>
    </p:spTree>
    <p:extLst>
      <p:ext uri="{BB962C8B-B14F-4D97-AF65-F5344CB8AC3E}">
        <p14:creationId xmlns:p14="http://schemas.microsoft.com/office/powerpoint/2010/main" val="2959910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16_esfeliz.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2" descr="background rectangle"/>
          <p:cNvSpPr/>
          <p:nvPr/>
        </p:nvSpPr>
        <p:spPr>
          <a:xfrm>
            <a:off x="0" y="0"/>
            <a:ext cx="4724400" cy="6858000"/>
          </a:xfrm>
          <a:prstGeom prst="rect">
            <a:avLst/>
          </a:prstGeom>
          <a:solidFill>
            <a:srgbClr val="FADD2E"/>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ADD2E"/>
              </a:solidFill>
              <a:effectLst/>
              <a:uLnTx/>
              <a:uFillTx/>
              <a:latin typeface="Century Gothic"/>
              <a:ea typeface="Century Gothic"/>
              <a:cs typeface="Century Gothic"/>
              <a:sym typeface="Century Gothic"/>
            </a:endParaRPr>
          </a:p>
        </p:txBody>
      </p:sp>
      <p:pic>
        <p:nvPicPr>
          <p:cNvPr id="99" name="Google Shape;99;p2">
            <a:hlinkClick r:id="" action="ppaction://noaction">
              <a:snd r:embed="rId3" name="t1w1s1_hola.wav"/>
            </a:hlinkClick>
          </p:cNvPr>
          <p:cNvPicPr preferRelativeResize="0"/>
          <p:nvPr/>
        </p:nvPicPr>
        <p:blipFill rotWithShape="1">
          <a:blip r:embed="rId4">
            <a:alphaModFix/>
          </a:blip>
          <a:srcRect/>
          <a:stretch/>
        </p:blipFill>
        <p:spPr>
          <a:xfrm>
            <a:off x="5815026" y="552773"/>
            <a:ext cx="4953631" cy="4247588"/>
          </a:xfrm>
          <a:prstGeom prst="rect">
            <a:avLst/>
          </a:prstGeom>
          <a:noFill/>
          <a:ln>
            <a:noFill/>
          </a:ln>
        </p:spPr>
      </p:pic>
      <p:sp>
        <p:nvSpPr>
          <p:cNvPr id="100" name="Google Shape;100;p2">
            <a:hlinkClick r:id="" action="ppaction://noaction">
              <a:snd r:embed="rId5" name="amarillo.wav"/>
            </a:hlinkClick>
          </p:cNvPr>
          <p:cNvSpPr/>
          <p:nvPr/>
        </p:nvSpPr>
        <p:spPr>
          <a:xfrm>
            <a:off x="6368181" y="4552388"/>
            <a:ext cx="5645628" cy="15696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kumimoji="0" lang="en-GB" sz="9600" b="1" i="0" u="none" strike="noStrike" kern="0" cap="none" spc="0" normalizeH="0" baseline="0" noProof="0" dirty="0" err="1">
                <a:ln>
                  <a:noFill/>
                </a:ln>
                <a:solidFill>
                  <a:srgbClr val="FADD2E"/>
                </a:solidFill>
                <a:effectLst/>
                <a:uLnTx/>
                <a:uFillTx/>
                <a:latin typeface="Modern Love" panose="04090805081005020601" pitchFamily="82" charset="0"/>
                <a:cs typeface="Arial"/>
                <a:sym typeface="Arial"/>
              </a:rPr>
              <a:t>amarillo</a:t>
            </a:r>
            <a:endParaRPr kumimoji="0" sz="1400" b="0" i="0" u="none" strike="noStrike" kern="0" cap="none" spc="0" normalizeH="0" baseline="0" noProof="0" dirty="0">
              <a:ln>
                <a:noFill/>
              </a:ln>
              <a:solidFill>
                <a:srgbClr val="FADD2E"/>
              </a:solidFill>
              <a:effectLst/>
              <a:uLnTx/>
              <a:uFillTx/>
              <a:latin typeface="Modern Love" panose="04090805081005020601" pitchFamily="82" charset="0"/>
              <a:cs typeface="Arial"/>
              <a:sym typeface="Arial"/>
            </a:endParaRPr>
          </a:p>
        </p:txBody>
      </p:sp>
      <p:sp>
        <p:nvSpPr>
          <p:cNvPr id="101" name="Google Shape;101;p2"/>
          <p:cNvSpPr txBox="1"/>
          <p:nvPr/>
        </p:nvSpPr>
        <p:spPr>
          <a:xfrm>
            <a:off x="0" y="4611271"/>
            <a:ext cx="4850969" cy="2246729"/>
          </a:xfrm>
          <a:prstGeom prst="rect">
            <a:avLst/>
          </a:prstGeom>
          <a:noFill/>
          <a:ln>
            <a:noFill/>
          </a:ln>
        </p:spPr>
        <p:txBody>
          <a:bodyPr spcFirstLastPara="1" wrap="square" lIns="91425" tIns="45700" rIns="91425" bIns="45700" anchor="t" anchorCtr="0">
            <a:spAutoFit/>
          </a:bodyPr>
          <a:lstStyle/>
          <a:p>
            <a:pPr marL="457200" indent="-457200">
              <a:buClr>
                <a:srgbClr val="E7E6E6">
                  <a:lumMod val="25000"/>
                </a:srgbClr>
              </a:buClr>
              <a:buSzPts val="2800"/>
              <a:buFont typeface="Wingdings" panose="05000000000000000000" pitchFamily="2" charset="2"/>
              <a:buChar char="§"/>
            </a:pPr>
            <a:r>
              <a:rPr lang="en-GB" sz="2800" b="1" dirty="0">
                <a:solidFill>
                  <a:srgbClr val="E7E6E6">
                    <a:lumMod val="25000"/>
                  </a:srgbClr>
                </a:solidFill>
                <a:latin typeface="Century Gothic"/>
                <a:sym typeface="Century Gothic"/>
              </a:rPr>
              <a:t>Introduction to SER (to be – traits) soy, es: </a:t>
            </a:r>
          </a:p>
          <a:p>
            <a:pPr marL="457200" indent="-457200">
              <a:buClr>
                <a:srgbClr val="E7E6E6">
                  <a:lumMod val="25000"/>
                </a:srgbClr>
              </a:buClr>
              <a:buSzPts val="2800"/>
              <a:buFont typeface="Wingdings" panose="05000000000000000000" pitchFamily="2" charset="2"/>
              <a:buChar char="§"/>
            </a:pPr>
            <a:r>
              <a:rPr lang="en-GB" sz="2800" b="1" dirty="0">
                <a:solidFill>
                  <a:srgbClr val="E7E6E6">
                    <a:lumMod val="25000"/>
                  </a:srgbClr>
                </a:solidFill>
                <a:latin typeface="Century Gothic"/>
                <a:sym typeface="Century Gothic"/>
              </a:rPr>
              <a:t>Adjective agreement </a:t>
            </a:r>
            <a:br>
              <a:rPr lang="en-GB" sz="2800" b="1" dirty="0">
                <a:solidFill>
                  <a:srgbClr val="E7E6E6">
                    <a:lumMod val="25000"/>
                  </a:srgbClr>
                </a:solidFill>
                <a:latin typeface="Century Gothic"/>
                <a:sym typeface="Century Gothic"/>
              </a:rPr>
            </a:br>
            <a:r>
              <a:rPr lang="en-GB" sz="2800" b="1" dirty="0">
                <a:solidFill>
                  <a:srgbClr val="E7E6E6">
                    <a:lumMod val="25000"/>
                  </a:srgbClr>
                </a:solidFill>
                <a:latin typeface="Century Gothic"/>
                <a:sym typeface="Century Gothic"/>
              </a:rPr>
              <a:t>(o </a:t>
            </a:r>
            <a:r>
              <a:rPr lang="en-GB" sz="2800" b="1" dirty="0">
                <a:solidFill>
                  <a:srgbClr val="E7E6E6">
                    <a:lumMod val="25000"/>
                  </a:srgbClr>
                </a:solidFill>
                <a:latin typeface="Century Gothic"/>
                <a:sym typeface="Wingdings" panose="05000000000000000000" pitchFamily="2" charset="2"/>
              </a:rPr>
              <a:t> a ; -e &amp; -z)</a:t>
            </a:r>
            <a:endParaRPr lang="en-GB" sz="2800" b="1" dirty="0">
              <a:solidFill>
                <a:srgbClr val="E7E6E6">
                  <a:lumMod val="25000"/>
                </a:srgbClr>
              </a:solidFill>
              <a:latin typeface="Century Gothic"/>
            </a:endParaRPr>
          </a:p>
          <a:p>
            <a:pPr marL="457200" indent="-457200">
              <a:buClr>
                <a:srgbClr val="E7E6E6">
                  <a:lumMod val="25000"/>
                </a:srgbClr>
              </a:buClr>
              <a:buSzPts val="2800"/>
              <a:buFont typeface="Wingdings" panose="05000000000000000000" pitchFamily="2" charset="2"/>
              <a:buChar char="§"/>
            </a:pPr>
            <a:r>
              <a:rPr lang="en-GB" sz="2800" b="1" dirty="0">
                <a:solidFill>
                  <a:srgbClr val="E7E6E6">
                    <a:lumMod val="25000"/>
                  </a:srgbClr>
                </a:solidFill>
                <a:latin typeface="Century Gothic"/>
                <a:sym typeface="Century Gothic"/>
              </a:rPr>
              <a:t>SSC [e] [</a:t>
            </a:r>
            <a:r>
              <a:rPr lang="en-GB" sz="2800" b="1" dirty="0" err="1">
                <a:solidFill>
                  <a:srgbClr val="E7E6E6">
                    <a:lumMod val="25000"/>
                  </a:srgbClr>
                </a:solidFill>
                <a:latin typeface="Century Gothic"/>
                <a:sym typeface="Century Gothic"/>
              </a:rPr>
              <a:t>i</a:t>
            </a:r>
            <a:r>
              <a:rPr lang="en-GB" sz="2800" b="1" dirty="0">
                <a:solidFill>
                  <a:srgbClr val="E7E6E6">
                    <a:lumMod val="25000"/>
                  </a:srgbClr>
                </a:solidFill>
                <a:latin typeface="Century Gothic"/>
                <a:sym typeface="Century Gothic"/>
              </a:rPr>
              <a:t>]</a:t>
            </a:r>
            <a:endParaRPr lang="en-GB" sz="2800" b="1" dirty="0">
              <a:solidFill>
                <a:srgbClr val="E7E6E6">
                  <a:lumMod val="25000"/>
                </a:srgbClr>
              </a:solidFill>
              <a:latin typeface="Century Gothic"/>
              <a:sym typeface="Calibri"/>
            </a:endParaRPr>
          </a:p>
        </p:txBody>
      </p:sp>
      <p:sp>
        <p:nvSpPr>
          <p:cNvPr id="2" name="Title 1">
            <a:extLst>
              <a:ext uri="{FF2B5EF4-FFF2-40B4-BE49-F238E27FC236}">
                <a16:creationId xmlns:a16="http://schemas.microsoft.com/office/drawing/2014/main" id="{CF809B60-34DA-46F8-9144-D26F0D50F648}"/>
              </a:ext>
            </a:extLst>
          </p:cNvPr>
          <p:cNvSpPr>
            <a:spLocks noGrp="1"/>
          </p:cNvSpPr>
          <p:nvPr>
            <p:ph type="title"/>
          </p:nvPr>
        </p:nvSpPr>
        <p:spPr>
          <a:xfrm>
            <a:off x="370668" y="343673"/>
            <a:ext cx="3983064" cy="1325563"/>
          </a:xfrm>
        </p:spPr>
        <p:txBody>
          <a:bodyPr>
            <a:normAutofit fontScale="90000"/>
          </a:bodyPr>
          <a:lstStyle/>
          <a:p>
            <a:pPr algn="ctr"/>
            <a:r>
              <a:rPr lang="en-GB" b="1" dirty="0">
                <a:solidFill>
                  <a:schemeClr val="tx2">
                    <a:lumMod val="25000"/>
                  </a:schemeClr>
                </a:solidFill>
                <a:latin typeface="Century Gothic" panose="020B0502020202020204" pitchFamily="34" charset="0"/>
              </a:rPr>
              <a:t>Describing me and others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descr="Brain, Idea, Think, Creativity">
            <a:extLst>
              <a:ext uri="{FF2B5EF4-FFF2-40B4-BE49-F238E27FC236}">
                <a16:creationId xmlns:a16="http://schemas.microsoft.com/office/drawing/2014/main" id="{705C450C-CADB-4017-97F0-D072DC29E55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30482" y="90436"/>
            <a:ext cx="922444" cy="92244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F074F538-2ED0-4E68-AA87-04AE189CE184}"/>
              </a:ext>
            </a:extLst>
          </p:cNvPr>
          <p:cNvSpPr>
            <a:spLocks noGrp="1"/>
          </p:cNvSpPr>
          <p:nvPr>
            <p:ph type="title"/>
          </p:nvPr>
        </p:nvSpPr>
        <p:spPr>
          <a:xfrm>
            <a:off x="10391409" y="1112999"/>
            <a:ext cx="1800591" cy="277000"/>
          </a:xfrm>
          <a:solidFill>
            <a:srgbClr val="0070C0"/>
          </a:solidFill>
        </p:spPr>
        <p:txBody>
          <a:bodyPr>
            <a:noAutofit/>
          </a:bodyPr>
          <a:lstStyle/>
          <a:p>
            <a:pPr algn="ctr"/>
            <a:r>
              <a:rPr lang="en-GB" sz="2000" dirty="0" err="1">
                <a:solidFill>
                  <a:schemeClr val="bg1"/>
                </a:solidFill>
                <a:latin typeface="Century Gothic" panose="020B0502020202020204" pitchFamily="34" charset="0"/>
              </a:rPr>
              <a:t>vocabulario</a:t>
            </a:r>
            <a:endParaRPr lang="en-GB" sz="2000" dirty="0">
              <a:solidFill>
                <a:schemeClr val="bg1"/>
              </a:solidFill>
              <a:latin typeface="Century Gothic" panose="020B0502020202020204" pitchFamily="34" charset="0"/>
            </a:endParaRPr>
          </a:p>
        </p:txBody>
      </p:sp>
      <p:sp>
        <p:nvSpPr>
          <p:cNvPr id="9" name="TextBox 8">
            <a:extLst>
              <a:ext uri="{FF2B5EF4-FFF2-40B4-BE49-F238E27FC236}">
                <a16:creationId xmlns:a16="http://schemas.microsoft.com/office/drawing/2014/main" id="{235E3BEF-9954-44A5-AAFD-7B8B06EF5939}"/>
              </a:ext>
            </a:extLst>
          </p:cNvPr>
          <p:cNvSpPr txBox="1"/>
          <p:nvPr/>
        </p:nvSpPr>
        <p:spPr>
          <a:xfrm>
            <a:off x="5190563" y="1057105"/>
            <a:ext cx="3334567" cy="1107996"/>
          </a:xfrm>
          <a:prstGeom prst="rect">
            <a:avLst/>
          </a:prstGeom>
          <a:noFill/>
        </p:spPr>
        <p:txBody>
          <a:bodyPr wrap="none" rtlCol="0">
            <a:spAutoFit/>
          </a:bodyPr>
          <a:lstStyle/>
          <a:p>
            <a:r>
              <a:rPr lang="en-GB" sz="6600" b="1" dirty="0" err="1">
                <a:solidFill>
                  <a:srgbClr val="002060"/>
                </a:solidFill>
                <a:latin typeface="Century Gothic" panose="020B0502020202020204" pitchFamily="34" charset="0"/>
              </a:rPr>
              <a:t>positivo</a:t>
            </a:r>
            <a:endParaRPr lang="en-GB" sz="6600" b="1" dirty="0">
              <a:solidFill>
                <a:srgbClr val="002060"/>
              </a:solidFill>
              <a:latin typeface="Century Gothic" panose="020B0502020202020204" pitchFamily="34" charset="0"/>
            </a:endParaRPr>
          </a:p>
        </p:txBody>
      </p:sp>
      <p:sp>
        <p:nvSpPr>
          <p:cNvPr id="15" name="TextBox 14">
            <a:extLst>
              <a:ext uri="{FF2B5EF4-FFF2-40B4-BE49-F238E27FC236}">
                <a16:creationId xmlns:a16="http://schemas.microsoft.com/office/drawing/2014/main" id="{19161E8F-AB10-4957-A470-883904FE100E}"/>
              </a:ext>
            </a:extLst>
          </p:cNvPr>
          <p:cNvSpPr txBox="1"/>
          <p:nvPr/>
        </p:nvSpPr>
        <p:spPr>
          <a:xfrm>
            <a:off x="5190563" y="2875002"/>
            <a:ext cx="1760418" cy="1107996"/>
          </a:xfrm>
          <a:prstGeom prst="rect">
            <a:avLst/>
          </a:prstGeom>
          <a:noFill/>
        </p:spPr>
        <p:txBody>
          <a:bodyPr wrap="none" rtlCol="0">
            <a:spAutoFit/>
          </a:bodyPr>
          <a:lstStyle/>
          <a:p>
            <a:r>
              <a:rPr lang="en-GB" sz="6600" b="1" dirty="0" err="1">
                <a:solidFill>
                  <a:srgbClr val="002060"/>
                </a:solidFill>
                <a:latin typeface="Century Gothic" panose="020B0502020202020204" pitchFamily="34" charset="0"/>
              </a:rPr>
              <a:t>feliz</a:t>
            </a:r>
            <a:endParaRPr lang="en-GB" sz="6600" b="1" dirty="0">
              <a:solidFill>
                <a:srgbClr val="002060"/>
              </a:solidFill>
              <a:latin typeface="Century Gothic" panose="020B0502020202020204" pitchFamily="34" charset="0"/>
            </a:endParaRPr>
          </a:p>
        </p:txBody>
      </p:sp>
      <p:sp>
        <p:nvSpPr>
          <p:cNvPr id="16" name="TextBox 15">
            <a:extLst>
              <a:ext uri="{FF2B5EF4-FFF2-40B4-BE49-F238E27FC236}">
                <a16:creationId xmlns:a16="http://schemas.microsoft.com/office/drawing/2014/main" id="{827A918A-3F83-492C-8498-901F1C88DB44}"/>
              </a:ext>
            </a:extLst>
          </p:cNvPr>
          <p:cNvSpPr txBox="1"/>
          <p:nvPr/>
        </p:nvSpPr>
        <p:spPr>
          <a:xfrm>
            <a:off x="5273919" y="4421629"/>
            <a:ext cx="3352200" cy="1107996"/>
          </a:xfrm>
          <a:prstGeom prst="rect">
            <a:avLst/>
          </a:prstGeom>
          <a:noFill/>
        </p:spPr>
        <p:txBody>
          <a:bodyPr wrap="none" rtlCol="0">
            <a:spAutoFit/>
          </a:bodyPr>
          <a:lstStyle/>
          <a:p>
            <a:r>
              <a:rPr lang="en-GB" sz="6600" b="1" dirty="0" err="1">
                <a:solidFill>
                  <a:srgbClr val="002060"/>
                </a:solidFill>
                <a:latin typeface="Century Gothic" panose="020B0502020202020204" pitchFamily="34" charset="0"/>
              </a:rPr>
              <a:t>positiva</a:t>
            </a:r>
            <a:endParaRPr lang="en-GB" sz="6600" b="1" dirty="0">
              <a:solidFill>
                <a:srgbClr val="002060"/>
              </a:solidFill>
              <a:latin typeface="Century Gothic" panose="020B0502020202020204" pitchFamily="34" charset="0"/>
            </a:endParaRPr>
          </a:p>
        </p:txBody>
      </p:sp>
      <p:sp>
        <p:nvSpPr>
          <p:cNvPr id="17" name="Rectangle: Rounded Corners 16">
            <a:extLst>
              <a:ext uri="{FF2B5EF4-FFF2-40B4-BE49-F238E27FC236}">
                <a16:creationId xmlns:a16="http://schemas.microsoft.com/office/drawing/2014/main" id="{E141ECE6-7EBC-4A71-98F2-C1567A50B23D}"/>
              </a:ext>
            </a:extLst>
          </p:cNvPr>
          <p:cNvSpPr/>
          <p:nvPr/>
        </p:nvSpPr>
        <p:spPr>
          <a:xfrm>
            <a:off x="5049290" y="4422666"/>
            <a:ext cx="3908559" cy="1142445"/>
          </a:xfrm>
          <a:prstGeom prst="roundRect">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descr="Logo&#10;&#10;Description automatically generated">
            <a:extLst>
              <a:ext uri="{FF2B5EF4-FFF2-40B4-BE49-F238E27FC236}">
                <a16:creationId xmlns:a16="http://schemas.microsoft.com/office/drawing/2014/main" id="{ED65830F-C985-4E0B-94C9-5636C023CD7A}"/>
              </a:ext>
            </a:extLst>
          </p:cNvPr>
          <p:cNvPicPr>
            <a:picLocks noChangeAspect="1"/>
          </p:cNvPicPr>
          <p:nvPr/>
        </p:nvPicPr>
        <p:blipFill>
          <a:blip r:embed="rId5"/>
          <a:stretch>
            <a:fillRect/>
          </a:stretch>
        </p:blipFill>
        <p:spPr>
          <a:xfrm>
            <a:off x="0" y="1512454"/>
            <a:ext cx="5049290" cy="4017171"/>
          </a:xfrm>
          <a:prstGeom prst="rect">
            <a:avLst/>
          </a:prstGeom>
        </p:spPr>
      </p:pic>
      <p:sp>
        <p:nvSpPr>
          <p:cNvPr id="10" name="TextBox 9">
            <a:hlinkClick r:id="" action="ppaction://noaction">
              <a:snd r:embed="rId6" name="18_comoesQ.wav"/>
            </a:hlinkClick>
            <a:extLst>
              <a:ext uri="{FF2B5EF4-FFF2-40B4-BE49-F238E27FC236}">
                <a16:creationId xmlns:a16="http://schemas.microsoft.com/office/drawing/2014/main" id="{E38BB763-1DDC-4E4F-9F40-C6AFC9976093}"/>
              </a:ext>
            </a:extLst>
          </p:cNvPr>
          <p:cNvSpPr txBox="1"/>
          <p:nvPr/>
        </p:nvSpPr>
        <p:spPr>
          <a:xfrm>
            <a:off x="245327" y="289932"/>
            <a:ext cx="6980663" cy="707886"/>
          </a:xfrm>
          <a:prstGeom prst="rect">
            <a:avLst/>
          </a:prstGeom>
          <a:noFill/>
        </p:spPr>
        <p:txBody>
          <a:bodyPr wrap="square" rtlCol="0">
            <a:spAutoFit/>
          </a:bodyPr>
          <a:lstStyle/>
          <a:p>
            <a:r>
              <a:rPr lang="en-GB" sz="4000" b="1" dirty="0">
                <a:solidFill>
                  <a:srgbClr val="002060"/>
                </a:solidFill>
              </a:rPr>
              <a:t>¿</a:t>
            </a:r>
            <a:r>
              <a:rPr lang="en-GB" sz="4000" b="1" dirty="0" err="1">
                <a:solidFill>
                  <a:srgbClr val="002060"/>
                </a:solidFill>
              </a:rPr>
              <a:t>Cómo</a:t>
            </a:r>
            <a:r>
              <a:rPr lang="en-GB" sz="4000" b="1" dirty="0">
                <a:solidFill>
                  <a:srgbClr val="002060"/>
                </a:solidFill>
              </a:rPr>
              <a:t> es?</a:t>
            </a:r>
          </a:p>
        </p:txBody>
      </p:sp>
    </p:spTree>
    <p:extLst>
      <p:ext uri="{BB962C8B-B14F-4D97-AF65-F5344CB8AC3E}">
        <p14:creationId xmlns:p14="http://schemas.microsoft.com/office/powerpoint/2010/main" val="3490955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21_espositiv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Google Shape;419;p21" descr="background rectangle"/>
          <p:cNvSpPr/>
          <p:nvPr/>
        </p:nvSpPr>
        <p:spPr>
          <a:xfrm>
            <a:off x="0" y="0"/>
            <a:ext cx="4350984" cy="6858000"/>
          </a:xfrm>
          <a:prstGeom prst="rect">
            <a:avLst/>
          </a:prstGeom>
          <a:solidFill>
            <a:srgbClr val="FADD2E"/>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pic>
        <p:nvPicPr>
          <p:cNvPr id="420" name="Google Shape;420;p21"/>
          <p:cNvPicPr preferRelativeResize="0"/>
          <p:nvPr/>
        </p:nvPicPr>
        <p:blipFill rotWithShape="1">
          <a:blip r:embed="rId3">
            <a:alphaModFix/>
          </a:blip>
          <a:srcRect/>
          <a:stretch/>
        </p:blipFill>
        <p:spPr>
          <a:xfrm>
            <a:off x="5254752" y="304800"/>
            <a:ext cx="4953631" cy="4247588"/>
          </a:xfrm>
          <a:prstGeom prst="rect">
            <a:avLst/>
          </a:prstGeom>
          <a:noFill/>
          <a:ln>
            <a:noFill/>
          </a:ln>
        </p:spPr>
      </p:pic>
      <p:sp>
        <p:nvSpPr>
          <p:cNvPr id="421" name="Google Shape;421;p21">
            <a:hlinkClick r:id="" action="ppaction://noaction">
              <a:snd r:embed="rId4" name="amarillo.wav"/>
            </a:hlinkClick>
          </p:cNvPr>
          <p:cNvSpPr/>
          <p:nvPr/>
        </p:nvSpPr>
        <p:spPr>
          <a:xfrm>
            <a:off x="6179286" y="5268768"/>
            <a:ext cx="5955117" cy="15696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kumimoji="0" lang="en-GB" sz="9600" b="1" i="0" u="none" strike="noStrike" kern="0" cap="none" spc="0" normalizeH="0" baseline="0" noProof="0" dirty="0" err="1">
                <a:ln>
                  <a:noFill/>
                </a:ln>
                <a:solidFill>
                  <a:srgbClr val="FADD2E"/>
                </a:solidFill>
                <a:effectLst/>
                <a:uLnTx/>
                <a:uFillTx/>
                <a:latin typeface="Modern Love" panose="04090805081005020601" pitchFamily="82" charset="0"/>
                <a:ea typeface="Arial"/>
                <a:cs typeface="Arial"/>
                <a:sym typeface="Arial"/>
              </a:rPr>
              <a:t>amarillo</a:t>
            </a:r>
            <a:endParaRPr kumimoji="0" sz="1400" b="0" i="0" u="none" strike="noStrike" kern="0" cap="none" spc="0" normalizeH="0" baseline="0" noProof="0" dirty="0">
              <a:ln>
                <a:noFill/>
              </a:ln>
              <a:solidFill>
                <a:srgbClr val="FADD2E"/>
              </a:solidFill>
              <a:effectLst/>
              <a:uLnTx/>
              <a:uFillTx/>
              <a:latin typeface="Modern Love" panose="04090805081005020601" pitchFamily="82" charset="0"/>
              <a:cs typeface="Arial"/>
              <a:sym typeface="Arial"/>
            </a:endParaRPr>
          </a:p>
        </p:txBody>
      </p:sp>
      <p:sp>
        <p:nvSpPr>
          <p:cNvPr id="6" name="Rectangle: Rounded Corners 5">
            <a:extLst>
              <a:ext uri="{FF2B5EF4-FFF2-40B4-BE49-F238E27FC236}">
                <a16:creationId xmlns:a16="http://schemas.microsoft.com/office/drawing/2014/main" id="{4C756728-9667-4D58-81FF-9FCD224D6E30}"/>
              </a:ext>
            </a:extLst>
          </p:cNvPr>
          <p:cNvSpPr/>
          <p:nvPr/>
        </p:nvSpPr>
        <p:spPr>
          <a:xfrm>
            <a:off x="732087" y="120934"/>
            <a:ext cx="521370" cy="478471"/>
          </a:xfrm>
          <a:prstGeom prst="roundRect">
            <a:avLst/>
          </a:prstGeom>
          <a:solidFill>
            <a:srgbClr val="FADD2E"/>
          </a:solidFill>
          <a:ln>
            <a:solidFill>
              <a:srgbClr val="FADD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 name="Title 1">
            <a:extLst>
              <a:ext uri="{FF2B5EF4-FFF2-40B4-BE49-F238E27FC236}">
                <a16:creationId xmlns:a16="http://schemas.microsoft.com/office/drawing/2014/main" id="{E9D5A323-002E-4916-B3F0-F378F5D7B804}"/>
              </a:ext>
            </a:extLst>
          </p:cNvPr>
          <p:cNvSpPr>
            <a:spLocks noGrp="1"/>
          </p:cNvSpPr>
          <p:nvPr>
            <p:ph type="title"/>
          </p:nvPr>
        </p:nvSpPr>
        <p:spPr>
          <a:xfrm rot="20594403">
            <a:off x="1" y="3045257"/>
            <a:ext cx="4350983" cy="1325563"/>
          </a:xfrm>
        </p:spPr>
        <p:txBody>
          <a:bodyPr>
            <a:normAutofit/>
          </a:bodyPr>
          <a:lstStyle/>
          <a:p>
            <a:pPr algn="ctr"/>
            <a:r>
              <a:rPr lang="en-GB" sz="8800" b="1" dirty="0">
                <a:solidFill>
                  <a:schemeClr val="tx1"/>
                </a:solidFill>
                <a:latin typeface="Segoe Print" panose="02000600000000000000" pitchFamily="2" charset="0"/>
                <a:ea typeface="Arial"/>
                <a:cs typeface="Arial"/>
                <a:sym typeface="Arial"/>
                <a:hlinkClick r:id="" action="ppaction://noaction">
                  <a:snd r:embed="rId5" name="t1w1s1_adios.wav"/>
                  <a:extLst>
                    <a:ext uri="{A12FA001-AC4F-418D-AE19-62706E023703}">
                      <ahyp:hlinkClr xmlns:ahyp="http://schemas.microsoft.com/office/drawing/2018/hyperlinkcolor" val="tx"/>
                    </a:ext>
                  </a:extLst>
                </a:hlinkClick>
              </a:rPr>
              <a:t>¡</a:t>
            </a:r>
            <a:r>
              <a:rPr lang="en-GB" sz="8800" b="1" dirty="0" err="1">
                <a:solidFill>
                  <a:schemeClr val="tx1"/>
                </a:solidFill>
                <a:latin typeface="Segoe Print" panose="02000600000000000000" pitchFamily="2" charset="0"/>
                <a:ea typeface="Arial"/>
                <a:cs typeface="Arial"/>
                <a:sym typeface="Arial"/>
                <a:hlinkClick r:id="" action="ppaction://noaction">
                  <a:snd r:embed="rId5" name="t1w1s1_adios.wav"/>
                  <a:extLst>
                    <a:ext uri="{A12FA001-AC4F-418D-AE19-62706E023703}">
                      <ahyp:hlinkClr xmlns:ahyp="http://schemas.microsoft.com/office/drawing/2018/hyperlinkcolor" val="tx"/>
                    </a:ext>
                  </a:extLst>
                </a:hlinkClick>
              </a:rPr>
              <a:t>adiós</a:t>
            </a:r>
            <a:r>
              <a:rPr lang="en-GB" sz="8800" b="1" dirty="0">
                <a:solidFill>
                  <a:schemeClr val="tx1"/>
                </a:solidFill>
                <a:latin typeface="Segoe Print" panose="02000600000000000000" pitchFamily="2" charset="0"/>
                <a:ea typeface="Arial"/>
                <a:cs typeface="Arial"/>
                <a:sym typeface="Arial"/>
                <a:hlinkClick r:id="" action="ppaction://noaction">
                  <a:snd r:embed="rId5" name="t1w1s1_adios.wav"/>
                  <a:extLst>
                    <a:ext uri="{A12FA001-AC4F-418D-AE19-62706E023703}">
                      <ahyp:hlinkClr xmlns:ahyp="http://schemas.microsoft.com/office/drawing/2018/hyperlinkcolor" val="tx"/>
                    </a:ext>
                  </a:extLst>
                </a:hlinkClick>
              </a:rPr>
              <a:t>!</a:t>
            </a:r>
            <a:endParaRPr lang="en-GB" sz="8800" dirty="0">
              <a:solidFill>
                <a:schemeClr val="tx1"/>
              </a:solidFill>
              <a:hlinkClick r:id="" action="ppaction://noaction">
                <a:snd r:embed="rId5" name="t1w1s1_adios.wav"/>
                <a:extLst>
                  <a:ext uri="{A12FA001-AC4F-418D-AE19-62706E023703}">
                    <ahyp:hlinkClr xmlns:ahyp="http://schemas.microsoft.com/office/drawing/2018/hyperlinkcolor" val="tx"/>
                  </a:ext>
                </a:extLst>
              </a:hlinkClick>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pic>
        <p:nvPicPr>
          <p:cNvPr id="111" name="Google Shape;111;p3" descr="Speech Icon, Voice, Talking, Audio, Speech"/>
          <p:cNvPicPr preferRelativeResize="0"/>
          <p:nvPr/>
        </p:nvPicPr>
        <p:blipFill rotWithShape="1">
          <a:blip r:embed="rId7">
            <a:alphaModFix/>
          </a:blip>
          <a:srcRect/>
          <a:stretch/>
        </p:blipFill>
        <p:spPr>
          <a:xfrm>
            <a:off x="10763735" y="152022"/>
            <a:ext cx="776168" cy="776168"/>
          </a:xfrm>
          <a:prstGeom prst="rect">
            <a:avLst/>
          </a:prstGeom>
          <a:noFill/>
          <a:ln>
            <a:noFill/>
          </a:ln>
        </p:spPr>
      </p:pic>
      <p:sp>
        <p:nvSpPr>
          <p:cNvPr id="112" name="Google Shape;112;p3"/>
          <p:cNvSpPr txBox="1"/>
          <p:nvPr/>
        </p:nvSpPr>
        <p:spPr>
          <a:xfrm>
            <a:off x="10379813" y="971171"/>
            <a:ext cx="1544012" cy="400110"/>
          </a:xfrm>
          <a:prstGeom prst="rect">
            <a:avLst/>
          </a:prstGeom>
          <a:solidFill>
            <a:srgbClr val="FF0066"/>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pronunciar</a:t>
            </a:r>
            <a:endParaRPr sz="2000" b="1" i="0" u="none" strike="noStrike" cap="none">
              <a:solidFill>
                <a:srgbClr val="FFFFFF"/>
              </a:solidFill>
              <a:latin typeface="Century Gothic"/>
              <a:ea typeface="Century Gothic"/>
              <a:cs typeface="Century Gothic"/>
              <a:sym typeface="Century Gothic"/>
            </a:endParaRPr>
          </a:p>
        </p:txBody>
      </p:sp>
      <p:sp>
        <p:nvSpPr>
          <p:cNvPr id="2" name="Title 1">
            <a:extLst>
              <a:ext uri="{FF2B5EF4-FFF2-40B4-BE49-F238E27FC236}">
                <a16:creationId xmlns:a16="http://schemas.microsoft.com/office/drawing/2014/main" id="{0F14571C-F6A0-465A-B569-2FDB41468C5D}"/>
              </a:ext>
            </a:extLst>
          </p:cNvPr>
          <p:cNvSpPr>
            <a:spLocks noGrp="1"/>
          </p:cNvSpPr>
          <p:nvPr>
            <p:ph type="title"/>
          </p:nvPr>
        </p:nvSpPr>
        <p:spPr>
          <a:xfrm>
            <a:off x="-1" y="708499"/>
            <a:ext cx="2246663" cy="1325563"/>
          </a:xfrm>
        </p:spPr>
        <p:txBody>
          <a:bodyPr>
            <a:noAutofit/>
          </a:bodyPr>
          <a:lstStyle/>
          <a:p>
            <a:pPr algn="ctr"/>
            <a:r>
              <a:rPr lang="en-GB" sz="11500" b="1" dirty="0">
                <a:solidFill>
                  <a:srgbClr val="002060"/>
                </a:solidFill>
                <a:latin typeface="Century Gothic"/>
                <a:ea typeface="Century Gothic"/>
                <a:cs typeface="Century Gothic"/>
                <a:sym typeface="Century Gothic"/>
              </a:rPr>
              <a:t>[e]</a:t>
            </a:r>
            <a:endParaRPr lang="en-GB" sz="11500" dirty="0"/>
          </a:p>
        </p:txBody>
      </p:sp>
      <p:sp>
        <p:nvSpPr>
          <p:cNvPr id="8" name="Title 1">
            <a:extLst>
              <a:ext uri="{FF2B5EF4-FFF2-40B4-BE49-F238E27FC236}">
                <a16:creationId xmlns:a16="http://schemas.microsoft.com/office/drawing/2014/main" id="{433D2D83-CC99-44DE-B3B9-93BFB4A55A1F}"/>
              </a:ext>
            </a:extLst>
          </p:cNvPr>
          <p:cNvSpPr txBox="1">
            <a:spLocks/>
          </p:cNvSpPr>
          <p:nvPr/>
        </p:nvSpPr>
        <p:spPr>
          <a:xfrm>
            <a:off x="0" y="2570507"/>
            <a:ext cx="2246663" cy="1325563"/>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11500" b="1" dirty="0">
                <a:solidFill>
                  <a:srgbClr val="002060"/>
                </a:solidFill>
                <a:latin typeface="Century Gothic"/>
                <a:ea typeface="Century Gothic"/>
                <a:cs typeface="Century Gothic"/>
                <a:sym typeface="Century Gothic"/>
              </a:rPr>
              <a:t>[</a:t>
            </a:r>
            <a:r>
              <a:rPr lang="en-GB" sz="11500" b="1" dirty="0" err="1">
                <a:solidFill>
                  <a:srgbClr val="002060"/>
                </a:solidFill>
                <a:latin typeface="Century Gothic"/>
                <a:ea typeface="Century Gothic"/>
                <a:cs typeface="Century Gothic"/>
                <a:sym typeface="Century Gothic"/>
              </a:rPr>
              <a:t>i</a:t>
            </a:r>
            <a:r>
              <a:rPr lang="en-GB" sz="11500" b="1" dirty="0">
                <a:solidFill>
                  <a:srgbClr val="002060"/>
                </a:solidFill>
                <a:latin typeface="Century Gothic"/>
                <a:ea typeface="Century Gothic"/>
                <a:cs typeface="Century Gothic"/>
                <a:sym typeface="Century Gothic"/>
              </a:rPr>
              <a:t>]</a:t>
            </a:r>
            <a:endParaRPr lang="en-GB" sz="11500" dirty="0"/>
          </a:p>
        </p:txBody>
      </p:sp>
      <p:sp>
        <p:nvSpPr>
          <p:cNvPr id="14" name="Google Shape;139;p6">
            <a:extLst>
              <a:ext uri="{FF2B5EF4-FFF2-40B4-BE49-F238E27FC236}">
                <a16:creationId xmlns:a16="http://schemas.microsoft.com/office/drawing/2014/main" id="{6824CF8D-CAD2-4E40-8281-50242E72E709}"/>
              </a:ext>
            </a:extLst>
          </p:cNvPr>
          <p:cNvSpPr txBox="1"/>
          <p:nvPr/>
        </p:nvSpPr>
        <p:spPr>
          <a:xfrm>
            <a:off x="2242736" y="384314"/>
            <a:ext cx="7219315" cy="1862008"/>
          </a:xfrm>
          <a:prstGeom prst="rect">
            <a:avLst/>
          </a:prstGeom>
          <a:noFill/>
          <a:ln>
            <a:noFill/>
          </a:ln>
        </p:spPr>
        <p:txBody>
          <a:bodyPr spcFirstLastPara="1" wrap="square" lIns="91425" tIns="45700" rIns="91425" bIns="45700" anchor="t" anchorCtr="0">
            <a:spAutoFit/>
          </a:bodyPr>
          <a:lstStyle/>
          <a:p>
            <a:pPr lvl="0">
              <a:buClr>
                <a:srgbClr val="002060"/>
              </a:buClr>
              <a:buSzPts val="11500"/>
            </a:pPr>
            <a:r>
              <a:rPr lang="en-GB" sz="11500" b="1" dirty="0" err="1">
                <a:solidFill>
                  <a:srgbClr val="FF0066"/>
                </a:solidFill>
                <a:latin typeface="Century Gothic"/>
                <a:ea typeface="Century Gothic"/>
                <a:cs typeface="Century Gothic"/>
                <a:sym typeface="Century Gothic"/>
              </a:rPr>
              <a:t>e</a:t>
            </a:r>
            <a:r>
              <a:rPr lang="en-GB" sz="11500" dirty="0" err="1">
                <a:solidFill>
                  <a:srgbClr val="002060"/>
                </a:solidFill>
                <a:latin typeface="Century Gothic"/>
                <a:ea typeface="Century Gothic"/>
                <a:cs typeface="Century Gothic"/>
                <a:sym typeface="Century Gothic"/>
              </a:rPr>
              <a:t>l</a:t>
            </a:r>
            <a:r>
              <a:rPr lang="en-GB" sz="11500" b="1" dirty="0" err="1">
                <a:solidFill>
                  <a:srgbClr val="FF0066"/>
                </a:solidFill>
                <a:latin typeface="Century Gothic"/>
                <a:ea typeface="Century Gothic"/>
                <a:cs typeface="Century Gothic"/>
                <a:sym typeface="Century Gothic"/>
              </a:rPr>
              <a:t>e</a:t>
            </a:r>
            <a:r>
              <a:rPr lang="en-GB" sz="11500" dirty="0" err="1">
                <a:solidFill>
                  <a:srgbClr val="002060"/>
                </a:solidFill>
                <a:latin typeface="Century Gothic"/>
                <a:ea typeface="Century Gothic"/>
                <a:cs typeface="Century Gothic"/>
                <a:sym typeface="Century Gothic"/>
              </a:rPr>
              <a:t>fant</a:t>
            </a:r>
            <a:r>
              <a:rPr lang="en-GB" sz="11500" b="1" dirty="0" err="1">
                <a:solidFill>
                  <a:srgbClr val="FF0066"/>
                </a:solidFill>
                <a:latin typeface="Century Gothic"/>
                <a:ea typeface="Century Gothic"/>
                <a:cs typeface="Century Gothic"/>
                <a:sym typeface="Century Gothic"/>
              </a:rPr>
              <a:t>e</a:t>
            </a:r>
            <a:endParaRPr sz="11500" b="1" i="0" u="none" strike="noStrike" cap="none" dirty="0">
              <a:solidFill>
                <a:srgbClr val="FF0066"/>
              </a:solidFill>
              <a:latin typeface="Calibri"/>
              <a:ea typeface="Calibri"/>
              <a:cs typeface="Calibri"/>
              <a:sym typeface="Calibri"/>
            </a:endParaRPr>
          </a:p>
        </p:txBody>
      </p:sp>
      <p:sp>
        <p:nvSpPr>
          <p:cNvPr id="15" name="Google Shape;141;p6">
            <a:extLst>
              <a:ext uri="{FF2B5EF4-FFF2-40B4-BE49-F238E27FC236}">
                <a16:creationId xmlns:a16="http://schemas.microsoft.com/office/drawing/2014/main" id="{FCD3C129-5D8B-4DD3-AE4E-153C62B94B34}"/>
              </a:ext>
            </a:extLst>
          </p:cNvPr>
          <p:cNvSpPr txBox="1"/>
          <p:nvPr/>
        </p:nvSpPr>
        <p:spPr>
          <a:xfrm>
            <a:off x="2242737" y="2517337"/>
            <a:ext cx="4572000" cy="186200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11500"/>
              <a:buFont typeface="Century Gothic"/>
              <a:buNone/>
            </a:pPr>
            <a:r>
              <a:rPr lang="en-GB" sz="11500" b="1" dirty="0">
                <a:solidFill>
                  <a:srgbClr val="FF0066"/>
                </a:solidFill>
                <a:latin typeface="Century Gothic"/>
                <a:ea typeface="Century Gothic"/>
                <a:cs typeface="Century Gothic"/>
                <a:sym typeface="Century Gothic"/>
              </a:rPr>
              <a:t>i</a:t>
            </a:r>
            <a:r>
              <a:rPr lang="en-GB" sz="11500" dirty="0">
                <a:solidFill>
                  <a:srgbClr val="002060"/>
                </a:solidFill>
                <a:latin typeface="Century Gothic"/>
                <a:ea typeface="Century Gothic"/>
                <a:cs typeface="Century Gothic"/>
                <a:sym typeface="Century Gothic"/>
              </a:rPr>
              <a:t>dea</a:t>
            </a:r>
            <a:endParaRPr sz="11500" b="1" i="0" u="none" strike="noStrike" cap="none" dirty="0">
              <a:solidFill>
                <a:srgbClr val="FF0066"/>
              </a:solidFill>
              <a:latin typeface="Calibri"/>
              <a:ea typeface="Calibri"/>
              <a:cs typeface="Calibri"/>
              <a:sym typeface="Calibri"/>
            </a:endParaRPr>
          </a:p>
        </p:txBody>
      </p:sp>
      <p:pic>
        <p:nvPicPr>
          <p:cNvPr id="16" name="Picture 2" descr="Light, Bulb, Box, Outside The Box, Think, Breakthrough">
            <a:extLst>
              <a:ext uri="{FF2B5EF4-FFF2-40B4-BE49-F238E27FC236}">
                <a16:creationId xmlns:a16="http://schemas.microsoft.com/office/drawing/2014/main" id="{54A560F7-9FED-430A-9D50-12C2153EA90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780104" y="4531420"/>
            <a:ext cx="1563758" cy="199628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7" name="Picture 2" descr="Elephant, Animal, Jungle, Savannah, Nature, Africa">
            <a:extLst>
              <a:ext uri="{FF2B5EF4-FFF2-40B4-BE49-F238E27FC236}">
                <a16:creationId xmlns:a16="http://schemas.microsoft.com/office/drawing/2014/main" id="{47B01CFE-8C7B-4B6B-BDD8-8168A1F6B21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462051" y="2194836"/>
            <a:ext cx="2082545" cy="159683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800576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e.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2_elefante.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1_i.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6" name="2_idea.wav"/>
                                        </p:tgtEl>
                                      </p:cMediaNode>
                                    </p:audio>
                                  </p:sub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ppt_x"/>
                                          </p:val>
                                        </p:tav>
                                        <p:tav tm="100000">
                                          <p:val>
                                            <p:strVal val="#ppt_x"/>
                                          </p:val>
                                        </p:tav>
                                      </p:tavLst>
                                    </p:anim>
                                    <p:anim calcmode="lin" valueType="num">
                                      <p:cBhvr additive="base">
                                        <p:cTn id="2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additive="base">
                                        <p:cTn id="29" dur="500" fill="hold"/>
                                        <p:tgtEl>
                                          <p:spTgt spid="17"/>
                                        </p:tgtEl>
                                        <p:attrNameLst>
                                          <p:attrName>ppt_x</p:attrName>
                                        </p:attrNameLst>
                                      </p:cBhvr>
                                      <p:tavLst>
                                        <p:tav tm="0">
                                          <p:val>
                                            <p:strVal val="#ppt_x"/>
                                          </p:val>
                                        </p:tav>
                                        <p:tav tm="100000">
                                          <p:val>
                                            <p:strVal val="#ppt_x"/>
                                          </p:val>
                                        </p:tav>
                                      </p:tavLst>
                                    </p:anim>
                                    <p:anim calcmode="lin" valueType="num">
                                      <p:cBhvr additive="base">
                                        <p:cTn id="3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pic>
        <p:nvPicPr>
          <p:cNvPr id="111" name="Google Shape;111;p3" descr="Speech Icon, Voice, Talking, Audio, Speech"/>
          <p:cNvPicPr preferRelativeResize="0"/>
          <p:nvPr/>
        </p:nvPicPr>
        <p:blipFill rotWithShape="1">
          <a:blip r:embed="rId7">
            <a:alphaModFix/>
          </a:blip>
          <a:srcRect/>
          <a:stretch/>
        </p:blipFill>
        <p:spPr>
          <a:xfrm>
            <a:off x="10763735" y="152022"/>
            <a:ext cx="776168" cy="776168"/>
          </a:xfrm>
          <a:prstGeom prst="rect">
            <a:avLst/>
          </a:prstGeom>
          <a:noFill/>
          <a:ln>
            <a:noFill/>
          </a:ln>
        </p:spPr>
      </p:pic>
      <p:sp>
        <p:nvSpPr>
          <p:cNvPr id="112" name="Google Shape;112;p3"/>
          <p:cNvSpPr txBox="1"/>
          <p:nvPr/>
        </p:nvSpPr>
        <p:spPr>
          <a:xfrm>
            <a:off x="10379813" y="971171"/>
            <a:ext cx="1544012" cy="400110"/>
          </a:xfrm>
          <a:prstGeom prst="rect">
            <a:avLst/>
          </a:prstGeom>
          <a:solidFill>
            <a:srgbClr val="FF0066"/>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pronunciar</a:t>
            </a:r>
            <a:endParaRPr sz="2000" b="1" i="0" u="none" strike="noStrike" cap="none">
              <a:solidFill>
                <a:srgbClr val="FFFFFF"/>
              </a:solidFill>
              <a:latin typeface="Century Gothic"/>
              <a:ea typeface="Century Gothic"/>
              <a:cs typeface="Century Gothic"/>
              <a:sym typeface="Century Gothic"/>
            </a:endParaRPr>
          </a:p>
        </p:txBody>
      </p:sp>
      <p:sp>
        <p:nvSpPr>
          <p:cNvPr id="2" name="Title 1">
            <a:extLst>
              <a:ext uri="{FF2B5EF4-FFF2-40B4-BE49-F238E27FC236}">
                <a16:creationId xmlns:a16="http://schemas.microsoft.com/office/drawing/2014/main" id="{0F14571C-F6A0-465A-B569-2FDB41468C5D}"/>
              </a:ext>
            </a:extLst>
          </p:cNvPr>
          <p:cNvSpPr>
            <a:spLocks noGrp="1"/>
          </p:cNvSpPr>
          <p:nvPr>
            <p:ph type="title"/>
          </p:nvPr>
        </p:nvSpPr>
        <p:spPr>
          <a:xfrm>
            <a:off x="-1" y="708499"/>
            <a:ext cx="2246663" cy="1325563"/>
          </a:xfrm>
        </p:spPr>
        <p:txBody>
          <a:bodyPr>
            <a:noAutofit/>
          </a:bodyPr>
          <a:lstStyle/>
          <a:p>
            <a:pPr algn="ctr"/>
            <a:r>
              <a:rPr lang="en-GB" sz="11500" b="1" dirty="0">
                <a:solidFill>
                  <a:srgbClr val="002060"/>
                </a:solidFill>
                <a:latin typeface="Century Gothic"/>
                <a:ea typeface="Century Gothic"/>
                <a:cs typeface="Century Gothic"/>
                <a:sym typeface="Century Gothic"/>
              </a:rPr>
              <a:t>[e]</a:t>
            </a:r>
            <a:endParaRPr lang="en-GB" sz="11500" dirty="0"/>
          </a:p>
        </p:txBody>
      </p:sp>
      <p:sp>
        <p:nvSpPr>
          <p:cNvPr id="8" name="Title 1">
            <a:extLst>
              <a:ext uri="{FF2B5EF4-FFF2-40B4-BE49-F238E27FC236}">
                <a16:creationId xmlns:a16="http://schemas.microsoft.com/office/drawing/2014/main" id="{433D2D83-CC99-44DE-B3B9-93BFB4A55A1F}"/>
              </a:ext>
            </a:extLst>
          </p:cNvPr>
          <p:cNvSpPr txBox="1">
            <a:spLocks/>
          </p:cNvSpPr>
          <p:nvPr/>
        </p:nvSpPr>
        <p:spPr>
          <a:xfrm>
            <a:off x="-2" y="3569355"/>
            <a:ext cx="2246663" cy="1325563"/>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11500" b="1" dirty="0">
                <a:solidFill>
                  <a:srgbClr val="002060"/>
                </a:solidFill>
                <a:latin typeface="Century Gothic"/>
                <a:ea typeface="Century Gothic"/>
                <a:cs typeface="Century Gothic"/>
                <a:sym typeface="Century Gothic"/>
              </a:rPr>
              <a:t>[</a:t>
            </a:r>
            <a:r>
              <a:rPr lang="en-GB" sz="11500" b="1" dirty="0" err="1">
                <a:solidFill>
                  <a:srgbClr val="002060"/>
                </a:solidFill>
                <a:latin typeface="Century Gothic"/>
                <a:ea typeface="Century Gothic"/>
                <a:cs typeface="Century Gothic"/>
                <a:sym typeface="Century Gothic"/>
              </a:rPr>
              <a:t>i</a:t>
            </a:r>
            <a:r>
              <a:rPr lang="en-GB" sz="11500" b="1" dirty="0">
                <a:solidFill>
                  <a:srgbClr val="002060"/>
                </a:solidFill>
                <a:latin typeface="Century Gothic"/>
                <a:ea typeface="Century Gothic"/>
                <a:cs typeface="Century Gothic"/>
                <a:sym typeface="Century Gothic"/>
              </a:rPr>
              <a:t>]</a:t>
            </a:r>
            <a:endParaRPr lang="en-GB" sz="11500" dirty="0"/>
          </a:p>
        </p:txBody>
      </p:sp>
      <p:sp>
        <p:nvSpPr>
          <p:cNvPr id="10" name="Google Shape;139;p6">
            <a:extLst>
              <a:ext uri="{FF2B5EF4-FFF2-40B4-BE49-F238E27FC236}">
                <a16:creationId xmlns:a16="http://schemas.microsoft.com/office/drawing/2014/main" id="{B69581AE-35C1-4C82-BB4E-AA58D14C6C99}"/>
              </a:ext>
            </a:extLst>
          </p:cNvPr>
          <p:cNvSpPr txBox="1"/>
          <p:nvPr/>
        </p:nvSpPr>
        <p:spPr>
          <a:xfrm>
            <a:off x="2486342" y="534010"/>
            <a:ext cx="7219315" cy="1862008"/>
          </a:xfrm>
          <a:prstGeom prst="rect">
            <a:avLst/>
          </a:prstGeom>
          <a:noFill/>
          <a:ln>
            <a:noFill/>
          </a:ln>
        </p:spPr>
        <p:txBody>
          <a:bodyPr spcFirstLastPara="1" wrap="square" lIns="91425" tIns="45700" rIns="91425" bIns="45700" anchor="t" anchorCtr="0">
            <a:spAutoFit/>
          </a:bodyPr>
          <a:lstStyle/>
          <a:p>
            <a:pPr lvl="0">
              <a:buClr>
                <a:srgbClr val="002060"/>
              </a:buClr>
              <a:buSzPts val="11500"/>
            </a:pPr>
            <a:r>
              <a:rPr lang="en-GB" sz="11500" b="1" dirty="0" err="1">
                <a:solidFill>
                  <a:srgbClr val="002060"/>
                </a:solidFill>
                <a:latin typeface="Century Gothic"/>
                <a:ea typeface="Century Gothic"/>
                <a:cs typeface="Century Gothic"/>
                <a:sym typeface="Century Gothic"/>
              </a:rPr>
              <a:t>tr</a:t>
            </a:r>
            <a:r>
              <a:rPr lang="en-GB" sz="11500" b="1" dirty="0" err="1">
                <a:solidFill>
                  <a:srgbClr val="FF0066"/>
                </a:solidFill>
                <a:latin typeface="Century Gothic"/>
                <a:ea typeface="Century Gothic"/>
                <a:cs typeface="Century Gothic"/>
                <a:sym typeface="Century Gothic"/>
              </a:rPr>
              <a:t>e</a:t>
            </a:r>
            <a:r>
              <a:rPr lang="en-GB" sz="11500" b="1" dirty="0" err="1">
                <a:solidFill>
                  <a:srgbClr val="002060"/>
                </a:solidFill>
                <a:latin typeface="Century Gothic"/>
                <a:ea typeface="Century Gothic"/>
                <a:cs typeface="Century Gothic"/>
                <a:sym typeface="Century Gothic"/>
              </a:rPr>
              <a:t>s</a:t>
            </a:r>
            <a:endParaRPr sz="11500" b="1" i="0" u="none" strike="noStrike" cap="none" dirty="0">
              <a:solidFill>
                <a:srgbClr val="FF0066"/>
              </a:solidFill>
              <a:latin typeface="Calibri"/>
              <a:ea typeface="Calibri"/>
              <a:cs typeface="Calibri"/>
              <a:sym typeface="Calibri"/>
            </a:endParaRPr>
          </a:p>
        </p:txBody>
      </p:sp>
      <p:sp>
        <p:nvSpPr>
          <p:cNvPr id="11" name="Google Shape;141;p6">
            <a:extLst>
              <a:ext uri="{FF2B5EF4-FFF2-40B4-BE49-F238E27FC236}">
                <a16:creationId xmlns:a16="http://schemas.microsoft.com/office/drawing/2014/main" id="{4D8BB8FF-873F-4533-A7BA-48333AA334AA}"/>
              </a:ext>
            </a:extLst>
          </p:cNvPr>
          <p:cNvSpPr txBox="1"/>
          <p:nvPr/>
        </p:nvSpPr>
        <p:spPr>
          <a:xfrm>
            <a:off x="2026894" y="3569355"/>
            <a:ext cx="7028855" cy="15696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11500"/>
              <a:buFont typeface="Century Gothic"/>
              <a:buNone/>
            </a:pPr>
            <a:r>
              <a:rPr lang="en-GB" sz="9600" b="1" dirty="0" err="1">
                <a:solidFill>
                  <a:srgbClr val="FF0066"/>
                </a:solidFill>
                <a:latin typeface="Century Gothic"/>
                <a:ea typeface="Century Gothic"/>
                <a:cs typeface="Century Gothic"/>
                <a:sym typeface="Century Gothic"/>
              </a:rPr>
              <a:t>i</a:t>
            </a:r>
            <a:r>
              <a:rPr lang="en-GB" sz="9600" b="1" dirty="0" err="1">
                <a:solidFill>
                  <a:srgbClr val="002060"/>
                </a:solidFill>
                <a:latin typeface="Century Gothic"/>
                <a:ea typeface="Century Gothic"/>
                <a:cs typeface="Century Gothic"/>
                <a:sym typeface="Century Gothic"/>
              </a:rPr>
              <a:t>nt</a:t>
            </a:r>
            <a:r>
              <a:rPr lang="en-GB" sz="9600" b="1" dirty="0" err="1">
                <a:solidFill>
                  <a:srgbClr val="FF0066"/>
                </a:solidFill>
                <a:latin typeface="Century Gothic"/>
                <a:ea typeface="Century Gothic"/>
                <a:cs typeface="Century Gothic"/>
                <a:sym typeface="Century Gothic"/>
              </a:rPr>
              <a:t>e</a:t>
            </a:r>
            <a:r>
              <a:rPr lang="en-GB" sz="9600" b="1" dirty="0" err="1">
                <a:solidFill>
                  <a:srgbClr val="002060"/>
                </a:solidFill>
                <a:latin typeface="Century Gothic"/>
                <a:ea typeface="Century Gothic"/>
                <a:cs typeface="Century Gothic"/>
                <a:sym typeface="Century Gothic"/>
              </a:rPr>
              <a:t>r</a:t>
            </a:r>
            <a:r>
              <a:rPr lang="en-GB" sz="9600" b="1" dirty="0" err="1">
                <a:solidFill>
                  <a:srgbClr val="FF0066"/>
                </a:solidFill>
                <a:latin typeface="Century Gothic"/>
                <a:ea typeface="Century Gothic"/>
                <a:cs typeface="Century Gothic"/>
                <a:sym typeface="Century Gothic"/>
              </a:rPr>
              <a:t>e</a:t>
            </a:r>
            <a:r>
              <a:rPr lang="en-GB" sz="9600" b="1" dirty="0" err="1">
                <a:solidFill>
                  <a:srgbClr val="002060"/>
                </a:solidFill>
                <a:latin typeface="Century Gothic"/>
                <a:ea typeface="Century Gothic"/>
                <a:cs typeface="Century Gothic"/>
                <a:sym typeface="Century Gothic"/>
              </a:rPr>
              <a:t>sant</a:t>
            </a:r>
            <a:r>
              <a:rPr lang="en-GB" sz="9600" b="1" dirty="0" err="1">
                <a:solidFill>
                  <a:srgbClr val="FF0066"/>
                </a:solidFill>
                <a:latin typeface="Century Gothic"/>
                <a:ea typeface="Century Gothic"/>
                <a:cs typeface="Century Gothic"/>
                <a:sym typeface="Century Gothic"/>
              </a:rPr>
              <a:t>e</a:t>
            </a:r>
            <a:endParaRPr sz="9600" b="1" i="0" u="none" strike="noStrike" cap="none" dirty="0">
              <a:solidFill>
                <a:srgbClr val="FF0066"/>
              </a:solidFill>
              <a:latin typeface="Calibri"/>
              <a:ea typeface="Calibri"/>
              <a:cs typeface="Calibri"/>
              <a:sym typeface="Calibri"/>
            </a:endParaRPr>
          </a:p>
        </p:txBody>
      </p:sp>
      <p:pic>
        <p:nvPicPr>
          <p:cNvPr id="12" name="Picture 2" descr="Hand, Counting, Fingers, One, Two, Three, Four, Five">
            <a:extLst>
              <a:ext uri="{FF2B5EF4-FFF2-40B4-BE49-F238E27FC236}">
                <a16:creationId xmlns:a16="http://schemas.microsoft.com/office/drawing/2014/main" id="{3AFED640-648C-422A-8E2C-5500C794D43B}"/>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39148" t="23006" r="42139" b="22209"/>
          <a:stretch/>
        </p:blipFill>
        <p:spPr bwMode="auto">
          <a:xfrm>
            <a:off x="6035039" y="379616"/>
            <a:ext cx="1354898" cy="19833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2476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e.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1_tres.wav"/>
                                        </p:tgtEl>
                                      </p:cMediaNode>
                                    </p:audio>
                                  </p:sub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5" name="1_i.wav"/>
                                        </p:tgtEl>
                                      </p:cMediaNode>
                                    </p:audio>
                                  </p:sub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6" name="2_interesant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oogle Shape;319;p15" descr="Speech Icon, Voice, Talking, Audio, Speech">
            <a:extLst>
              <a:ext uri="{FF2B5EF4-FFF2-40B4-BE49-F238E27FC236}">
                <a16:creationId xmlns:a16="http://schemas.microsoft.com/office/drawing/2014/main" id="{424EE1D3-F47B-430A-A7E5-65C66A96204C}"/>
              </a:ext>
            </a:extLst>
          </p:cNvPr>
          <p:cNvPicPr preferRelativeResize="0"/>
          <p:nvPr/>
        </p:nvPicPr>
        <p:blipFill rotWithShape="1">
          <a:blip r:embed="rId12">
            <a:alphaModFix/>
          </a:blip>
          <a:srcRect/>
          <a:stretch/>
        </p:blipFill>
        <p:spPr>
          <a:xfrm>
            <a:off x="11131654" y="207539"/>
            <a:ext cx="776168" cy="776168"/>
          </a:xfrm>
          <a:prstGeom prst="rect">
            <a:avLst/>
          </a:prstGeom>
          <a:noFill/>
          <a:ln>
            <a:noFill/>
          </a:ln>
        </p:spPr>
      </p:pic>
      <p:sp>
        <p:nvSpPr>
          <p:cNvPr id="13" name="TextBox 12">
            <a:extLst>
              <a:ext uri="{FF2B5EF4-FFF2-40B4-BE49-F238E27FC236}">
                <a16:creationId xmlns:a16="http://schemas.microsoft.com/office/drawing/2014/main" id="{0919F724-B5A7-4EDF-AC86-956CD887D72E}"/>
              </a:ext>
            </a:extLst>
          </p:cNvPr>
          <p:cNvSpPr txBox="1"/>
          <p:nvPr/>
        </p:nvSpPr>
        <p:spPr>
          <a:xfrm>
            <a:off x="142529" y="0"/>
            <a:ext cx="10598331" cy="1384995"/>
          </a:xfrm>
          <a:prstGeom prst="rect">
            <a:avLst/>
          </a:prstGeom>
          <a:noFill/>
        </p:spPr>
        <p:txBody>
          <a:bodyPr wrap="square" rtlCol="0">
            <a:spAutoFit/>
          </a:bodyPr>
          <a:lstStyle/>
          <a:p>
            <a:pPr lvl="0">
              <a:buClr>
                <a:srgbClr val="1E4E79"/>
              </a:buClr>
              <a:buSzPts val="8625"/>
            </a:pPr>
            <a:r>
              <a:rPr lang="en-GB" sz="3600" b="1" dirty="0">
                <a:solidFill>
                  <a:srgbClr val="1E4E79"/>
                </a:solidFill>
                <a:latin typeface="Century Gothic"/>
                <a:ea typeface="Century Gothic"/>
                <a:cs typeface="Century Gothic"/>
                <a:sym typeface="Century Gothic"/>
              </a:rPr>
              <a:t>¡</a:t>
            </a:r>
            <a:r>
              <a:rPr lang="en-GB" sz="3600" b="1" dirty="0" err="1">
                <a:solidFill>
                  <a:srgbClr val="1E4E79"/>
                </a:solidFill>
                <a:latin typeface="Century Gothic"/>
                <a:ea typeface="Century Gothic"/>
                <a:cs typeface="Century Gothic"/>
                <a:sym typeface="Century Gothic"/>
              </a:rPr>
              <a:t>Caos</a:t>
            </a:r>
            <a:r>
              <a:rPr lang="en-GB" sz="3600" b="1" dirty="0">
                <a:solidFill>
                  <a:srgbClr val="1E4E79"/>
                </a:solidFill>
                <a:latin typeface="Century Gothic"/>
                <a:ea typeface="Century Gothic"/>
                <a:cs typeface="Century Gothic"/>
                <a:sym typeface="Century Gothic"/>
              </a:rPr>
              <a:t>! </a:t>
            </a:r>
          </a:p>
          <a:p>
            <a:pPr lvl="0">
              <a:buClr>
                <a:srgbClr val="1E4E79"/>
              </a:buClr>
              <a:buSzPts val="8625"/>
            </a:pPr>
            <a:r>
              <a:rPr lang="en-GB" sz="2400" dirty="0">
                <a:solidFill>
                  <a:srgbClr val="1E4E79"/>
                </a:solidFill>
                <a:latin typeface="Century Gothic"/>
                <a:ea typeface="Century Gothic"/>
                <a:cs typeface="Century Gothic"/>
                <a:sym typeface="Century Gothic"/>
              </a:rPr>
              <a:t>Sofía has spilled hot chocolate on her vocab book.</a:t>
            </a:r>
          </a:p>
          <a:p>
            <a:pPr lvl="0">
              <a:buClr>
                <a:srgbClr val="1E4E79"/>
              </a:buClr>
              <a:buSzPts val="8625"/>
            </a:pPr>
            <a:r>
              <a:rPr lang="en-GB" sz="2400" dirty="0">
                <a:solidFill>
                  <a:srgbClr val="1E4E79"/>
                </a:solidFill>
                <a:latin typeface="Century Gothic"/>
                <a:ea typeface="Century Gothic"/>
                <a:cs typeface="Century Gothic"/>
                <a:sym typeface="Century Gothic"/>
              </a:rPr>
              <a:t>¿</a:t>
            </a:r>
            <a:r>
              <a:rPr lang="en-GB" sz="2400" dirty="0" err="1">
                <a:solidFill>
                  <a:srgbClr val="1E4E79"/>
                </a:solidFill>
                <a:latin typeface="Century Gothic"/>
                <a:ea typeface="Century Gothic"/>
                <a:cs typeface="Century Gothic"/>
                <a:sym typeface="Century Gothic"/>
              </a:rPr>
              <a:t>Qué</a:t>
            </a:r>
            <a:r>
              <a:rPr lang="en-GB" sz="2400" dirty="0">
                <a:solidFill>
                  <a:srgbClr val="1E4E79"/>
                </a:solidFill>
                <a:latin typeface="Century Gothic"/>
                <a:ea typeface="Century Gothic"/>
                <a:cs typeface="Century Gothic"/>
                <a:sym typeface="Century Gothic"/>
              </a:rPr>
              <a:t> son las palabras?</a:t>
            </a:r>
            <a:endParaRPr lang="en-GB" sz="3600" dirty="0">
              <a:solidFill>
                <a:srgbClr val="1E4E79"/>
              </a:solidFill>
              <a:latin typeface="Century Gothic"/>
              <a:ea typeface="Century Gothic"/>
              <a:cs typeface="Century Gothic"/>
              <a:sym typeface="Century Gothic"/>
            </a:endParaRPr>
          </a:p>
        </p:txBody>
      </p:sp>
      <p:sp>
        <p:nvSpPr>
          <p:cNvPr id="2" name="Title 1">
            <a:extLst>
              <a:ext uri="{FF2B5EF4-FFF2-40B4-BE49-F238E27FC236}">
                <a16:creationId xmlns:a16="http://schemas.microsoft.com/office/drawing/2014/main" id="{86CFED3F-D782-4E7C-B24A-FD6C56651535}"/>
              </a:ext>
            </a:extLst>
          </p:cNvPr>
          <p:cNvSpPr>
            <a:spLocks noGrp="1"/>
          </p:cNvSpPr>
          <p:nvPr>
            <p:ph type="title"/>
          </p:nvPr>
        </p:nvSpPr>
        <p:spPr>
          <a:xfrm>
            <a:off x="10990005" y="1033555"/>
            <a:ext cx="1059466" cy="345911"/>
          </a:xfrm>
          <a:solidFill>
            <a:schemeClr val="accent3">
              <a:lumMod val="60000"/>
              <a:lumOff val="40000"/>
            </a:schemeClr>
          </a:solidFill>
        </p:spPr>
        <p:txBody>
          <a:bodyPr>
            <a:noAutofit/>
          </a:bodyPr>
          <a:lstStyle/>
          <a:p>
            <a:pPr algn="ctr"/>
            <a:r>
              <a:rPr lang="en-GB" sz="2000" b="1" dirty="0" err="1">
                <a:solidFill>
                  <a:srgbClr val="002060"/>
                </a:solidFill>
                <a:latin typeface="Century Gothic" panose="020B0502020202020204" pitchFamily="34" charset="0"/>
              </a:rPr>
              <a:t>hablar</a:t>
            </a:r>
            <a:endParaRPr lang="en-GB" sz="2000" b="1" dirty="0">
              <a:solidFill>
                <a:srgbClr val="002060"/>
              </a:solidFill>
              <a:latin typeface="Century Gothic" panose="020B0502020202020204" pitchFamily="34" charset="0"/>
            </a:endParaRPr>
          </a:p>
        </p:txBody>
      </p:sp>
      <p:sp>
        <p:nvSpPr>
          <p:cNvPr id="6" name="Google Shape;387;p19">
            <a:extLst>
              <a:ext uri="{FF2B5EF4-FFF2-40B4-BE49-F238E27FC236}">
                <a16:creationId xmlns:a16="http://schemas.microsoft.com/office/drawing/2014/main" id="{C2CF8D9E-5001-40D4-A0BE-4CFC90FB5B26}"/>
              </a:ext>
            </a:extLst>
          </p:cNvPr>
          <p:cNvSpPr/>
          <p:nvPr/>
        </p:nvSpPr>
        <p:spPr>
          <a:xfrm>
            <a:off x="11019720" y="1966131"/>
            <a:ext cx="502131" cy="4156257"/>
          </a:xfrm>
          <a:prstGeom prst="rect">
            <a:avLst/>
          </a:prstGeom>
          <a:solidFill>
            <a:srgbClr val="FF0066"/>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000"/>
              <a:buFont typeface="Calibri"/>
              <a:buNone/>
            </a:pPr>
            <a:endParaRPr lang="es-AR" sz="2000" b="0" i="0" u="none" strike="noStrike" cap="none" dirty="0">
              <a:solidFill>
                <a:srgbClr val="000000"/>
              </a:solidFill>
              <a:latin typeface="Century Gothic"/>
              <a:ea typeface="Century Gothic"/>
              <a:cs typeface="Century Gothic"/>
              <a:sym typeface="Century Gothic"/>
            </a:endParaRPr>
          </a:p>
        </p:txBody>
      </p:sp>
      <p:sp>
        <p:nvSpPr>
          <p:cNvPr id="7" name="Google Shape;388;p19">
            <a:extLst>
              <a:ext uri="{FF2B5EF4-FFF2-40B4-BE49-F238E27FC236}">
                <a16:creationId xmlns:a16="http://schemas.microsoft.com/office/drawing/2014/main" id="{40286F2E-ECA6-468F-B9A8-81517E70A618}"/>
              </a:ext>
            </a:extLst>
          </p:cNvPr>
          <p:cNvSpPr/>
          <p:nvPr/>
        </p:nvSpPr>
        <p:spPr>
          <a:xfrm>
            <a:off x="11026324" y="1945177"/>
            <a:ext cx="503528" cy="4156259"/>
          </a:xfrm>
          <a:prstGeom prst="rect">
            <a:avLst/>
          </a:prstGeom>
          <a:solidFill>
            <a:srgbClr val="58E0BA"/>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000"/>
              <a:buFont typeface="Calibri"/>
              <a:buNone/>
            </a:pPr>
            <a:endParaRPr lang="es-AR" sz="2000" b="0" i="0" u="none" strike="noStrike" cap="none" dirty="0">
              <a:solidFill>
                <a:srgbClr val="000000"/>
              </a:solidFill>
              <a:latin typeface="Century Gothic"/>
              <a:ea typeface="Century Gothic"/>
              <a:cs typeface="Century Gothic"/>
              <a:sym typeface="Century Gothic"/>
            </a:endParaRPr>
          </a:p>
        </p:txBody>
      </p:sp>
      <p:cxnSp>
        <p:nvCxnSpPr>
          <p:cNvPr id="8" name="Google Shape;389;p19">
            <a:extLst>
              <a:ext uri="{FF2B5EF4-FFF2-40B4-BE49-F238E27FC236}">
                <a16:creationId xmlns:a16="http://schemas.microsoft.com/office/drawing/2014/main" id="{BF2B82C9-4581-46A3-9C1E-97E710347FA5}"/>
              </a:ext>
            </a:extLst>
          </p:cNvPr>
          <p:cNvCxnSpPr/>
          <p:nvPr/>
        </p:nvCxnSpPr>
        <p:spPr>
          <a:xfrm>
            <a:off x="11703092" y="1954703"/>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9" name="Google Shape;390;p19">
            <a:extLst>
              <a:ext uri="{FF2B5EF4-FFF2-40B4-BE49-F238E27FC236}">
                <a16:creationId xmlns:a16="http://schemas.microsoft.com/office/drawing/2014/main" id="{E1FD6828-0FD1-4CFE-8424-6D939D7E2E7E}"/>
              </a:ext>
            </a:extLst>
          </p:cNvPr>
          <p:cNvCxnSpPr/>
          <p:nvPr/>
        </p:nvCxnSpPr>
        <p:spPr>
          <a:xfrm>
            <a:off x="11680483" y="1935652"/>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10" name="Google Shape;391;p19">
            <a:extLst>
              <a:ext uri="{FF2B5EF4-FFF2-40B4-BE49-F238E27FC236}">
                <a16:creationId xmlns:a16="http://schemas.microsoft.com/office/drawing/2014/main" id="{D8E8FA4B-B625-4201-9639-D11ABB5A8AF2}"/>
              </a:ext>
            </a:extLst>
          </p:cNvPr>
          <p:cNvCxnSpPr/>
          <p:nvPr/>
        </p:nvCxnSpPr>
        <p:spPr>
          <a:xfrm>
            <a:off x="11703093" y="6110961"/>
            <a:ext cx="216791" cy="0"/>
          </a:xfrm>
          <a:prstGeom prst="straightConnector1">
            <a:avLst/>
          </a:prstGeom>
          <a:noFill/>
          <a:ln w="28575" cap="flat" cmpd="sng">
            <a:solidFill>
              <a:srgbClr val="1E4E79"/>
            </a:solidFill>
            <a:prstDash val="solid"/>
            <a:round/>
            <a:headEnd type="none" w="med" len="med"/>
            <a:tailEnd type="none" w="med" len="med"/>
          </a:ln>
        </p:spPr>
      </p:cxnSp>
      <p:sp>
        <p:nvSpPr>
          <p:cNvPr id="11" name="Google Shape;392;p19">
            <a:extLst>
              <a:ext uri="{FF2B5EF4-FFF2-40B4-BE49-F238E27FC236}">
                <a16:creationId xmlns:a16="http://schemas.microsoft.com/office/drawing/2014/main" id="{608DF3C9-CF07-43E9-87CF-FC6ABB7A0AF0}"/>
              </a:ext>
            </a:extLst>
          </p:cNvPr>
          <p:cNvSpPr txBox="1"/>
          <p:nvPr/>
        </p:nvSpPr>
        <p:spPr>
          <a:xfrm>
            <a:off x="11694763" y="3705745"/>
            <a:ext cx="278839" cy="338514"/>
          </a:xfrm>
          <a:prstGeom prst="rect">
            <a:avLst/>
          </a:prstGeom>
          <a:no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Clr>
                <a:srgbClr val="1E4E79"/>
              </a:buClr>
              <a:buSzPts val="1800"/>
              <a:buFont typeface="Century Gothic"/>
              <a:buNone/>
            </a:pPr>
            <a:r>
              <a:rPr lang="es-AR" sz="1600" b="1" i="0" u="none" strike="noStrike" cap="none" dirty="0">
                <a:solidFill>
                  <a:srgbClr val="1E4E79"/>
                </a:solidFill>
                <a:latin typeface="Century Gothic"/>
                <a:ea typeface="Century Gothic"/>
                <a:cs typeface="Century Gothic"/>
                <a:sym typeface="Century Gothic"/>
              </a:rPr>
              <a:t>S</a:t>
            </a:r>
          </a:p>
        </p:txBody>
      </p:sp>
      <p:sp>
        <p:nvSpPr>
          <p:cNvPr id="12" name="Google Shape;393;p19">
            <a:extLst>
              <a:ext uri="{FF2B5EF4-FFF2-40B4-BE49-F238E27FC236}">
                <a16:creationId xmlns:a16="http://schemas.microsoft.com/office/drawing/2014/main" id="{B3447767-BE1F-4013-865D-1493DFFCDBE9}"/>
              </a:ext>
            </a:extLst>
          </p:cNvPr>
          <p:cNvSpPr txBox="1"/>
          <p:nvPr/>
        </p:nvSpPr>
        <p:spPr>
          <a:xfrm>
            <a:off x="11665138" y="1989030"/>
            <a:ext cx="957385"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E4E79"/>
              </a:buClr>
              <a:buSzPts val="1800"/>
              <a:buFont typeface="Century Gothic"/>
              <a:buNone/>
            </a:pPr>
            <a:r>
              <a:rPr lang="es-AR" b="1" i="0" u="none" strike="noStrike" cap="none" dirty="0">
                <a:solidFill>
                  <a:srgbClr val="1E4E79"/>
                </a:solidFill>
                <a:latin typeface="Century Gothic"/>
                <a:ea typeface="Century Gothic"/>
                <a:cs typeface="Century Gothic"/>
                <a:sym typeface="Century Gothic"/>
              </a:rPr>
              <a:t>60</a:t>
            </a:r>
            <a:endParaRPr lang="es-AR" sz="1100" dirty="0"/>
          </a:p>
        </p:txBody>
      </p:sp>
      <p:sp>
        <p:nvSpPr>
          <p:cNvPr id="15" name="Google Shape;394;p19">
            <a:extLst>
              <a:ext uri="{FF2B5EF4-FFF2-40B4-BE49-F238E27FC236}">
                <a16:creationId xmlns:a16="http://schemas.microsoft.com/office/drawing/2014/main" id="{3660988C-C644-4194-A18A-D6732BFE8931}"/>
              </a:ext>
            </a:extLst>
          </p:cNvPr>
          <p:cNvSpPr txBox="1"/>
          <p:nvPr/>
        </p:nvSpPr>
        <p:spPr>
          <a:xfrm>
            <a:off x="11728907" y="5704692"/>
            <a:ext cx="872611"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E4E79"/>
              </a:buClr>
              <a:buSzPts val="1800"/>
              <a:buFont typeface="Century Gothic"/>
              <a:buNone/>
            </a:pPr>
            <a:r>
              <a:rPr lang="es-AR" b="1" i="0" u="none" strike="noStrike" cap="none" dirty="0">
                <a:solidFill>
                  <a:srgbClr val="1E4E79"/>
                </a:solidFill>
                <a:latin typeface="Century Gothic"/>
                <a:ea typeface="Century Gothic"/>
                <a:cs typeface="Century Gothic"/>
                <a:sym typeface="Century Gothic"/>
              </a:rPr>
              <a:t>0</a:t>
            </a:r>
            <a:endParaRPr lang="es-AR" sz="1100" dirty="0"/>
          </a:p>
        </p:txBody>
      </p:sp>
      <p:sp>
        <p:nvSpPr>
          <p:cNvPr id="16" name="Google Shape;395;p19">
            <a:extLst>
              <a:ext uri="{FF2B5EF4-FFF2-40B4-BE49-F238E27FC236}">
                <a16:creationId xmlns:a16="http://schemas.microsoft.com/office/drawing/2014/main" id="{5BC3BD9A-31E9-4463-B89F-E38E568D520A}"/>
              </a:ext>
            </a:extLst>
          </p:cNvPr>
          <p:cNvSpPr/>
          <p:nvPr/>
        </p:nvSpPr>
        <p:spPr>
          <a:xfrm>
            <a:off x="10914870" y="6341381"/>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entury Gothic"/>
              <a:buNone/>
            </a:pPr>
            <a:r>
              <a:rPr lang="es-AR" sz="1800" b="1" i="0" u="none" strike="noStrike" cap="none" dirty="0">
                <a:solidFill>
                  <a:srgbClr val="FFFFFF"/>
                </a:solidFill>
                <a:latin typeface="Century Gothic"/>
                <a:ea typeface="Century Gothic"/>
                <a:cs typeface="Century Gothic"/>
                <a:sym typeface="Century Gothic"/>
              </a:rPr>
              <a:t>INICIO</a:t>
            </a:r>
            <a:endParaRPr lang="es-AR" dirty="0"/>
          </a:p>
        </p:txBody>
      </p:sp>
      <p:pic>
        <p:nvPicPr>
          <p:cNvPr id="57" name="Picture 56" descr="A picture containing text, toy, doll&#10;&#10;Description automatically generated">
            <a:extLst>
              <a:ext uri="{FF2B5EF4-FFF2-40B4-BE49-F238E27FC236}">
                <a16:creationId xmlns:a16="http://schemas.microsoft.com/office/drawing/2014/main" id="{107B091C-9783-4ECA-BAC5-9EFE5268FEAF}"/>
              </a:ext>
            </a:extLst>
          </p:cNvPr>
          <p:cNvPicPr>
            <a:picLocks noChangeAspect="1"/>
          </p:cNvPicPr>
          <p:nvPr/>
        </p:nvPicPr>
        <p:blipFill>
          <a:blip r:embed="rId13"/>
          <a:stretch>
            <a:fillRect/>
          </a:stretch>
        </p:blipFill>
        <p:spPr>
          <a:xfrm>
            <a:off x="9925580" y="49583"/>
            <a:ext cx="1035991" cy="1967943"/>
          </a:xfrm>
          <a:prstGeom prst="rect">
            <a:avLst/>
          </a:prstGeom>
        </p:spPr>
      </p:pic>
      <p:pic>
        <p:nvPicPr>
          <p:cNvPr id="58" name="Picture 2" descr="Cup, Teacup, Tea, Hot, Porcelain, Steam">
            <a:extLst>
              <a:ext uri="{FF2B5EF4-FFF2-40B4-BE49-F238E27FC236}">
                <a16:creationId xmlns:a16="http://schemas.microsoft.com/office/drawing/2014/main" id="{70F4811C-FE43-4201-B36C-B43B4EA3390E}"/>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030657" y="1178050"/>
            <a:ext cx="1077906" cy="932539"/>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58">
            <a:extLst>
              <a:ext uri="{FF2B5EF4-FFF2-40B4-BE49-F238E27FC236}">
                <a16:creationId xmlns:a16="http://schemas.microsoft.com/office/drawing/2014/main" id="{6ED1C816-B1FF-408D-8EED-52E3081C9865}"/>
              </a:ext>
            </a:extLst>
          </p:cNvPr>
          <p:cNvPicPr>
            <a:picLocks noChangeAspect="1"/>
          </p:cNvPicPr>
          <p:nvPr/>
        </p:nvPicPr>
        <p:blipFill>
          <a:blip r:embed="rId15"/>
          <a:stretch>
            <a:fillRect/>
          </a:stretch>
        </p:blipFill>
        <p:spPr>
          <a:xfrm>
            <a:off x="340087" y="2163659"/>
            <a:ext cx="9352075" cy="6120914"/>
          </a:xfrm>
          <a:prstGeom prst="rect">
            <a:avLst/>
          </a:prstGeom>
        </p:spPr>
      </p:pic>
      <p:sp>
        <p:nvSpPr>
          <p:cNvPr id="60" name="TextBox 59">
            <a:extLst>
              <a:ext uri="{FF2B5EF4-FFF2-40B4-BE49-F238E27FC236}">
                <a16:creationId xmlns:a16="http://schemas.microsoft.com/office/drawing/2014/main" id="{74569FD3-DD45-4D8A-B30E-82E33D5029C6}"/>
              </a:ext>
            </a:extLst>
          </p:cNvPr>
          <p:cNvSpPr txBox="1"/>
          <p:nvPr/>
        </p:nvSpPr>
        <p:spPr>
          <a:xfrm>
            <a:off x="3414741" y="2424293"/>
            <a:ext cx="2066591" cy="646331"/>
          </a:xfrm>
          <a:prstGeom prst="rect">
            <a:avLst/>
          </a:prstGeom>
          <a:noFill/>
        </p:spPr>
        <p:txBody>
          <a:bodyPr wrap="none" rtlCol="0">
            <a:spAutoFit/>
          </a:bodyPr>
          <a:lstStyle/>
          <a:p>
            <a:r>
              <a:rPr lang="en-GB" sz="3600" b="1" dirty="0" err="1">
                <a:solidFill>
                  <a:srgbClr val="002060"/>
                </a:solidFill>
                <a:latin typeface="Century Gothic" panose="020B0502020202020204" pitchFamily="34" charset="0"/>
              </a:rPr>
              <a:t>nervioso</a:t>
            </a:r>
            <a:endParaRPr lang="en-GB" sz="3600" b="1" dirty="0">
              <a:solidFill>
                <a:srgbClr val="002060"/>
              </a:solidFill>
              <a:latin typeface="Century Gothic" panose="020B0502020202020204" pitchFamily="34" charset="0"/>
            </a:endParaRPr>
          </a:p>
        </p:txBody>
      </p:sp>
      <p:pic>
        <p:nvPicPr>
          <p:cNvPr id="61" name="Picture 60">
            <a:extLst>
              <a:ext uri="{FF2B5EF4-FFF2-40B4-BE49-F238E27FC236}">
                <a16:creationId xmlns:a16="http://schemas.microsoft.com/office/drawing/2014/main" id="{6B9A8D69-2DEC-4EF7-B5F1-D55C67B3910F}"/>
              </a:ext>
            </a:extLst>
          </p:cNvPr>
          <p:cNvPicPr>
            <a:picLocks noChangeAspect="1"/>
          </p:cNvPicPr>
          <p:nvPr/>
        </p:nvPicPr>
        <p:blipFill>
          <a:blip r:embed="rId16"/>
          <a:stretch>
            <a:fillRect/>
          </a:stretch>
        </p:blipFill>
        <p:spPr>
          <a:xfrm>
            <a:off x="3646342" y="2470711"/>
            <a:ext cx="1603387" cy="621846"/>
          </a:xfrm>
          <a:prstGeom prst="rect">
            <a:avLst/>
          </a:prstGeom>
        </p:spPr>
      </p:pic>
      <p:sp>
        <p:nvSpPr>
          <p:cNvPr id="62" name="TextBox 61">
            <a:extLst>
              <a:ext uri="{FF2B5EF4-FFF2-40B4-BE49-F238E27FC236}">
                <a16:creationId xmlns:a16="http://schemas.microsoft.com/office/drawing/2014/main" id="{36401F85-1D44-4CDB-A3E8-77ED232FF01E}"/>
              </a:ext>
            </a:extLst>
          </p:cNvPr>
          <p:cNvSpPr txBox="1"/>
          <p:nvPr/>
        </p:nvSpPr>
        <p:spPr>
          <a:xfrm>
            <a:off x="905001" y="2458676"/>
            <a:ext cx="2811078" cy="646331"/>
          </a:xfrm>
          <a:prstGeom prst="rect">
            <a:avLst/>
          </a:prstGeom>
          <a:noFill/>
        </p:spPr>
        <p:txBody>
          <a:bodyPr wrap="square">
            <a:spAutoFit/>
          </a:bodyPr>
          <a:lstStyle/>
          <a:p>
            <a:r>
              <a:rPr lang="en-GB" sz="3600" b="1" dirty="0" err="1">
                <a:solidFill>
                  <a:srgbClr val="002060"/>
                </a:solidFill>
                <a:latin typeface="Century Gothic" panose="020B0502020202020204" pitchFamily="34" charset="0"/>
              </a:rPr>
              <a:t>feliz</a:t>
            </a:r>
            <a:endParaRPr lang="en-GB" sz="3600" b="1" dirty="0">
              <a:solidFill>
                <a:srgbClr val="002060"/>
              </a:solidFill>
              <a:latin typeface="Century Gothic" panose="020B0502020202020204" pitchFamily="34" charset="0"/>
            </a:endParaRPr>
          </a:p>
        </p:txBody>
      </p:sp>
      <p:sp>
        <p:nvSpPr>
          <p:cNvPr id="63" name="TextBox 62">
            <a:extLst>
              <a:ext uri="{FF2B5EF4-FFF2-40B4-BE49-F238E27FC236}">
                <a16:creationId xmlns:a16="http://schemas.microsoft.com/office/drawing/2014/main" id="{F16F36AE-D1D3-45E1-9BE6-8573E120256B}"/>
              </a:ext>
            </a:extLst>
          </p:cNvPr>
          <p:cNvSpPr txBox="1"/>
          <p:nvPr/>
        </p:nvSpPr>
        <p:spPr>
          <a:xfrm>
            <a:off x="6288911" y="2516986"/>
            <a:ext cx="3409648" cy="646331"/>
          </a:xfrm>
          <a:prstGeom prst="rect">
            <a:avLst/>
          </a:prstGeom>
          <a:noFill/>
        </p:spPr>
        <p:txBody>
          <a:bodyPr wrap="square">
            <a:spAutoFit/>
          </a:bodyPr>
          <a:lstStyle/>
          <a:p>
            <a:r>
              <a:rPr lang="en-GB" sz="3600" b="1" dirty="0" err="1">
                <a:solidFill>
                  <a:srgbClr val="002060"/>
                </a:solidFill>
                <a:latin typeface="Century Gothic" panose="020B0502020202020204" pitchFamily="34" charset="0"/>
              </a:rPr>
              <a:t>elegante</a:t>
            </a:r>
            <a:endParaRPr lang="en-GB" sz="3600" b="1" dirty="0"/>
          </a:p>
        </p:txBody>
      </p:sp>
      <p:sp>
        <p:nvSpPr>
          <p:cNvPr id="64" name="TextBox 63">
            <a:extLst>
              <a:ext uri="{FF2B5EF4-FFF2-40B4-BE49-F238E27FC236}">
                <a16:creationId xmlns:a16="http://schemas.microsoft.com/office/drawing/2014/main" id="{AA4140CD-2FA2-464E-8083-7A6E3374CA51}"/>
              </a:ext>
            </a:extLst>
          </p:cNvPr>
          <p:cNvSpPr txBox="1"/>
          <p:nvPr/>
        </p:nvSpPr>
        <p:spPr>
          <a:xfrm>
            <a:off x="789850" y="3820684"/>
            <a:ext cx="2552497" cy="646331"/>
          </a:xfrm>
          <a:prstGeom prst="rect">
            <a:avLst/>
          </a:prstGeom>
          <a:noFill/>
        </p:spPr>
        <p:txBody>
          <a:bodyPr wrap="square">
            <a:spAutoFit/>
          </a:bodyPr>
          <a:lstStyle/>
          <a:p>
            <a:r>
              <a:rPr lang="en-GB" sz="3600" b="1" dirty="0" err="1">
                <a:solidFill>
                  <a:srgbClr val="002060"/>
                </a:solidFill>
                <a:latin typeface="Century Gothic" panose="020B0502020202020204" pitchFamily="34" charset="0"/>
              </a:rPr>
              <a:t>rápido</a:t>
            </a:r>
            <a:endParaRPr lang="en-GB" sz="3600" b="1" dirty="0">
              <a:solidFill>
                <a:srgbClr val="002060"/>
              </a:solidFill>
              <a:latin typeface="Century Gothic" panose="020B0502020202020204" pitchFamily="34" charset="0"/>
            </a:endParaRPr>
          </a:p>
        </p:txBody>
      </p:sp>
      <p:sp>
        <p:nvSpPr>
          <p:cNvPr id="65" name="TextBox 64">
            <a:extLst>
              <a:ext uri="{FF2B5EF4-FFF2-40B4-BE49-F238E27FC236}">
                <a16:creationId xmlns:a16="http://schemas.microsoft.com/office/drawing/2014/main" id="{841CF233-7E02-4D52-A671-43ADEEB2C363}"/>
              </a:ext>
            </a:extLst>
          </p:cNvPr>
          <p:cNvSpPr txBox="1"/>
          <p:nvPr/>
        </p:nvSpPr>
        <p:spPr>
          <a:xfrm>
            <a:off x="3410317" y="3864083"/>
            <a:ext cx="1786276" cy="646331"/>
          </a:xfrm>
          <a:prstGeom prst="rect">
            <a:avLst/>
          </a:prstGeom>
          <a:noFill/>
        </p:spPr>
        <p:txBody>
          <a:bodyPr wrap="square">
            <a:spAutoFit/>
          </a:bodyPr>
          <a:lstStyle/>
          <a:p>
            <a:r>
              <a:rPr lang="en-GB" sz="3600" b="1" dirty="0">
                <a:solidFill>
                  <a:srgbClr val="002060"/>
                </a:solidFill>
                <a:latin typeface="Century Gothic" panose="020B0502020202020204" pitchFamily="34" charset="0"/>
              </a:rPr>
              <a:t>lento</a:t>
            </a:r>
            <a:endParaRPr lang="en-GB" sz="3600" b="1" dirty="0"/>
          </a:p>
        </p:txBody>
      </p:sp>
      <p:sp>
        <p:nvSpPr>
          <p:cNvPr id="66" name="TextBox 65">
            <a:extLst>
              <a:ext uri="{FF2B5EF4-FFF2-40B4-BE49-F238E27FC236}">
                <a16:creationId xmlns:a16="http://schemas.microsoft.com/office/drawing/2014/main" id="{23F3931E-378F-4580-96F3-35A50B1AB46B}"/>
              </a:ext>
            </a:extLst>
          </p:cNvPr>
          <p:cNvSpPr txBox="1"/>
          <p:nvPr/>
        </p:nvSpPr>
        <p:spPr>
          <a:xfrm>
            <a:off x="3345328" y="5377333"/>
            <a:ext cx="1730361" cy="646331"/>
          </a:xfrm>
          <a:prstGeom prst="rect">
            <a:avLst/>
          </a:prstGeom>
          <a:noFill/>
        </p:spPr>
        <p:txBody>
          <a:bodyPr wrap="square">
            <a:spAutoFit/>
          </a:bodyPr>
          <a:lstStyle/>
          <a:p>
            <a:r>
              <a:rPr lang="en-GB" sz="3600" b="1" dirty="0">
                <a:solidFill>
                  <a:srgbClr val="002060"/>
                </a:solidFill>
                <a:latin typeface="Century Gothic" panose="020B0502020202020204" pitchFamily="34" charset="0"/>
              </a:rPr>
              <a:t>serio</a:t>
            </a:r>
            <a:endParaRPr lang="en-GB" sz="3600" b="1" dirty="0"/>
          </a:p>
        </p:txBody>
      </p:sp>
      <p:sp>
        <p:nvSpPr>
          <p:cNvPr id="67" name="TextBox 66">
            <a:extLst>
              <a:ext uri="{FF2B5EF4-FFF2-40B4-BE49-F238E27FC236}">
                <a16:creationId xmlns:a16="http://schemas.microsoft.com/office/drawing/2014/main" id="{F7EF397C-C425-4173-922C-9C268ABAE017}"/>
              </a:ext>
            </a:extLst>
          </p:cNvPr>
          <p:cNvSpPr txBox="1"/>
          <p:nvPr/>
        </p:nvSpPr>
        <p:spPr>
          <a:xfrm>
            <a:off x="637524" y="5224116"/>
            <a:ext cx="7540170" cy="646331"/>
          </a:xfrm>
          <a:prstGeom prst="rect">
            <a:avLst/>
          </a:prstGeom>
          <a:noFill/>
        </p:spPr>
        <p:txBody>
          <a:bodyPr wrap="square">
            <a:spAutoFit/>
          </a:bodyPr>
          <a:lstStyle/>
          <a:p>
            <a:r>
              <a:rPr lang="en-GB" sz="3600" b="1" dirty="0" err="1">
                <a:solidFill>
                  <a:srgbClr val="002060"/>
                </a:solidFill>
                <a:latin typeface="Century Gothic" panose="020B0502020202020204" pitchFamily="34" charset="0"/>
              </a:rPr>
              <a:t>tranquilo</a:t>
            </a:r>
            <a:endParaRPr lang="en-GB" sz="3600" b="1" dirty="0"/>
          </a:p>
        </p:txBody>
      </p:sp>
      <p:sp>
        <p:nvSpPr>
          <p:cNvPr id="68" name="TextBox 67">
            <a:extLst>
              <a:ext uri="{FF2B5EF4-FFF2-40B4-BE49-F238E27FC236}">
                <a16:creationId xmlns:a16="http://schemas.microsoft.com/office/drawing/2014/main" id="{47DE37EA-C253-4A00-A4D8-B8A20D56360B}"/>
              </a:ext>
            </a:extLst>
          </p:cNvPr>
          <p:cNvSpPr txBox="1"/>
          <p:nvPr/>
        </p:nvSpPr>
        <p:spPr>
          <a:xfrm>
            <a:off x="5870904" y="5500995"/>
            <a:ext cx="2482576" cy="646331"/>
          </a:xfrm>
          <a:prstGeom prst="rect">
            <a:avLst/>
          </a:prstGeom>
          <a:noFill/>
        </p:spPr>
        <p:txBody>
          <a:bodyPr wrap="square">
            <a:spAutoFit/>
          </a:bodyPr>
          <a:lstStyle/>
          <a:p>
            <a:r>
              <a:rPr lang="en-GB" sz="3600" b="1" dirty="0" err="1">
                <a:solidFill>
                  <a:srgbClr val="002060"/>
                </a:solidFill>
                <a:latin typeface="Century Gothic" panose="020B0502020202020204" pitchFamily="34" charset="0"/>
              </a:rPr>
              <a:t>contento</a:t>
            </a:r>
            <a:endParaRPr lang="en-GB" sz="3600" b="1" dirty="0">
              <a:solidFill>
                <a:srgbClr val="002060"/>
              </a:solidFill>
              <a:latin typeface="Century Gothic" panose="020B0502020202020204" pitchFamily="34" charset="0"/>
            </a:endParaRPr>
          </a:p>
        </p:txBody>
      </p:sp>
      <p:pic>
        <p:nvPicPr>
          <p:cNvPr id="69" name="Picture 68">
            <a:extLst>
              <a:ext uri="{FF2B5EF4-FFF2-40B4-BE49-F238E27FC236}">
                <a16:creationId xmlns:a16="http://schemas.microsoft.com/office/drawing/2014/main" id="{6F0D6817-A854-43F9-8162-344D9775DCE4}"/>
              </a:ext>
            </a:extLst>
          </p:cNvPr>
          <p:cNvPicPr>
            <a:picLocks noChangeAspect="1"/>
          </p:cNvPicPr>
          <p:nvPr/>
        </p:nvPicPr>
        <p:blipFill>
          <a:blip r:embed="rId16"/>
          <a:stretch>
            <a:fillRect/>
          </a:stretch>
        </p:blipFill>
        <p:spPr>
          <a:xfrm>
            <a:off x="934060" y="3874868"/>
            <a:ext cx="1603387" cy="621846"/>
          </a:xfrm>
          <a:prstGeom prst="rect">
            <a:avLst/>
          </a:prstGeom>
        </p:spPr>
      </p:pic>
      <p:pic>
        <p:nvPicPr>
          <p:cNvPr id="71" name="Picture 70">
            <a:extLst>
              <a:ext uri="{FF2B5EF4-FFF2-40B4-BE49-F238E27FC236}">
                <a16:creationId xmlns:a16="http://schemas.microsoft.com/office/drawing/2014/main" id="{6E498676-B3AE-48EA-B431-ED5D9B9E8973}"/>
              </a:ext>
            </a:extLst>
          </p:cNvPr>
          <p:cNvPicPr>
            <a:picLocks noChangeAspect="1"/>
          </p:cNvPicPr>
          <p:nvPr/>
        </p:nvPicPr>
        <p:blipFill>
          <a:blip r:embed="rId16"/>
          <a:stretch>
            <a:fillRect/>
          </a:stretch>
        </p:blipFill>
        <p:spPr>
          <a:xfrm>
            <a:off x="789850" y="5239622"/>
            <a:ext cx="1810730" cy="646331"/>
          </a:xfrm>
          <a:prstGeom prst="rect">
            <a:avLst/>
          </a:prstGeom>
        </p:spPr>
      </p:pic>
      <p:pic>
        <p:nvPicPr>
          <p:cNvPr id="72" name="Picture 71">
            <a:extLst>
              <a:ext uri="{FF2B5EF4-FFF2-40B4-BE49-F238E27FC236}">
                <a16:creationId xmlns:a16="http://schemas.microsoft.com/office/drawing/2014/main" id="{E0955E3C-1A66-4FC2-88C6-E2E5E22C614C}"/>
              </a:ext>
            </a:extLst>
          </p:cNvPr>
          <p:cNvPicPr>
            <a:picLocks noChangeAspect="1"/>
          </p:cNvPicPr>
          <p:nvPr/>
        </p:nvPicPr>
        <p:blipFill>
          <a:blip r:embed="rId16"/>
          <a:stretch>
            <a:fillRect/>
          </a:stretch>
        </p:blipFill>
        <p:spPr>
          <a:xfrm>
            <a:off x="6078592" y="5526977"/>
            <a:ext cx="2027736" cy="583018"/>
          </a:xfrm>
          <a:prstGeom prst="rect">
            <a:avLst/>
          </a:prstGeom>
        </p:spPr>
      </p:pic>
      <p:pic>
        <p:nvPicPr>
          <p:cNvPr id="73" name="Picture 72">
            <a:extLst>
              <a:ext uri="{FF2B5EF4-FFF2-40B4-BE49-F238E27FC236}">
                <a16:creationId xmlns:a16="http://schemas.microsoft.com/office/drawing/2014/main" id="{2C299E45-8389-4B65-9BF8-E361722FAA97}"/>
              </a:ext>
            </a:extLst>
          </p:cNvPr>
          <p:cNvPicPr>
            <a:picLocks noChangeAspect="1"/>
          </p:cNvPicPr>
          <p:nvPr/>
        </p:nvPicPr>
        <p:blipFill>
          <a:blip r:embed="rId16"/>
          <a:stretch>
            <a:fillRect/>
          </a:stretch>
        </p:blipFill>
        <p:spPr>
          <a:xfrm>
            <a:off x="3523588" y="3862625"/>
            <a:ext cx="1666520" cy="646331"/>
          </a:xfrm>
          <a:prstGeom prst="rect">
            <a:avLst/>
          </a:prstGeom>
        </p:spPr>
      </p:pic>
      <p:pic>
        <p:nvPicPr>
          <p:cNvPr id="74" name="Picture 73">
            <a:extLst>
              <a:ext uri="{FF2B5EF4-FFF2-40B4-BE49-F238E27FC236}">
                <a16:creationId xmlns:a16="http://schemas.microsoft.com/office/drawing/2014/main" id="{E8665795-65D6-492E-B0BC-9903E635DA4C}"/>
              </a:ext>
            </a:extLst>
          </p:cNvPr>
          <p:cNvPicPr>
            <a:picLocks noChangeAspect="1"/>
          </p:cNvPicPr>
          <p:nvPr/>
        </p:nvPicPr>
        <p:blipFill>
          <a:blip r:embed="rId16"/>
          <a:stretch>
            <a:fillRect/>
          </a:stretch>
        </p:blipFill>
        <p:spPr>
          <a:xfrm>
            <a:off x="3467318" y="5403247"/>
            <a:ext cx="1666520" cy="646331"/>
          </a:xfrm>
          <a:prstGeom prst="rect">
            <a:avLst/>
          </a:prstGeom>
        </p:spPr>
      </p:pic>
      <p:pic>
        <p:nvPicPr>
          <p:cNvPr id="75" name="Picture 74">
            <a:extLst>
              <a:ext uri="{FF2B5EF4-FFF2-40B4-BE49-F238E27FC236}">
                <a16:creationId xmlns:a16="http://schemas.microsoft.com/office/drawing/2014/main" id="{143B6ED7-40C2-4E36-8C9C-88963B0BC192}"/>
              </a:ext>
            </a:extLst>
          </p:cNvPr>
          <p:cNvPicPr>
            <a:picLocks noChangeAspect="1"/>
          </p:cNvPicPr>
          <p:nvPr/>
        </p:nvPicPr>
        <p:blipFill>
          <a:blip r:embed="rId16"/>
          <a:stretch>
            <a:fillRect/>
          </a:stretch>
        </p:blipFill>
        <p:spPr>
          <a:xfrm>
            <a:off x="985406" y="2520394"/>
            <a:ext cx="1666520" cy="646331"/>
          </a:xfrm>
          <a:prstGeom prst="rect">
            <a:avLst/>
          </a:prstGeom>
        </p:spPr>
      </p:pic>
      <p:pic>
        <p:nvPicPr>
          <p:cNvPr id="76" name="Picture 75">
            <a:extLst>
              <a:ext uri="{FF2B5EF4-FFF2-40B4-BE49-F238E27FC236}">
                <a16:creationId xmlns:a16="http://schemas.microsoft.com/office/drawing/2014/main" id="{3A1EB003-B1C9-4C85-99BC-C8D455D18C6E}"/>
              </a:ext>
            </a:extLst>
          </p:cNvPr>
          <p:cNvPicPr>
            <a:picLocks noChangeAspect="1"/>
          </p:cNvPicPr>
          <p:nvPr/>
        </p:nvPicPr>
        <p:blipFill>
          <a:blip r:embed="rId16"/>
          <a:stretch>
            <a:fillRect/>
          </a:stretch>
        </p:blipFill>
        <p:spPr>
          <a:xfrm>
            <a:off x="6288910" y="2542968"/>
            <a:ext cx="1817417" cy="646331"/>
          </a:xfrm>
          <a:prstGeom prst="rect">
            <a:avLst/>
          </a:prstGeom>
        </p:spPr>
      </p:pic>
      <p:sp>
        <p:nvSpPr>
          <p:cNvPr id="78" name="TextBox 77">
            <a:extLst>
              <a:ext uri="{FF2B5EF4-FFF2-40B4-BE49-F238E27FC236}">
                <a16:creationId xmlns:a16="http://schemas.microsoft.com/office/drawing/2014/main" id="{731B886F-EBC7-4B7B-8AFC-0E274391F7DA}"/>
              </a:ext>
            </a:extLst>
          </p:cNvPr>
          <p:cNvSpPr txBox="1"/>
          <p:nvPr/>
        </p:nvSpPr>
        <p:spPr>
          <a:xfrm>
            <a:off x="6078592" y="2910330"/>
            <a:ext cx="1744388" cy="584775"/>
          </a:xfrm>
          <a:prstGeom prst="rect">
            <a:avLst/>
          </a:prstGeom>
          <a:noFill/>
        </p:spPr>
        <p:txBody>
          <a:bodyPr wrap="square" rtlCol="0">
            <a:spAutoFit/>
          </a:bodyPr>
          <a:lstStyle/>
          <a:p>
            <a:r>
              <a:rPr lang="en-GB" sz="3200" dirty="0">
                <a:solidFill>
                  <a:srgbClr val="002060"/>
                </a:solidFill>
                <a:latin typeface="Century Gothic" panose="020B0502020202020204" pitchFamily="34" charset="0"/>
              </a:rPr>
              <a:t>elegant</a:t>
            </a:r>
          </a:p>
        </p:txBody>
      </p:sp>
      <p:sp>
        <p:nvSpPr>
          <p:cNvPr id="79" name="TextBox 78">
            <a:extLst>
              <a:ext uri="{FF2B5EF4-FFF2-40B4-BE49-F238E27FC236}">
                <a16:creationId xmlns:a16="http://schemas.microsoft.com/office/drawing/2014/main" id="{113450F0-33BC-47BC-9841-D1DD886B96AC}"/>
              </a:ext>
            </a:extLst>
          </p:cNvPr>
          <p:cNvSpPr txBox="1"/>
          <p:nvPr/>
        </p:nvSpPr>
        <p:spPr>
          <a:xfrm>
            <a:off x="6003908" y="5928861"/>
            <a:ext cx="1765227"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content</a:t>
            </a:r>
          </a:p>
        </p:txBody>
      </p:sp>
      <p:sp>
        <p:nvSpPr>
          <p:cNvPr id="80" name="TextBox 79">
            <a:extLst>
              <a:ext uri="{FF2B5EF4-FFF2-40B4-BE49-F238E27FC236}">
                <a16:creationId xmlns:a16="http://schemas.microsoft.com/office/drawing/2014/main" id="{E2C4DD09-CD3B-4A62-885F-4840C6B9D637}"/>
              </a:ext>
            </a:extLst>
          </p:cNvPr>
          <p:cNvSpPr txBox="1"/>
          <p:nvPr/>
        </p:nvSpPr>
        <p:spPr>
          <a:xfrm>
            <a:off x="6147481" y="4506012"/>
            <a:ext cx="1584088"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curious</a:t>
            </a:r>
          </a:p>
        </p:txBody>
      </p:sp>
      <p:sp>
        <p:nvSpPr>
          <p:cNvPr id="81" name="TextBox 80">
            <a:extLst>
              <a:ext uri="{FF2B5EF4-FFF2-40B4-BE49-F238E27FC236}">
                <a16:creationId xmlns:a16="http://schemas.microsoft.com/office/drawing/2014/main" id="{028A0B84-0CEB-42BC-B764-7D6BF6AC2A84}"/>
              </a:ext>
            </a:extLst>
          </p:cNvPr>
          <p:cNvSpPr txBox="1"/>
          <p:nvPr/>
        </p:nvSpPr>
        <p:spPr>
          <a:xfrm>
            <a:off x="3520364" y="2906494"/>
            <a:ext cx="1729961"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nervous</a:t>
            </a:r>
          </a:p>
        </p:txBody>
      </p:sp>
      <p:sp>
        <p:nvSpPr>
          <p:cNvPr id="82" name="TextBox 81">
            <a:extLst>
              <a:ext uri="{FF2B5EF4-FFF2-40B4-BE49-F238E27FC236}">
                <a16:creationId xmlns:a16="http://schemas.microsoft.com/office/drawing/2014/main" id="{E78BD020-41F0-4CA4-BD5F-03AA118D80E1}"/>
              </a:ext>
            </a:extLst>
          </p:cNvPr>
          <p:cNvSpPr txBox="1"/>
          <p:nvPr/>
        </p:nvSpPr>
        <p:spPr>
          <a:xfrm>
            <a:off x="3572111" y="4233506"/>
            <a:ext cx="1035861"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slow</a:t>
            </a:r>
          </a:p>
        </p:txBody>
      </p:sp>
      <p:sp>
        <p:nvSpPr>
          <p:cNvPr id="83" name="TextBox 82">
            <a:extLst>
              <a:ext uri="{FF2B5EF4-FFF2-40B4-BE49-F238E27FC236}">
                <a16:creationId xmlns:a16="http://schemas.microsoft.com/office/drawing/2014/main" id="{7F33075B-64E5-47BE-AC9B-447DF1C44BCB}"/>
              </a:ext>
            </a:extLst>
          </p:cNvPr>
          <p:cNvSpPr txBox="1"/>
          <p:nvPr/>
        </p:nvSpPr>
        <p:spPr>
          <a:xfrm>
            <a:off x="1162169" y="4306443"/>
            <a:ext cx="891591"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fast</a:t>
            </a:r>
          </a:p>
        </p:txBody>
      </p:sp>
      <p:sp>
        <p:nvSpPr>
          <p:cNvPr id="84" name="TextBox 83">
            <a:extLst>
              <a:ext uri="{FF2B5EF4-FFF2-40B4-BE49-F238E27FC236}">
                <a16:creationId xmlns:a16="http://schemas.microsoft.com/office/drawing/2014/main" id="{4D153332-934E-4C0D-A788-DAF60BABD011}"/>
              </a:ext>
            </a:extLst>
          </p:cNvPr>
          <p:cNvSpPr txBox="1"/>
          <p:nvPr/>
        </p:nvSpPr>
        <p:spPr>
          <a:xfrm>
            <a:off x="832502" y="2906160"/>
            <a:ext cx="149592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happy</a:t>
            </a:r>
          </a:p>
        </p:txBody>
      </p:sp>
      <p:sp>
        <p:nvSpPr>
          <p:cNvPr id="85" name="TextBox 84">
            <a:extLst>
              <a:ext uri="{FF2B5EF4-FFF2-40B4-BE49-F238E27FC236}">
                <a16:creationId xmlns:a16="http://schemas.microsoft.com/office/drawing/2014/main" id="{788A3DBF-A271-4F52-8D56-70B0ABBD0503}"/>
              </a:ext>
            </a:extLst>
          </p:cNvPr>
          <p:cNvSpPr txBox="1"/>
          <p:nvPr/>
        </p:nvSpPr>
        <p:spPr>
          <a:xfrm>
            <a:off x="879769" y="5651247"/>
            <a:ext cx="1202573"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quiet</a:t>
            </a:r>
          </a:p>
        </p:txBody>
      </p:sp>
      <p:sp>
        <p:nvSpPr>
          <p:cNvPr id="86" name="TextBox 85">
            <a:extLst>
              <a:ext uri="{FF2B5EF4-FFF2-40B4-BE49-F238E27FC236}">
                <a16:creationId xmlns:a16="http://schemas.microsoft.com/office/drawing/2014/main" id="{983464C8-8468-4E57-8724-0C5081035194}"/>
              </a:ext>
            </a:extLst>
          </p:cNvPr>
          <p:cNvSpPr txBox="1"/>
          <p:nvPr/>
        </p:nvSpPr>
        <p:spPr>
          <a:xfrm>
            <a:off x="3356664" y="5838693"/>
            <a:ext cx="1492716"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serious</a:t>
            </a:r>
          </a:p>
        </p:txBody>
      </p:sp>
      <p:sp>
        <p:nvSpPr>
          <p:cNvPr id="87" name="TextBox 86">
            <a:extLst>
              <a:ext uri="{FF2B5EF4-FFF2-40B4-BE49-F238E27FC236}">
                <a16:creationId xmlns:a16="http://schemas.microsoft.com/office/drawing/2014/main" id="{5B68BB28-C4A6-4BFE-A51D-536968DEE459}"/>
              </a:ext>
            </a:extLst>
          </p:cNvPr>
          <p:cNvSpPr txBox="1"/>
          <p:nvPr/>
        </p:nvSpPr>
        <p:spPr>
          <a:xfrm>
            <a:off x="6115882" y="3941945"/>
            <a:ext cx="2061811" cy="646331"/>
          </a:xfrm>
          <a:prstGeom prst="rect">
            <a:avLst/>
          </a:prstGeom>
          <a:noFill/>
        </p:spPr>
        <p:txBody>
          <a:bodyPr wrap="square">
            <a:spAutoFit/>
          </a:bodyPr>
          <a:lstStyle/>
          <a:p>
            <a:r>
              <a:rPr lang="en-GB" sz="3600" b="1" dirty="0">
                <a:solidFill>
                  <a:srgbClr val="002060"/>
                </a:solidFill>
                <a:latin typeface="Century Gothic" panose="020B0502020202020204" pitchFamily="34" charset="0"/>
              </a:rPr>
              <a:t>curioso</a:t>
            </a:r>
            <a:endParaRPr lang="en-GB" sz="3600" b="1" dirty="0"/>
          </a:p>
        </p:txBody>
      </p:sp>
      <p:pic>
        <p:nvPicPr>
          <p:cNvPr id="70" name="Picture 69">
            <a:extLst>
              <a:ext uri="{FF2B5EF4-FFF2-40B4-BE49-F238E27FC236}">
                <a16:creationId xmlns:a16="http://schemas.microsoft.com/office/drawing/2014/main" id="{AED1DDC3-E134-4F3F-B729-B5999BE96491}"/>
              </a:ext>
            </a:extLst>
          </p:cNvPr>
          <p:cNvPicPr>
            <a:picLocks noChangeAspect="1"/>
          </p:cNvPicPr>
          <p:nvPr/>
        </p:nvPicPr>
        <p:blipFill>
          <a:blip r:embed="rId16"/>
          <a:stretch>
            <a:fillRect/>
          </a:stretch>
        </p:blipFill>
        <p:spPr>
          <a:xfrm>
            <a:off x="6210311" y="3957333"/>
            <a:ext cx="1666520" cy="646331"/>
          </a:xfrm>
          <a:prstGeom prst="rect">
            <a:avLst/>
          </a:prstGeom>
        </p:spPr>
      </p:pic>
    </p:spTree>
    <p:extLst>
      <p:ext uri="{BB962C8B-B14F-4D97-AF65-F5344CB8AC3E}">
        <p14:creationId xmlns:p14="http://schemas.microsoft.com/office/powerpoint/2010/main" val="91008074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6"/>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hold" grpId="0" nodeType="clickEffect">
                                  <p:stCondLst>
                                    <p:cond delay="0"/>
                                  </p:stCondLst>
                                  <p:childTnLst>
                                    <p:anim calcmode="lin" valueType="num">
                                      <p:cBhvr additive="base">
                                        <p:cTn id="6" dur="59000"/>
                                        <p:tgtEl>
                                          <p:spTgt spid="7"/>
                                        </p:tgtEl>
                                        <p:attrNameLst>
                                          <p:attrName>ppt_y</p:attrName>
                                        </p:attrNameLst>
                                      </p:cBhvr>
                                      <p:tavLst>
                                        <p:tav tm="0">
                                          <p:val>
                                            <p:strVal val="#ppt_y"/>
                                          </p:val>
                                        </p:tav>
                                        <p:tav tm="100000">
                                          <p:val>
                                            <p:strVal val="#ppt_y+#ppt_h*1.125000"/>
                                          </p:val>
                                        </p:tav>
                                      </p:tavLst>
                                    </p:anim>
                                    <p:animEffect transition="out" filter="wipe(down)">
                                      <p:cBhvr>
                                        <p:cTn id="7" dur="59000"/>
                                        <p:tgtEl>
                                          <p:spTgt spid="7"/>
                                        </p:tgtEl>
                                      </p:cBhvr>
                                    </p:animEffect>
                                    <p:set>
                                      <p:cBhvr>
                                        <p:cTn id="8" dur="1" fill="hold">
                                          <p:stCondLst>
                                            <p:cond delay="58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9" restart="whenNotActive" fill="hold" evtFilter="cancelBubble" nodeType="interactiveSeq">
                <p:stCondLst>
                  <p:cond evt="onClick" delay="0">
                    <p:tgtEl>
                      <p:spTgt spid="75"/>
                    </p:tgtEl>
                  </p:cond>
                </p:stCondLst>
                <p:endSync evt="end" delay="0">
                  <p:rtn val="all"/>
                </p:endSync>
                <p:childTnLst>
                  <p:par>
                    <p:cTn id="10" fill="hold">
                      <p:stCondLst>
                        <p:cond delay="0"/>
                      </p:stCondLst>
                      <p:childTnLst>
                        <p:par>
                          <p:cTn id="11" fill="hold">
                            <p:stCondLst>
                              <p:cond delay="0"/>
                            </p:stCondLst>
                            <p:childTnLst>
                              <p:par>
                                <p:cTn id="12" presetID="2" presetClass="exit" presetSubtype="4" fill="hold" nodeType="clickEffect">
                                  <p:stCondLst>
                                    <p:cond delay="0"/>
                                  </p:stCondLst>
                                  <p:childTnLst>
                                    <p:anim calcmode="lin" valueType="num">
                                      <p:cBhvr additive="base">
                                        <p:cTn id="13" dur="500"/>
                                        <p:tgtEl>
                                          <p:spTgt spid="75"/>
                                        </p:tgtEl>
                                        <p:attrNameLst>
                                          <p:attrName>ppt_x</p:attrName>
                                        </p:attrNameLst>
                                      </p:cBhvr>
                                      <p:tavLst>
                                        <p:tav tm="0">
                                          <p:val>
                                            <p:strVal val="ppt_x"/>
                                          </p:val>
                                        </p:tav>
                                        <p:tav tm="100000">
                                          <p:val>
                                            <p:strVal val="ppt_x"/>
                                          </p:val>
                                        </p:tav>
                                      </p:tavLst>
                                    </p:anim>
                                    <p:anim calcmode="lin" valueType="num">
                                      <p:cBhvr additive="base">
                                        <p:cTn id="14" dur="500"/>
                                        <p:tgtEl>
                                          <p:spTgt spid="75"/>
                                        </p:tgtEl>
                                        <p:attrNameLst>
                                          <p:attrName>ppt_y</p:attrName>
                                        </p:attrNameLst>
                                      </p:cBhvr>
                                      <p:tavLst>
                                        <p:tav tm="0">
                                          <p:val>
                                            <p:strVal val="ppt_y"/>
                                          </p:val>
                                        </p:tav>
                                        <p:tav tm="100000">
                                          <p:val>
                                            <p:strVal val="1+ppt_h/2"/>
                                          </p:val>
                                        </p:tav>
                                      </p:tavLst>
                                    </p:anim>
                                    <p:set>
                                      <p:cBhvr>
                                        <p:cTn id="15" dur="1" fill="hold">
                                          <p:stCondLst>
                                            <p:cond delay="499"/>
                                          </p:stCondLst>
                                        </p:cTn>
                                        <p:tgtEl>
                                          <p:spTgt spid="75"/>
                                        </p:tgtEl>
                                        <p:attrNameLst>
                                          <p:attrName>style.visibility</p:attrName>
                                        </p:attrNameLst>
                                      </p:cBhvr>
                                      <p:to>
                                        <p:strVal val="hidden"/>
                                      </p:to>
                                    </p:set>
                                  </p:childTnLst>
                                  <p:subTnLst>
                                    <p:audio>
                                      <p:cMediaNode>
                                        <p:cTn display="0" masterRel="sameClick">
                                          <p:stCondLst>
                                            <p:cond evt="begin" delay="0">
                                              <p:tn val="12"/>
                                            </p:cond>
                                          </p:stCondLst>
                                          <p:endCondLst>
                                            <p:cond evt="onStopAudio" delay="0">
                                              <p:tgtEl>
                                                <p:sldTgt/>
                                              </p:tgtEl>
                                            </p:cond>
                                          </p:endCondLst>
                                        </p:cTn>
                                        <p:tgtEl>
                                          <p:sndTgt r:embed="rId3" name="18_feliz.wav"/>
                                        </p:tgtEl>
                                      </p:cMediaNode>
                                    </p:audio>
                                  </p:subTnLst>
                                </p:cTn>
                              </p:par>
                            </p:childTnLst>
                          </p:cTn>
                        </p:par>
                      </p:childTnLst>
                    </p:cTn>
                  </p:par>
                </p:childTnLst>
              </p:cTn>
              <p:nextCondLst>
                <p:cond evt="onClick" delay="0">
                  <p:tgtEl>
                    <p:spTgt spid="75"/>
                  </p:tgtEl>
                </p:cond>
              </p:nextCondLst>
            </p:seq>
            <p:seq concurrent="1" nextAc="seek">
              <p:cTn id="16" restart="whenNotActive" fill="hold" evtFilter="cancelBubble" nodeType="interactiveSeq">
                <p:stCondLst>
                  <p:cond evt="onClick" delay="0">
                    <p:tgtEl>
                      <p:spTgt spid="61"/>
                    </p:tgtEl>
                  </p:cond>
                </p:stCondLst>
                <p:endSync evt="end" delay="0">
                  <p:rtn val="all"/>
                </p:endSync>
                <p:childTnLst>
                  <p:par>
                    <p:cTn id="17" fill="hold">
                      <p:stCondLst>
                        <p:cond delay="0"/>
                      </p:stCondLst>
                      <p:childTnLst>
                        <p:par>
                          <p:cTn id="18" fill="hold">
                            <p:stCondLst>
                              <p:cond delay="0"/>
                            </p:stCondLst>
                            <p:childTnLst>
                              <p:par>
                                <p:cTn id="19" presetID="2" presetClass="exit" presetSubtype="4" fill="hold" nodeType="clickEffect">
                                  <p:stCondLst>
                                    <p:cond delay="0"/>
                                  </p:stCondLst>
                                  <p:childTnLst>
                                    <p:anim calcmode="lin" valueType="num">
                                      <p:cBhvr additive="base">
                                        <p:cTn id="20" dur="500"/>
                                        <p:tgtEl>
                                          <p:spTgt spid="61"/>
                                        </p:tgtEl>
                                        <p:attrNameLst>
                                          <p:attrName>ppt_x</p:attrName>
                                        </p:attrNameLst>
                                      </p:cBhvr>
                                      <p:tavLst>
                                        <p:tav tm="0">
                                          <p:val>
                                            <p:strVal val="ppt_x"/>
                                          </p:val>
                                        </p:tav>
                                        <p:tav tm="100000">
                                          <p:val>
                                            <p:strVal val="ppt_x"/>
                                          </p:val>
                                        </p:tav>
                                      </p:tavLst>
                                    </p:anim>
                                    <p:anim calcmode="lin" valueType="num">
                                      <p:cBhvr additive="base">
                                        <p:cTn id="21" dur="500"/>
                                        <p:tgtEl>
                                          <p:spTgt spid="61"/>
                                        </p:tgtEl>
                                        <p:attrNameLst>
                                          <p:attrName>ppt_y</p:attrName>
                                        </p:attrNameLst>
                                      </p:cBhvr>
                                      <p:tavLst>
                                        <p:tav tm="0">
                                          <p:val>
                                            <p:strVal val="ppt_y"/>
                                          </p:val>
                                        </p:tav>
                                        <p:tav tm="100000">
                                          <p:val>
                                            <p:strVal val="1+ppt_h/2"/>
                                          </p:val>
                                        </p:tav>
                                      </p:tavLst>
                                    </p:anim>
                                    <p:set>
                                      <p:cBhvr>
                                        <p:cTn id="22" dur="1" fill="hold">
                                          <p:stCondLst>
                                            <p:cond delay="499"/>
                                          </p:stCondLst>
                                        </p:cTn>
                                        <p:tgtEl>
                                          <p:spTgt spid="61"/>
                                        </p:tgtEl>
                                        <p:attrNameLst>
                                          <p:attrName>style.visibility</p:attrName>
                                        </p:attrNameLst>
                                      </p:cBhvr>
                                      <p:to>
                                        <p:strVal val="hidden"/>
                                      </p:to>
                                    </p:set>
                                  </p:childTnLst>
                                  <p:subTnLst>
                                    <p:audio>
                                      <p:cMediaNode>
                                        <p:cTn display="0" masterRel="sameClick">
                                          <p:stCondLst>
                                            <p:cond evt="begin" delay="0">
                                              <p:tn val="19"/>
                                            </p:cond>
                                          </p:stCondLst>
                                          <p:endCondLst>
                                            <p:cond evt="onStopAudio" delay="0">
                                              <p:tgtEl>
                                                <p:sldTgt/>
                                              </p:tgtEl>
                                            </p:cond>
                                          </p:endCondLst>
                                        </p:cTn>
                                        <p:tgtEl>
                                          <p:sndTgt r:embed="rId4" name="13_nervioso.wav"/>
                                        </p:tgtEl>
                                      </p:cMediaNode>
                                    </p:audio>
                                  </p:subTnLst>
                                </p:cTn>
                              </p:par>
                            </p:childTnLst>
                          </p:cTn>
                        </p:par>
                      </p:childTnLst>
                    </p:cTn>
                  </p:par>
                </p:childTnLst>
              </p:cTn>
              <p:nextCondLst>
                <p:cond evt="onClick" delay="0">
                  <p:tgtEl>
                    <p:spTgt spid="61"/>
                  </p:tgtEl>
                </p:cond>
              </p:nextCondLst>
            </p:seq>
            <p:seq concurrent="1" nextAc="seek">
              <p:cTn id="23" restart="whenNotActive" fill="hold" evtFilter="cancelBubble" nodeType="interactiveSeq">
                <p:stCondLst>
                  <p:cond evt="onClick" delay="0">
                    <p:tgtEl>
                      <p:spTgt spid="76"/>
                    </p:tgtEl>
                  </p:cond>
                </p:stCondLst>
                <p:endSync evt="end" delay="0">
                  <p:rtn val="all"/>
                </p:endSync>
                <p:childTnLst>
                  <p:par>
                    <p:cTn id="24" fill="hold">
                      <p:stCondLst>
                        <p:cond delay="0"/>
                      </p:stCondLst>
                      <p:childTnLst>
                        <p:par>
                          <p:cTn id="25" fill="hold">
                            <p:stCondLst>
                              <p:cond delay="0"/>
                            </p:stCondLst>
                            <p:childTnLst>
                              <p:par>
                                <p:cTn id="26" presetID="2" presetClass="exit" presetSubtype="4" fill="hold" nodeType="clickEffect">
                                  <p:stCondLst>
                                    <p:cond delay="0"/>
                                  </p:stCondLst>
                                  <p:childTnLst>
                                    <p:anim calcmode="lin" valueType="num">
                                      <p:cBhvr additive="base">
                                        <p:cTn id="27" dur="500"/>
                                        <p:tgtEl>
                                          <p:spTgt spid="76"/>
                                        </p:tgtEl>
                                        <p:attrNameLst>
                                          <p:attrName>ppt_x</p:attrName>
                                        </p:attrNameLst>
                                      </p:cBhvr>
                                      <p:tavLst>
                                        <p:tav tm="0">
                                          <p:val>
                                            <p:strVal val="ppt_x"/>
                                          </p:val>
                                        </p:tav>
                                        <p:tav tm="100000">
                                          <p:val>
                                            <p:strVal val="ppt_x"/>
                                          </p:val>
                                        </p:tav>
                                      </p:tavLst>
                                    </p:anim>
                                    <p:anim calcmode="lin" valueType="num">
                                      <p:cBhvr additive="base">
                                        <p:cTn id="28" dur="500"/>
                                        <p:tgtEl>
                                          <p:spTgt spid="76"/>
                                        </p:tgtEl>
                                        <p:attrNameLst>
                                          <p:attrName>ppt_y</p:attrName>
                                        </p:attrNameLst>
                                      </p:cBhvr>
                                      <p:tavLst>
                                        <p:tav tm="0">
                                          <p:val>
                                            <p:strVal val="ppt_y"/>
                                          </p:val>
                                        </p:tav>
                                        <p:tav tm="100000">
                                          <p:val>
                                            <p:strVal val="1+ppt_h/2"/>
                                          </p:val>
                                        </p:tav>
                                      </p:tavLst>
                                    </p:anim>
                                    <p:set>
                                      <p:cBhvr>
                                        <p:cTn id="29" dur="1" fill="hold">
                                          <p:stCondLst>
                                            <p:cond delay="499"/>
                                          </p:stCondLst>
                                        </p:cTn>
                                        <p:tgtEl>
                                          <p:spTgt spid="76"/>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5" name="16_elegante.wav"/>
                                        </p:tgtEl>
                                      </p:cMediaNode>
                                    </p:audio>
                                  </p:subTnLst>
                                </p:cTn>
                              </p:par>
                            </p:childTnLst>
                          </p:cTn>
                        </p:par>
                      </p:childTnLst>
                    </p:cTn>
                  </p:par>
                </p:childTnLst>
              </p:cTn>
              <p:nextCondLst>
                <p:cond evt="onClick" delay="0">
                  <p:tgtEl>
                    <p:spTgt spid="76"/>
                  </p:tgtEl>
                </p:cond>
              </p:nextCondLst>
            </p:seq>
            <p:seq concurrent="1" nextAc="seek">
              <p:cTn id="30" restart="whenNotActive" fill="hold" evtFilter="cancelBubble" nodeType="interactiveSeq">
                <p:stCondLst>
                  <p:cond evt="onClick" delay="0">
                    <p:tgtEl>
                      <p:spTgt spid="69"/>
                    </p:tgtEl>
                  </p:cond>
                </p:stCondLst>
                <p:endSync evt="end" delay="0">
                  <p:rtn val="all"/>
                </p:endSync>
                <p:childTnLst>
                  <p:par>
                    <p:cTn id="31" fill="hold">
                      <p:stCondLst>
                        <p:cond delay="0"/>
                      </p:stCondLst>
                      <p:childTnLst>
                        <p:par>
                          <p:cTn id="32" fill="hold">
                            <p:stCondLst>
                              <p:cond delay="0"/>
                            </p:stCondLst>
                            <p:childTnLst>
                              <p:par>
                                <p:cTn id="33" presetID="2" presetClass="exit" presetSubtype="4" fill="hold" nodeType="clickEffect">
                                  <p:stCondLst>
                                    <p:cond delay="0"/>
                                  </p:stCondLst>
                                  <p:childTnLst>
                                    <p:anim calcmode="lin" valueType="num">
                                      <p:cBhvr additive="base">
                                        <p:cTn id="34" dur="500"/>
                                        <p:tgtEl>
                                          <p:spTgt spid="69"/>
                                        </p:tgtEl>
                                        <p:attrNameLst>
                                          <p:attrName>ppt_x</p:attrName>
                                        </p:attrNameLst>
                                      </p:cBhvr>
                                      <p:tavLst>
                                        <p:tav tm="0">
                                          <p:val>
                                            <p:strVal val="ppt_x"/>
                                          </p:val>
                                        </p:tav>
                                        <p:tav tm="100000">
                                          <p:val>
                                            <p:strVal val="ppt_x"/>
                                          </p:val>
                                        </p:tav>
                                      </p:tavLst>
                                    </p:anim>
                                    <p:anim calcmode="lin" valueType="num">
                                      <p:cBhvr additive="base">
                                        <p:cTn id="35" dur="500"/>
                                        <p:tgtEl>
                                          <p:spTgt spid="69"/>
                                        </p:tgtEl>
                                        <p:attrNameLst>
                                          <p:attrName>ppt_y</p:attrName>
                                        </p:attrNameLst>
                                      </p:cBhvr>
                                      <p:tavLst>
                                        <p:tav tm="0">
                                          <p:val>
                                            <p:strVal val="ppt_y"/>
                                          </p:val>
                                        </p:tav>
                                        <p:tav tm="100000">
                                          <p:val>
                                            <p:strVal val="1+ppt_h/2"/>
                                          </p:val>
                                        </p:tav>
                                      </p:tavLst>
                                    </p:anim>
                                    <p:set>
                                      <p:cBhvr>
                                        <p:cTn id="36" dur="1" fill="hold">
                                          <p:stCondLst>
                                            <p:cond delay="499"/>
                                          </p:stCondLst>
                                        </p:cTn>
                                        <p:tgtEl>
                                          <p:spTgt spid="69"/>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6" name="52_rapido.wav"/>
                                        </p:tgtEl>
                                      </p:cMediaNode>
                                    </p:audio>
                                  </p:subTnLst>
                                </p:cTn>
                              </p:par>
                            </p:childTnLst>
                          </p:cTn>
                        </p:par>
                      </p:childTnLst>
                    </p:cTn>
                  </p:par>
                </p:childTnLst>
              </p:cTn>
              <p:nextCondLst>
                <p:cond evt="onClick" delay="0">
                  <p:tgtEl>
                    <p:spTgt spid="69"/>
                  </p:tgtEl>
                </p:cond>
              </p:nextCondLst>
            </p:seq>
            <p:seq concurrent="1" nextAc="seek">
              <p:cTn id="37" restart="whenNotActive" fill="hold" evtFilter="cancelBubble" nodeType="interactiveSeq">
                <p:stCondLst>
                  <p:cond evt="onClick" delay="0">
                    <p:tgtEl>
                      <p:spTgt spid="73"/>
                    </p:tgtEl>
                  </p:cond>
                </p:stCondLst>
                <p:endSync evt="end" delay="0">
                  <p:rtn val="all"/>
                </p:endSync>
                <p:childTnLst>
                  <p:par>
                    <p:cTn id="38" fill="hold">
                      <p:stCondLst>
                        <p:cond delay="0"/>
                      </p:stCondLst>
                      <p:childTnLst>
                        <p:par>
                          <p:cTn id="39" fill="hold">
                            <p:stCondLst>
                              <p:cond delay="0"/>
                            </p:stCondLst>
                            <p:childTnLst>
                              <p:par>
                                <p:cTn id="40" presetID="2" presetClass="exit" presetSubtype="4" fill="hold" nodeType="clickEffect">
                                  <p:stCondLst>
                                    <p:cond delay="0"/>
                                  </p:stCondLst>
                                  <p:childTnLst>
                                    <p:anim calcmode="lin" valueType="num">
                                      <p:cBhvr additive="base">
                                        <p:cTn id="41" dur="500"/>
                                        <p:tgtEl>
                                          <p:spTgt spid="73"/>
                                        </p:tgtEl>
                                        <p:attrNameLst>
                                          <p:attrName>ppt_x</p:attrName>
                                        </p:attrNameLst>
                                      </p:cBhvr>
                                      <p:tavLst>
                                        <p:tav tm="0">
                                          <p:val>
                                            <p:strVal val="ppt_x"/>
                                          </p:val>
                                        </p:tav>
                                        <p:tav tm="100000">
                                          <p:val>
                                            <p:strVal val="ppt_x"/>
                                          </p:val>
                                        </p:tav>
                                      </p:tavLst>
                                    </p:anim>
                                    <p:anim calcmode="lin" valueType="num">
                                      <p:cBhvr additive="base">
                                        <p:cTn id="42" dur="500"/>
                                        <p:tgtEl>
                                          <p:spTgt spid="73"/>
                                        </p:tgtEl>
                                        <p:attrNameLst>
                                          <p:attrName>ppt_y</p:attrName>
                                        </p:attrNameLst>
                                      </p:cBhvr>
                                      <p:tavLst>
                                        <p:tav tm="0">
                                          <p:val>
                                            <p:strVal val="ppt_y"/>
                                          </p:val>
                                        </p:tav>
                                        <p:tav tm="100000">
                                          <p:val>
                                            <p:strVal val="1+ppt_h/2"/>
                                          </p:val>
                                        </p:tav>
                                      </p:tavLst>
                                    </p:anim>
                                    <p:set>
                                      <p:cBhvr>
                                        <p:cTn id="43" dur="1" fill="hold">
                                          <p:stCondLst>
                                            <p:cond delay="499"/>
                                          </p:stCondLst>
                                        </p:cTn>
                                        <p:tgtEl>
                                          <p:spTgt spid="73"/>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7" name="48_lento.wav"/>
                                        </p:tgtEl>
                                      </p:cMediaNode>
                                    </p:audio>
                                  </p:subTnLst>
                                </p:cTn>
                              </p:par>
                            </p:childTnLst>
                          </p:cTn>
                        </p:par>
                      </p:childTnLst>
                    </p:cTn>
                  </p:par>
                </p:childTnLst>
              </p:cTn>
              <p:nextCondLst>
                <p:cond evt="onClick" delay="0">
                  <p:tgtEl>
                    <p:spTgt spid="73"/>
                  </p:tgtEl>
                </p:cond>
              </p:nextCondLst>
            </p:seq>
            <p:seq concurrent="1" nextAc="seek">
              <p:cTn id="44" restart="whenNotActive" fill="hold" evtFilter="cancelBubble" nodeType="interactiveSeq">
                <p:stCondLst>
                  <p:cond evt="onClick" delay="0">
                    <p:tgtEl>
                      <p:spTgt spid="70"/>
                    </p:tgtEl>
                  </p:cond>
                </p:stCondLst>
                <p:endSync evt="end" delay="0">
                  <p:rtn val="all"/>
                </p:endSync>
                <p:childTnLst>
                  <p:par>
                    <p:cTn id="45" fill="hold">
                      <p:stCondLst>
                        <p:cond delay="0"/>
                      </p:stCondLst>
                      <p:childTnLst>
                        <p:par>
                          <p:cTn id="46" fill="hold">
                            <p:stCondLst>
                              <p:cond delay="0"/>
                            </p:stCondLst>
                            <p:childTnLst>
                              <p:par>
                                <p:cTn id="47" presetID="2" presetClass="exit" presetSubtype="4" fill="hold" nodeType="clickEffect">
                                  <p:stCondLst>
                                    <p:cond delay="0"/>
                                  </p:stCondLst>
                                  <p:childTnLst>
                                    <p:anim calcmode="lin" valueType="num">
                                      <p:cBhvr additive="base">
                                        <p:cTn id="48" dur="500"/>
                                        <p:tgtEl>
                                          <p:spTgt spid="70"/>
                                        </p:tgtEl>
                                        <p:attrNameLst>
                                          <p:attrName>ppt_x</p:attrName>
                                        </p:attrNameLst>
                                      </p:cBhvr>
                                      <p:tavLst>
                                        <p:tav tm="0">
                                          <p:val>
                                            <p:strVal val="ppt_x"/>
                                          </p:val>
                                        </p:tav>
                                        <p:tav tm="100000">
                                          <p:val>
                                            <p:strVal val="ppt_x"/>
                                          </p:val>
                                        </p:tav>
                                      </p:tavLst>
                                    </p:anim>
                                    <p:anim calcmode="lin" valueType="num">
                                      <p:cBhvr additive="base">
                                        <p:cTn id="49" dur="500"/>
                                        <p:tgtEl>
                                          <p:spTgt spid="70"/>
                                        </p:tgtEl>
                                        <p:attrNameLst>
                                          <p:attrName>ppt_y</p:attrName>
                                        </p:attrNameLst>
                                      </p:cBhvr>
                                      <p:tavLst>
                                        <p:tav tm="0">
                                          <p:val>
                                            <p:strVal val="ppt_y"/>
                                          </p:val>
                                        </p:tav>
                                        <p:tav tm="100000">
                                          <p:val>
                                            <p:strVal val="1+ppt_h/2"/>
                                          </p:val>
                                        </p:tav>
                                      </p:tavLst>
                                    </p:anim>
                                    <p:set>
                                      <p:cBhvr>
                                        <p:cTn id="50" dur="1" fill="hold">
                                          <p:stCondLst>
                                            <p:cond delay="499"/>
                                          </p:stCondLst>
                                        </p:cTn>
                                        <p:tgtEl>
                                          <p:spTgt spid="70"/>
                                        </p:tgtEl>
                                        <p:attrNameLst>
                                          <p:attrName>style.visibility</p:attrName>
                                        </p:attrNameLst>
                                      </p:cBhvr>
                                      <p:to>
                                        <p:strVal val="hidden"/>
                                      </p:to>
                                    </p:set>
                                  </p:childTnLst>
                                  <p:subTnLst>
                                    <p:audio>
                                      <p:cMediaNode>
                                        <p:cTn display="0" masterRel="sameClick">
                                          <p:stCondLst>
                                            <p:cond evt="begin" delay="0">
                                              <p:tn val="47"/>
                                            </p:cond>
                                          </p:stCondLst>
                                          <p:endCondLst>
                                            <p:cond evt="onStopAudio" delay="0">
                                              <p:tgtEl>
                                                <p:sldTgt/>
                                              </p:tgtEl>
                                            </p:cond>
                                          </p:endCondLst>
                                        </p:cTn>
                                        <p:tgtEl>
                                          <p:sndTgt r:embed="rId8" name="56_curioso.wav"/>
                                        </p:tgtEl>
                                      </p:cMediaNode>
                                    </p:audio>
                                  </p:subTnLst>
                                </p:cTn>
                              </p:par>
                            </p:childTnLst>
                          </p:cTn>
                        </p:par>
                      </p:childTnLst>
                    </p:cTn>
                  </p:par>
                </p:childTnLst>
              </p:cTn>
              <p:nextCondLst>
                <p:cond evt="onClick" delay="0">
                  <p:tgtEl>
                    <p:spTgt spid="70"/>
                  </p:tgtEl>
                </p:cond>
              </p:nextCondLst>
            </p:seq>
            <p:seq concurrent="1" nextAc="seek">
              <p:cTn id="51" restart="whenNotActive" fill="hold" evtFilter="cancelBubble" nodeType="interactiveSeq">
                <p:stCondLst>
                  <p:cond evt="onClick" delay="0">
                    <p:tgtEl>
                      <p:spTgt spid="74"/>
                    </p:tgtEl>
                  </p:cond>
                </p:stCondLst>
                <p:endSync evt="end" delay="0">
                  <p:rtn val="all"/>
                </p:endSync>
                <p:childTnLst>
                  <p:par>
                    <p:cTn id="52" fill="hold">
                      <p:stCondLst>
                        <p:cond delay="0"/>
                      </p:stCondLst>
                      <p:childTnLst>
                        <p:par>
                          <p:cTn id="53" fill="hold">
                            <p:stCondLst>
                              <p:cond delay="0"/>
                            </p:stCondLst>
                            <p:childTnLst>
                              <p:par>
                                <p:cTn id="54" presetID="2" presetClass="exit" presetSubtype="4" fill="hold" nodeType="clickEffect">
                                  <p:stCondLst>
                                    <p:cond delay="0"/>
                                  </p:stCondLst>
                                  <p:childTnLst>
                                    <p:anim calcmode="lin" valueType="num">
                                      <p:cBhvr additive="base">
                                        <p:cTn id="55" dur="500"/>
                                        <p:tgtEl>
                                          <p:spTgt spid="74"/>
                                        </p:tgtEl>
                                        <p:attrNameLst>
                                          <p:attrName>ppt_x</p:attrName>
                                        </p:attrNameLst>
                                      </p:cBhvr>
                                      <p:tavLst>
                                        <p:tav tm="0">
                                          <p:val>
                                            <p:strVal val="ppt_x"/>
                                          </p:val>
                                        </p:tav>
                                        <p:tav tm="100000">
                                          <p:val>
                                            <p:strVal val="ppt_x"/>
                                          </p:val>
                                        </p:tav>
                                      </p:tavLst>
                                    </p:anim>
                                    <p:anim calcmode="lin" valueType="num">
                                      <p:cBhvr additive="base">
                                        <p:cTn id="56" dur="500"/>
                                        <p:tgtEl>
                                          <p:spTgt spid="74"/>
                                        </p:tgtEl>
                                        <p:attrNameLst>
                                          <p:attrName>ppt_y</p:attrName>
                                        </p:attrNameLst>
                                      </p:cBhvr>
                                      <p:tavLst>
                                        <p:tav tm="0">
                                          <p:val>
                                            <p:strVal val="ppt_y"/>
                                          </p:val>
                                        </p:tav>
                                        <p:tav tm="100000">
                                          <p:val>
                                            <p:strVal val="1+ppt_h/2"/>
                                          </p:val>
                                        </p:tav>
                                      </p:tavLst>
                                    </p:anim>
                                    <p:set>
                                      <p:cBhvr>
                                        <p:cTn id="57" dur="1" fill="hold">
                                          <p:stCondLst>
                                            <p:cond delay="499"/>
                                          </p:stCondLst>
                                        </p:cTn>
                                        <p:tgtEl>
                                          <p:spTgt spid="74"/>
                                        </p:tgtEl>
                                        <p:attrNameLst>
                                          <p:attrName>style.visibility</p:attrName>
                                        </p:attrNameLst>
                                      </p:cBhvr>
                                      <p:to>
                                        <p:strVal val="hidden"/>
                                      </p:to>
                                    </p:set>
                                  </p:childTnLst>
                                  <p:subTnLst>
                                    <p:audio>
                                      <p:cMediaNode>
                                        <p:cTn display="0" masterRel="sameClick">
                                          <p:stCondLst>
                                            <p:cond evt="begin" delay="0">
                                              <p:tn val="54"/>
                                            </p:cond>
                                          </p:stCondLst>
                                          <p:endCondLst>
                                            <p:cond evt="onStopAudio" delay="0">
                                              <p:tgtEl>
                                                <p:sldTgt/>
                                              </p:tgtEl>
                                            </p:cond>
                                          </p:endCondLst>
                                        </p:cTn>
                                        <p:tgtEl>
                                          <p:sndTgt r:embed="rId9" name="12_serio.wav"/>
                                        </p:tgtEl>
                                      </p:cMediaNode>
                                    </p:audio>
                                  </p:subTnLst>
                                </p:cTn>
                              </p:par>
                            </p:childTnLst>
                          </p:cTn>
                        </p:par>
                      </p:childTnLst>
                    </p:cTn>
                  </p:par>
                </p:childTnLst>
              </p:cTn>
              <p:nextCondLst>
                <p:cond evt="onClick" delay="0">
                  <p:tgtEl>
                    <p:spTgt spid="74"/>
                  </p:tgtEl>
                </p:cond>
              </p:nextCondLst>
            </p:seq>
            <p:seq concurrent="1" nextAc="seek">
              <p:cTn id="58" restart="whenNotActive" fill="hold" evtFilter="cancelBubble" nodeType="interactiveSeq">
                <p:stCondLst>
                  <p:cond evt="onClick" delay="0">
                    <p:tgtEl>
                      <p:spTgt spid="71"/>
                    </p:tgtEl>
                  </p:cond>
                </p:stCondLst>
                <p:endSync evt="end" delay="0">
                  <p:rtn val="all"/>
                </p:endSync>
                <p:childTnLst>
                  <p:par>
                    <p:cTn id="59" fill="hold">
                      <p:stCondLst>
                        <p:cond delay="0"/>
                      </p:stCondLst>
                      <p:childTnLst>
                        <p:par>
                          <p:cTn id="60" fill="hold">
                            <p:stCondLst>
                              <p:cond delay="0"/>
                            </p:stCondLst>
                            <p:childTnLst>
                              <p:par>
                                <p:cTn id="61" presetID="2" presetClass="exit" presetSubtype="4" fill="hold" nodeType="clickEffect">
                                  <p:stCondLst>
                                    <p:cond delay="0"/>
                                  </p:stCondLst>
                                  <p:childTnLst>
                                    <p:anim calcmode="lin" valueType="num">
                                      <p:cBhvr additive="base">
                                        <p:cTn id="62" dur="500"/>
                                        <p:tgtEl>
                                          <p:spTgt spid="71"/>
                                        </p:tgtEl>
                                        <p:attrNameLst>
                                          <p:attrName>ppt_x</p:attrName>
                                        </p:attrNameLst>
                                      </p:cBhvr>
                                      <p:tavLst>
                                        <p:tav tm="0">
                                          <p:val>
                                            <p:strVal val="ppt_x"/>
                                          </p:val>
                                        </p:tav>
                                        <p:tav tm="100000">
                                          <p:val>
                                            <p:strVal val="ppt_x"/>
                                          </p:val>
                                        </p:tav>
                                      </p:tavLst>
                                    </p:anim>
                                    <p:anim calcmode="lin" valueType="num">
                                      <p:cBhvr additive="base">
                                        <p:cTn id="63" dur="500"/>
                                        <p:tgtEl>
                                          <p:spTgt spid="71"/>
                                        </p:tgtEl>
                                        <p:attrNameLst>
                                          <p:attrName>ppt_y</p:attrName>
                                        </p:attrNameLst>
                                      </p:cBhvr>
                                      <p:tavLst>
                                        <p:tav tm="0">
                                          <p:val>
                                            <p:strVal val="ppt_y"/>
                                          </p:val>
                                        </p:tav>
                                        <p:tav tm="100000">
                                          <p:val>
                                            <p:strVal val="1+ppt_h/2"/>
                                          </p:val>
                                        </p:tav>
                                      </p:tavLst>
                                    </p:anim>
                                    <p:set>
                                      <p:cBhvr>
                                        <p:cTn id="64" dur="1" fill="hold">
                                          <p:stCondLst>
                                            <p:cond delay="499"/>
                                          </p:stCondLst>
                                        </p:cTn>
                                        <p:tgtEl>
                                          <p:spTgt spid="71"/>
                                        </p:tgtEl>
                                        <p:attrNameLst>
                                          <p:attrName>style.visibility</p:attrName>
                                        </p:attrNameLst>
                                      </p:cBhvr>
                                      <p:to>
                                        <p:strVal val="hidden"/>
                                      </p:to>
                                    </p:set>
                                  </p:childTnLst>
                                  <p:subTnLst>
                                    <p:audio>
                                      <p:cMediaNode>
                                        <p:cTn display="0" masterRel="sameClick">
                                          <p:stCondLst>
                                            <p:cond evt="begin" delay="0">
                                              <p:tn val="61"/>
                                            </p:cond>
                                          </p:stCondLst>
                                          <p:endCondLst>
                                            <p:cond evt="onStopAudio" delay="0">
                                              <p:tgtEl>
                                                <p:sldTgt/>
                                              </p:tgtEl>
                                            </p:cond>
                                          </p:endCondLst>
                                        </p:cTn>
                                        <p:tgtEl>
                                          <p:sndTgt r:embed="rId10" name="41_tranquilo.wav"/>
                                        </p:tgtEl>
                                      </p:cMediaNode>
                                    </p:audio>
                                  </p:subTnLst>
                                </p:cTn>
                              </p:par>
                            </p:childTnLst>
                          </p:cTn>
                        </p:par>
                      </p:childTnLst>
                    </p:cTn>
                  </p:par>
                </p:childTnLst>
              </p:cTn>
              <p:nextCondLst>
                <p:cond evt="onClick" delay="0">
                  <p:tgtEl>
                    <p:spTgt spid="71"/>
                  </p:tgtEl>
                </p:cond>
              </p:nextCondLst>
            </p:seq>
            <p:seq concurrent="1" nextAc="seek">
              <p:cTn id="65" restart="whenNotActive" fill="hold" evtFilter="cancelBubble" nodeType="interactiveSeq">
                <p:stCondLst>
                  <p:cond evt="onClick" delay="0">
                    <p:tgtEl>
                      <p:spTgt spid="72"/>
                    </p:tgtEl>
                  </p:cond>
                </p:stCondLst>
                <p:endSync evt="end" delay="0">
                  <p:rtn val="all"/>
                </p:endSync>
                <p:childTnLst>
                  <p:par>
                    <p:cTn id="66" fill="hold">
                      <p:stCondLst>
                        <p:cond delay="0"/>
                      </p:stCondLst>
                      <p:childTnLst>
                        <p:par>
                          <p:cTn id="67" fill="hold">
                            <p:stCondLst>
                              <p:cond delay="0"/>
                            </p:stCondLst>
                            <p:childTnLst>
                              <p:par>
                                <p:cTn id="68" presetID="2" presetClass="exit" presetSubtype="4" fill="hold" nodeType="clickEffect">
                                  <p:stCondLst>
                                    <p:cond delay="0"/>
                                  </p:stCondLst>
                                  <p:childTnLst>
                                    <p:anim calcmode="lin" valueType="num">
                                      <p:cBhvr additive="base">
                                        <p:cTn id="69" dur="500"/>
                                        <p:tgtEl>
                                          <p:spTgt spid="72"/>
                                        </p:tgtEl>
                                        <p:attrNameLst>
                                          <p:attrName>ppt_x</p:attrName>
                                        </p:attrNameLst>
                                      </p:cBhvr>
                                      <p:tavLst>
                                        <p:tav tm="0">
                                          <p:val>
                                            <p:strVal val="ppt_x"/>
                                          </p:val>
                                        </p:tav>
                                        <p:tav tm="100000">
                                          <p:val>
                                            <p:strVal val="ppt_x"/>
                                          </p:val>
                                        </p:tav>
                                      </p:tavLst>
                                    </p:anim>
                                    <p:anim calcmode="lin" valueType="num">
                                      <p:cBhvr additive="base">
                                        <p:cTn id="70" dur="500"/>
                                        <p:tgtEl>
                                          <p:spTgt spid="72"/>
                                        </p:tgtEl>
                                        <p:attrNameLst>
                                          <p:attrName>ppt_y</p:attrName>
                                        </p:attrNameLst>
                                      </p:cBhvr>
                                      <p:tavLst>
                                        <p:tav tm="0">
                                          <p:val>
                                            <p:strVal val="ppt_y"/>
                                          </p:val>
                                        </p:tav>
                                        <p:tav tm="100000">
                                          <p:val>
                                            <p:strVal val="1+ppt_h/2"/>
                                          </p:val>
                                        </p:tav>
                                      </p:tavLst>
                                    </p:anim>
                                    <p:set>
                                      <p:cBhvr>
                                        <p:cTn id="71" dur="1" fill="hold">
                                          <p:stCondLst>
                                            <p:cond delay="499"/>
                                          </p:stCondLst>
                                        </p:cTn>
                                        <p:tgtEl>
                                          <p:spTgt spid="72"/>
                                        </p:tgtEl>
                                        <p:attrNameLst>
                                          <p:attrName>style.visibility</p:attrName>
                                        </p:attrNameLst>
                                      </p:cBhvr>
                                      <p:to>
                                        <p:strVal val="hidden"/>
                                      </p:to>
                                    </p:set>
                                  </p:childTnLst>
                                  <p:subTnLst>
                                    <p:audio>
                                      <p:cMediaNode>
                                        <p:cTn display="0" masterRel="sameClick">
                                          <p:stCondLst>
                                            <p:cond evt="begin" delay="0">
                                              <p:tn val="68"/>
                                            </p:cond>
                                          </p:stCondLst>
                                          <p:endCondLst>
                                            <p:cond evt="onStopAudio" delay="0">
                                              <p:tgtEl>
                                                <p:sldTgt/>
                                              </p:tgtEl>
                                            </p:cond>
                                          </p:endCondLst>
                                        </p:cTn>
                                        <p:tgtEl>
                                          <p:sndTgt r:embed="rId11" name="10_contento.wav"/>
                                        </p:tgtEl>
                                      </p:cMediaNode>
                                    </p:audio>
                                  </p:subTnLst>
                                </p:cTn>
                              </p:par>
                            </p:childTnLst>
                          </p:cTn>
                        </p:par>
                      </p:childTnLst>
                    </p:cTn>
                  </p:par>
                </p:childTnLst>
              </p:cTn>
              <p:nextCondLst>
                <p:cond evt="onClick" delay="0">
                  <p:tgtEl>
                    <p:spTgt spid="72"/>
                  </p:tgtEl>
                </p:cond>
              </p:nextCondLst>
            </p:seq>
          </p:childTnLst>
        </p:cTn>
      </p:par>
    </p:tnLst>
    <p:bldLst>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pic>
        <p:nvPicPr>
          <p:cNvPr id="170" name="Google Shape;170;p8" descr="Jigsaw, Puzzle, Piece, Game, Concept, Solution"/>
          <p:cNvPicPr preferRelativeResize="0"/>
          <p:nvPr/>
        </p:nvPicPr>
        <p:blipFill rotWithShape="1">
          <a:blip r:embed="rId7">
            <a:alphaModFix/>
          </a:blip>
          <a:srcRect/>
          <a:stretch/>
        </p:blipFill>
        <p:spPr>
          <a:xfrm>
            <a:off x="10657369" y="76217"/>
            <a:ext cx="1330395" cy="1332245"/>
          </a:xfrm>
          <a:prstGeom prst="rect">
            <a:avLst/>
          </a:prstGeom>
          <a:noFill/>
          <a:ln>
            <a:noFill/>
          </a:ln>
        </p:spPr>
      </p:pic>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204236" y="76217"/>
            <a:ext cx="10515600" cy="770175"/>
          </a:xfrm>
        </p:spPr>
        <p:txBody>
          <a:bodyPr>
            <a:normAutofit/>
          </a:bodyPr>
          <a:lstStyle/>
          <a:p>
            <a:pPr lvl="0">
              <a:lnSpc>
                <a:spcPct val="100000"/>
              </a:lnSpc>
              <a:buClr>
                <a:srgbClr val="1E4E79"/>
              </a:buClr>
              <a:buSzPts val="8625"/>
            </a:pPr>
            <a:r>
              <a:rPr lang="en-GB" sz="3600" b="1" dirty="0">
                <a:solidFill>
                  <a:srgbClr val="1E4E79"/>
                </a:solidFill>
                <a:latin typeface="Century Gothic"/>
                <a:ea typeface="Century Gothic"/>
                <a:cs typeface="Century Gothic"/>
                <a:sym typeface="Century Gothic"/>
                <a:hlinkClick r:id="" action="ppaction://noaction">
                  <a:snd r:embed="rId8" name="3_sersoyes.wav"/>
                </a:hlinkClick>
              </a:rPr>
              <a:t>SER: soy </a:t>
            </a:r>
            <a:r>
              <a:rPr lang="en-GB" sz="3600" dirty="0">
                <a:solidFill>
                  <a:srgbClr val="1E4E79"/>
                </a:solidFill>
                <a:latin typeface="Century Gothic"/>
                <a:ea typeface="Century Gothic"/>
                <a:cs typeface="Century Gothic"/>
                <a:sym typeface="Century Gothic"/>
                <a:hlinkClick r:id="" action="ppaction://noaction">
                  <a:snd r:embed="rId8" name="3_sersoyes.wav"/>
                </a:hlinkClick>
              </a:rPr>
              <a:t>and </a:t>
            </a:r>
            <a:r>
              <a:rPr lang="en-GB" sz="3600" b="1" dirty="0">
                <a:solidFill>
                  <a:srgbClr val="1E4E79"/>
                </a:solidFill>
                <a:latin typeface="Century Gothic"/>
                <a:ea typeface="Century Gothic"/>
                <a:cs typeface="Century Gothic"/>
                <a:sym typeface="Century Gothic"/>
                <a:hlinkClick r:id="" action="ppaction://noaction">
                  <a:snd r:embed="rId8" name="3_sersoyes.wav"/>
                </a:hlinkClick>
              </a:rPr>
              <a:t>es</a:t>
            </a:r>
          </a:p>
        </p:txBody>
      </p:sp>
      <p:sp>
        <p:nvSpPr>
          <p:cNvPr id="44" name="Google Shape;171;p8">
            <a:extLst>
              <a:ext uri="{FF2B5EF4-FFF2-40B4-BE49-F238E27FC236}">
                <a16:creationId xmlns:a16="http://schemas.microsoft.com/office/drawing/2014/main" id="{FBE01084-0185-4F90-B1F4-705A757AA7F4}"/>
              </a:ext>
            </a:extLst>
          </p:cNvPr>
          <p:cNvSpPr txBox="1"/>
          <p:nvPr/>
        </p:nvSpPr>
        <p:spPr>
          <a:xfrm>
            <a:off x="177883" y="1239511"/>
            <a:ext cx="10227751" cy="954067"/>
          </a:xfrm>
          <a:prstGeom prst="rect">
            <a:avLst/>
          </a:prstGeom>
          <a:noFill/>
          <a:ln>
            <a:noFill/>
          </a:ln>
        </p:spPr>
        <p:txBody>
          <a:bodyPr spcFirstLastPara="1" wrap="square" lIns="91425" tIns="45700" rIns="91425" bIns="45700" anchor="t" anchorCtr="0">
            <a:spAutoFit/>
          </a:bodyPr>
          <a:lstStyle/>
          <a:p>
            <a:pPr lvl="0">
              <a:buClr>
                <a:srgbClr val="002060"/>
              </a:buClr>
              <a:buSzPts val="2800"/>
            </a:pPr>
            <a:r>
              <a:rPr lang="en-GB" sz="2800" dirty="0">
                <a:solidFill>
                  <a:srgbClr val="002060"/>
                </a:solidFill>
                <a:latin typeface="Century Gothic"/>
                <a:ea typeface="Century Gothic"/>
                <a:cs typeface="Century Gothic"/>
                <a:sym typeface="Century Gothic"/>
              </a:rPr>
              <a:t>In Spanish, the verb </a:t>
            </a:r>
            <a:r>
              <a:rPr lang="en-GB" sz="2800" b="1" dirty="0">
                <a:solidFill>
                  <a:srgbClr val="002060"/>
                </a:solidFill>
                <a:latin typeface="Century Gothic"/>
                <a:ea typeface="Century Gothic"/>
                <a:cs typeface="Century Gothic"/>
                <a:sym typeface="Century Gothic"/>
              </a:rPr>
              <a:t>ser </a:t>
            </a:r>
            <a:r>
              <a:rPr lang="en-GB" sz="2800" dirty="0">
                <a:solidFill>
                  <a:srgbClr val="002060"/>
                </a:solidFill>
                <a:latin typeface="Century Gothic"/>
                <a:ea typeface="Century Gothic"/>
                <a:cs typeface="Century Gothic"/>
                <a:sym typeface="Century Gothic"/>
              </a:rPr>
              <a:t>means ‘</a:t>
            </a:r>
            <a:r>
              <a:rPr lang="en-GB" sz="2800" b="1" i="1" dirty="0">
                <a:solidFill>
                  <a:srgbClr val="002060"/>
                </a:solidFill>
                <a:latin typeface="Century Gothic"/>
                <a:ea typeface="Century Gothic"/>
                <a:cs typeface="Century Gothic"/>
                <a:sym typeface="Century Gothic"/>
              </a:rPr>
              <a:t>to be’ </a:t>
            </a:r>
            <a:r>
              <a:rPr lang="en-GB" sz="2800" dirty="0">
                <a:solidFill>
                  <a:srgbClr val="002060"/>
                </a:solidFill>
                <a:latin typeface="Century Gothic"/>
                <a:ea typeface="Century Gothic"/>
                <a:cs typeface="Century Gothic"/>
                <a:sym typeface="Century Gothic"/>
              </a:rPr>
              <a:t>when describing </a:t>
            </a:r>
            <a:r>
              <a:rPr lang="en-GB" sz="2800" b="1" dirty="0">
                <a:solidFill>
                  <a:srgbClr val="92D050"/>
                </a:solidFill>
                <a:latin typeface="Century Gothic"/>
                <a:ea typeface="Century Gothic"/>
                <a:cs typeface="Century Gothic"/>
                <a:sym typeface="Century Gothic"/>
              </a:rPr>
              <a:t>general traits.</a:t>
            </a:r>
            <a:endParaRPr lang="en-GB" sz="2800" dirty="0"/>
          </a:p>
        </p:txBody>
      </p:sp>
      <p:sp>
        <p:nvSpPr>
          <p:cNvPr id="14" name="Google Shape;168;p8">
            <a:extLst>
              <a:ext uri="{FF2B5EF4-FFF2-40B4-BE49-F238E27FC236}">
                <a16:creationId xmlns:a16="http://schemas.microsoft.com/office/drawing/2014/main" id="{F7E76924-FF9F-48D8-8FF2-D4086F3FD061}"/>
              </a:ext>
            </a:extLst>
          </p:cNvPr>
          <p:cNvSpPr txBox="1"/>
          <p:nvPr/>
        </p:nvSpPr>
        <p:spPr>
          <a:xfrm>
            <a:off x="177883" y="604247"/>
            <a:ext cx="10356383"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E4E79"/>
              </a:buClr>
              <a:buSzPts val="8625"/>
              <a:buFont typeface="Century Gothic"/>
              <a:buNone/>
            </a:pPr>
            <a:r>
              <a:rPr lang="en-GB" sz="2800" i="0" u="none" strike="noStrike" cap="none" dirty="0">
                <a:solidFill>
                  <a:srgbClr val="1E4E79"/>
                </a:solidFill>
                <a:latin typeface="Century Gothic"/>
                <a:ea typeface="Century Gothic"/>
                <a:cs typeface="Century Gothic"/>
                <a:sym typeface="Century Gothic"/>
              </a:rPr>
              <a:t>[to be, being: I am vs. s/he, it is]</a:t>
            </a:r>
            <a:endParaRPr sz="2800" i="0" u="none" strike="noStrike" cap="none" dirty="0">
              <a:solidFill>
                <a:srgbClr val="1E4E79"/>
              </a:solidFill>
              <a:latin typeface="Century Gothic"/>
              <a:ea typeface="Century Gothic"/>
              <a:cs typeface="Century Gothic"/>
              <a:sym typeface="Century Gothic"/>
            </a:endParaRPr>
          </a:p>
        </p:txBody>
      </p:sp>
      <p:pic>
        <p:nvPicPr>
          <p:cNvPr id="15" name="Google Shape;183;p8">
            <a:extLst>
              <a:ext uri="{FF2B5EF4-FFF2-40B4-BE49-F238E27FC236}">
                <a16:creationId xmlns:a16="http://schemas.microsoft.com/office/drawing/2014/main" id="{AFD4E7C7-BEFC-40E1-BCAA-84694B367772}"/>
              </a:ext>
            </a:extLst>
          </p:cNvPr>
          <p:cNvPicPr preferRelativeResize="0"/>
          <p:nvPr/>
        </p:nvPicPr>
        <p:blipFill rotWithShape="1">
          <a:blip r:embed="rId9">
            <a:alphaModFix/>
          </a:blip>
          <a:srcRect/>
          <a:stretch/>
        </p:blipFill>
        <p:spPr>
          <a:xfrm>
            <a:off x="431390" y="3957049"/>
            <a:ext cx="634523" cy="671647"/>
          </a:xfrm>
          <a:prstGeom prst="rect">
            <a:avLst/>
          </a:prstGeom>
          <a:noFill/>
          <a:ln>
            <a:noFill/>
          </a:ln>
        </p:spPr>
      </p:pic>
      <p:sp>
        <p:nvSpPr>
          <p:cNvPr id="16" name="Google Shape;172;p8">
            <a:extLst>
              <a:ext uri="{FF2B5EF4-FFF2-40B4-BE49-F238E27FC236}">
                <a16:creationId xmlns:a16="http://schemas.microsoft.com/office/drawing/2014/main" id="{9F57CF5C-9E38-4C29-85B6-1EB5831DE641}"/>
              </a:ext>
            </a:extLst>
          </p:cNvPr>
          <p:cNvSpPr txBox="1"/>
          <p:nvPr/>
        </p:nvSpPr>
        <p:spPr>
          <a:xfrm>
            <a:off x="1203449" y="4031283"/>
            <a:ext cx="4458206" cy="523180"/>
          </a:xfrm>
          <a:prstGeom prst="rect">
            <a:avLst/>
          </a:prstGeom>
          <a:noFill/>
          <a:ln>
            <a:noFill/>
          </a:ln>
        </p:spPr>
        <p:txBody>
          <a:bodyPr spcFirstLastPara="1" wrap="square" lIns="91425" tIns="45700" rIns="91425" bIns="45700" anchor="t" anchorCtr="0">
            <a:spAutoFit/>
          </a:bodyPr>
          <a:lstStyle/>
          <a:p>
            <a:pPr lvl="0">
              <a:buClr>
                <a:srgbClr val="92D050"/>
              </a:buClr>
              <a:buSzPts val="2800"/>
            </a:pPr>
            <a:r>
              <a:rPr lang="en-GB" sz="2800" b="1" dirty="0">
                <a:solidFill>
                  <a:srgbClr val="002060"/>
                </a:solidFill>
                <a:latin typeface="Century Gothic"/>
                <a:sym typeface="Century Gothic"/>
              </a:rPr>
              <a:t>I am </a:t>
            </a:r>
            <a:r>
              <a:rPr lang="en-GB" sz="2800" dirty="0">
                <a:solidFill>
                  <a:srgbClr val="002060"/>
                </a:solidFill>
                <a:latin typeface="Century Gothic"/>
                <a:sym typeface="Century Gothic"/>
              </a:rPr>
              <a:t>(generally) happy. </a:t>
            </a:r>
            <a:endParaRPr lang="en-GB" sz="2800" dirty="0">
              <a:solidFill>
                <a:srgbClr val="002060"/>
              </a:solidFill>
            </a:endParaRPr>
          </a:p>
        </p:txBody>
      </p:sp>
      <p:pic>
        <p:nvPicPr>
          <p:cNvPr id="17" name="Google Shape;183;p8">
            <a:extLst>
              <a:ext uri="{FF2B5EF4-FFF2-40B4-BE49-F238E27FC236}">
                <a16:creationId xmlns:a16="http://schemas.microsoft.com/office/drawing/2014/main" id="{F51E7A6E-CA40-44FC-86D4-0B973DDDA26C}"/>
              </a:ext>
            </a:extLst>
          </p:cNvPr>
          <p:cNvPicPr preferRelativeResize="0"/>
          <p:nvPr/>
        </p:nvPicPr>
        <p:blipFill rotWithShape="1">
          <a:blip r:embed="rId9">
            <a:alphaModFix/>
          </a:blip>
          <a:srcRect/>
          <a:stretch/>
        </p:blipFill>
        <p:spPr>
          <a:xfrm>
            <a:off x="6007318" y="3972152"/>
            <a:ext cx="634523" cy="671647"/>
          </a:xfrm>
          <a:prstGeom prst="rect">
            <a:avLst/>
          </a:prstGeom>
          <a:noFill/>
          <a:ln>
            <a:noFill/>
          </a:ln>
        </p:spPr>
      </p:pic>
      <p:sp>
        <p:nvSpPr>
          <p:cNvPr id="18" name="Google Shape;172;p8">
            <a:extLst>
              <a:ext uri="{FF2B5EF4-FFF2-40B4-BE49-F238E27FC236}">
                <a16:creationId xmlns:a16="http://schemas.microsoft.com/office/drawing/2014/main" id="{2857D54D-B62A-44AF-8A4F-7EFB22E52830}"/>
              </a:ext>
            </a:extLst>
          </p:cNvPr>
          <p:cNvSpPr txBox="1"/>
          <p:nvPr/>
        </p:nvSpPr>
        <p:spPr>
          <a:xfrm>
            <a:off x="8491093" y="2023105"/>
            <a:ext cx="3523024" cy="523180"/>
          </a:xfrm>
          <a:prstGeom prst="rect">
            <a:avLst/>
          </a:prstGeom>
          <a:noFill/>
          <a:ln>
            <a:noFill/>
          </a:ln>
        </p:spPr>
        <p:txBody>
          <a:bodyPr spcFirstLastPara="1" wrap="square" lIns="91425" tIns="45700" rIns="91425" bIns="45700" anchor="t" anchorCtr="0">
            <a:spAutoFit/>
          </a:bodyPr>
          <a:lstStyle/>
          <a:p>
            <a:pPr lvl="0" algn="ctr">
              <a:buClr>
                <a:srgbClr val="92D050"/>
              </a:buClr>
              <a:buSzPts val="2800"/>
            </a:pPr>
            <a:r>
              <a:rPr lang="en-GB" sz="2800" dirty="0" err="1">
                <a:solidFill>
                  <a:srgbClr val="002060"/>
                </a:solidFill>
                <a:latin typeface="Century Gothic"/>
                <a:ea typeface="Century Gothic"/>
                <a:cs typeface="Century Gothic"/>
                <a:sym typeface="Century Gothic"/>
              </a:rPr>
              <a:t>Señor</a:t>
            </a:r>
            <a:r>
              <a:rPr lang="en-GB" sz="2800" dirty="0">
                <a:solidFill>
                  <a:srgbClr val="002060"/>
                </a:solidFill>
                <a:latin typeface="Century Gothic"/>
                <a:ea typeface="Century Gothic"/>
                <a:cs typeface="Century Gothic"/>
                <a:sym typeface="Century Gothic"/>
              </a:rPr>
              <a:t> Valero</a:t>
            </a:r>
            <a:endParaRPr lang="en-GB" sz="2800" dirty="0">
              <a:solidFill>
                <a:srgbClr val="002060"/>
              </a:solidFill>
            </a:endParaRPr>
          </a:p>
        </p:txBody>
      </p:sp>
      <p:sp>
        <p:nvSpPr>
          <p:cNvPr id="19" name="Google Shape;172;p8">
            <a:extLst>
              <a:ext uri="{FF2B5EF4-FFF2-40B4-BE49-F238E27FC236}">
                <a16:creationId xmlns:a16="http://schemas.microsoft.com/office/drawing/2014/main" id="{E3E693D0-210A-478A-94BC-62AE766FAC1F}"/>
              </a:ext>
            </a:extLst>
          </p:cNvPr>
          <p:cNvSpPr txBox="1"/>
          <p:nvPr/>
        </p:nvSpPr>
        <p:spPr>
          <a:xfrm>
            <a:off x="6784960" y="3343121"/>
            <a:ext cx="4552416"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92D050"/>
              </a:buClr>
              <a:buSzPts val="2800"/>
              <a:buFont typeface="Century Gothic"/>
              <a:buNone/>
            </a:pPr>
            <a:r>
              <a:rPr lang="en-GB" sz="2800" b="1" dirty="0">
                <a:solidFill>
                  <a:srgbClr val="002060"/>
                </a:solidFill>
                <a:latin typeface="Century Gothic"/>
                <a:ea typeface="Century Gothic"/>
                <a:cs typeface="Century Gothic"/>
                <a:sym typeface="Century Gothic"/>
              </a:rPr>
              <a:t>Es</a:t>
            </a:r>
            <a:r>
              <a:rPr lang="en-GB" sz="2800" dirty="0">
                <a:solidFill>
                  <a:srgbClr val="002060"/>
                </a:solidFill>
                <a:latin typeface="Century Gothic"/>
                <a:ea typeface="Century Gothic"/>
                <a:cs typeface="Century Gothic"/>
                <a:sym typeface="Century Gothic"/>
              </a:rPr>
              <a:t> serio.</a:t>
            </a:r>
            <a:endParaRPr sz="2800" b="1" dirty="0">
              <a:solidFill>
                <a:srgbClr val="002060"/>
              </a:solidFill>
            </a:endParaRPr>
          </a:p>
        </p:txBody>
      </p:sp>
      <p:pic>
        <p:nvPicPr>
          <p:cNvPr id="20" name="Picture 19" descr="A picture containing text, toy, doll&#10;&#10;Description automatically generated">
            <a:extLst>
              <a:ext uri="{FF2B5EF4-FFF2-40B4-BE49-F238E27FC236}">
                <a16:creationId xmlns:a16="http://schemas.microsoft.com/office/drawing/2014/main" id="{F4C46B87-F88E-4AAA-B8DD-C2C9CBE5F153}"/>
              </a:ext>
            </a:extLst>
          </p:cNvPr>
          <p:cNvPicPr>
            <a:picLocks noChangeAspect="1"/>
          </p:cNvPicPr>
          <p:nvPr/>
        </p:nvPicPr>
        <p:blipFill>
          <a:blip r:embed="rId10"/>
          <a:stretch>
            <a:fillRect/>
          </a:stretch>
        </p:blipFill>
        <p:spPr>
          <a:xfrm>
            <a:off x="1260848" y="2798602"/>
            <a:ext cx="652606" cy="1239674"/>
          </a:xfrm>
          <a:prstGeom prst="rect">
            <a:avLst/>
          </a:prstGeom>
        </p:spPr>
      </p:pic>
      <p:sp>
        <p:nvSpPr>
          <p:cNvPr id="21" name="Speech Bubble: Oval 20">
            <a:extLst>
              <a:ext uri="{FF2B5EF4-FFF2-40B4-BE49-F238E27FC236}">
                <a16:creationId xmlns:a16="http://schemas.microsoft.com/office/drawing/2014/main" id="{1FCF386E-50FB-4A63-AAAD-EFF8A9B8F721}"/>
              </a:ext>
            </a:extLst>
          </p:cNvPr>
          <p:cNvSpPr/>
          <p:nvPr/>
        </p:nvSpPr>
        <p:spPr>
          <a:xfrm>
            <a:off x="2202662" y="2618862"/>
            <a:ext cx="1600712" cy="1108374"/>
          </a:xfrm>
          <a:prstGeom prst="wedgeEllipseCallout">
            <a:avLst>
              <a:gd name="adj1" fmla="val -57535"/>
              <a:gd name="adj2" fmla="val 73261"/>
            </a:avLst>
          </a:prstGeom>
          <a:solidFill>
            <a:schemeClr val="bg1"/>
          </a:solidFill>
          <a:ln>
            <a:solidFill>
              <a:srgbClr val="FF0066"/>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solidFill>
                <a:srgbClr val="115076"/>
              </a:solidFill>
            </a:endParaRPr>
          </a:p>
        </p:txBody>
      </p:sp>
      <p:sp>
        <p:nvSpPr>
          <p:cNvPr id="22" name="Google Shape;172;p8">
            <a:extLst>
              <a:ext uri="{FF2B5EF4-FFF2-40B4-BE49-F238E27FC236}">
                <a16:creationId xmlns:a16="http://schemas.microsoft.com/office/drawing/2014/main" id="{5D2D8FC0-2E54-47CF-8A31-20CF67F805A4}"/>
              </a:ext>
            </a:extLst>
          </p:cNvPr>
          <p:cNvSpPr txBox="1"/>
          <p:nvPr/>
        </p:nvSpPr>
        <p:spPr>
          <a:xfrm>
            <a:off x="2202662" y="2905820"/>
            <a:ext cx="4552416"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92D050"/>
              </a:buClr>
              <a:buSzPts val="2800"/>
              <a:buFont typeface="Century Gothic"/>
              <a:buNone/>
            </a:pPr>
            <a:r>
              <a:rPr lang="en-GB" sz="2800" b="1" dirty="0">
                <a:solidFill>
                  <a:srgbClr val="002060"/>
                </a:solidFill>
                <a:latin typeface="Century Gothic"/>
                <a:ea typeface="Century Gothic"/>
                <a:cs typeface="Century Gothic"/>
                <a:sym typeface="Century Gothic"/>
              </a:rPr>
              <a:t>Soy </a:t>
            </a:r>
            <a:r>
              <a:rPr lang="en-GB" sz="2800" dirty="0" err="1">
                <a:solidFill>
                  <a:srgbClr val="002060"/>
                </a:solidFill>
                <a:latin typeface="Century Gothic"/>
                <a:ea typeface="Century Gothic"/>
                <a:cs typeface="Century Gothic"/>
                <a:sym typeface="Century Gothic"/>
              </a:rPr>
              <a:t>feliz</a:t>
            </a:r>
            <a:r>
              <a:rPr lang="en-GB" sz="2800" b="1" dirty="0">
                <a:solidFill>
                  <a:srgbClr val="002060"/>
                </a:solidFill>
                <a:latin typeface="Century Gothic"/>
                <a:ea typeface="Century Gothic"/>
                <a:cs typeface="Century Gothic"/>
                <a:sym typeface="Century Gothic"/>
              </a:rPr>
              <a:t>.</a:t>
            </a:r>
            <a:endParaRPr sz="2800" b="1" dirty="0">
              <a:solidFill>
                <a:srgbClr val="002060"/>
              </a:solidFill>
            </a:endParaRPr>
          </a:p>
        </p:txBody>
      </p:sp>
      <p:pic>
        <p:nvPicPr>
          <p:cNvPr id="23" name="Picture 2" descr="Teacher, Man, Cartoon, Professor, School, Education">
            <a:extLst>
              <a:ext uri="{FF2B5EF4-FFF2-40B4-BE49-F238E27FC236}">
                <a16:creationId xmlns:a16="http://schemas.microsoft.com/office/drawing/2014/main" id="{56BDAD2B-EB93-4987-8503-5AA0E7EF1ED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793906" y="2498114"/>
            <a:ext cx="809154" cy="1618308"/>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9B08150A-30AE-4B5A-A98D-51345107C4DF}"/>
              </a:ext>
            </a:extLst>
          </p:cNvPr>
          <p:cNvSpPr txBox="1"/>
          <p:nvPr/>
        </p:nvSpPr>
        <p:spPr>
          <a:xfrm>
            <a:off x="204236" y="5222455"/>
            <a:ext cx="11812017"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mean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 am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for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general</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traits </a:t>
            </a:r>
            <a:r>
              <a:rPr lang="en-GB" sz="2800" kern="1200" dirty="0">
                <a:solidFill>
                  <a:srgbClr val="002060"/>
                </a:solidFill>
                <a:latin typeface="Century Gothic" panose="020B0502020202020204" pitchFamily="34" charset="0"/>
                <a:ea typeface="+mn-ea"/>
                <a:cs typeface="+mn-cs"/>
              </a:rPr>
              <a:t>in Spanish, use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_______.</a:t>
            </a:r>
            <a:endParaRPr kumimoji="0" lang="en-GB" sz="28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5" name="TextBox 24">
            <a:extLst>
              <a:ext uri="{FF2B5EF4-FFF2-40B4-BE49-F238E27FC236}">
                <a16:creationId xmlns:a16="http://schemas.microsoft.com/office/drawing/2014/main" id="{37D31E9E-8039-4D0A-87BB-FCD50FCE6FF8}"/>
              </a:ext>
            </a:extLst>
          </p:cNvPr>
          <p:cNvSpPr txBox="1"/>
          <p:nvPr/>
        </p:nvSpPr>
        <p:spPr>
          <a:xfrm>
            <a:off x="215892" y="6187349"/>
            <a:ext cx="11812017" cy="523220"/>
          </a:xfrm>
          <a:prstGeom prst="rect">
            <a:avLst/>
          </a:prstGeom>
          <a:noFill/>
        </p:spPr>
        <p:txBody>
          <a:bodyPr wrap="square">
            <a:spAutoFit/>
          </a:bodyPr>
          <a:lstStyle/>
          <a:p>
            <a:pPr lvl="0">
              <a:buClrTx/>
              <a:defRPr/>
            </a:pPr>
            <a:r>
              <a:rPr lang="en-GB" sz="2800" kern="1200" dirty="0">
                <a:solidFill>
                  <a:srgbClr val="002060"/>
                </a:solidFill>
                <a:latin typeface="Century Gothic" panose="020B0502020202020204" pitchFamily="34" charset="0"/>
              </a:rPr>
              <a:t>To mean </a:t>
            </a:r>
            <a:r>
              <a:rPr lang="en-GB" sz="2800" b="1" kern="1200" dirty="0">
                <a:solidFill>
                  <a:srgbClr val="002060"/>
                </a:solidFill>
                <a:latin typeface="Century Gothic" panose="020B0502020202020204" pitchFamily="34" charset="0"/>
              </a:rPr>
              <a:t>she, he </a:t>
            </a:r>
            <a:r>
              <a:rPr lang="en-GB" sz="2800" kern="1200" dirty="0">
                <a:solidFill>
                  <a:srgbClr val="002060"/>
                </a:solidFill>
                <a:latin typeface="Century Gothic" panose="020B0502020202020204" pitchFamily="34" charset="0"/>
              </a:rPr>
              <a:t>or</a:t>
            </a:r>
            <a:r>
              <a:rPr lang="en-GB" sz="2800" b="1" kern="1200" dirty="0">
                <a:solidFill>
                  <a:srgbClr val="002060"/>
                </a:solidFill>
                <a:latin typeface="Century Gothic" panose="020B0502020202020204" pitchFamily="34" charset="0"/>
              </a:rPr>
              <a:t> it is </a:t>
            </a:r>
            <a:r>
              <a:rPr lang="en-GB" sz="2800" kern="1200" dirty="0">
                <a:solidFill>
                  <a:srgbClr val="002060"/>
                </a:solidFill>
                <a:latin typeface="Century Gothic" panose="020B0502020202020204" pitchFamily="34" charset="0"/>
              </a:rPr>
              <a:t>for</a:t>
            </a:r>
            <a:r>
              <a:rPr lang="en-GB" sz="2800" b="1" kern="1200" dirty="0">
                <a:solidFill>
                  <a:srgbClr val="002060"/>
                </a:solidFill>
                <a:latin typeface="Century Gothic" panose="020B0502020202020204" pitchFamily="34" charset="0"/>
              </a:rPr>
              <a:t> general traits </a:t>
            </a:r>
            <a:r>
              <a:rPr lang="en-GB" sz="2800" kern="1200" dirty="0">
                <a:solidFill>
                  <a:srgbClr val="002060"/>
                </a:solidFill>
                <a:latin typeface="Century Gothic" panose="020B0502020202020204" pitchFamily="34" charset="0"/>
              </a:rPr>
              <a:t>use _______.</a:t>
            </a:r>
            <a:endParaRPr lang="en-GB" sz="2800" i="1" kern="1200" dirty="0">
              <a:solidFill>
                <a:srgbClr val="002060"/>
              </a:solidFill>
              <a:latin typeface="Century Gothic" panose="020B0502020202020204" pitchFamily="34" charset="0"/>
            </a:endParaRPr>
          </a:p>
        </p:txBody>
      </p:sp>
      <p:sp>
        <p:nvSpPr>
          <p:cNvPr id="26" name="TextBox 25">
            <a:extLst>
              <a:ext uri="{FF2B5EF4-FFF2-40B4-BE49-F238E27FC236}">
                <a16:creationId xmlns:a16="http://schemas.microsoft.com/office/drawing/2014/main" id="{AA14ABF9-B8EF-414F-A4A8-309699E94ADA}"/>
              </a:ext>
            </a:extLst>
          </p:cNvPr>
          <p:cNvSpPr txBox="1"/>
          <p:nvPr/>
        </p:nvSpPr>
        <p:spPr>
          <a:xfrm>
            <a:off x="8407686" y="5184208"/>
            <a:ext cx="888684" cy="523220"/>
          </a:xfrm>
          <a:prstGeom prst="rect">
            <a:avLst/>
          </a:prstGeom>
          <a:noFill/>
        </p:spPr>
        <p:txBody>
          <a:bodyPr wrap="square" rtlCol="0">
            <a:spAutoFit/>
          </a:bodyPr>
          <a:lstStyle/>
          <a:p>
            <a:r>
              <a:rPr lang="en-GB" sz="2800" b="1" dirty="0">
                <a:solidFill>
                  <a:srgbClr val="92D050"/>
                </a:solidFill>
                <a:latin typeface="Century Gothic" panose="020B0502020202020204" pitchFamily="34" charset="0"/>
              </a:rPr>
              <a:t>soy</a:t>
            </a:r>
          </a:p>
        </p:txBody>
      </p:sp>
      <p:sp>
        <p:nvSpPr>
          <p:cNvPr id="27" name="TextBox 26">
            <a:extLst>
              <a:ext uri="{FF2B5EF4-FFF2-40B4-BE49-F238E27FC236}">
                <a16:creationId xmlns:a16="http://schemas.microsoft.com/office/drawing/2014/main" id="{30131D52-971A-4BF8-8346-C6EA3E3AAB0E}"/>
              </a:ext>
            </a:extLst>
          </p:cNvPr>
          <p:cNvSpPr txBox="1"/>
          <p:nvPr/>
        </p:nvSpPr>
        <p:spPr>
          <a:xfrm>
            <a:off x="8119868" y="6105719"/>
            <a:ext cx="628698" cy="584775"/>
          </a:xfrm>
          <a:prstGeom prst="rect">
            <a:avLst/>
          </a:prstGeom>
          <a:noFill/>
        </p:spPr>
        <p:txBody>
          <a:bodyPr wrap="none" rtlCol="0">
            <a:spAutoFit/>
          </a:bodyPr>
          <a:lstStyle/>
          <a:p>
            <a:r>
              <a:rPr lang="en-GB" sz="3200" b="1" dirty="0">
                <a:solidFill>
                  <a:srgbClr val="92D050"/>
                </a:solidFill>
                <a:latin typeface="Century Gothic" panose="020B0502020202020204" pitchFamily="34" charset="0"/>
              </a:rPr>
              <a:t>es</a:t>
            </a:r>
          </a:p>
        </p:txBody>
      </p:sp>
      <p:sp>
        <p:nvSpPr>
          <p:cNvPr id="28" name="Google Shape;172;p8">
            <a:extLst>
              <a:ext uri="{FF2B5EF4-FFF2-40B4-BE49-F238E27FC236}">
                <a16:creationId xmlns:a16="http://schemas.microsoft.com/office/drawing/2014/main" id="{D9934F2E-134A-4FE8-AFC9-A44D993E1229}"/>
              </a:ext>
            </a:extLst>
          </p:cNvPr>
          <p:cNvSpPr txBox="1"/>
          <p:nvPr/>
        </p:nvSpPr>
        <p:spPr>
          <a:xfrm>
            <a:off x="6755078" y="4046385"/>
            <a:ext cx="4458206" cy="523180"/>
          </a:xfrm>
          <a:prstGeom prst="rect">
            <a:avLst/>
          </a:prstGeom>
          <a:noFill/>
          <a:ln>
            <a:noFill/>
          </a:ln>
        </p:spPr>
        <p:txBody>
          <a:bodyPr spcFirstLastPara="1" wrap="square" lIns="91425" tIns="45700" rIns="91425" bIns="45700" anchor="t" anchorCtr="0">
            <a:spAutoFit/>
          </a:bodyPr>
          <a:lstStyle/>
          <a:p>
            <a:pPr lvl="0">
              <a:buClr>
                <a:srgbClr val="92D050"/>
              </a:buClr>
              <a:buSzPts val="2800"/>
            </a:pPr>
            <a:r>
              <a:rPr lang="en-GB" sz="2800" b="1" dirty="0">
                <a:solidFill>
                  <a:srgbClr val="002060"/>
                </a:solidFill>
                <a:latin typeface="Century Gothic"/>
                <a:sym typeface="Century Gothic"/>
              </a:rPr>
              <a:t>He is </a:t>
            </a:r>
            <a:r>
              <a:rPr lang="en-GB" sz="2800" dirty="0">
                <a:solidFill>
                  <a:srgbClr val="002060"/>
                </a:solidFill>
                <a:latin typeface="Century Gothic"/>
                <a:sym typeface="Century Gothic"/>
              </a:rPr>
              <a:t>(generally) serious.</a:t>
            </a:r>
            <a:endParaRPr lang="en-GB" sz="2800" dirty="0">
              <a:solidFill>
                <a:srgbClr val="00206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ppt_x"/>
                                          </p:val>
                                        </p:tav>
                                        <p:tav tm="100000">
                                          <p:val>
                                            <p:strVal val="#ppt_x"/>
                                          </p:val>
                                        </p:tav>
                                      </p:tavLst>
                                    </p:anim>
                                    <p:anim calcmode="lin" valueType="num">
                                      <p:cBhvr additive="base">
                                        <p:cTn id="12" dur="500" fill="hold"/>
                                        <p:tgtEl>
                                          <p:spTgt spid="2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3" name="4_soyfeliz.wav"/>
                                        </p:tgtEl>
                                      </p:cMediaNode>
                                    </p:audio>
                                  </p:subTnLst>
                                </p:cTn>
                              </p:par>
                              <p:par>
                                <p:cTn id="13" presetID="2" presetClass="entr" presetSubtype="4"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 calcmode="lin" valueType="num">
                                      <p:cBhvr additive="base">
                                        <p:cTn id="15" dur="500" fill="hold"/>
                                        <p:tgtEl>
                                          <p:spTgt spid="22"/>
                                        </p:tgtEl>
                                        <p:attrNameLst>
                                          <p:attrName>ppt_x</p:attrName>
                                        </p:attrNameLst>
                                      </p:cBhvr>
                                      <p:tavLst>
                                        <p:tav tm="0">
                                          <p:val>
                                            <p:strVal val="#ppt_x"/>
                                          </p:val>
                                        </p:tav>
                                        <p:tav tm="100000">
                                          <p:val>
                                            <p:strVal val="#ppt_x"/>
                                          </p:val>
                                        </p:tav>
                                      </p:tavLst>
                                    </p:anim>
                                    <p:anim calcmode="lin" valueType="num">
                                      <p:cBhvr additive="base">
                                        <p:cTn id="16" dur="500" fill="hold"/>
                                        <p:tgtEl>
                                          <p:spTgt spid="22"/>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ppt_x"/>
                                          </p:val>
                                        </p:tav>
                                        <p:tav tm="100000">
                                          <p:val>
                                            <p:strVal val="#ppt_x"/>
                                          </p:val>
                                        </p:tav>
                                      </p:tavLst>
                                    </p:anim>
                                    <p:anim calcmode="lin" valueType="num">
                                      <p:cBhvr additive="base">
                                        <p:cTn id="2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fill="hold"/>
                                        <p:tgtEl>
                                          <p:spTgt spid="16"/>
                                        </p:tgtEl>
                                        <p:attrNameLst>
                                          <p:attrName>ppt_x</p:attrName>
                                        </p:attrNameLst>
                                      </p:cBhvr>
                                      <p:tavLst>
                                        <p:tav tm="0">
                                          <p:val>
                                            <p:strVal val="#ppt_x"/>
                                          </p:val>
                                        </p:tav>
                                        <p:tav tm="100000">
                                          <p:val>
                                            <p:strVal val="#ppt_x"/>
                                          </p:val>
                                        </p:tav>
                                      </p:tavLst>
                                    </p:anim>
                                    <p:anim calcmode="lin" valueType="num">
                                      <p:cBhvr additive="base">
                                        <p:cTn id="3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 calcmode="lin" valueType="num">
                                      <p:cBhvr additive="base">
                                        <p:cTn id="37" dur="500" fill="hold"/>
                                        <p:tgtEl>
                                          <p:spTgt spid="19"/>
                                        </p:tgtEl>
                                        <p:attrNameLst>
                                          <p:attrName>ppt_x</p:attrName>
                                        </p:attrNameLst>
                                      </p:cBhvr>
                                      <p:tavLst>
                                        <p:tav tm="0">
                                          <p:val>
                                            <p:strVal val="#ppt_x"/>
                                          </p:val>
                                        </p:tav>
                                        <p:tav tm="100000">
                                          <p:val>
                                            <p:strVal val="#ppt_x"/>
                                          </p:val>
                                        </p:tav>
                                      </p:tavLst>
                                    </p:anim>
                                    <p:anim calcmode="lin" valueType="num">
                                      <p:cBhvr additive="base">
                                        <p:cTn id="38" dur="500" fill="hold"/>
                                        <p:tgtEl>
                                          <p:spTgt spid="1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4" name="5_esserio.wav"/>
                                        </p:tgtEl>
                                      </p:cMediaNode>
                                    </p:audio>
                                  </p:subTnLst>
                                </p:cTn>
                              </p:par>
                              <p:par>
                                <p:cTn id="39" presetID="2" presetClass="entr" presetSubtype="4" fill="hold" nodeType="withEffect">
                                  <p:stCondLst>
                                    <p:cond delay="0"/>
                                  </p:stCondLst>
                                  <p:childTnLst>
                                    <p:set>
                                      <p:cBhvr>
                                        <p:cTn id="40" dur="1" fill="hold">
                                          <p:stCondLst>
                                            <p:cond delay="0"/>
                                          </p:stCondLst>
                                        </p:cTn>
                                        <p:tgtEl>
                                          <p:spTgt spid="23"/>
                                        </p:tgtEl>
                                        <p:attrNameLst>
                                          <p:attrName>style.visibility</p:attrName>
                                        </p:attrNameLst>
                                      </p:cBhvr>
                                      <p:to>
                                        <p:strVal val="visible"/>
                                      </p:to>
                                    </p:set>
                                    <p:anim calcmode="lin" valueType="num">
                                      <p:cBhvr additive="base">
                                        <p:cTn id="41" dur="500" fill="hold"/>
                                        <p:tgtEl>
                                          <p:spTgt spid="23"/>
                                        </p:tgtEl>
                                        <p:attrNameLst>
                                          <p:attrName>ppt_x</p:attrName>
                                        </p:attrNameLst>
                                      </p:cBhvr>
                                      <p:tavLst>
                                        <p:tav tm="0">
                                          <p:val>
                                            <p:strVal val="#ppt_x"/>
                                          </p:val>
                                        </p:tav>
                                        <p:tav tm="100000">
                                          <p:val>
                                            <p:strVal val="#ppt_x"/>
                                          </p:val>
                                        </p:tav>
                                      </p:tavLst>
                                    </p:anim>
                                    <p:anim calcmode="lin" valueType="num">
                                      <p:cBhvr additive="base">
                                        <p:cTn id="42" dur="500" fill="hold"/>
                                        <p:tgtEl>
                                          <p:spTgt spid="23"/>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18"/>
                                        </p:tgtEl>
                                        <p:attrNameLst>
                                          <p:attrName>style.visibility</p:attrName>
                                        </p:attrNameLst>
                                      </p:cBhvr>
                                      <p:to>
                                        <p:strVal val="visible"/>
                                      </p:to>
                                    </p:set>
                                    <p:anim calcmode="lin" valueType="num">
                                      <p:cBhvr additive="base">
                                        <p:cTn id="45" dur="500" fill="hold"/>
                                        <p:tgtEl>
                                          <p:spTgt spid="18"/>
                                        </p:tgtEl>
                                        <p:attrNameLst>
                                          <p:attrName>ppt_x</p:attrName>
                                        </p:attrNameLst>
                                      </p:cBhvr>
                                      <p:tavLst>
                                        <p:tav tm="0">
                                          <p:val>
                                            <p:strVal val="#ppt_x"/>
                                          </p:val>
                                        </p:tav>
                                        <p:tav tm="100000">
                                          <p:val>
                                            <p:strVal val="#ppt_x"/>
                                          </p:val>
                                        </p:tav>
                                      </p:tavLst>
                                    </p:anim>
                                    <p:anim calcmode="lin" valueType="num">
                                      <p:cBhvr additive="base">
                                        <p:cTn id="4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17"/>
                                        </p:tgtEl>
                                        <p:attrNameLst>
                                          <p:attrName>style.visibility</p:attrName>
                                        </p:attrNameLst>
                                      </p:cBhvr>
                                      <p:to>
                                        <p:strVal val="visible"/>
                                      </p:to>
                                    </p:set>
                                    <p:anim calcmode="lin" valueType="num">
                                      <p:cBhvr additive="base">
                                        <p:cTn id="51" dur="500" fill="hold"/>
                                        <p:tgtEl>
                                          <p:spTgt spid="17"/>
                                        </p:tgtEl>
                                        <p:attrNameLst>
                                          <p:attrName>ppt_x</p:attrName>
                                        </p:attrNameLst>
                                      </p:cBhvr>
                                      <p:tavLst>
                                        <p:tav tm="0">
                                          <p:val>
                                            <p:strVal val="#ppt_x"/>
                                          </p:val>
                                        </p:tav>
                                        <p:tav tm="100000">
                                          <p:val>
                                            <p:strVal val="#ppt_x"/>
                                          </p:val>
                                        </p:tav>
                                      </p:tavLst>
                                    </p:anim>
                                    <p:anim calcmode="lin" valueType="num">
                                      <p:cBhvr additive="base">
                                        <p:cTn id="5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28"/>
                                        </p:tgtEl>
                                        <p:attrNameLst>
                                          <p:attrName>style.visibility</p:attrName>
                                        </p:attrNameLst>
                                      </p:cBhvr>
                                      <p:to>
                                        <p:strVal val="visible"/>
                                      </p:to>
                                    </p:set>
                                    <p:anim calcmode="lin" valueType="num">
                                      <p:cBhvr additive="base">
                                        <p:cTn id="57" dur="500" fill="hold"/>
                                        <p:tgtEl>
                                          <p:spTgt spid="28"/>
                                        </p:tgtEl>
                                        <p:attrNameLst>
                                          <p:attrName>ppt_x</p:attrName>
                                        </p:attrNameLst>
                                      </p:cBhvr>
                                      <p:tavLst>
                                        <p:tav tm="0">
                                          <p:val>
                                            <p:strVal val="#ppt_x"/>
                                          </p:val>
                                        </p:tav>
                                        <p:tav tm="100000">
                                          <p:val>
                                            <p:strVal val="#ppt_x"/>
                                          </p:val>
                                        </p:tav>
                                      </p:tavLst>
                                    </p:anim>
                                    <p:anim calcmode="lin" valueType="num">
                                      <p:cBhvr additive="base">
                                        <p:cTn id="58"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24"/>
                                        </p:tgtEl>
                                        <p:attrNameLst>
                                          <p:attrName>style.visibility</p:attrName>
                                        </p:attrNameLst>
                                      </p:cBhvr>
                                      <p:to>
                                        <p:strVal val="visible"/>
                                      </p:to>
                                    </p:set>
                                    <p:anim calcmode="lin" valueType="num">
                                      <p:cBhvr additive="base">
                                        <p:cTn id="63" dur="500" fill="hold"/>
                                        <p:tgtEl>
                                          <p:spTgt spid="24"/>
                                        </p:tgtEl>
                                        <p:attrNameLst>
                                          <p:attrName>ppt_x</p:attrName>
                                        </p:attrNameLst>
                                      </p:cBhvr>
                                      <p:tavLst>
                                        <p:tav tm="0">
                                          <p:val>
                                            <p:strVal val="#ppt_x"/>
                                          </p:val>
                                        </p:tav>
                                        <p:tav tm="100000">
                                          <p:val>
                                            <p:strVal val="#ppt_x"/>
                                          </p:val>
                                        </p:tav>
                                      </p:tavLst>
                                    </p:anim>
                                    <p:anim calcmode="lin" valueType="num">
                                      <p:cBhvr additive="base">
                                        <p:cTn id="64"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grpId="0" nodeType="clickEffect">
                                  <p:stCondLst>
                                    <p:cond delay="0"/>
                                  </p:stCondLst>
                                  <p:childTnLst>
                                    <p:set>
                                      <p:cBhvr>
                                        <p:cTn id="68" dur="1" fill="hold">
                                          <p:stCondLst>
                                            <p:cond delay="0"/>
                                          </p:stCondLst>
                                        </p:cTn>
                                        <p:tgtEl>
                                          <p:spTgt spid="26"/>
                                        </p:tgtEl>
                                        <p:attrNameLst>
                                          <p:attrName>style.visibility</p:attrName>
                                        </p:attrNameLst>
                                      </p:cBhvr>
                                      <p:to>
                                        <p:strVal val="visible"/>
                                      </p:to>
                                    </p:set>
                                    <p:anim calcmode="lin" valueType="num">
                                      <p:cBhvr additive="base">
                                        <p:cTn id="69" dur="500" fill="hold"/>
                                        <p:tgtEl>
                                          <p:spTgt spid="26"/>
                                        </p:tgtEl>
                                        <p:attrNameLst>
                                          <p:attrName>ppt_x</p:attrName>
                                        </p:attrNameLst>
                                      </p:cBhvr>
                                      <p:tavLst>
                                        <p:tav tm="0">
                                          <p:val>
                                            <p:strVal val="#ppt_x"/>
                                          </p:val>
                                        </p:tav>
                                        <p:tav tm="100000">
                                          <p:val>
                                            <p:strVal val="#ppt_x"/>
                                          </p:val>
                                        </p:tav>
                                      </p:tavLst>
                                    </p:anim>
                                    <p:anim calcmode="lin" valueType="num">
                                      <p:cBhvr additive="base">
                                        <p:cTn id="70" dur="500" fill="hold"/>
                                        <p:tgtEl>
                                          <p:spTgt spid="2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67"/>
                                            </p:cond>
                                          </p:stCondLst>
                                          <p:endCondLst>
                                            <p:cond evt="onStopAudio" delay="0">
                                              <p:tgtEl>
                                                <p:sldTgt/>
                                              </p:tgtEl>
                                            </p:cond>
                                          </p:endCondLst>
                                        </p:cTn>
                                        <p:tgtEl>
                                          <p:sndTgt r:embed="rId5" name="6_soy.wav"/>
                                        </p:tgtEl>
                                      </p:cMediaNode>
                                    </p:audio>
                                  </p:subTnLst>
                                </p:cTn>
                              </p:par>
                            </p:childTnLst>
                          </p:cTn>
                        </p:par>
                      </p:childTnLst>
                    </p:cTn>
                  </p:par>
                  <p:par>
                    <p:cTn id="71" fill="hold">
                      <p:stCondLst>
                        <p:cond delay="indefinite"/>
                      </p:stCondLst>
                      <p:childTnLst>
                        <p:par>
                          <p:cTn id="72" fill="hold">
                            <p:stCondLst>
                              <p:cond delay="0"/>
                            </p:stCondLst>
                            <p:childTnLst>
                              <p:par>
                                <p:cTn id="73" presetID="2" presetClass="entr" presetSubtype="4" fill="hold" grpId="0" nodeType="clickEffect">
                                  <p:stCondLst>
                                    <p:cond delay="0"/>
                                  </p:stCondLst>
                                  <p:childTnLst>
                                    <p:set>
                                      <p:cBhvr>
                                        <p:cTn id="74" dur="1" fill="hold">
                                          <p:stCondLst>
                                            <p:cond delay="0"/>
                                          </p:stCondLst>
                                        </p:cTn>
                                        <p:tgtEl>
                                          <p:spTgt spid="25"/>
                                        </p:tgtEl>
                                        <p:attrNameLst>
                                          <p:attrName>style.visibility</p:attrName>
                                        </p:attrNameLst>
                                      </p:cBhvr>
                                      <p:to>
                                        <p:strVal val="visible"/>
                                      </p:to>
                                    </p:set>
                                    <p:anim calcmode="lin" valueType="num">
                                      <p:cBhvr additive="base">
                                        <p:cTn id="75" dur="500" fill="hold"/>
                                        <p:tgtEl>
                                          <p:spTgt spid="25"/>
                                        </p:tgtEl>
                                        <p:attrNameLst>
                                          <p:attrName>ppt_x</p:attrName>
                                        </p:attrNameLst>
                                      </p:cBhvr>
                                      <p:tavLst>
                                        <p:tav tm="0">
                                          <p:val>
                                            <p:strVal val="#ppt_x"/>
                                          </p:val>
                                        </p:tav>
                                        <p:tav tm="100000">
                                          <p:val>
                                            <p:strVal val="#ppt_x"/>
                                          </p:val>
                                        </p:tav>
                                      </p:tavLst>
                                    </p:anim>
                                    <p:anim calcmode="lin" valueType="num">
                                      <p:cBhvr additive="base">
                                        <p:cTn id="76"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2" presetClass="entr" presetSubtype="4" fill="hold" grpId="0" nodeType="clickEffect">
                                  <p:stCondLst>
                                    <p:cond delay="0"/>
                                  </p:stCondLst>
                                  <p:childTnLst>
                                    <p:set>
                                      <p:cBhvr>
                                        <p:cTn id="80" dur="1" fill="hold">
                                          <p:stCondLst>
                                            <p:cond delay="0"/>
                                          </p:stCondLst>
                                        </p:cTn>
                                        <p:tgtEl>
                                          <p:spTgt spid="27"/>
                                        </p:tgtEl>
                                        <p:attrNameLst>
                                          <p:attrName>style.visibility</p:attrName>
                                        </p:attrNameLst>
                                      </p:cBhvr>
                                      <p:to>
                                        <p:strVal val="visible"/>
                                      </p:to>
                                    </p:set>
                                    <p:anim calcmode="lin" valueType="num">
                                      <p:cBhvr additive="base">
                                        <p:cTn id="81" dur="500" fill="hold"/>
                                        <p:tgtEl>
                                          <p:spTgt spid="27"/>
                                        </p:tgtEl>
                                        <p:attrNameLst>
                                          <p:attrName>ppt_x</p:attrName>
                                        </p:attrNameLst>
                                      </p:cBhvr>
                                      <p:tavLst>
                                        <p:tav tm="0">
                                          <p:val>
                                            <p:strVal val="#ppt_x"/>
                                          </p:val>
                                        </p:tav>
                                        <p:tav tm="100000">
                                          <p:val>
                                            <p:strVal val="#ppt_x"/>
                                          </p:val>
                                        </p:tav>
                                      </p:tavLst>
                                    </p:anim>
                                    <p:anim calcmode="lin" valueType="num">
                                      <p:cBhvr additive="base">
                                        <p:cTn id="82" dur="500" fill="hold"/>
                                        <p:tgtEl>
                                          <p:spTgt spid="2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79"/>
                                            </p:cond>
                                          </p:stCondLst>
                                          <p:endCondLst>
                                            <p:cond evt="onStopAudio" delay="0">
                                              <p:tgtEl>
                                                <p:sldTgt/>
                                              </p:tgtEl>
                                            </p:cond>
                                          </p:endCondLst>
                                        </p:cTn>
                                        <p:tgtEl>
                                          <p:sndTgt r:embed="rId6" name="7_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P spid="19" grpId="0"/>
      <p:bldP spid="21" grpId="0" animBg="1"/>
      <p:bldP spid="22" grpId="0"/>
      <p:bldP spid="24" grpId="0"/>
      <p:bldP spid="25" grpId="0"/>
      <p:bldP spid="26" grpId="0"/>
      <p:bldP spid="27" grpId="0"/>
      <p:bldP spid="2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hlinkClick r:id="" action="ppaction://noaction">
              <a:snd r:embed="rId6" name="32_escuchaasofia.wav"/>
            </a:hlinkClick>
            <a:extLst>
              <a:ext uri="{FF2B5EF4-FFF2-40B4-BE49-F238E27FC236}">
                <a16:creationId xmlns:a16="http://schemas.microsoft.com/office/drawing/2014/main" id="{0FF928C9-FFCC-44AD-8E1D-3E91EA0F1951}"/>
              </a:ext>
            </a:extLst>
          </p:cNvPr>
          <p:cNvSpPr txBox="1"/>
          <p:nvPr/>
        </p:nvSpPr>
        <p:spPr>
          <a:xfrm>
            <a:off x="176493" y="126065"/>
            <a:ext cx="2215671"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32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Escucha.  </a:t>
            </a:r>
          </a:p>
        </p:txBody>
      </p:sp>
      <p:pic>
        <p:nvPicPr>
          <p:cNvPr id="7" name="Google Shape;221;p10">
            <a:extLst>
              <a:ext uri="{FF2B5EF4-FFF2-40B4-BE49-F238E27FC236}">
                <a16:creationId xmlns:a16="http://schemas.microsoft.com/office/drawing/2014/main" id="{5977E0DB-6879-41DA-899B-C5CCFDAE5380}"/>
              </a:ext>
            </a:extLst>
          </p:cNvPr>
          <p:cNvPicPr preferRelativeResize="0"/>
          <p:nvPr/>
        </p:nvPicPr>
        <p:blipFill rotWithShape="1">
          <a:blip r:embed="rId7">
            <a:alphaModFix/>
          </a:blip>
          <a:srcRect/>
          <a:stretch/>
        </p:blipFill>
        <p:spPr>
          <a:xfrm>
            <a:off x="10804611" y="-171450"/>
            <a:ext cx="1166103" cy="1183191"/>
          </a:xfrm>
          <a:prstGeom prst="rect">
            <a:avLst/>
          </a:prstGeom>
          <a:noFill/>
          <a:ln>
            <a:noFill/>
          </a:ln>
        </p:spPr>
      </p:pic>
      <p:sp>
        <p:nvSpPr>
          <p:cNvPr id="9" name="TextBox 8">
            <a:hlinkClick r:id="" action="ppaction://noaction">
              <a:snd r:embed="rId8" name="7_escuchaquiquehableconmama.wav"/>
            </a:hlinkClick>
            <a:extLst>
              <a:ext uri="{FF2B5EF4-FFF2-40B4-BE49-F238E27FC236}">
                <a16:creationId xmlns:a16="http://schemas.microsoft.com/office/drawing/2014/main" id="{DC00125F-D4E9-4488-9B2C-34D083C7051E}"/>
              </a:ext>
            </a:extLst>
          </p:cNvPr>
          <p:cNvSpPr txBox="1"/>
          <p:nvPr/>
        </p:nvSpPr>
        <p:spPr>
          <a:xfrm>
            <a:off x="199680" y="594885"/>
            <a:ext cx="8170570"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Quique </a:t>
            </a:r>
            <a:r>
              <a:rPr lang="en-GB" sz="2400" dirty="0" err="1">
                <a:solidFill>
                  <a:srgbClr val="002060"/>
                </a:solidFill>
                <a:latin typeface="Century Gothic" panose="020B0502020202020204" pitchFamily="34" charset="0"/>
              </a:rPr>
              <a:t>habla</a:t>
            </a:r>
            <a:r>
              <a:rPr lang="en-GB" sz="2400" dirty="0">
                <a:solidFill>
                  <a:srgbClr val="002060"/>
                </a:solidFill>
                <a:latin typeface="Century Gothic" panose="020B0502020202020204" pitchFamily="34" charset="0"/>
              </a:rPr>
              <a:t> con </a:t>
            </a:r>
            <a:r>
              <a:rPr lang="en-GB" sz="2400" dirty="0" err="1">
                <a:solidFill>
                  <a:srgbClr val="002060"/>
                </a:solidFill>
                <a:latin typeface="Century Gothic" panose="020B0502020202020204" pitchFamily="34" charset="0"/>
              </a:rPr>
              <a:t>mamá</a:t>
            </a:r>
            <a:r>
              <a:rPr lang="en-GB" sz="2400" dirty="0">
                <a:solidFill>
                  <a:srgbClr val="002060"/>
                </a:solidFill>
                <a:latin typeface="Century Gothic" panose="020B0502020202020204" pitchFamily="34" charset="0"/>
              </a:rPr>
              <a:t>. ¿A </a:t>
            </a:r>
            <a:r>
              <a:rPr lang="en-GB" sz="2400" dirty="0" err="1">
                <a:solidFill>
                  <a:srgbClr val="002060"/>
                </a:solidFill>
                <a:latin typeface="Century Gothic" panose="020B0502020202020204" pitchFamily="34" charset="0"/>
              </a:rPr>
              <a:t>quién</a:t>
            </a:r>
            <a:r>
              <a:rPr lang="en-GB" sz="2400" dirty="0">
                <a:solidFill>
                  <a:srgbClr val="002060"/>
                </a:solidFill>
                <a:latin typeface="Century Gothic" panose="020B0502020202020204" pitchFamily="34" charset="0"/>
              </a:rPr>
              <a:t> describe?</a:t>
            </a:r>
          </a:p>
        </p:txBody>
      </p:sp>
      <p:sp>
        <p:nvSpPr>
          <p:cNvPr id="2" name="Title 1">
            <a:extLst>
              <a:ext uri="{FF2B5EF4-FFF2-40B4-BE49-F238E27FC236}">
                <a16:creationId xmlns:a16="http://schemas.microsoft.com/office/drawing/2014/main" id="{39D04D7D-9677-4366-B0D2-1EE33B7FE861}"/>
              </a:ext>
            </a:extLst>
          </p:cNvPr>
          <p:cNvSpPr>
            <a:spLocks noGrp="1"/>
          </p:cNvSpPr>
          <p:nvPr>
            <p:ph type="title"/>
          </p:nvPr>
        </p:nvSpPr>
        <p:spPr>
          <a:xfrm>
            <a:off x="10687983" y="882291"/>
            <a:ext cx="1399358" cy="400110"/>
          </a:xfrm>
          <a:solidFill>
            <a:schemeClr val="accent1">
              <a:lumMod val="40000"/>
              <a:lumOff val="60000"/>
            </a:schemeClr>
          </a:solidFill>
        </p:spPr>
        <p:txBody>
          <a:bodyPr>
            <a:normAutofit/>
          </a:bodyPr>
          <a:lstStyle/>
          <a:p>
            <a:pPr algn="ctr"/>
            <a:r>
              <a:rPr lang="en-GB" sz="2000" b="1" dirty="0" err="1">
                <a:solidFill>
                  <a:schemeClr val="bg1"/>
                </a:solidFill>
                <a:latin typeface="Century Gothic" panose="020B0502020202020204" pitchFamily="34" charset="0"/>
              </a:rPr>
              <a:t>escuchar</a:t>
            </a:r>
            <a:endParaRPr lang="en-GB" sz="2000" b="1" dirty="0">
              <a:solidFill>
                <a:schemeClr val="bg1"/>
              </a:solidFill>
              <a:latin typeface="Century Gothic" panose="020B0502020202020204" pitchFamily="34" charset="0"/>
            </a:endParaRPr>
          </a:p>
        </p:txBody>
      </p:sp>
      <p:graphicFrame>
        <p:nvGraphicFramePr>
          <p:cNvPr id="37" name="Table 36">
            <a:extLst>
              <a:ext uri="{FF2B5EF4-FFF2-40B4-BE49-F238E27FC236}">
                <a16:creationId xmlns:a16="http://schemas.microsoft.com/office/drawing/2014/main" id="{0EEDE50E-B927-419A-9060-C3C15AE131D7}"/>
              </a:ext>
            </a:extLst>
          </p:cNvPr>
          <p:cNvGraphicFramePr>
            <a:graphicFrameLocks noGrp="1"/>
          </p:cNvGraphicFramePr>
          <p:nvPr>
            <p:extLst>
              <p:ext uri="{D42A27DB-BD31-4B8C-83A1-F6EECF244321}">
                <p14:modId xmlns:p14="http://schemas.microsoft.com/office/powerpoint/2010/main" val="3801230792"/>
              </p:ext>
            </p:extLst>
          </p:nvPr>
        </p:nvGraphicFramePr>
        <p:xfrm>
          <a:off x="776927" y="1907202"/>
          <a:ext cx="4252443" cy="4473534"/>
        </p:xfrm>
        <a:graphic>
          <a:graphicData uri="http://schemas.openxmlformats.org/drawingml/2006/table">
            <a:tbl>
              <a:tblPr firstRow="1" bandRow="1">
                <a:tableStyleId>{5940675A-B579-460E-94D1-54222C63F5DA}</a:tableStyleId>
              </a:tblPr>
              <a:tblGrid>
                <a:gridCol w="1031165">
                  <a:extLst>
                    <a:ext uri="{9D8B030D-6E8A-4147-A177-3AD203B41FA5}">
                      <a16:colId xmlns:a16="http://schemas.microsoft.com/office/drawing/2014/main" val="1850966184"/>
                    </a:ext>
                  </a:extLst>
                </a:gridCol>
                <a:gridCol w="1610639">
                  <a:extLst>
                    <a:ext uri="{9D8B030D-6E8A-4147-A177-3AD203B41FA5}">
                      <a16:colId xmlns:a16="http://schemas.microsoft.com/office/drawing/2014/main" val="1107475559"/>
                    </a:ext>
                  </a:extLst>
                </a:gridCol>
                <a:gridCol w="1610639">
                  <a:extLst>
                    <a:ext uri="{9D8B030D-6E8A-4147-A177-3AD203B41FA5}">
                      <a16:colId xmlns:a16="http://schemas.microsoft.com/office/drawing/2014/main" val="568154920"/>
                    </a:ext>
                  </a:extLst>
                </a:gridCol>
              </a:tblGrid>
              <a:tr h="935181">
                <a:tc>
                  <a:txBody>
                    <a:bodyPr/>
                    <a:lstStyle/>
                    <a:p>
                      <a:endParaRPr lang="en-GB" sz="2500" dirty="0">
                        <a:solidFill>
                          <a:srgbClr val="002060"/>
                        </a:solidFill>
                      </a:endParaRPr>
                    </a:p>
                    <a:p>
                      <a:endParaRPr lang="en-GB" sz="2500" dirty="0">
                        <a:solidFill>
                          <a:srgbClr val="002060"/>
                        </a:solidFill>
                        <a:latin typeface="Century Gothic" panose="020B0502020202020204" pitchFamily="34" charset="0"/>
                      </a:endParaRPr>
                    </a:p>
                  </a:txBody>
                  <a:tcPr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algn="ctr"/>
                      <a:r>
                        <a:rPr lang="en-GB" sz="2400" b="1" dirty="0">
                          <a:solidFill>
                            <a:srgbClr val="002060"/>
                          </a:solidFill>
                          <a:latin typeface="Century Gothic" panose="020B0502020202020204" pitchFamily="34" charset="0"/>
                        </a:rPr>
                        <a:t>Sofía </a:t>
                      </a:r>
                      <a:endParaRPr lang="en-GB" sz="1800" b="0" dirty="0">
                        <a:solidFill>
                          <a:srgbClr val="002060"/>
                        </a:solidFill>
                        <a:latin typeface="Century Gothic" panose="020B0502020202020204" pitchFamily="34" charset="0"/>
                      </a:endParaRPr>
                    </a:p>
                    <a:p>
                      <a:pPr algn="ctr"/>
                      <a:r>
                        <a:rPr lang="en-GB" sz="1800" b="0" dirty="0">
                          <a:solidFill>
                            <a:srgbClr val="002060"/>
                          </a:solidFill>
                          <a:latin typeface="Century Gothic" panose="020B0502020202020204" pitchFamily="34" charset="0"/>
                        </a:rPr>
                        <a:t>(I)</a:t>
                      </a:r>
                    </a:p>
                  </a:txBody>
                  <a:tcPr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algn="ctr"/>
                      <a:r>
                        <a:rPr lang="en-GB" sz="2400" b="1" baseline="0" dirty="0" err="1">
                          <a:solidFill>
                            <a:srgbClr val="002060"/>
                          </a:solidFill>
                          <a:latin typeface="Century Gothic" panose="020B0502020202020204" pitchFamily="34" charset="0"/>
                        </a:rPr>
                        <a:t>otra</a:t>
                      </a:r>
                      <a:r>
                        <a:rPr lang="en-GB" sz="2400" b="1" baseline="0" dirty="0">
                          <a:solidFill>
                            <a:srgbClr val="002060"/>
                          </a:solidFill>
                          <a:latin typeface="Century Gothic" panose="020B0502020202020204" pitchFamily="34" charset="0"/>
                        </a:rPr>
                        <a:t> persona </a:t>
                      </a:r>
                      <a:r>
                        <a:rPr lang="en-GB" sz="1600" b="0" baseline="0" dirty="0">
                          <a:solidFill>
                            <a:srgbClr val="002060"/>
                          </a:solidFill>
                          <a:latin typeface="Century Gothic" panose="020B0502020202020204" pitchFamily="34" charset="0"/>
                        </a:rPr>
                        <a:t>(s/he)</a:t>
                      </a:r>
                      <a:endParaRPr lang="en-GB" sz="2400" b="0" baseline="0" dirty="0">
                        <a:solidFill>
                          <a:srgbClr val="002060"/>
                        </a:solidFill>
                        <a:latin typeface="Century Gothic" panose="020B0502020202020204" pitchFamily="34" charset="0"/>
                      </a:endParaRPr>
                    </a:p>
                  </a:txBody>
                  <a:tcPr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598749083"/>
                  </a:ext>
                </a:extLst>
              </a:tr>
              <a:tr h="567789">
                <a:tc>
                  <a:txBody>
                    <a:bodyPr/>
                    <a:lstStyle/>
                    <a:p>
                      <a:endParaRPr lang="en-GB" sz="2800" dirty="0">
                        <a:solidFill>
                          <a:schemeClr val="accent5">
                            <a:lumMod val="50000"/>
                          </a:schemeClr>
                        </a:solidFill>
                        <a:latin typeface="Century Gothic" panose="020B0502020202020204" pitchFamily="34" charset="0"/>
                      </a:endParaRPr>
                    </a:p>
                  </a:txBody>
                  <a:tcPr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endParaRPr lang="en-GB" sz="2400" dirty="0">
                        <a:solidFill>
                          <a:schemeClr val="accent5">
                            <a:lumMod val="50000"/>
                          </a:schemeClr>
                        </a:solidFill>
                        <a:latin typeface="Century Gothic" panose="020B0502020202020204" pitchFamily="34" charset="0"/>
                      </a:endParaRPr>
                    </a:p>
                  </a:txBody>
                  <a:tcPr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endParaRPr lang="en-GB" sz="2400" dirty="0">
                        <a:solidFill>
                          <a:schemeClr val="accent5">
                            <a:lumMod val="50000"/>
                          </a:schemeClr>
                        </a:solidFill>
                        <a:latin typeface="Century Gothic" panose="020B0502020202020204" pitchFamily="34" charset="0"/>
                      </a:endParaRPr>
                    </a:p>
                  </a:txBody>
                  <a:tcPr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453837329"/>
                  </a:ext>
                </a:extLst>
              </a:tr>
              <a:tr h="567789">
                <a:tc>
                  <a:txBody>
                    <a:bodyPr/>
                    <a:lstStyle/>
                    <a:p>
                      <a:endParaRPr lang="en-GB" sz="2800" dirty="0">
                        <a:solidFill>
                          <a:schemeClr val="accent5">
                            <a:lumMod val="50000"/>
                          </a:schemeClr>
                        </a:solidFill>
                        <a:latin typeface="Century Gothic" panose="020B0502020202020204" pitchFamily="34" charset="0"/>
                      </a:endParaRPr>
                    </a:p>
                  </a:txBody>
                  <a:tcPr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endParaRPr lang="en-GB" sz="2400" dirty="0">
                        <a:solidFill>
                          <a:schemeClr val="accent5">
                            <a:lumMod val="50000"/>
                          </a:schemeClr>
                        </a:solidFill>
                        <a:latin typeface="Century Gothic" panose="020B0502020202020204" pitchFamily="34" charset="0"/>
                      </a:endParaRPr>
                    </a:p>
                  </a:txBody>
                  <a:tcPr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endParaRPr lang="en-GB" sz="2400" dirty="0">
                        <a:solidFill>
                          <a:schemeClr val="accent5">
                            <a:lumMod val="50000"/>
                          </a:schemeClr>
                        </a:solidFill>
                        <a:latin typeface="Century Gothic" panose="020B0502020202020204" pitchFamily="34" charset="0"/>
                      </a:endParaRPr>
                    </a:p>
                  </a:txBody>
                  <a:tcPr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314679948"/>
                  </a:ext>
                </a:extLst>
              </a:tr>
              <a:tr h="567789">
                <a:tc>
                  <a:txBody>
                    <a:bodyPr/>
                    <a:lstStyle/>
                    <a:p>
                      <a:endParaRPr lang="en-GB" sz="2800" dirty="0">
                        <a:solidFill>
                          <a:schemeClr val="accent5">
                            <a:lumMod val="50000"/>
                          </a:schemeClr>
                        </a:solidFill>
                        <a:latin typeface="Century Gothic" panose="020B0502020202020204" pitchFamily="34" charset="0"/>
                      </a:endParaRPr>
                    </a:p>
                  </a:txBody>
                  <a:tcPr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endParaRPr lang="en-GB" sz="2400" dirty="0">
                        <a:solidFill>
                          <a:schemeClr val="accent5">
                            <a:lumMod val="50000"/>
                          </a:schemeClr>
                        </a:solidFill>
                        <a:latin typeface="Century Gothic" panose="020B0502020202020204" pitchFamily="34" charset="0"/>
                      </a:endParaRPr>
                    </a:p>
                  </a:txBody>
                  <a:tcPr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endParaRPr lang="en-GB" sz="2400" dirty="0">
                        <a:solidFill>
                          <a:schemeClr val="accent5">
                            <a:lumMod val="50000"/>
                          </a:schemeClr>
                        </a:solidFill>
                        <a:latin typeface="Century Gothic" panose="020B0502020202020204" pitchFamily="34" charset="0"/>
                      </a:endParaRPr>
                    </a:p>
                  </a:txBody>
                  <a:tcPr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751074005"/>
                  </a:ext>
                </a:extLst>
              </a:tr>
              <a:tr h="567789">
                <a:tc>
                  <a:txBody>
                    <a:bodyPr/>
                    <a:lstStyle/>
                    <a:p>
                      <a:endParaRPr lang="en-GB" sz="2800" dirty="0">
                        <a:solidFill>
                          <a:schemeClr val="accent5">
                            <a:lumMod val="50000"/>
                          </a:schemeClr>
                        </a:solidFill>
                        <a:latin typeface="Century Gothic" panose="020B0502020202020204" pitchFamily="34" charset="0"/>
                      </a:endParaRPr>
                    </a:p>
                  </a:txBody>
                  <a:tcPr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endParaRPr lang="en-GB" sz="2400" dirty="0">
                        <a:solidFill>
                          <a:schemeClr val="accent5">
                            <a:lumMod val="50000"/>
                          </a:schemeClr>
                        </a:solidFill>
                        <a:latin typeface="Century Gothic" panose="020B0502020202020204" pitchFamily="34" charset="0"/>
                      </a:endParaRPr>
                    </a:p>
                  </a:txBody>
                  <a:tcPr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endParaRPr lang="en-GB" sz="2400" dirty="0">
                        <a:solidFill>
                          <a:schemeClr val="accent5">
                            <a:lumMod val="50000"/>
                          </a:schemeClr>
                        </a:solidFill>
                        <a:latin typeface="Century Gothic" panose="020B0502020202020204" pitchFamily="34" charset="0"/>
                      </a:endParaRPr>
                    </a:p>
                  </a:txBody>
                  <a:tcPr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063471968"/>
                  </a:ext>
                </a:extLst>
              </a:tr>
              <a:tr h="567789">
                <a:tc>
                  <a:txBody>
                    <a:bodyPr/>
                    <a:lstStyle/>
                    <a:p>
                      <a:endParaRPr lang="en-GB" sz="2800" dirty="0">
                        <a:solidFill>
                          <a:schemeClr val="accent5">
                            <a:lumMod val="50000"/>
                          </a:schemeClr>
                        </a:solidFill>
                        <a:latin typeface="Century Gothic" panose="020B0502020202020204" pitchFamily="34" charset="0"/>
                      </a:endParaRPr>
                    </a:p>
                  </a:txBody>
                  <a:tcPr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endParaRPr lang="en-GB" sz="2400" dirty="0">
                        <a:solidFill>
                          <a:schemeClr val="accent5">
                            <a:lumMod val="50000"/>
                          </a:schemeClr>
                        </a:solidFill>
                        <a:latin typeface="Century Gothic" panose="020B0502020202020204" pitchFamily="34" charset="0"/>
                      </a:endParaRPr>
                    </a:p>
                  </a:txBody>
                  <a:tcPr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endParaRPr lang="en-GB" sz="2400" dirty="0">
                        <a:solidFill>
                          <a:schemeClr val="accent5">
                            <a:lumMod val="50000"/>
                          </a:schemeClr>
                        </a:solidFill>
                        <a:latin typeface="Century Gothic" panose="020B0502020202020204" pitchFamily="34" charset="0"/>
                      </a:endParaRPr>
                    </a:p>
                  </a:txBody>
                  <a:tcPr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147530781"/>
                  </a:ext>
                </a:extLst>
              </a:tr>
              <a:tr h="567789">
                <a:tc>
                  <a:txBody>
                    <a:bodyPr/>
                    <a:lstStyle/>
                    <a:p>
                      <a:endParaRPr lang="en-GB" sz="2800" dirty="0">
                        <a:solidFill>
                          <a:schemeClr val="accent5">
                            <a:lumMod val="50000"/>
                          </a:schemeClr>
                        </a:solidFill>
                        <a:latin typeface="Century Gothic" panose="020B0502020202020204" pitchFamily="34" charset="0"/>
                      </a:endParaRPr>
                    </a:p>
                  </a:txBody>
                  <a:tcPr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endParaRPr lang="en-GB" sz="2400" dirty="0">
                        <a:solidFill>
                          <a:schemeClr val="accent5">
                            <a:lumMod val="50000"/>
                          </a:schemeClr>
                        </a:solidFill>
                        <a:latin typeface="Century Gothic" panose="020B0502020202020204" pitchFamily="34" charset="0"/>
                      </a:endParaRPr>
                    </a:p>
                  </a:txBody>
                  <a:tcPr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endParaRPr lang="en-GB" sz="2400" dirty="0">
                        <a:solidFill>
                          <a:schemeClr val="accent5">
                            <a:lumMod val="50000"/>
                          </a:schemeClr>
                        </a:solidFill>
                        <a:latin typeface="Century Gothic" panose="020B0502020202020204" pitchFamily="34" charset="0"/>
                      </a:endParaRPr>
                    </a:p>
                  </a:txBody>
                  <a:tcPr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90512164"/>
                  </a:ext>
                </a:extLst>
              </a:tr>
            </a:tbl>
          </a:graphicData>
        </a:graphic>
      </p:graphicFrame>
      <p:pic>
        <p:nvPicPr>
          <p:cNvPr id="38" name="Picture 37">
            <a:extLst>
              <a:ext uri="{FF2B5EF4-FFF2-40B4-BE49-F238E27FC236}">
                <a16:creationId xmlns:a16="http://schemas.microsoft.com/office/drawing/2014/main" id="{EB018E30-76CA-4724-B8EE-DD1E2F7E6DF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508644" y="3050544"/>
            <a:ext cx="348418" cy="362935"/>
          </a:xfrm>
          <a:prstGeom prst="rect">
            <a:avLst/>
          </a:prstGeom>
        </p:spPr>
      </p:pic>
      <p:pic>
        <p:nvPicPr>
          <p:cNvPr id="39" name="Picture 38">
            <a:extLst>
              <a:ext uri="{FF2B5EF4-FFF2-40B4-BE49-F238E27FC236}">
                <a16:creationId xmlns:a16="http://schemas.microsoft.com/office/drawing/2014/main" id="{9E907C20-21AA-47C3-8F12-1BBA307276C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517823" y="3592223"/>
            <a:ext cx="348418" cy="362935"/>
          </a:xfrm>
          <a:prstGeom prst="rect">
            <a:avLst/>
          </a:prstGeom>
        </p:spPr>
      </p:pic>
      <p:pic>
        <p:nvPicPr>
          <p:cNvPr id="40" name="Picture 39">
            <a:extLst>
              <a:ext uri="{FF2B5EF4-FFF2-40B4-BE49-F238E27FC236}">
                <a16:creationId xmlns:a16="http://schemas.microsoft.com/office/drawing/2014/main" id="{C2BA89E7-6934-48F5-AB4D-2421169CFFD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082085" y="4201548"/>
            <a:ext cx="348418" cy="362935"/>
          </a:xfrm>
          <a:prstGeom prst="rect">
            <a:avLst/>
          </a:prstGeom>
        </p:spPr>
      </p:pic>
      <p:pic>
        <p:nvPicPr>
          <p:cNvPr id="41" name="Picture 40">
            <a:extLst>
              <a:ext uri="{FF2B5EF4-FFF2-40B4-BE49-F238E27FC236}">
                <a16:creationId xmlns:a16="http://schemas.microsoft.com/office/drawing/2014/main" id="{818B8EDC-5DD2-4A7A-BC46-296C4C74F37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543794" y="4771794"/>
            <a:ext cx="348418" cy="362935"/>
          </a:xfrm>
          <a:prstGeom prst="rect">
            <a:avLst/>
          </a:prstGeom>
        </p:spPr>
      </p:pic>
      <p:pic>
        <p:nvPicPr>
          <p:cNvPr id="42" name="Picture 41">
            <a:extLst>
              <a:ext uri="{FF2B5EF4-FFF2-40B4-BE49-F238E27FC236}">
                <a16:creationId xmlns:a16="http://schemas.microsoft.com/office/drawing/2014/main" id="{1B434B00-22EC-4415-84A8-2312EBA399D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081089" y="5328972"/>
            <a:ext cx="348418" cy="362935"/>
          </a:xfrm>
          <a:prstGeom prst="rect">
            <a:avLst/>
          </a:prstGeom>
        </p:spPr>
      </p:pic>
      <p:sp>
        <p:nvSpPr>
          <p:cNvPr id="43" name="TextBox 42">
            <a:extLst>
              <a:ext uri="{FF2B5EF4-FFF2-40B4-BE49-F238E27FC236}">
                <a16:creationId xmlns:a16="http://schemas.microsoft.com/office/drawing/2014/main" id="{24DAE36F-845A-4F06-A569-CA835345367C}"/>
              </a:ext>
            </a:extLst>
          </p:cNvPr>
          <p:cNvSpPr txBox="1"/>
          <p:nvPr/>
        </p:nvSpPr>
        <p:spPr>
          <a:xfrm>
            <a:off x="862814" y="2963189"/>
            <a:ext cx="1071489" cy="523220"/>
          </a:xfrm>
          <a:prstGeom prst="rect">
            <a:avLst/>
          </a:prstGeom>
          <a:noFill/>
        </p:spPr>
        <p:txBody>
          <a:bodyPr wrap="square" rtlCol="0">
            <a:spAutoFit/>
          </a:bodyPr>
          <a:lstStyle/>
          <a:p>
            <a:r>
              <a:rPr lang="en-GB" sz="2800" b="1" dirty="0">
                <a:solidFill>
                  <a:srgbClr val="92D050"/>
                </a:solidFill>
                <a:latin typeface="Century Gothic" panose="020B0502020202020204" pitchFamily="34" charset="0"/>
              </a:rPr>
              <a:t>soy</a:t>
            </a:r>
          </a:p>
        </p:txBody>
      </p:sp>
      <p:sp>
        <p:nvSpPr>
          <p:cNvPr id="44" name="TextBox 43">
            <a:extLst>
              <a:ext uri="{FF2B5EF4-FFF2-40B4-BE49-F238E27FC236}">
                <a16:creationId xmlns:a16="http://schemas.microsoft.com/office/drawing/2014/main" id="{5F1A00DC-F542-4C7D-A838-111D28475E5E}"/>
              </a:ext>
            </a:extLst>
          </p:cNvPr>
          <p:cNvSpPr txBox="1"/>
          <p:nvPr/>
        </p:nvSpPr>
        <p:spPr>
          <a:xfrm>
            <a:off x="828291" y="4701211"/>
            <a:ext cx="3089859" cy="461665"/>
          </a:xfrm>
          <a:prstGeom prst="rect">
            <a:avLst/>
          </a:prstGeom>
          <a:noFill/>
        </p:spPr>
        <p:txBody>
          <a:bodyPr wrap="square" rtlCol="0">
            <a:spAutoFit/>
          </a:bodyPr>
          <a:lstStyle/>
          <a:p>
            <a:r>
              <a:rPr lang="en-GB" sz="2400" b="1" dirty="0">
                <a:solidFill>
                  <a:srgbClr val="92D050"/>
                </a:solidFill>
                <a:latin typeface="Century Gothic" panose="020B0502020202020204" pitchFamily="34" charset="0"/>
              </a:rPr>
              <a:t>soy</a:t>
            </a:r>
          </a:p>
        </p:txBody>
      </p:sp>
      <p:sp>
        <p:nvSpPr>
          <p:cNvPr id="45" name="TextBox 44">
            <a:extLst>
              <a:ext uri="{FF2B5EF4-FFF2-40B4-BE49-F238E27FC236}">
                <a16:creationId xmlns:a16="http://schemas.microsoft.com/office/drawing/2014/main" id="{65E81D78-6789-4E24-9713-C1C60CC5143A}"/>
              </a:ext>
            </a:extLst>
          </p:cNvPr>
          <p:cNvSpPr txBox="1"/>
          <p:nvPr/>
        </p:nvSpPr>
        <p:spPr>
          <a:xfrm>
            <a:off x="792829" y="5815164"/>
            <a:ext cx="3270093" cy="523220"/>
          </a:xfrm>
          <a:prstGeom prst="rect">
            <a:avLst/>
          </a:prstGeom>
          <a:noFill/>
        </p:spPr>
        <p:txBody>
          <a:bodyPr wrap="square" rtlCol="0">
            <a:spAutoFit/>
          </a:bodyPr>
          <a:lstStyle/>
          <a:p>
            <a:r>
              <a:rPr lang="en-GB" sz="2800" b="1" dirty="0">
                <a:solidFill>
                  <a:srgbClr val="92D050"/>
                </a:solidFill>
                <a:latin typeface="Century Gothic" panose="020B0502020202020204" pitchFamily="34" charset="0"/>
              </a:rPr>
              <a:t>es</a:t>
            </a:r>
          </a:p>
        </p:txBody>
      </p:sp>
      <p:sp>
        <p:nvSpPr>
          <p:cNvPr id="46" name="TextBox 45">
            <a:extLst>
              <a:ext uri="{FF2B5EF4-FFF2-40B4-BE49-F238E27FC236}">
                <a16:creationId xmlns:a16="http://schemas.microsoft.com/office/drawing/2014/main" id="{C786E9D1-85D5-4552-9540-7EEECFFD5AEA}"/>
              </a:ext>
            </a:extLst>
          </p:cNvPr>
          <p:cNvSpPr txBox="1"/>
          <p:nvPr/>
        </p:nvSpPr>
        <p:spPr>
          <a:xfrm>
            <a:off x="882947" y="3521579"/>
            <a:ext cx="3089859" cy="523220"/>
          </a:xfrm>
          <a:prstGeom prst="rect">
            <a:avLst/>
          </a:prstGeom>
          <a:noFill/>
        </p:spPr>
        <p:txBody>
          <a:bodyPr wrap="square" rtlCol="0">
            <a:spAutoFit/>
          </a:bodyPr>
          <a:lstStyle/>
          <a:p>
            <a:r>
              <a:rPr lang="en-GB" sz="2800" b="1" dirty="0">
                <a:solidFill>
                  <a:srgbClr val="92D050"/>
                </a:solidFill>
                <a:latin typeface="Century Gothic" panose="020B0502020202020204" pitchFamily="34" charset="0"/>
              </a:rPr>
              <a:t>soy  </a:t>
            </a:r>
          </a:p>
        </p:txBody>
      </p:sp>
      <p:sp>
        <p:nvSpPr>
          <p:cNvPr id="47" name="TextBox 46">
            <a:extLst>
              <a:ext uri="{FF2B5EF4-FFF2-40B4-BE49-F238E27FC236}">
                <a16:creationId xmlns:a16="http://schemas.microsoft.com/office/drawing/2014/main" id="{9CA3F436-2B79-411D-92AD-7875DBD08058}"/>
              </a:ext>
            </a:extLst>
          </p:cNvPr>
          <p:cNvSpPr txBox="1"/>
          <p:nvPr/>
        </p:nvSpPr>
        <p:spPr>
          <a:xfrm>
            <a:off x="856832" y="4096134"/>
            <a:ext cx="2512050" cy="523220"/>
          </a:xfrm>
          <a:prstGeom prst="rect">
            <a:avLst/>
          </a:prstGeom>
          <a:noFill/>
        </p:spPr>
        <p:txBody>
          <a:bodyPr wrap="square" rtlCol="0">
            <a:spAutoFit/>
          </a:bodyPr>
          <a:lstStyle/>
          <a:p>
            <a:r>
              <a:rPr lang="en-GB" sz="2800" b="1" dirty="0">
                <a:solidFill>
                  <a:srgbClr val="92D050"/>
                </a:solidFill>
                <a:latin typeface="Century Gothic" panose="020B0502020202020204" pitchFamily="34" charset="0"/>
              </a:rPr>
              <a:t>es</a:t>
            </a:r>
          </a:p>
        </p:txBody>
      </p:sp>
      <p:sp>
        <p:nvSpPr>
          <p:cNvPr id="48" name="TextBox 47">
            <a:extLst>
              <a:ext uri="{FF2B5EF4-FFF2-40B4-BE49-F238E27FC236}">
                <a16:creationId xmlns:a16="http://schemas.microsoft.com/office/drawing/2014/main" id="{7FEE2A3A-1933-48FB-94EF-C551CDBACFE6}"/>
              </a:ext>
            </a:extLst>
          </p:cNvPr>
          <p:cNvSpPr txBox="1"/>
          <p:nvPr/>
        </p:nvSpPr>
        <p:spPr>
          <a:xfrm>
            <a:off x="828291" y="5244733"/>
            <a:ext cx="931929" cy="523220"/>
          </a:xfrm>
          <a:prstGeom prst="rect">
            <a:avLst/>
          </a:prstGeom>
          <a:noFill/>
        </p:spPr>
        <p:txBody>
          <a:bodyPr wrap="square" rtlCol="0">
            <a:spAutoFit/>
          </a:bodyPr>
          <a:lstStyle/>
          <a:p>
            <a:r>
              <a:rPr lang="en-GB" sz="2800" b="1" dirty="0">
                <a:solidFill>
                  <a:srgbClr val="92D050"/>
                </a:solidFill>
                <a:latin typeface="Century Gothic" panose="020B0502020202020204" pitchFamily="34" charset="0"/>
              </a:rPr>
              <a:t>es</a:t>
            </a:r>
          </a:p>
        </p:txBody>
      </p:sp>
      <p:pic>
        <p:nvPicPr>
          <p:cNvPr id="49" name="Picture 48">
            <a:extLst>
              <a:ext uri="{FF2B5EF4-FFF2-40B4-BE49-F238E27FC236}">
                <a16:creationId xmlns:a16="http://schemas.microsoft.com/office/drawing/2014/main" id="{83250B27-3B3C-4C0F-9F51-8B75CC2ACB2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013638" y="5904040"/>
            <a:ext cx="348418" cy="362935"/>
          </a:xfrm>
          <a:prstGeom prst="rect">
            <a:avLst/>
          </a:prstGeom>
        </p:spPr>
      </p:pic>
      <p:sp>
        <p:nvSpPr>
          <p:cNvPr id="50" name="Rectangle: Rounded Corners 49">
            <a:hlinkClick r:id="" action="ppaction://noaction">
              <a:snd r:embed="rId10" name="1_soysano.wav"/>
            </a:hlinkClick>
            <a:extLst>
              <a:ext uri="{FF2B5EF4-FFF2-40B4-BE49-F238E27FC236}">
                <a16:creationId xmlns:a16="http://schemas.microsoft.com/office/drawing/2014/main" id="{AEDECE4B-25E8-4C88-8A73-0B17E004D349}"/>
              </a:ext>
            </a:extLst>
          </p:cNvPr>
          <p:cNvSpPr/>
          <p:nvPr/>
        </p:nvSpPr>
        <p:spPr>
          <a:xfrm>
            <a:off x="176493" y="3658803"/>
            <a:ext cx="424070" cy="321099"/>
          </a:xfrm>
          <a:prstGeom prst="roundRect">
            <a:avLst/>
          </a:prstGeom>
          <a:solidFill>
            <a:schemeClr val="bg1">
              <a:lumMod val="95000"/>
            </a:schemeClr>
          </a:solidFill>
          <a:ln w="38100">
            <a:solidFill>
              <a:srgbClr val="FF006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FF0066"/>
                </a:solidFill>
                <a:latin typeface="Century Gothic" panose="020B0502020202020204" pitchFamily="34" charset="0"/>
              </a:rPr>
              <a:t>1</a:t>
            </a:r>
          </a:p>
        </p:txBody>
      </p:sp>
      <p:sp>
        <p:nvSpPr>
          <p:cNvPr id="51" name="Rectangle: Rounded Corners 50">
            <a:hlinkClick r:id="" action="ppaction://noaction">
              <a:snd r:embed="rId11" name="1_Esoyfeliz.wav"/>
            </a:hlinkClick>
            <a:extLst>
              <a:ext uri="{FF2B5EF4-FFF2-40B4-BE49-F238E27FC236}">
                <a16:creationId xmlns:a16="http://schemas.microsoft.com/office/drawing/2014/main" id="{C5BD178F-84EE-458B-8673-BFE711E491C7}"/>
              </a:ext>
            </a:extLst>
          </p:cNvPr>
          <p:cNvSpPr/>
          <p:nvPr/>
        </p:nvSpPr>
        <p:spPr>
          <a:xfrm>
            <a:off x="175309" y="3115216"/>
            <a:ext cx="424070" cy="321099"/>
          </a:xfrm>
          <a:prstGeom prst="roundRect">
            <a:avLst/>
          </a:prstGeom>
          <a:solidFill>
            <a:schemeClr val="bg1">
              <a:lumMod val="95000"/>
            </a:schemeClr>
          </a:solidFill>
          <a:ln w="38100">
            <a:solidFill>
              <a:srgbClr val="FF006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err="1">
                <a:solidFill>
                  <a:srgbClr val="FF0066"/>
                </a:solidFill>
                <a:latin typeface="Century Gothic" panose="020B0502020202020204" pitchFamily="34" charset="0"/>
              </a:rPr>
              <a:t>Ej</a:t>
            </a:r>
            <a:endParaRPr lang="en-GB" sz="1600" b="1" dirty="0">
              <a:solidFill>
                <a:srgbClr val="FF0066"/>
              </a:solidFill>
              <a:latin typeface="Century Gothic" panose="020B0502020202020204" pitchFamily="34" charset="0"/>
            </a:endParaRPr>
          </a:p>
        </p:txBody>
      </p:sp>
      <p:sp>
        <p:nvSpPr>
          <p:cNvPr id="52" name="Rectangle: Rounded Corners 51">
            <a:hlinkClick r:id="" action="ppaction://noaction">
              <a:snd r:embed="rId12" name="4_3soyincreible.wav"/>
            </a:hlinkClick>
            <a:extLst>
              <a:ext uri="{FF2B5EF4-FFF2-40B4-BE49-F238E27FC236}">
                <a16:creationId xmlns:a16="http://schemas.microsoft.com/office/drawing/2014/main" id="{A6A277E4-0A69-44B8-8533-97B815156093}"/>
              </a:ext>
            </a:extLst>
          </p:cNvPr>
          <p:cNvSpPr/>
          <p:nvPr/>
        </p:nvSpPr>
        <p:spPr>
          <a:xfrm>
            <a:off x="149895" y="4792711"/>
            <a:ext cx="424070" cy="321099"/>
          </a:xfrm>
          <a:prstGeom prst="roundRect">
            <a:avLst/>
          </a:prstGeom>
          <a:solidFill>
            <a:schemeClr val="bg1">
              <a:lumMod val="95000"/>
            </a:schemeClr>
          </a:solidFill>
          <a:ln w="38100">
            <a:solidFill>
              <a:srgbClr val="FF006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FF0066"/>
                </a:solidFill>
                <a:latin typeface="Century Gothic" panose="020B0502020202020204" pitchFamily="34" charset="0"/>
              </a:rPr>
              <a:t>3</a:t>
            </a:r>
          </a:p>
        </p:txBody>
      </p:sp>
      <p:sp>
        <p:nvSpPr>
          <p:cNvPr id="53" name="Rectangle: Rounded Corners 52">
            <a:hlinkClick r:id="" action="ppaction://noaction">
              <a:snd r:embed="rId13" name="3_2esactivo.wav"/>
            </a:hlinkClick>
            <a:extLst>
              <a:ext uri="{FF2B5EF4-FFF2-40B4-BE49-F238E27FC236}">
                <a16:creationId xmlns:a16="http://schemas.microsoft.com/office/drawing/2014/main" id="{F9368BAD-DAB6-4709-B0EA-971C5096913F}"/>
              </a:ext>
            </a:extLst>
          </p:cNvPr>
          <p:cNvSpPr/>
          <p:nvPr/>
        </p:nvSpPr>
        <p:spPr>
          <a:xfrm>
            <a:off x="156449" y="4243384"/>
            <a:ext cx="424070" cy="321099"/>
          </a:xfrm>
          <a:prstGeom prst="roundRect">
            <a:avLst/>
          </a:prstGeom>
          <a:solidFill>
            <a:schemeClr val="bg1">
              <a:lumMod val="95000"/>
            </a:schemeClr>
          </a:solidFill>
          <a:ln w="38100">
            <a:solidFill>
              <a:srgbClr val="FF006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FF0066"/>
                </a:solidFill>
                <a:latin typeface="Century Gothic" panose="020B0502020202020204" pitchFamily="34" charset="0"/>
              </a:rPr>
              <a:t>2</a:t>
            </a:r>
          </a:p>
        </p:txBody>
      </p:sp>
      <p:sp>
        <p:nvSpPr>
          <p:cNvPr id="54" name="Rectangle: Rounded Corners 53">
            <a:hlinkClick r:id="" action="ppaction://noaction">
              <a:snd r:embed="rId14" name="5_4espesado.wav"/>
            </a:hlinkClick>
            <a:extLst>
              <a:ext uri="{FF2B5EF4-FFF2-40B4-BE49-F238E27FC236}">
                <a16:creationId xmlns:a16="http://schemas.microsoft.com/office/drawing/2014/main" id="{E177B52F-45E4-4D30-9D89-E3B35EAFBE01}"/>
              </a:ext>
            </a:extLst>
          </p:cNvPr>
          <p:cNvSpPr/>
          <p:nvPr/>
        </p:nvSpPr>
        <p:spPr>
          <a:xfrm>
            <a:off x="155964" y="5371552"/>
            <a:ext cx="424070" cy="321099"/>
          </a:xfrm>
          <a:prstGeom prst="roundRect">
            <a:avLst/>
          </a:prstGeom>
          <a:solidFill>
            <a:schemeClr val="bg1">
              <a:lumMod val="95000"/>
            </a:schemeClr>
          </a:solidFill>
          <a:ln w="38100">
            <a:solidFill>
              <a:srgbClr val="FF006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FF0066"/>
                </a:solidFill>
                <a:latin typeface="Century Gothic" panose="020B0502020202020204" pitchFamily="34" charset="0"/>
              </a:rPr>
              <a:t>4</a:t>
            </a:r>
          </a:p>
        </p:txBody>
      </p:sp>
      <p:sp>
        <p:nvSpPr>
          <p:cNvPr id="55" name="Rectangle: Rounded Corners 54">
            <a:hlinkClick r:id="" action="ppaction://noaction">
              <a:snd r:embed="rId15" name="6_5espositiva.wav"/>
            </a:hlinkClick>
            <a:extLst>
              <a:ext uri="{FF2B5EF4-FFF2-40B4-BE49-F238E27FC236}">
                <a16:creationId xmlns:a16="http://schemas.microsoft.com/office/drawing/2014/main" id="{C6B4D254-8D1D-4C1E-963D-D81C26BE80C7}"/>
              </a:ext>
            </a:extLst>
          </p:cNvPr>
          <p:cNvSpPr/>
          <p:nvPr/>
        </p:nvSpPr>
        <p:spPr>
          <a:xfrm>
            <a:off x="144896" y="5942016"/>
            <a:ext cx="424070" cy="321099"/>
          </a:xfrm>
          <a:prstGeom prst="roundRect">
            <a:avLst/>
          </a:prstGeom>
          <a:solidFill>
            <a:schemeClr val="bg1">
              <a:lumMod val="95000"/>
            </a:schemeClr>
          </a:solidFill>
          <a:ln w="38100">
            <a:solidFill>
              <a:srgbClr val="FF006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FF0066"/>
                </a:solidFill>
                <a:latin typeface="Century Gothic" panose="020B0502020202020204" pitchFamily="34" charset="0"/>
              </a:rPr>
              <a:t>5</a:t>
            </a:r>
          </a:p>
        </p:txBody>
      </p:sp>
      <p:sp>
        <p:nvSpPr>
          <p:cNvPr id="56" name="Speech Bubble: Rectangle with Corners Rounded 55">
            <a:extLst>
              <a:ext uri="{FF2B5EF4-FFF2-40B4-BE49-F238E27FC236}">
                <a16:creationId xmlns:a16="http://schemas.microsoft.com/office/drawing/2014/main" id="{E20BB83D-AA22-44A8-84E8-8A1FED15979A}"/>
              </a:ext>
            </a:extLst>
          </p:cNvPr>
          <p:cNvSpPr/>
          <p:nvPr/>
        </p:nvSpPr>
        <p:spPr>
          <a:xfrm>
            <a:off x="8764791" y="3562288"/>
            <a:ext cx="3282313" cy="3019641"/>
          </a:xfrm>
          <a:prstGeom prst="wedgeRoundRectCallout">
            <a:avLst>
              <a:gd name="adj1" fmla="val 35158"/>
              <a:gd name="adj2" fmla="val -72763"/>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a:t>
            </a:r>
            <a:r>
              <a:rPr lang="en-GB" sz="2400" b="1" dirty="0">
                <a:solidFill>
                  <a:srgbClr val="002060"/>
                </a:solidFill>
                <a:latin typeface="Century Gothic" panose="020B0502020202020204" pitchFamily="34" charset="0"/>
              </a:rPr>
              <a:t>Adjectives</a:t>
            </a:r>
            <a:r>
              <a:rPr lang="en-GB" sz="2400" dirty="0">
                <a:solidFill>
                  <a:srgbClr val="002060"/>
                </a:solidFill>
                <a:latin typeface="Century Gothic" panose="020B0502020202020204" pitchFamily="34" charset="0"/>
              </a:rPr>
              <a:t> that end in ‘</a:t>
            </a:r>
            <a:r>
              <a:rPr lang="en-GB" sz="2400" b="1" dirty="0">
                <a:solidFill>
                  <a:srgbClr val="0070C0"/>
                </a:solidFill>
                <a:latin typeface="Century Gothic" panose="020B0502020202020204" pitchFamily="34" charset="0"/>
              </a:rPr>
              <a:t>o</a:t>
            </a:r>
            <a:r>
              <a:rPr lang="en-GB" sz="2400" dirty="0">
                <a:solidFill>
                  <a:srgbClr val="002060"/>
                </a:solidFill>
                <a:latin typeface="Century Gothic" panose="020B0502020202020204" pitchFamily="34" charset="0"/>
              </a:rPr>
              <a:t>’ change to an ‘</a:t>
            </a:r>
            <a:r>
              <a:rPr lang="en-GB" sz="2400" b="1" dirty="0">
                <a:solidFill>
                  <a:srgbClr val="FF0000"/>
                </a:solidFill>
                <a:latin typeface="Century Gothic" panose="020B0502020202020204" pitchFamily="34" charset="0"/>
              </a:rPr>
              <a:t>a</a:t>
            </a:r>
            <a:r>
              <a:rPr lang="en-GB" sz="2400" dirty="0">
                <a:solidFill>
                  <a:srgbClr val="002060"/>
                </a:solidFill>
                <a:latin typeface="Century Gothic" panose="020B0502020202020204" pitchFamily="34" charset="0"/>
              </a:rPr>
              <a:t>’ when the person or animal being described is female.</a:t>
            </a:r>
          </a:p>
        </p:txBody>
      </p:sp>
      <p:sp>
        <p:nvSpPr>
          <p:cNvPr id="57" name="TextBox 56">
            <a:extLst>
              <a:ext uri="{FF2B5EF4-FFF2-40B4-BE49-F238E27FC236}">
                <a16:creationId xmlns:a16="http://schemas.microsoft.com/office/drawing/2014/main" id="{AB220268-9459-4D8B-8D39-4C50978BE62F}"/>
              </a:ext>
            </a:extLst>
          </p:cNvPr>
          <p:cNvSpPr txBox="1"/>
          <p:nvPr/>
        </p:nvSpPr>
        <p:spPr>
          <a:xfrm>
            <a:off x="713095" y="1380955"/>
            <a:ext cx="2624436" cy="461665"/>
          </a:xfrm>
          <a:prstGeom prst="rect">
            <a:avLst/>
          </a:prstGeom>
          <a:noFill/>
        </p:spPr>
        <p:txBody>
          <a:bodyPr wrap="none" rtlCol="0">
            <a:spAutoFit/>
          </a:bodyPr>
          <a:lstStyle/>
          <a:p>
            <a:r>
              <a:rPr lang="en-GB" sz="2400" dirty="0">
                <a:solidFill>
                  <a:srgbClr val="002060"/>
                </a:solidFill>
                <a:latin typeface="Century Gothic" panose="020B0502020202020204" pitchFamily="34" charset="0"/>
              </a:rPr>
              <a:t>Escribe el verbo.</a:t>
            </a:r>
          </a:p>
        </p:txBody>
      </p:sp>
      <p:sp>
        <p:nvSpPr>
          <p:cNvPr id="58" name="TextBox 57">
            <a:extLst>
              <a:ext uri="{FF2B5EF4-FFF2-40B4-BE49-F238E27FC236}">
                <a16:creationId xmlns:a16="http://schemas.microsoft.com/office/drawing/2014/main" id="{5F2EE339-3A3E-42EA-869E-A5391288E8F7}"/>
              </a:ext>
            </a:extLst>
          </p:cNvPr>
          <p:cNvSpPr txBox="1"/>
          <p:nvPr/>
        </p:nvSpPr>
        <p:spPr>
          <a:xfrm>
            <a:off x="3324033" y="1379071"/>
            <a:ext cx="1263487" cy="461665"/>
          </a:xfrm>
          <a:prstGeom prst="rect">
            <a:avLst/>
          </a:prstGeom>
          <a:noFill/>
        </p:spPr>
        <p:txBody>
          <a:bodyPr wrap="none" rtlCol="0">
            <a:spAutoFit/>
          </a:bodyPr>
          <a:lstStyle/>
          <a:p>
            <a:r>
              <a:rPr lang="en-GB" sz="2400" dirty="0">
                <a:solidFill>
                  <a:srgbClr val="002060"/>
                </a:solidFill>
                <a:latin typeface="Century Gothic" panose="020B0502020202020204" pitchFamily="34" charset="0"/>
              </a:rPr>
              <a:t>Marca.</a:t>
            </a:r>
          </a:p>
        </p:txBody>
      </p:sp>
      <p:pic>
        <p:nvPicPr>
          <p:cNvPr id="59" name="Picture 58">
            <a:extLst>
              <a:ext uri="{FF2B5EF4-FFF2-40B4-BE49-F238E27FC236}">
                <a16:creationId xmlns:a16="http://schemas.microsoft.com/office/drawing/2014/main" id="{32CEB05A-CEE3-42DD-9300-761BD9B647A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605284" y="1353425"/>
            <a:ext cx="348418" cy="362935"/>
          </a:xfrm>
          <a:prstGeom prst="rect">
            <a:avLst/>
          </a:prstGeom>
        </p:spPr>
      </p:pic>
      <p:sp>
        <p:nvSpPr>
          <p:cNvPr id="60" name="TextBox 59">
            <a:extLst>
              <a:ext uri="{FF2B5EF4-FFF2-40B4-BE49-F238E27FC236}">
                <a16:creationId xmlns:a16="http://schemas.microsoft.com/office/drawing/2014/main" id="{0DE3DABD-2331-4FCC-9AAB-11EF245FE2B8}"/>
              </a:ext>
            </a:extLst>
          </p:cNvPr>
          <p:cNvSpPr txBox="1"/>
          <p:nvPr/>
        </p:nvSpPr>
        <p:spPr>
          <a:xfrm>
            <a:off x="5068961" y="4121405"/>
            <a:ext cx="1594193" cy="523220"/>
          </a:xfrm>
          <a:prstGeom prst="rect">
            <a:avLst/>
          </a:prstGeom>
          <a:noFill/>
        </p:spPr>
        <p:txBody>
          <a:bodyPr wrap="square" rtlCol="0">
            <a:spAutoFit/>
          </a:bodyPr>
          <a:lstStyle/>
          <a:p>
            <a:r>
              <a:rPr lang="en-GB" sz="2800" b="1" dirty="0" err="1">
                <a:solidFill>
                  <a:srgbClr val="92D050"/>
                </a:solidFill>
                <a:latin typeface="Century Gothic" panose="020B0502020202020204" pitchFamily="34" charset="0"/>
              </a:rPr>
              <a:t>Ángela</a:t>
            </a:r>
            <a:endParaRPr lang="en-GB" sz="2800" b="1" dirty="0">
              <a:solidFill>
                <a:srgbClr val="92D050"/>
              </a:solidFill>
              <a:latin typeface="Century Gothic" panose="020B0502020202020204" pitchFamily="34" charset="0"/>
            </a:endParaRPr>
          </a:p>
        </p:txBody>
      </p:sp>
      <p:sp>
        <p:nvSpPr>
          <p:cNvPr id="61" name="TextBox 60">
            <a:extLst>
              <a:ext uri="{FF2B5EF4-FFF2-40B4-BE49-F238E27FC236}">
                <a16:creationId xmlns:a16="http://schemas.microsoft.com/office/drawing/2014/main" id="{A7947B4C-ED53-4007-BA29-8895FAC592EB}"/>
              </a:ext>
            </a:extLst>
          </p:cNvPr>
          <p:cNvSpPr txBox="1"/>
          <p:nvPr/>
        </p:nvSpPr>
        <p:spPr>
          <a:xfrm>
            <a:off x="5132228" y="5088781"/>
            <a:ext cx="1693917" cy="523220"/>
          </a:xfrm>
          <a:prstGeom prst="rect">
            <a:avLst/>
          </a:prstGeom>
          <a:noFill/>
        </p:spPr>
        <p:txBody>
          <a:bodyPr wrap="square" rtlCol="0">
            <a:spAutoFit/>
          </a:bodyPr>
          <a:lstStyle/>
          <a:p>
            <a:r>
              <a:rPr lang="en-GB" sz="2800" b="1" dirty="0">
                <a:solidFill>
                  <a:srgbClr val="92D050"/>
                </a:solidFill>
                <a:latin typeface="Century Gothic" panose="020B0502020202020204" pitchFamily="34" charset="0"/>
              </a:rPr>
              <a:t>Rubén</a:t>
            </a:r>
          </a:p>
        </p:txBody>
      </p:sp>
      <p:sp>
        <p:nvSpPr>
          <p:cNvPr id="62" name="TextBox 61">
            <a:extLst>
              <a:ext uri="{FF2B5EF4-FFF2-40B4-BE49-F238E27FC236}">
                <a16:creationId xmlns:a16="http://schemas.microsoft.com/office/drawing/2014/main" id="{11FA614A-E4A2-4F00-B6AF-19CC5C56689A}"/>
              </a:ext>
            </a:extLst>
          </p:cNvPr>
          <p:cNvSpPr txBox="1"/>
          <p:nvPr/>
        </p:nvSpPr>
        <p:spPr>
          <a:xfrm>
            <a:off x="5107879" y="5699378"/>
            <a:ext cx="1478852" cy="523220"/>
          </a:xfrm>
          <a:prstGeom prst="rect">
            <a:avLst/>
          </a:prstGeom>
          <a:noFill/>
        </p:spPr>
        <p:txBody>
          <a:bodyPr wrap="square" rtlCol="0">
            <a:spAutoFit/>
          </a:bodyPr>
          <a:lstStyle/>
          <a:p>
            <a:r>
              <a:rPr lang="en-GB" sz="2800" b="1" dirty="0" err="1">
                <a:solidFill>
                  <a:srgbClr val="92D050"/>
                </a:solidFill>
                <a:latin typeface="Century Gothic" panose="020B0502020202020204" pitchFamily="34" charset="0"/>
              </a:rPr>
              <a:t>Ángela</a:t>
            </a:r>
            <a:endParaRPr lang="en-GB" sz="2800" b="1" dirty="0">
              <a:solidFill>
                <a:srgbClr val="92D050"/>
              </a:solidFill>
              <a:latin typeface="Century Gothic" panose="020B0502020202020204" pitchFamily="34" charset="0"/>
            </a:endParaRPr>
          </a:p>
        </p:txBody>
      </p:sp>
      <p:sp>
        <p:nvSpPr>
          <p:cNvPr id="63" name="TextBox 62">
            <a:extLst>
              <a:ext uri="{FF2B5EF4-FFF2-40B4-BE49-F238E27FC236}">
                <a16:creationId xmlns:a16="http://schemas.microsoft.com/office/drawing/2014/main" id="{E4BF9181-8BB1-4141-9FCA-8E01B075780C}"/>
              </a:ext>
            </a:extLst>
          </p:cNvPr>
          <p:cNvSpPr txBox="1"/>
          <p:nvPr/>
        </p:nvSpPr>
        <p:spPr>
          <a:xfrm>
            <a:off x="6813183" y="4102999"/>
            <a:ext cx="1693917" cy="523220"/>
          </a:xfrm>
          <a:prstGeom prst="rect">
            <a:avLst/>
          </a:prstGeom>
          <a:noFill/>
        </p:spPr>
        <p:txBody>
          <a:bodyPr wrap="square" rtlCol="0">
            <a:spAutoFit/>
          </a:bodyPr>
          <a:lstStyle/>
          <a:p>
            <a:r>
              <a:rPr lang="en-GB" sz="2800" b="1" dirty="0">
                <a:solidFill>
                  <a:srgbClr val="92D050"/>
                </a:solidFill>
                <a:latin typeface="Century Gothic" panose="020B0502020202020204" pitchFamily="34" charset="0"/>
              </a:rPr>
              <a:t>active</a:t>
            </a:r>
          </a:p>
        </p:txBody>
      </p:sp>
      <p:sp>
        <p:nvSpPr>
          <p:cNvPr id="64" name="TextBox 63">
            <a:extLst>
              <a:ext uri="{FF2B5EF4-FFF2-40B4-BE49-F238E27FC236}">
                <a16:creationId xmlns:a16="http://schemas.microsoft.com/office/drawing/2014/main" id="{4DC61688-05BC-4B7A-AE2F-424007A5D3F8}"/>
              </a:ext>
            </a:extLst>
          </p:cNvPr>
          <p:cNvSpPr txBox="1"/>
          <p:nvPr/>
        </p:nvSpPr>
        <p:spPr>
          <a:xfrm>
            <a:off x="6727842" y="5096486"/>
            <a:ext cx="1896180" cy="523220"/>
          </a:xfrm>
          <a:prstGeom prst="rect">
            <a:avLst/>
          </a:prstGeom>
          <a:noFill/>
        </p:spPr>
        <p:txBody>
          <a:bodyPr wrap="square" rtlCol="0">
            <a:spAutoFit/>
          </a:bodyPr>
          <a:lstStyle/>
          <a:p>
            <a:r>
              <a:rPr lang="en-GB" sz="2800" b="1" dirty="0">
                <a:solidFill>
                  <a:srgbClr val="92D050"/>
                </a:solidFill>
                <a:latin typeface="Century Gothic" panose="020B0502020202020204" pitchFamily="34" charset="0"/>
              </a:rPr>
              <a:t>annoying</a:t>
            </a:r>
          </a:p>
        </p:txBody>
      </p:sp>
      <p:sp>
        <p:nvSpPr>
          <p:cNvPr id="65" name="TextBox 64">
            <a:extLst>
              <a:ext uri="{FF2B5EF4-FFF2-40B4-BE49-F238E27FC236}">
                <a16:creationId xmlns:a16="http://schemas.microsoft.com/office/drawing/2014/main" id="{F841847C-2299-4760-A669-0E276A65DE32}"/>
              </a:ext>
            </a:extLst>
          </p:cNvPr>
          <p:cNvSpPr txBox="1"/>
          <p:nvPr/>
        </p:nvSpPr>
        <p:spPr>
          <a:xfrm>
            <a:off x="6766119" y="5680406"/>
            <a:ext cx="1544930" cy="523220"/>
          </a:xfrm>
          <a:prstGeom prst="rect">
            <a:avLst/>
          </a:prstGeom>
          <a:noFill/>
        </p:spPr>
        <p:txBody>
          <a:bodyPr wrap="square" rtlCol="0">
            <a:spAutoFit/>
          </a:bodyPr>
          <a:lstStyle/>
          <a:p>
            <a:r>
              <a:rPr lang="en-GB" sz="2800" b="1" dirty="0">
                <a:solidFill>
                  <a:srgbClr val="92D050"/>
                </a:solidFill>
                <a:latin typeface="Century Gothic" panose="020B0502020202020204" pitchFamily="34" charset="0"/>
              </a:rPr>
              <a:t>positive</a:t>
            </a:r>
          </a:p>
        </p:txBody>
      </p:sp>
      <p:sp>
        <p:nvSpPr>
          <p:cNvPr id="68" name="TextBox 3">
            <a:extLst>
              <a:ext uri="{FF2B5EF4-FFF2-40B4-BE49-F238E27FC236}">
                <a16:creationId xmlns:a16="http://schemas.microsoft.com/office/drawing/2014/main" id="{7CC7002B-C6E3-435F-9569-B74457AB37CB}"/>
              </a:ext>
            </a:extLst>
          </p:cNvPr>
          <p:cNvSpPr txBox="1"/>
          <p:nvPr/>
        </p:nvSpPr>
        <p:spPr>
          <a:xfrm>
            <a:off x="5107879" y="1918277"/>
            <a:ext cx="4861411" cy="830997"/>
          </a:xfrm>
          <a:prstGeom prst="rect">
            <a:avLst/>
          </a:prstGeom>
          <a:noFill/>
        </p:spPr>
        <p:txBody>
          <a:bodyPr wrap="square" rtlCol="0">
            <a:spAutoFit/>
          </a:bodyPr>
          <a:lstStyle/>
          <a:p>
            <a:r>
              <a:rPr lang="en-GB" sz="2400" b="1" dirty="0" err="1">
                <a:solidFill>
                  <a:srgbClr val="002060"/>
                </a:solidFill>
                <a:latin typeface="Century Gothic" panose="020B0502020202020204" pitchFamily="34" charset="0"/>
              </a:rPr>
              <a:t>Escucha</a:t>
            </a:r>
            <a:r>
              <a:rPr lang="en-GB" sz="2400" b="1" dirty="0">
                <a:solidFill>
                  <a:srgbClr val="002060"/>
                </a:solidFill>
                <a:latin typeface="Century Gothic" panose="020B0502020202020204" pitchFamily="34" charset="0"/>
              </a:rPr>
              <a:t> el </a:t>
            </a:r>
            <a:r>
              <a:rPr lang="en-GB" sz="2400" b="1" dirty="0" err="1">
                <a:solidFill>
                  <a:srgbClr val="002060"/>
                </a:solidFill>
                <a:latin typeface="Century Gothic" panose="020B0502020202020204" pitchFamily="34" charset="0"/>
              </a:rPr>
              <a:t>adjetivo</a:t>
            </a:r>
            <a:r>
              <a:rPr lang="en-GB" sz="2400" b="1" dirty="0">
                <a:solidFill>
                  <a:srgbClr val="002060"/>
                </a:solidFill>
                <a:latin typeface="Century Gothic" panose="020B0502020202020204" pitchFamily="34" charset="0"/>
              </a:rPr>
              <a:t>:</a:t>
            </a:r>
          </a:p>
          <a:p>
            <a:r>
              <a:rPr lang="en-GB" sz="2400" dirty="0">
                <a:solidFill>
                  <a:srgbClr val="002060"/>
                </a:solidFill>
                <a:latin typeface="Century Gothic" panose="020B0502020202020204" pitchFamily="34" charset="0"/>
              </a:rPr>
              <a:t>¿Es Rubén o </a:t>
            </a:r>
            <a:r>
              <a:rPr lang="en-GB" sz="2400" dirty="0" err="1">
                <a:solidFill>
                  <a:srgbClr val="002060"/>
                </a:solidFill>
                <a:latin typeface="Century Gothic" panose="020B0502020202020204" pitchFamily="34" charset="0"/>
              </a:rPr>
              <a:t>Ángela</a:t>
            </a:r>
            <a:r>
              <a:rPr lang="en-GB" sz="2400" dirty="0">
                <a:solidFill>
                  <a:srgbClr val="002060"/>
                </a:solidFill>
                <a:latin typeface="Century Gothic" panose="020B0502020202020204" pitchFamily="34" charset="0"/>
              </a:rPr>
              <a:t>?</a:t>
            </a:r>
          </a:p>
        </p:txBody>
      </p:sp>
      <p:sp>
        <p:nvSpPr>
          <p:cNvPr id="69" name="TextBox 3">
            <a:extLst>
              <a:ext uri="{FF2B5EF4-FFF2-40B4-BE49-F238E27FC236}">
                <a16:creationId xmlns:a16="http://schemas.microsoft.com/office/drawing/2014/main" id="{B36BC931-EC14-4315-906F-7E005A26F292}"/>
              </a:ext>
            </a:extLst>
          </p:cNvPr>
          <p:cNvSpPr txBox="1"/>
          <p:nvPr/>
        </p:nvSpPr>
        <p:spPr>
          <a:xfrm>
            <a:off x="6684488" y="2970848"/>
            <a:ext cx="4861411"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¿en </a:t>
            </a:r>
            <a:r>
              <a:rPr lang="en-GB" sz="2400" b="1" dirty="0" err="1">
                <a:solidFill>
                  <a:srgbClr val="002060"/>
                </a:solidFill>
                <a:latin typeface="Century Gothic" panose="020B0502020202020204" pitchFamily="34" charset="0"/>
              </a:rPr>
              <a:t>inglés</a:t>
            </a:r>
            <a:r>
              <a:rPr lang="en-GB" sz="2400" b="1" dirty="0">
                <a:solidFill>
                  <a:srgbClr val="002060"/>
                </a:solidFill>
                <a:latin typeface="Century Gothic" panose="020B0502020202020204" pitchFamily="34" charset="0"/>
              </a:rPr>
              <a:t>?</a:t>
            </a:r>
            <a:endParaRPr lang="en-GB" sz="2400" dirty="0">
              <a:solidFill>
                <a:srgbClr val="002060"/>
              </a:solidFill>
              <a:latin typeface="Century Gothic" panose="020B0502020202020204" pitchFamily="34" charset="0"/>
            </a:endParaRPr>
          </a:p>
        </p:txBody>
      </p:sp>
      <p:pic>
        <p:nvPicPr>
          <p:cNvPr id="70" name="Picture 69" descr="A picture containing text, toy, doll&#10;&#10;Description automatically generated">
            <a:extLst>
              <a:ext uri="{FF2B5EF4-FFF2-40B4-BE49-F238E27FC236}">
                <a16:creationId xmlns:a16="http://schemas.microsoft.com/office/drawing/2014/main" id="{A1A2FA6F-4E63-4B11-906B-66A39B146CC1}"/>
              </a:ext>
            </a:extLst>
          </p:cNvPr>
          <p:cNvPicPr>
            <a:picLocks noChangeAspect="1"/>
          </p:cNvPicPr>
          <p:nvPr/>
        </p:nvPicPr>
        <p:blipFill>
          <a:blip r:embed="rId16"/>
          <a:stretch>
            <a:fillRect/>
          </a:stretch>
        </p:blipFill>
        <p:spPr>
          <a:xfrm>
            <a:off x="7866135" y="302590"/>
            <a:ext cx="936716" cy="1522165"/>
          </a:xfrm>
          <a:prstGeom prst="rect">
            <a:avLst/>
          </a:prstGeom>
        </p:spPr>
      </p:pic>
      <p:pic>
        <p:nvPicPr>
          <p:cNvPr id="71" name="Picture 70">
            <a:extLst>
              <a:ext uri="{FF2B5EF4-FFF2-40B4-BE49-F238E27FC236}">
                <a16:creationId xmlns:a16="http://schemas.microsoft.com/office/drawing/2014/main" id="{B5A625FC-C899-4EEB-9119-D89FB29C8AD2}"/>
              </a:ext>
            </a:extLst>
          </p:cNvPr>
          <p:cNvPicPr>
            <a:picLocks noChangeAspect="1"/>
          </p:cNvPicPr>
          <p:nvPr/>
        </p:nvPicPr>
        <p:blipFill>
          <a:blip r:embed="rId17"/>
          <a:stretch>
            <a:fillRect/>
          </a:stretch>
        </p:blipFill>
        <p:spPr>
          <a:xfrm>
            <a:off x="8918612" y="68046"/>
            <a:ext cx="1454500" cy="1744733"/>
          </a:xfrm>
          <a:prstGeom prst="rect">
            <a:avLst/>
          </a:prstGeom>
        </p:spPr>
      </p:pic>
    </p:spTree>
    <p:extLst>
      <p:ext uri="{BB962C8B-B14F-4D97-AF65-F5344CB8AC3E}">
        <p14:creationId xmlns:p14="http://schemas.microsoft.com/office/powerpoint/2010/main" val="2757165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7"/>
                                        </p:tgtEl>
                                        <p:attrNameLst>
                                          <p:attrName>style.visibility</p:attrName>
                                        </p:attrNameLst>
                                      </p:cBhvr>
                                      <p:to>
                                        <p:strVal val="visible"/>
                                      </p:to>
                                    </p:set>
                                    <p:anim calcmode="lin" valueType="num">
                                      <p:cBhvr additive="base">
                                        <p:cTn id="7" dur="500" fill="hold"/>
                                        <p:tgtEl>
                                          <p:spTgt spid="57"/>
                                        </p:tgtEl>
                                        <p:attrNameLst>
                                          <p:attrName>ppt_x</p:attrName>
                                        </p:attrNameLst>
                                      </p:cBhvr>
                                      <p:tavLst>
                                        <p:tav tm="0">
                                          <p:val>
                                            <p:strVal val="#ppt_x"/>
                                          </p:val>
                                        </p:tav>
                                        <p:tav tm="100000">
                                          <p:val>
                                            <p:strVal val="#ppt_x"/>
                                          </p:val>
                                        </p:tav>
                                      </p:tavLst>
                                    </p:anim>
                                    <p:anim calcmode="lin" valueType="num">
                                      <p:cBhvr additive="base">
                                        <p:cTn id="8" dur="500" fill="hold"/>
                                        <p:tgtEl>
                                          <p:spTgt spid="5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8_escribeelverbo.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8"/>
                                        </p:tgtEl>
                                        <p:attrNameLst>
                                          <p:attrName>style.visibility</p:attrName>
                                        </p:attrNameLst>
                                      </p:cBhvr>
                                      <p:to>
                                        <p:strVal val="visible"/>
                                      </p:to>
                                    </p:set>
                                    <p:anim calcmode="lin" valueType="num">
                                      <p:cBhvr additive="base">
                                        <p:cTn id="13" dur="500" fill="hold"/>
                                        <p:tgtEl>
                                          <p:spTgt spid="58"/>
                                        </p:tgtEl>
                                        <p:attrNameLst>
                                          <p:attrName>ppt_x</p:attrName>
                                        </p:attrNameLst>
                                      </p:cBhvr>
                                      <p:tavLst>
                                        <p:tav tm="0">
                                          <p:val>
                                            <p:strVal val="#ppt_x"/>
                                          </p:val>
                                        </p:tav>
                                        <p:tav tm="100000">
                                          <p:val>
                                            <p:strVal val="#ppt_x"/>
                                          </p:val>
                                        </p:tav>
                                      </p:tavLst>
                                    </p:anim>
                                    <p:anim calcmode="lin" valueType="num">
                                      <p:cBhvr additive="base">
                                        <p:cTn id="14" dur="500" fill="hold"/>
                                        <p:tgtEl>
                                          <p:spTgt spid="5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4" name="9_marca.wav"/>
                                        </p:tgtEl>
                                      </p:cMediaNode>
                                    </p:audio>
                                  </p:subTnLst>
                                </p:cTn>
                              </p:par>
                              <p:par>
                                <p:cTn id="15" presetID="2" presetClass="entr" presetSubtype="4" fill="hold" nodeType="withEffect">
                                  <p:stCondLst>
                                    <p:cond delay="0"/>
                                  </p:stCondLst>
                                  <p:childTnLst>
                                    <p:set>
                                      <p:cBhvr>
                                        <p:cTn id="16" dur="1" fill="hold">
                                          <p:stCondLst>
                                            <p:cond delay="0"/>
                                          </p:stCondLst>
                                        </p:cTn>
                                        <p:tgtEl>
                                          <p:spTgt spid="59"/>
                                        </p:tgtEl>
                                        <p:attrNameLst>
                                          <p:attrName>style.visibility</p:attrName>
                                        </p:attrNameLst>
                                      </p:cBhvr>
                                      <p:to>
                                        <p:strVal val="visible"/>
                                      </p:to>
                                    </p:set>
                                    <p:anim calcmode="lin" valueType="num">
                                      <p:cBhvr additive="base">
                                        <p:cTn id="17" dur="500" fill="hold"/>
                                        <p:tgtEl>
                                          <p:spTgt spid="59"/>
                                        </p:tgtEl>
                                        <p:attrNameLst>
                                          <p:attrName>ppt_x</p:attrName>
                                        </p:attrNameLst>
                                      </p:cBhvr>
                                      <p:tavLst>
                                        <p:tav tm="0">
                                          <p:val>
                                            <p:strVal val="#ppt_x"/>
                                          </p:val>
                                        </p:tav>
                                        <p:tav tm="100000">
                                          <p:val>
                                            <p:strVal val="#ppt_x"/>
                                          </p:val>
                                        </p:tav>
                                      </p:tavLst>
                                    </p:anim>
                                    <p:anim calcmode="lin" valueType="num">
                                      <p:cBhvr additive="base">
                                        <p:cTn id="18" dur="500" fill="hold"/>
                                        <p:tgtEl>
                                          <p:spTgt spid="59"/>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4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4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49"/>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grpId="0" nodeType="clickEffect">
                                  <p:stCondLst>
                                    <p:cond delay="0"/>
                                  </p:stCondLst>
                                  <p:childTnLst>
                                    <p:set>
                                      <p:cBhvr>
                                        <p:cTn id="70" dur="1" fill="hold">
                                          <p:stCondLst>
                                            <p:cond delay="0"/>
                                          </p:stCondLst>
                                        </p:cTn>
                                        <p:tgtEl>
                                          <p:spTgt spid="56"/>
                                        </p:tgtEl>
                                        <p:attrNameLst>
                                          <p:attrName>style.visibility</p:attrName>
                                        </p:attrNameLst>
                                      </p:cBhvr>
                                      <p:to>
                                        <p:strVal val="visible"/>
                                      </p:to>
                                    </p:set>
                                    <p:anim calcmode="lin" valueType="num">
                                      <p:cBhvr additive="base">
                                        <p:cTn id="71" dur="500" fill="hold"/>
                                        <p:tgtEl>
                                          <p:spTgt spid="56"/>
                                        </p:tgtEl>
                                        <p:attrNameLst>
                                          <p:attrName>ppt_x</p:attrName>
                                        </p:attrNameLst>
                                      </p:cBhvr>
                                      <p:tavLst>
                                        <p:tav tm="0">
                                          <p:val>
                                            <p:strVal val="#ppt_x"/>
                                          </p:val>
                                        </p:tav>
                                        <p:tav tm="100000">
                                          <p:val>
                                            <p:strVal val="#ppt_x"/>
                                          </p:val>
                                        </p:tav>
                                      </p:tavLst>
                                    </p:anim>
                                    <p:anim calcmode="lin" valueType="num">
                                      <p:cBhvr additive="base">
                                        <p:cTn id="72" dur="500" fill="hold"/>
                                        <p:tgtEl>
                                          <p:spTgt spid="56"/>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grpId="0" nodeType="clickEffect">
                                  <p:stCondLst>
                                    <p:cond delay="0"/>
                                  </p:stCondLst>
                                  <p:childTnLst>
                                    <p:set>
                                      <p:cBhvr>
                                        <p:cTn id="76" dur="1" fill="hold">
                                          <p:stCondLst>
                                            <p:cond delay="0"/>
                                          </p:stCondLst>
                                        </p:cTn>
                                        <p:tgtEl>
                                          <p:spTgt spid="68"/>
                                        </p:tgtEl>
                                        <p:attrNameLst>
                                          <p:attrName>style.visibility</p:attrName>
                                        </p:attrNameLst>
                                      </p:cBhvr>
                                      <p:to>
                                        <p:strVal val="visible"/>
                                      </p:to>
                                    </p:set>
                                    <p:anim calcmode="lin" valueType="num">
                                      <p:cBhvr additive="base">
                                        <p:cTn id="77" dur="500" fill="hold"/>
                                        <p:tgtEl>
                                          <p:spTgt spid="68"/>
                                        </p:tgtEl>
                                        <p:attrNameLst>
                                          <p:attrName>ppt_x</p:attrName>
                                        </p:attrNameLst>
                                      </p:cBhvr>
                                      <p:tavLst>
                                        <p:tav tm="0">
                                          <p:val>
                                            <p:strVal val="#ppt_x"/>
                                          </p:val>
                                        </p:tav>
                                        <p:tav tm="100000">
                                          <p:val>
                                            <p:strVal val="#ppt_x"/>
                                          </p:val>
                                        </p:tav>
                                      </p:tavLst>
                                    </p:anim>
                                    <p:anim calcmode="lin" valueType="num">
                                      <p:cBhvr additive="base">
                                        <p:cTn id="78" dur="500" fill="hold"/>
                                        <p:tgtEl>
                                          <p:spTgt spid="6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75"/>
                                            </p:cond>
                                          </p:stCondLst>
                                          <p:endCondLst>
                                            <p:cond evt="onStopAudio" delay="0">
                                              <p:tgtEl>
                                                <p:sldTgt/>
                                              </p:tgtEl>
                                            </p:cond>
                                          </p:endCondLst>
                                        </p:cTn>
                                        <p:tgtEl>
                                          <p:sndTgt r:embed="rId5" name="10_escuchaeladjevctivoesangela.wav"/>
                                        </p:tgtEl>
                                      </p:cMediaNode>
                                    </p:audio>
                                  </p:sub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60"/>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61"/>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62"/>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2" presetClass="entr" presetSubtype="4" fill="hold" grpId="0" nodeType="clickEffect">
                                  <p:stCondLst>
                                    <p:cond delay="0"/>
                                  </p:stCondLst>
                                  <p:childTnLst>
                                    <p:set>
                                      <p:cBhvr>
                                        <p:cTn id="94" dur="1" fill="hold">
                                          <p:stCondLst>
                                            <p:cond delay="0"/>
                                          </p:stCondLst>
                                        </p:cTn>
                                        <p:tgtEl>
                                          <p:spTgt spid="69"/>
                                        </p:tgtEl>
                                        <p:attrNameLst>
                                          <p:attrName>style.visibility</p:attrName>
                                        </p:attrNameLst>
                                      </p:cBhvr>
                                      <p:to>
                                        <p:strVal val="visible"/>
                                      </p:to>
                                    </p:set>
                                    <p:anim calcmode="lin" valueType="num">
                                      <p:cBhvr additive="base">
                                        <p:cTn id="95" dur="500" fill="hold"/>
                                        <p:tgtEl>
                                          <p:spTgt spid="69"/>
                                        </p:tgtEl>
                                        <p:attrNameLst>
                                          <p:attrName>ppt_x</p:attrName>
                                        </p:attrNameLst>
                                      </p:cBhvr>
                                      <p:tavLst>
                                        <p:tav tm="0">
                                          <p:val>
                                            <p:strVal val="#ppt_x"/>
                                          </p:val>
                                        </p:tav>
                                        <p:tav tm="100000">
                                          <p:val>
                                            <p:strVal val="#ppt_x"/>
                                          </p:val>
                                        </p:tav>
                                      </p:tavLst>
                                    </p:anim>
                                    <p:anim calcmode="lin" valueType="num">
                                      <p:cBhvr additive="base">
                                        <p:cTn id="96" dur="500" fill="hold"/>
                                        <p:tgtEl>
                                          <p:spTgt spid="69"/>
                                        </p:tgtEl>
                                        <p:attrNameLst>
                                          <p:attrName>ppt_y</p:attrName>
                                        </p:attrNameLst>
                                      </p:cBhvr>
                                      <p:tavLst>
                                        <p:tav tm="0">
                                          <p:val>
                                            <p:strVal val="1+#ppt_h/2"/>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63"/>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grpId="0" nodeType="clickEffect">
                                  <p:stCondLst>
                                    <p:cond delay="0"/>
                                  </p:stCondLst>
                                  <p:childTnLst>
                                    <p:set>
                                      <p:cBhvr>
                                        <p:cTn id="104" dur="1" fill="hold">
                                          <p:stCondLst>
                                            <p:cond delay="0"/>
                                          </p:stCondLst>
                                        </p:cTn>
                                        <p:tgtEl>
                                          <p:spTgt spid="64"/>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grpId="0" nodeType="clickEffect">
                                  <p:stCondLst>
                                    <p:cond delay="0"/>
                                  </p:stCondLst>
                                  <p:childTnLst>
                                    <p:set>
                                      <p:cBhvr>
                                        <p:cTn id="108" dur="1" fill="hold">
                                          <p:stCondLst>
                                            <p:cond delay="0"/>
                                          </p:stCondLst>
                                        </p:cTn>
                                        <p:tgtEl>
                                          <p:spTgt spid="65"/>
                                        </p:tgtEl>
                                        <p:attrNameLst>
                                          <p:attrName>style.visibility</p:attrName>
                                        </p:attrNameLst>
                                      </p:cBhvr>
                                      <p:to>
                                        <p:strVal val="visible"/>
                                      </p:to>
                                    </p:set>
                                  </p:childTnLst>
                                </p:cTn>
                              </p:par>
                              <p:par>
                                <p:cTn id="109" presetID="2" presetClass="entr" presetSubtype="4" fill="hold" nodeType="withEffect">
                                  <p:stCondLst>
                                    <p:cond delay="0"/>
                                  </p:stCondLst>
                                  <p:childTnLst>
                                    <p:set>
                                      <p:cBhvr>
                                        <p:cTn id="110" dur="1" fill="hold">
                                          <p:stCondLst>
                                            <p:cond delay="0"/>
                                          </p:stCondLst>
                                        </p:cTn>
                                        <p:tgtEl>
                                          <p:spTgt spid="70"/>
                                        </p:tgtEl>
                                        <p:attrNameLst>
                                          <p:attrName>style.visibility</p:attrName>
                                        </p:attrNameLst>
                                      </p:cBhvr>
                                      <p:to>
                                        <p:strVal val="visible"/>
                                      </p:to>
                                    </p:set>
                                    <p:anim calcmode="lin" valueType="num">
                                      <p:cBhvr additive="base">
                                        <p:cTn id="111" dur="500" fill="hold"/>
                                        <p:tgtEl>
                                          <p:spTgt spid="70"/>
                                        </p:tgtEl>
                                        <p:attrNameLst>
                                          <p:attrName>ppt_x</p:attrName>
                                        </p:attrNameLst>
                                      </p:cBhvr>
                                      <p:tavLst>
                                        <p:tav tm="0">
                                          <p:val>
                                            <p:strVal val="#ppt_x"/>
                                          </p:val>
                                        </p:tav>
                                        <p:tav tm="100000">
                                          <p:val>
                                            <p:strVal val="#ppt_x"/>
                                          </p:val>
                                        </p:tav>
                                      </p:tavLst>
                                    </p:anim>
                                    <p:anim calcmode="lin" valueType="num">
                                      <p:cBhvr additive="base">
                                        <p:cTn id="112" dur="500" fill="hold"/>
                                        <p:tgtEl>
                                          <p:spTgt spid="7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4" grpId="0"/>
      <p:bldP spid="45" grpId="0"/>
      <p:bldP spid="46" grpId="0"/>
      <p:bldP spid="47" grpId="0"/>
      <p:bldP spid="48" grpId="0"/>
      <p:bldP spid="56" grpId="0" animBg="1"/>
      <p:bldP spid="57" grpId="0"/>
      <p:bldP spid="58" grpId="0"/>
      <p:bldP spid="60" grpId="0"/>
      <p:bldP spid="61" grpId="0"/>
      <p:bldP spid="62" grpId="0"/>
      <p:bldP spid="63" grpId="0"/>
      <p:bldP spid="64" grpId="0"/>
      <p:bldP spid="65" grpId="0"/>
      <p:bldP spid="68" grpId="0"/>
      <p:bldP spid="6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descr="Brain, Idea, Think, Creativity">
            <a:extLst>
              <a:ext uri="{FF2B5EF4-FFF2-40B4-BE49-F238E27FC236}">
                <a16:creationId xmlns:a16="http://schemas.microsoft.com/office/drawing/2014/main" id="{705C450C-CADB-4017-97F0-D072DC29E55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30482" y="90436"/>
            <a:ext cx="922444" cy="92244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F074F538-2ED0-4E68-AA87-04AE189CE184}"/>
              </a:ext>
            </a:extLst>
          </p:cNvPr>
          <p:cNvSpPr>
            <a:spLocks noGrp="1"/>
          </p:cNvSpPr>
          <p:nvPr>
            <p:ph type="title"/>
          </p:nvPr>
        </p:nvSpPr>
        <p:spPr>
          <a:xfrm>
            <a:off x="10391409" y="1112999"/>
            <a:ext cx="1800591" cy="277000"/>
          </a:xfrm>
          <a:solidFill>
            <a:srgbClr val="0070C0"/>
          </a:solidFill>
        </p:spPr>
        <p:txBody>
          <a:bodyPr>
            <a:noAutofit/>
          </a:bodyPr>
          <a:lstStyle/>
          <a:p>
            <a:pPr algn="ctr"/>
            <a:r>
              <a:rPr lang="en-GB" sz="2000" dirty="0" err="1">
                <a:solidFill>
                  <a:schemeClr val="bg1"/>
                </a:solidFill>
                <a:latin typeface="Century Gothic" panose="020B0502020202020204" pitchFamily="34" charset="0"/>
              </a:rPr>
              <a:t>vocabulario</a:t>
            </a:r>
            <a:endParaRPr lang="en-GB" sz="2000" dirty="0">
              <a:solidFill>
                <a:schemeClr val="bg1"/>
              </a:solidFill>
              <a:latin typeface="Century Gothic" panose="020B0502020202020204" pitchFamily="34" charset="0"/>
            </a:endParaRPr>
          </a:p>
        </p:txBody>
      </p:sp>
      <p:pic>
        <p:nvPicPr>
          <p:cNvPr id="10" name="Picture 2" descr="Calendar, Agenda, Notes, Scheduling, Planning, Marking">
            <a:extLst>
              <a:ext uri="{FF2B5EF4-FFF2-40B4-BE49-F238E27FC236}">
                <a16:creationId xmlns:a16="http://schemas.microsoft.com/office/drawing/2014/main" id="{C44F5006-73ED-4EAB-ADF9-9A4C3513F5F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86242" y="248472"/>
            <a:ext cx="2561728" cy="269261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55ACDEE0-751E-4C8B-B62E-91B89EDCF3A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262345" y="914400"/>
            <a:ext cx="232968" cy="242675"/>
          </a:xfrm>
          <a:prstGeom prst="rect">
            <a:avLst/>
          </a:prstGeom>
        </p:spPr>
      </p:pic>
      <p:pic>
        <p:nvPicPr>
          <p:cNvPr id="12" name="Picture 11">
            <a:extLst>
              <a:ext uri="{FF2B5EF4-FFF2-40B4-BE49-F238E27FC236}">
                <a16:creationId xmlns:a16="http://schemas.microsoft.com/office/drawing/2014/main" id="{A2B1A416-6CDA-4315-8BE7-1BBAEC5FF45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582182" y="914400"/>
            <a:ext cx="232968" cy="242675"/>
          </a:xfrm>
          <a:prstGeom prst="rect">
            <a:avLst/>
          </a:prstGeom>
        </p:spPr>
      </p:pic>
      <p:pic>
        <p:nvPicPr>
          <p:cNvPr id="13" name="Picture 12">
            <a:extLst>
              <a:ext uri="{FF2B5EF4-FFF2-40B4-BE49-F238E27FC236}">
                <a16:creationId xmlns:a16="http://schemas.microsoft.com/office/drawing/2014/main" id="{9903AE3C-834C-4E7A-BDCC-A06693D7B6C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24334" y="914400"/>
            <a:ext cx="232968" cy="242675"/>
          </a:xfrm>
          <a:prstGeom prst="rect">
            <a:avLst/>
          </a:prstGeom>
        </p:spPr>
      </p:pic>
      <p:pic>
        <p:nvPicPr>
          <p:cNvPr id="21" name="Picture 20">
            <a:extLst>
              <a:ext uri="{FF2B5EF4-FFF2-40B4-BE49-F238E27FC236}">
                <a16:creationId xmlns:a16="http://schemas.microsoft.com/office/drawing/2014/main" id="{7891B3D4-8B98-46D7-BA8D-0990469804A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65879" y="1321617"/>
            <a:ext cx="232968" cy="242675"/>
          </a:xfrm>
          <a:prstGeom prst="rect">
            <a:avLst/>
          </a:prstGeom>
        </p:spPr>
      </p:pic>
      <p:pic>
        <p:nvPicPr>
          <p:cNvPr id="22" name="Picture 21">
            <a:extLst>
              <a:ext uri="{FF2B5EF4-FFF2-40B4-BE49-F238E27FC236}">
                <a16:creationId xmlns:a16="http://schemas.microsoft.com/office/drawing/2014/main" id="{E3BAE8FC-4C30-477D-813D-5CC05F7C57C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608031" y="1321617"/>
            <a:ext cx="232968" cy="242675"/>
          </a:xfrm>
          <a:prstGeom prst="rect">
            <a:avLst/>
          </a:prstGeom>
        </p:spPr>
      </p:pic>
      <p:pic>
        <p:nvPicPr>
          <p:cNvPr id="23" name="Picture 22">
            <a:extLst>
              <a:ext uri="{FF2B5EF4-FFF2-40B4-BE49-F238E27FC236}">
                <a16:creationId xmlns:a16="http://schemas.microsoft.com/office/drawing/2014/main" id="{A32CB2C2-2B9B-462C-B848-CC2BBD872B5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927868" y="1321617"/>
            <a:ext cx="232968" cy="242675"/>
          </a:xfrm>
          <a:prstGeom prst="rect">
            <a:avLst/>
          </a:prstGeom>
        </p:spPr>
      </p:pic>
      <p:pic>
        <p:nvPicPr>
          <p:cNvPr id="24" name="Picture 23">
            <a:extLst>
              <a:ext uri="{FF2B5EF4-FFF2-40B4-BE49-F238E27FC236}">
                <a16:creationId xmlns:a16="http://schemas.microsoft.com/office/drawing/2014/main" id="{8A930954-605A-41DE-96E4-E79130126E3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256372" y="1335265"/>
            <a:ext cx="232968" cy="242675"/>
          </a:xfrm>
          <a:prstGeom prst="rect">
            <a:avLst/>
          </a:prstGeom>
        </p:spPr>
      </p:pic>
      <p:pic>
        <p:nvPicPr>
          <p:cNvPr id="25" name="Picture 24">
            <a:extLst>
              <a:ext uri="{FF2B5EF4-FFF2-40B4-BE49-F238E27FC236}">
                <a16:creationId xmlns:a16="http://schemas.microsoft.com/office/drawing/2014/main" id="{AB5E4CAF-1C20-4971-92DB-3879E018CEB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988687" y="1746913"/>
            <a:ext cx="211103" cy="219899"/>
          </a:xfrm>
          <a:prstGeom prst="rect">
            <a:avLst/>
          </a:prstGeom>
        </p:spPr>
      </p:pic>
      <p:pic>
        <p:nvPicPr>
          <p:cNvPr id="26" name="Picture 25">
            <a:extLst>
              <a:ext uri="{FF2B5EF4-FFF2-40B4-BE49-F238E27FC236}">
                <a16:creationId xmlns:a16="http://schemas.microsoft.com/office/drawing/2014/main" id="{2D6338EF-6700-4742-98FA-F2F45CE9C27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30839" y="1746913"/>
            <a:ext cx="211103" cy="219899"/>
          </a:xfrm>
          <a:prstGeom prst="rect">
            <a:avLst/>
          </a:prstGeom>
        </p:spPr>
      </p:pic>
      <p:pic>
        <p:nvPicPr>
          <p:cNvPr id="27" name="Picture 26">
            <a:extLst>
              <a:ext uri="{FF2B5EF4-FFF2-40B4-BE49-F238E27FC236}">
                <a16:creationId xmlns:a16="http://schemas.microsoft.com/office/drawing/2014/main" id="{97BFBA91-221D-43DD-AAE9-7F383A5DFA2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992828" y="1746913"/>
            <a:ext cx="211103" cy="219899"/>
          </a:xfrm>
          <a:prstGeom prst="rect">
            <a:avLst/>
          </a:prstGeom>
        </p:spPr>
      </p:pic>
      <p:pic>
        <p:nvPicPr>
          <p:cNvPr id="28" name="Picture 27">
            <a:extLst>
              <a:ext uri="{FF2B5EF4-FFF2-40B4-BE49-F238E27FC236}">
                <a16:creationId xmlns:a16="http://schemas.microsoft.com/office/drawing/2014/main" id="{CB4D8146-244D-4784-896A-FE115B57E52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00849" y="2122530"/>
            <a:ext cx="232968" cy="242675"/>
          </a:xfrm>
          <a:prstGeom prst="rect">
            <a:avLst/>
          </a:prstGeom>
        </p:spPr>
      </p:pic>
      <p:pic>
        <p:nvPicPr>
          <p:cNvPr id="29" name="Picture 28">
            <a:extLst>
              <a:ext uri="{FF2B5EF4-FFF2-40B4-BE49-F238E27FC236}">
                <a16:creationId xmlns:a16="http://schemas.microsoft.com/office/drawing/2014/main" id="{30995311-8F2A-4767-9B43-0FE24FAE990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643001" y="2122530"/>
            <a:ext cx="232968" cy="242675"/>
          </a:xfrm>
          <a:prstGeom prst="rect">
            <a:avLst/>
          </a:prstGeom>
        </p:spPr>
      </p:pic>
      <p:pic>
        <p:nvPicPr>
          <p:cNvPr id="30" name="Picture 29">
            <a:extLst>
              <a:ext uri="{FF2B5EF4-FFF2-40B4-BE49-F238E27FC236}">
                <a16:creationId xmlns:a16="http://schemas.microsoft.com/office/drawing/2014/main" id="{4F4A70B7-4E83-43C5-BA84-8FA6E15C70F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962838" y="2122530"/>
            <a:ext cx="232968" cy="242675"/>
          </a:xfrm>
          <a:prstGeom prst="rect">
            <a:avLst/>
          </a:prstGeom>
        </p:spPr>
      </p:pic>
      <p:pic>
        <p:nvPicPr>
          <p:cNvPr id="31" name="Picture 30">
            <a:extLst>
              <a:ext uri="{FF2B5EF4-FFF2-40B4-BE49-F238E27FC236}">
                <a16:creationId xmlns:a16="http://schemas.microsoft.com/office/drawing/2014/main" id="{B920E305-7A69-4F19-B09E-90E2AB3B42C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04990" y="2122530"/>
            <a:ext cx="232968" cy="242675"/>
          </a:xfrm>
          <a:prstGeom prst="rect">
            <a:avLst/>
          </a:prstGeom>
        </p:spPr>
      </p:pic>
      <p:pic>
        <p:nvPicPr>
          <p:cNvPr id="32" name="Picture 31">
            <a:extLst>
              <a:ext uri="{FF2B5EF4-FFF2-40B4-BE49-F238E27FC236}">
                <a16:creationId xmlns:a16="http://schemas.microsoft.com/office/drawing/2014/main" id="{6BC52DE2-5F81-4E0D-BD3C-41A8186102F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582182" y="1746913"/>
            <a:ext cx="232968" cy="242675"/>
          </a:xfrm>
          <a:prstGeom prst="rect">
            <a:avLst/>
          </a:prstGeom>
        </p:spPr>
      </p:pic>
      <p:pic>
        <p:nvPicPr>
          <p:cNvPr id="33" name="Picture 32">
            <a:extLst>
              <a:ext uri="{FF2B5EF4-FFF2-40B4-BE49-F238E27FC236}">
                <a16:creationId xmlns:a16="http://schemas.microsoft.com/office/drawing/2014/main" id="{A8FBAA32-FCDB-42F0-94CB-FAB4B1198D2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81872" y="2122530"/>
            <a:ext cx="232968" cy="242675"/>
          </a:xfrm>
          <a:prstGeom prst="rect">
            <a:avLst/>
          </a:prstGeom>
        </p:spPr>
      </p:pic>
      <p:pic>
        <p:nvPicPr>
          <p:cNvPr id="34" name="Picture 33">
            <a:extLst>
              <a:ext uri="{FF2B5EF4-FFF2-40B4-BE49-F238E27FC236}">
                <a16:creationId xmlns:a16="http://schemas.microsoft.com/office/drawing/2014/main" id="{2D2FD1D2-B24F-4666-99E3-64F86C537E3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966822" y="2520923"/>
            <a:ext cx="232968" cy="242675"/>
          </a:xfrm>
          <a:prstGeom prst="rect">
            <a:avLst/>
          </a:prstGeom>
        </p:spPr>
      </p:pic>
      <p:pic>
        <p:nvPicPr>
          <p:cNvPr id="35" name="Picture 34">
            <a:extLst>
              <a:ext uri="{FF2B5EF4-FFF2-40B4-BE49-F238E27FC236}">
                <a16:creationId xmlns:a16="http://schemas.microsoft.com/office/drawing/2014/main" id="{4BD83E8E-FC22-4FA1-A7A7-E624226DA58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628811" y="2520923"/>
            <a:ext cx="232968" cy="242675"/>
          </a:xfrm>
          <a:prstGeom prst="rect">
            <a:avLst/>
          </a:prstGeom>
        </p:spPr>
      </p:pic>
      <p:pic>
        <p:nvPicPr>
          <p:cNvPr id="36" name="Picture 35">
            <a:extLst>
              <a:ext uri="{FF2B5EF4-FFF2-40B4-BE49-F238E27FC236}">
                <a16:creationId xmlns:a16="http://schemas.microsoft.com/office/drawing/2014/main" id="{E85B4ABE-8FCF-43AF-8D60-5BBC84D1143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970963" y="2520923"/>
            <a:ext cx="232968" cy="242675"/>
          </a:xfrm>
          <a:prstGeom prst="rect">
            <a:avLst/>
          </a:prstGeom>
        </p:spPr>
      </p:pic>
      <p:sp>
        <p:nvSpPr>
          <p:cNvPr id="37" name="TextBox 36">
            <a:extLst>
              <a:ext uri="{FF2B5EF4-FFF2-40B4-BE49-F238E27FC236}">
                <a16:creationId xmlns:a16="http://schemas.microsoft.com/office/drawing/2014/main" id="{2DA03446-ADA5-4896-8079-4C2205DA76B9}"/>
              </a:ext>
            </a:extLst>
          </p:cNvPr>
          <p:cNvSpPr txBox="1"/>
          <p:nvPr/>
        </p:nvSpPr>
        <p:spPr>
          <a:xfrm>
            <a:off x="886658" y="2291633"/>
            <a:ext cx="3530134" cy="707886"/>
          </a:xfrm>
          <a:prstGeom prst="rect">
            <a:avLst/>
          </a:prstGeom>
          <a:solidFill>
            <a:schemeClr val="bg1"/>
          </a:solidFill>
        </p:spPr>
        <p:txBody>
          <a:bodyPr wrap="none" rtlCol="0">
            <a:spAutoFit/>
          </a:bodyPr>
          <a:lstStyle/>
          <a:p>
            <a:r>
              <a:rPr lang="en-GB" sz="4000" b="1" dirty="0" err="1">
                <a:solidFill>
                  <a:srgbClr val="002060"/>
                </a:solidFill>
                <a:latin typeface="Century Gothic" panose="020B0502020202020204" pitchFamily="34" charset="0"/>
              </a:rPr>
              <a:t>normalmente</a:t>
            </a:r>
            <a:endParaRPr lang="en-GB" sz="4000" b="1" dirty="0">
              <a:solidFill>
                <a:srgbClr val="002060"/>
              </a:solidFill>
              <a:latin typeface="Century Gothic" panose="020B0502020202020204" pitchFamily="34" charset="0"/>
            </a:endParaRPr>
          </a:p>
        </p:txBody>
      </p:sp>
      <p:sp>
        <p:nvSpPr>
          <p:cNvPr id="38" name="TextBox 37">
            <a:extLst>
              <a:ext uri="{FF2B5EF4-FFF2-40B4-BE49-F238E27FC236}">
                <a16:creationId xmlns:a16="http://schemas.microsoft.com/office/drawing/2014/main" id="{2242E471-A679-4D38-8A43-198948D3A7D9}"/>
              </a:ext>
            </a:extLst>
          </p:cNvPr>
          <p:cNvSpPr txBox="1"/>
          <p:nvPr/>
        </p:nvSpPr>
        <p:spPr>
          <a:xfrm>
            <a:off x="886658" y="5746791"/>
            <a:ext cx="2175596" cy="707886"/>
          </a:xfrm>
          <a:prstGeom prst="rect">
            <a:avLst/>
          </a:prstGeom>
          <a:solidFill>
            <a:schemeClr val="bg1"/>
          </a:solidFill>
        </p:spPr>
        <p:txBody>
          <a:bodyPr wrap="none" rtlCol="0">
            <a:spAutoFit/>
          </a:bodyPr>
          <a:lstStyle/>
          <a:p>
            <a:r>
              <a:rPr lang="en-GB" sz="4000" b="1" dirty="0" err="1">
                <a:solidFill>
                  <a:srgbClr val="002060"/>
                </a:solidFill>
                <a:latin typeface="Century Gothic" panose="020B0502020202020204" pitchFamily="34" charset="0"/>
              </a:rPr>
              <a:t>siempre</a:t>
            </a:r>
            <a:endParaRPr lang="en-GB" sz="4000" b="1" dirty="0">
              <a:solidFill>
                <a:srgbClr val="002060"/>
              </a:solidFill>
              <a:latin typeface="Century Gothic" panose="020B0502020202020204" pitchFamily="34" charset="0"/>
            </a:endParaRPr>
          </a:p>
        </p:txBody>
      </p:sp>
      <p:pic>
        <p:nvPicPr>
          <p:cNvPr id="39" name="Picture 2" descr="Calendar, Agenda, Notes, Scheduling, Planning, Marking">
            <a:extLst>
              <a:ext uri="{FF2B5EF4-FFF2-40B4-BE49-F238E27FC236}">
                <a16:creationId xmlns:a16="http://schemas.microsoft.com/office/drawing/2014/main" id="{085ABE09-BA14-4C75-BAF9-401D1A729C8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86242" y="4014236"/>
            <a:ext cx="2561728" cy="2692619"/>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9">
            <a:extLst>
              <a:ext uri="{FF2B5EF4-FFF2-40B4-BE49-F238E27FC236}">
                <a16:creationId xmlns:a16="http://schemas.microsoft.com/office/drawing/2014/main" id="{C4EFF6C0-7A3B-40AB-AB04-BCB6536418A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920193" y="4680164"/>
            <a:ext cx="232968" cy="242675"/>
          </a:xfrm>
          <a:prstGeom prst="rect">
            <a:avLst/>
          </a:prstGeom>
        </p:spPr>
      </p:pic>
      <p:pic>
        <p:nvPicPr>
          <p:cNvPr id="41" name="Picture 40">
            <a:extLst>
              <a:ext uri="{FF2B5EF4-FFF2-40B4-BE49-F238E27FC236}">
                <a16:creationId xmlns:a16="http://schemas.microsoft.com/office/drawing/2014/main" id="{C05EE409-5E96-44C5-91CE-4FEA5B058D8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262345" y="4680164"/>
            <a:ext cx="232968" cy="242675"/>
          </a:xfrm>
          <a:prstGeom prst="rect">
            <a:avLst/>
          </a:prstGeom>
        </p:spPr>
      </p:pic>
      <p:pic>
        <p:nvPicPr>
          <p:cNvPr id="42" name="Picture 41">
            <a:extLst>
              <a:ext uri="{FF2B5EF4-FFF2-40B4-BE49-F238E27FC236}">
                <a16:creationId xmlns:a16="http://schemas.microsoft.com/office/drawing/2014/main" id="{A3AC5197-DCCB-4175-AE91-7AC41B61234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582182" y="4680164"/>
            <a:ext cx="232968" cy="242675"/>
          </a:xfrm>
          <a:prstGeom prst="rect">
            <a:avLst/>
          </a:prstGeom>
        </p:spPr>
      </p:pic>
      <p:pic>
        <p:nvPicPr>
          <p:cNvPr id="43" name="Picture 42">
            <a:extLst>
              <a:ext uri="{FF2B5EF4-FFF2-40B4-BE49-F238E27FC236}">
                <a16:creationId xmlns:a16="http://schemas.microsoft.com/office/drawing/2014/main" id="{718D948A-8206-429D-8394-F0419BA2E81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24334" y="4680164"/>
            <a:ext cx="232968" cy="242675"/>
          </a:xfrm>
          <a:prstGeom prst="rect">
            <a:avLst/>
          </a:prstGeom>
        </p:spPr>
      </p:pic>
      <p:pic>
        <p:nvPicPr>
          <p:cNvPr id="44" name="Picture 43">
            <a:extLst>
              <a:ext uri="{FF2B5EF4-FFF2-40B4-BE49-F238E27FC236}">
                <a16:creationId xmlns:a16="http://schemas.microsoft.com/office/drawing/2014/main" id="{5357080C-0153-4BF7-9FA9-E8964B1BC74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65879" y="5087381"/>
            <a:ext cx="232968" cy="242675"/>
          </a:xfrm>
          <a:prstGeom prst="rect">
            <a:avLst/>
          </a:prstGeom>
        </p:spPr>
      </p:pic>
      <p:pic>
        <p:nvPicPr>
          <p:cNvPr id="45" name="Picture 44">
            <a:extLst>
              <a:ext uri="{FF2B5EF4-FFF2-40B4-BE49-F238E27FC236}">
                <a16:creationId xmlns:a16="http://schemas.microsoft.com/office/drawing/2014/main" id="{9C858FA4-151F-4A2F-9C8A-FEB37899A38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608031" y="5087381"/>
            <a:ext cx="232968" cy="242675"/>
          </a:xfrm>
          <a:prstGeom prst="rect">
            <a:avLst/>
          </a:prstGeom>
        </p:spPr>
      </p:pic>
      <p:pic>
        <p:nvPicPr>
          <p:cNvPr id="46" name="Picture 45">
            <a:extLst>
              <a:ext uri="{FF2B5EF4-FFF2-40B4-BE49-F238E27FC236}">
                <a16:creationId xmlns:a16="http://schemas.microsoft.com/office/drawing/2014/main" id="{BB532767-FC92-450D-AD56-939F74952E5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927868" y="5087381"/>
            <a:ext cx="232968" cy="242675"/>
          </a:xfrm>
          <a:prstGeom prst="rect">
            <a:avLst/>
          </a:prstGeom>
        </p:spPr>
      </p:pic>
      <p:pic>
        <p:nvPicPr>
          <p:cNvPr id="47" name="Picture 46">
            <a:extLst>
              <a:ext uri="{FF2B5EF4-FFF2-40B4-BE49-F238E27FC236}">
                <a16:creationId xmlns:a16="http://schemas.microsoft.com/office/drawing/2014/main" id="{A546766C-D6E8-4522-971C-19E4DEA05AF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256372" y="5101029"/>
            <a:ext cx="232968" cy="242675"/>
          </a:xfrm>
          <a:prstGeom prst="rect">
            <a:avLst/>
          </a:prstGeom>
        </p:spPr>
      </p:pic>
      <p:pic>
        <p:nvPicPr>
          <p:cNvPr id="48" name="Picture 47">
            <a:extLst>
              <a:ext uri="{FF2B5EF4-FFF2-40B4-BE49-F238E27FC236}">
                <a16:creationId xmlns:a16="http://schemas.microsoft.com/office/drawing/2014/main" id="{A6773E87-93F4-4B4D-90D6-0FBBE4A6FB2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988687" y="5512677"/>
            <a:ext cx="211103" cy="219899"/>
          </a:xfrm>
          <a:prstGeom prst="rect">
            <a:avLst/>
          </a:prstGeom>
        </p:spPr>
      </p:pic>
      <p:pic>
        <p:nvPicPr>
          <p:cNvPr id="49" name="Picture 48">
            <a:extLst>
              <a:ext uri="{FF2B5EF4-FFF2-40B4-BE49-F238E27FC236}">
                <a16:creationId xmlns:a16="http://schemas.microsoft.com/office/drawing/2014/main" id="{B0F996C3-06EF-4440-8325-E288F995B8F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30839" y="5512677"/>
            <a:ext cx="211103" cy="219899"/>
          </a:xfrm>
          <a:prstGeom prst="rect">
            <a:avLst/>
          </a:prstGeom>
        </p:spPr>
      </p:pic>
      <p:pic>
        <p:nvPicPr>
          <p:cNvPr id="50" name="Picture 49">
            <a:extLst>
              <a:ext uri="{FF2B5EF4-FFF2-40B4-BE49-F238E27FC236}">
                <a16:creationId xmlns:a16="http://schemas.microsoft.com/office/drawing/2014/main" id="{9B62BDEC-A75C-4E15-9ABC-2704A3DE3CE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650676" y="5512677"/>
            <a:ext cx="211103" cy="219899"/>
          </a:xfrm>
          <a:prstGeom prst="rect">
            <a:avLst/>
          </a:prstGeom>
        </p:spPr>
      </p:pic>
      <p:pic>
        <p:nvPicPr>
          <p:cNvPr id="51" name="Picture 50">
            <a:extLst>
              <a:ext uri="{FF2B5EF4-FFF2-40B4-BE49-F238E27FC236}">
                <a16:creationId xmlns:a16="http://schemas.microsoft.com/office/drawing/2014/main" id="{C692BA1F-1DB0-4D45-8B59-2056A21EBCA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992828" y="5512677"/>
            <a:ext cx="211103" cy="219899"/>
          </a:xfrm>
          <a:prstGeom prst="rect">
            <a:avLst/>
          </a:prstGeom>
        </p:spPr>
      </p:pic>
      <p:pic>
        <p:nvPicPr>
          <p:cNvPr id="52" name="Picture 51">
            <a:extLst>
              <a:ext uri="{FF2B5EF4-FFF2-40B4-BE49-F238E27FC236}">
                <a16:creationId xmlns:a16="http://schemas.microsoft.com/office/drawing/2014/main" id="{9EEF41DC-470C-470E-9828-16D5B308228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00849" y="5888294"/>
            <a:ext cx="232968" cy="242675"/>
          </a:xfrm>
          <a:prstGeom prst="rect">
            <a:avLst/>
          </a:prstGeom>
        </p:spPr>
      </p:pic>
      <p:pic>
        <p:nvPicPr>
          <p:cNvPr id="53" name="Picture 52">
            <a:extLst>
              <a:ext uri="{FF2B5EF4-FFF2-40B4-BE49-F238E27FC236}">
                <a16:creationId xmlns:a16="http://schemas.microsoft.com/office/drawing/2014/main" id="{F08D1BFB-A900-470D-91E2-8E7CF6FC606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643001" y="5888294"/>
            <a:ext cx="232968" cy="242675"/>
          </a:xfrm>
          <a:prstGeom prst="rect">
            <a:avLst/>
          </a:prstGeom>
        </p:spPr>
      </p:pic>
      <p:pic>
        <p:nvPicPr>
          <p:cNvPr id="54" name="Picture 53">
            <a:extLst>
              <a:ext uri="{FF2B5EF4-FFF2-40B4-BE49-F238E27FC236}">
                <a16:creationId xmlns:a16="http://schemas.microsoft.com/office/drawing/2014/main" id="{6B1647C6-3E85-4286-9A07-441E6987C10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962838" y="5888294"/>
            <a:ext cx="232968" cy="242675"/>
          </a:xfrm>
          <a:prstGeom prst="rect">
            <a:avLst/>
          </a:prstGeom>
        </p:spPr>
      </p:pic>
      <p:pic>
        <p:nvPicPr>
          <p:cNvPr id="55" name="Picture 54">
            <a:extLst>
              <a:ext uri="{FF2B5EF4-FFF2-40B4-BE49-F238E27FC236}">
                <a16:creationId xmlns:a16="http://schemas.microsoft.com/office/drawing/2014/main" id="{662EA76C-BAF2-44E8-9F91-06A33174E57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04990" y="5888294"/>
            <a:ext cx="232968" cy="242675"/>
          </a:xfrm>
          <a:prstGeom prst="rect">
            <a:avLst/>
          </a:prstGeom>
        </p:spPr>
      </p:pic>
      <p:pic>
        <p:nvPicPr>
          <p:cNvPr id="56" name="Picture 55">
            <a:extLst>
              <a:ext uri="{FF2B5EF4-FFF2-40B4-BE49-F238E27FC236}">
                <a16:creationId xmlns:a16="http://schemas.microsoft.com/office/drawing/2014/main" id="{DBE6575B-CED1-4C07-948C-1DBE60CE25E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582182" y="5512677"/>
            <a:ext cx="232968" cy="242675"/>
          </a:xfrm>
          <a:prstGeom prst="rect">
            <a:avLst/>
          </a:prstGeom>
        </p:spPr>
      </p:pic>
      <p:pic>
        <p:nvPicPr>
          <p:cNvPr id="57" name="Picture 56">
            <a:extLst>
              <a:ext uri="{FF2B5EF4-FFF2-40B4-BE49-F238E27FC236}">
                <a16:creationId xmlns:a16="http://schemas.microsoft.com/office/drawing/2014/main" id="{13BDE263-BA5A-4126-8FDA-2B9E8EA8CC7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81872" y="5888294"/>
            <a:ext cx="232968" cy="242675"/>
          </a:xfrm>
          <a:prstGeom prst="rect">
            <a:avLst/>
          </a:prstGeom>
        </p:spPr>
      </p:pic>
      <p:pic>
        <p:nvPicPr>
          <p:cNvPr id="58" name="Picture 57">
            <a:extLst>
              <a:ext uri="{FF2B5EF4-FFF2-40B4-BE49-F238E27FC236}">
                <a16:creationId xmlns:a16="http://schemas.microsoft.com/office/drawing/2014/main" id="{2D28B523-52D8-4915-830E-2C0EEF668DA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966822" y="6286687"/>
            <a:ext cx="232968" cy="242675"/>
          </a:xfrm>
          <a:prstGeom prst="rect">
            <a:avLst/>
          </a:prstGeom>
        </p:spPr>
      </p:pic>
      <p:pic>
        <p:nvPicPr>
          <p:cNvPr id="59" name="Picture 58">
            <a:extLst>
              <a:ext uri="{FF2B5EF4-FFF2-40B4-BE49-F238E27FC236}">
                <a16:creationId xmlns:a16="http://schemas.microsoft.com/office/drawing/2014/main" id="{57E5DD6B-D269-44E3-905C-7DB0C6F1A60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08974" y="6286687"/>
            <a:ext cx="232968" cy="242675"/>
          </a:xfrm>
          <a:prstGeom prst="rect">
            <a:avLst/>
          </a:prstGeom>
        </p:spPr>
      </p:pic>
      <p:pic>
        <p:nvPicPr>
          <p:cNvPr id="60" name="Picture 59">
            <a:extLst>
              <a:ext uri="{FF2B5EF4-FFF2-40B4-BE49-F238E27FC236}">
                <a16:creationId xmlns:a16="http://schemas.microsoft.com/office/drawing/2014/main" id="{8B60C354-EBFB-4AB7-A2A3-7947DA8A0EE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628811" y="6286687"/>
            <a:ext cx="232968" cy="242675"/>
          </a:xfrm>
          <a:prstGeom prst="rect">
            <a:avLst/>
          </a:prstGeom>
        </p:spPr>
      </p:pic>
      <p:pic>
        <p:nvPicPr>
          <p:cNvPr id="61" name="Picture 60">
            <a:extLst>
              <a:ext uri="{FF2B5EF4-FFF2-40B4-BE49-F238E27FC236}">
                <a16:creationId xmlns:a16="http://schemas.microsoft.com/office/drawing/2014/main" id="{B3FF9E0B-ABE7-44E0-ACE2-030C1934737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970963" y="6286687"/>
            <a:ext cx="232968" cy="242675"/>
          </a:xfrm>
          <a:prstGeom prst="rect">
            <a:avLst/>
          </a:prstGeom>
        </p:spPr>
      </p:pic>
      <p:pic>
        <p:nvPicPr>
          <p:cNvPr id="62" name="Picture 61">
            <a:extLst>
              <a:ext uri="{FF2B5EF4-FFF2-40B4-BE49-F238E27FC236}">
                <a16:creationId xmlns:a16="http://schemas.microsoft.com/office/drawing/2014/main" id="{1664948E-F522-4F41-9D5E-0CC9F458005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581335" y="5903844"/>
            <a:ext cx="232968" cy="242675"/>
          </a:xfrm>
          <a:prstGeom prst="rect">
            <a:avLst/>
          </a:prstGeom>
        </p:spPr>
      </p:pic>
      <p:pic>
        <p:nvPicPr>
          <p:cNvPr id="63" name="Picture 62">
            <a:extLst>
              <a:ext uri="{FF2B5EF4-FFF2-40B4-BE49-F238E27FC236}">
                <a16:creationId xmlns:a16="http://schemas.microsoft.com/office/drawing/2014/main" id="{4232B108-DF03-4A0F-B9B6-2C3B1CBD8FC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608031" y="4693811"/>
            <a:ext cx="232968" cy="242675"/>
          </a:xfrm>
          <a:prstGeom prst="rect">
            <a:avLst/>
          </a:prstGeom>
        </p:spPr>
      </p:pic>
      <p:pic>
        <p:nvPicPr>
          <p:cNvPr id="64" name="Picture 63">
            <a:extLst>
              <a:ext uri="{FF2B5EF4-FFF2-40B4-BE49-F238E27FC236}">
                <a16:creationId xmlns:a16="http://schemas.microsoft.com/office/drawing/2014/main" id="{7018FA65-1696-4B26-AFF8-7AB43FCC50B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09173" y="5109046"/>
            <a:ext cx="232968" cy="242675"/>
          </a:xfrm>
          <a:prstGeom prst="rect">
            <a:avLst/>
          </a:prstGeom>
        </p:spPr>
      </p:pic>
      <p:pic>
        <p:nvPicPr>
          <p:cNvPr id="65" name="Picture 64">
            <a:extLst>
              <a:ext uri="{FF2B5EF4-FFF2-40B4-BE49-F238E27FC236}">
                <a16:creationId xmlns:a16="http://schemas.microsoft.com/office/drawing/2014/main" id="{9D73527C-6B5E-47BE-85AC-5103624D896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582772" y="5126654"/>
            <a:ext cx="232968" cy="242675"/>
          </a:xfrm>
          <a:prstGeom prst="rect">
            <a:avLst/>
          </a:prstGeom>
        </p:spPr>
      </p:pic>
      <p:pic>
        <p:nvPicPr>
          <p:cNvPr id="66" name="Picture 65">
            <a:extLst>
              <a:ext uri="{FF2B5EF4-FFF2-40B4-BE49-F238E27FC236}">
                <a16:creationId xmlns:a16="http://schemas.microsoft.com/office/drawing/2014/main" id="{842B1C94-9E49-4E0D-97B2-6ACBEA6C218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276572" y="5489901"/>
            <a:ext cx="232968" cy="242675"/>
          </a:xfrm>
          <a:prstGeom prst="rect">
            <a:avLst/>
          </a:prstGeom>
        </p:spPr>
      </p:pic>
      <p:pic>
        <p:nvPicPr>
          <p:cNvPr id="67" name="Picture 66">
            <a:extLst>
              <a:ext uri="{FF2B5EF4-FFF2-40B4-BE49-F238E27FC236}">
                <a16:creationId xmlns:a16="http://schemas.microsoft.com/office/drawing/2014/main" id="{B88F3A47-8CAB-484A-8058-26F8E1FE2A0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22355" y="5498670"/>
            <a:ext cx="232968" cy="242675"/>
          </a:xfrm>
          <a:prstGeom prst="rect">
            <a:avLst/>
          </a:prstGeom>
        </p:spPr>
      </p:pic>
      <p:pic>
        <p:nvPicPr>
          <p:cNvPr id="68" name="Picture 67">
            <a:extLst>
              <a:ext uri="{FF2B5EF4-FFF2-40B4-BE49-F238E27FC236}">
                <a16:creationId xmlns:a16="http://schemas.microsoft.com/office/drawing/2014/main" id="{AA5B6BF7-D429-4E5C-B10B-915A6D99091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955230" y="5109045"/>
            <a:ext cx="232968" cy="242675"/>
          </a:xfrm>
          <a:prstGeom prst="rect">
            <a:avLst/>
          </a:prstGeom>
        </p:spPr>
      </p:pic>
      <p:pic>
        <p:nvPicPr>
          <p:cNvPr id="69" name="Picture 68">
            <a:extLst>
              <a:ext uri="{FF2B5EF4-FFF2-40B4-BE49-F238E27FC236}">
                <a16:creationId xmlns:a16="http://schemas.microsoft.com/office/drawing/2014/main" id="{49980A2A-48B0-4806-8CA3-999E0193A9D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988687" y="5886136"/>
            <a:ext cx="232968" cy="242675"/>
          </a:xfrm>
          <a:prstGeom prst="rect">
            <a:avLst/>
          </a:prstGeom>
        </p:spPr>
      </p:pic>
      <p:pic>
        <p:nvPicPr>
          <p:cNvPr id="70" name="Picture 69">
            <a:extLst>
              <a:ext uri="{FF2B5EF4-FFF2-40B4-BE49-F238E27FC236}">
                <a16:creationId xmlns:a16="http://schemas.microsoft.com/office/drawing/2014/main" id="{7EEE70BA-A68A-4868-A203-EBE36D7D7C8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253973" y="6286687"/>
            <a:ext cx="232968" cy="242675"/>
          </a:xfrm>
          <a:prstGeom prst="rect">
            <a:avLst/>
          </a:prstGeom>
        </p:spPr>
      </p:pic>
      <p:sp>
        <p:nvSpPr>
          <p:cNvPr id="71" name="Speech Bubble: Rectangle with Corners Rounded 70">
            <a:extLst>
              <a:ext uri="{FF2B5EF4-FFF2-40B4-BE49-F238E27FC236}">
                <a16:creationId xmlns:a16="http://schemas.microsoft.com/office/drawing/2014/main" id="{DF0E3A0D-D6C0-4F6C-A49E-2EF378303768}"/>
              </a:ext>
            </a:extLst>
          </p:cNvPr>
          <p:cNvSpPr/>
          <p:nvPr/>
        </p:nvSpPr>
        <p:spPr>
          <a:xfrm>
            <a:off x="8671499" y="3314855"/>
            <a:ext cx="3326914" cy="2813956"/>
          </a:xfrm>
          <a:prstGeom prst="wedgeRoundRectCallout">
            <a:avLst>
              <a:gd name="adj1" fmla="val -17251"/>
              <a:gd name="adj2" fmla="val 64146"/>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P</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siempre</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and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normalmente</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the start OR at the end but not in the middle</a:t>
            </a:r>
            <a:r>
              <a:rPr kumimoji="0" lang="en-GB" sz="24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of the sentence.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358791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cBhvr additive="base">
                                        <p:cTn id="23" dur="500" fill="hold"/>
                                        <p:tgtEl>
                                          <p:spTgt spid="21"/>
                                        </p:tgtEl>
                                        <p:attrNameLst>
                                          <p:attrName>ppt_x</p:attrName>
                                        </p:attrNameLst>
                                      </p:cBhvr>
                                      <p:tavLst>
                                        <p:tav tm="0">
                                          <p:val>
                                            <p:strVal val="#ppt_x"/>
                                          </p:val>
                                        </p:tav>
                                        <p:tav tm="100000">
                                          <p:val>
                                            <p:strVal val="#ppt_x"/>
                                          </p:val>
                                        </p:tav>
                                      </p:tavLst>
                                    </p:anim>
                                    <p:anim calcmode="lin" valueType="num">
                                      <p:cBhvr additive="base">
                                        <p:cTn id="24" dur="500" fill="hold"/>
                                        <p:tgtEl>
                                          <p:spTgt spid="21"/>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additive="base">
                                        <p:cTn id="27" dur="500" fill="hold"/>
                                        <p:tgtEl>
                                          <p:spTgt spid="22"/>
                                        </p:tgtEl>
                                        <p:attrNameLst>
                                          <p:attrName>ppt_x</p:attrName>
                                        </p:attrNameLst>
                                      </p:cBhvr>
                                      <p:tavLst>
                                        <p:tav tm="0">
                                          <p:val>
                                            <p:strVal val="#ppt_x"/>
                                          </p:val>
                                        </p:tav>
                                        <p:tav tm="100000">
                                          <p:val>
                                            <p:strVal val="#ppt_x"/>
                                          </p:val>
                                        </p:tav>
                                      </p:tavLst>
                                    </p:anim>
                                    <p:anim calcmode="lin" valueType="num">
                                      <p:cBhvr additive="base">
                                        <p:cTn id="28" dur="500" fill="hold"/>
                                        <p:tgtEl>
                                          <p:spTgt spid="22"/>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3"/>
                                        </p:tgtEl>
                                        <p:attrNameLst>
                                          <p:attrName>style.visibility</p:attrName>
                                        </p:attrNameLst>
                                      </p:cBhvr>
                                      <p:to>
                                        <p:strVal val="visible"/>
                                      </p:to>
                                    </p:set>
                                    <p:anim calcmode="lin" valueType="num">
                                      <p:cBhvr additive="base">
                                        <p:cTn id="31" dur="500" fill="hold"/>
                                        <p:tgtEl>
                                          <p:spTgt spid="23"/>
                                        </p:tgtEl>
                                        <p:attrNameLst>
                                          <p:attrName>ppt_x</p:attrName>
                                        </p:attrNameLst>
                                      </p:cBhvr>
                                      <p:tavLst>
                                        <p:tav tm="0">
                                          <p:val>
                                            <p:strVal val="#ppt_x"/>
                                          </p:val>
                                        </p:tav>
                                        <p:tav tm="100000">
                                          <p:val>
                                            <p:strVal val="#ppt_x"/>
                                          </p:val>
                                        </p:tav>
                                      </p:tavLst>
                                    </p:anim>
                                    <p:anim calcmode="lin" valueType="num">
                                      <p:cBhvr additive="base">
                                        <p:cTn id="32" dur="500" fill="hold"/>
                                        <p:tgtEl>
                                          <p:spTgt spid="23"/>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24"/>
                                        </p:tgtEl>
                                        <p:attrNameLst>
                                          <p:attrName>style.visibility</p:attrName>
                                        </p:attrNameLst>
                                      </p:cBhvr>
                                      <p:to>
                                        <p:strVal val="visible"/>
                                      </p:to>
                                    </p:set>
                                    <p:anim calcmode="lin" valueType="num">
                                      <p:cBhvr additive="base">
                                        <p:cTn id="35" dur="500" fill="hold"/>
                                        <p:tgtEl>
                                          <p:spTgt spid="24"/>
                                        </p:tgtEl>
                                        <p:attrNameLst>
                                          <p:attrName>ppt_x</p:attrName>
                                        </p:attrNameLst>
                                      </p:cBhvr>
                                      <p:tavLst>
                                        <p:tav tm="0">
                                          <p:val>
                                            <p:strVal val="#ppt_x"/>
                                          </p:val>
                                        </p:tav>
                                        <p:tav tm="100000">
                                          <p:val>
                                            <p:strVal val="#ppt_x"/>
                                          </p:val>
                                        </p:tav>
                                      </p:tavLst>
                                    </p:anim>
                                    <p:anim calcmode="lin" valueType="num">
                                      <p:cBhvr additive="base">
                                        <p:cTn id="36" dur="500" fill="hold"/>
                                        <p:tgtEl>
                                          <p:spTgt spid="24"/>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5"/>
                                        </p:tgtEl>
                                        <p:attrNameLst>
                                          <p:attrName>style.visibility</p:attrName>
                                        </p:attrNameLst>
                                      </p:cBhvr>
                                      <p:to>
                                        <p:strVal val="visible"/>
                                      </p:to>
                                    </p:set>
                                    <p:anim calcmode="lin" valueType="num">
                                      <p:cBhvr additive="base">
                                        <p:cTn id="39" dur="500" fill="hold"/>
                                        <p:tgtEl>
                                          <p:spTgt spid="25"/>
                                        </p:tgtEl>
                                        <p:attrNameLst>
                                          <p:attrName>ppt_x</p:attrName>
                                        </p:attrNameLst>
                                      </p:cBhvr>
                                      <p:tavLst>
                                        <p:tav tm="0">
                                          <p:val>
                                            <p:strVal val="#ppt_x"/>
                                          </p:val>
                                        </p:tav>
                                        <p:tav tm="100000">
                                          <p:val>
                                            <p:strVal val="#ppt_x"/>
                                          </p:val>
                                        </p:tav>
                                      </p:tavLst>
                                    </p:anim>
                                    <p:anim calcmode="lin" valueType="num">
                                      <p:cBhvr additive="base">
                                        <p:cTn id="40" dur="500" fill="hold"/>
                                        <p:tgtEl>
                                          <p:spTgt spid="25"/>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26"/>
                                        </p:tgtEl>
                                        <p:attrNameLst>
                                          <p:attrName>style.visibility</p:attrName>
                                        </p:attrNameLst>
                                      </p:cBhvr>
                                      <p:to>
                                        <p:strVal val="visible"/>
                                      </p:to>
                                    </p:set>
                                    <p:anim calcmode="lin" valueType="num">
                                      <p:cBhvr additive="base">
                                        <p:cTn id="43" dur="500" fill="hold"/>
                                        <p:tgtEl>
                                          <p:spTgt spid="26"/>
                                        </p:tgtEl>
                                        <p:attrNameLst>
                                          <p:attrName>ppt_x</p:attrName>
                                        </p:attrNameLst>
                                      </p:cBhvr>
                                      <p:tavLst>
                                        <p:tav tm="0">
                                          <p:val>
                                            <p:strVal val="#ppt_x"/>
                                          </p:val>
                                        </p:tav>
                                        <p:tav tm="100000">
                                          <p:val>
                                            <p:strVal val="#ppt_x"/>
                                          </p:val>
                                        </p:tav>
                                      </p:tavLst>
                                    </p:anim>
                                    <p:anim calcmode="lin" valueType="num">
                                      <p:cBhvr additive="base">
                                        <p:cTn id="44" dur="500" fill="hold"/>
                                        <p:tgtEl>
                                          <p:spTgt spid="26"/>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27"/>
                                        </p:tgtEl>
                                        <p:attrNameLst>
                                          <p:attrName>style.visibility</p:attrName>
                                        </p:attrNameLst>
                                      </p:cBhvr>
                                      <p:to>
                                        <p:strVal val="visible"/>
                                      </p:to>
                                    </p:set>
                                    <p:anim calcmode="lin" valueType="num">
                                      <p:cBhvr additive="base">
                                        <p:cTn id="47" dur="500" fill="hold"/>
                                        <p:tgtEl>
                                          <p:spTgt spid="27"/>
                                        </p:tgtEl>
                                        <p:attrNameLst>
                                          <p:attrName>ppt_x</p:attrName>
                                        </p:attrNameLst>
                                      </p:cBhvr>
                                      <p:tavLst>
                                        <p:tav tm="0">
                                          <p:val>
                                            <p:strVal val="#ppt_x"/>
                                          </p:val>
                                        </p:tav>
                                        <p:tav tm="100000">
                                          <p:val>
                                            <p:strVal val="#ppt_x"/>
                                          </p:val>
                                        </p:tav>
                                      </p:tavLst>
                                    </p:anim>
                                    <p:anim calcmode="lin" valueType="num">
                                      <p:cBhvr additive="base">
                                        <p:cTn id="48" dur="500" fill="hold"/>
                                        <p:tgtEl>
                                          <p:spTgt spid="27"/>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28"/>
                                        </p:tgtEl>
                                        <p:attrNameLst>
                                          <p:attrName>style.visibility</p:attrName>
                                        </p:attrNameLst>
                                      </p:cBhvr>
                                      <p:to>
                                        <p:strVal val="visible"/>
                                      </p:to>
                                    </p:set>
                                    <p:anim calcmode="lin" valueType="num">
                                      <p:cBhvr additive="base">
                                        <p:cTn id="51" dur="500" fill="hold"/>
                                        <p:tgtEl>
                                          <p:spTgt spid="28"/>
                                        </p:tgtEl>
                                        <p:attrNameLst>
                                          <p:attrName>ppt_x</p:attrName>
                                        </p:attrNameLst>
                                      </p:cBhvr>
                                      <p:tavLst>
                                        <p:tav tm="0">
                                          <p:val>
                                            <p:strVal val="#ppt_x"/>
                                          </p:val>
                                        </p:tav>
                                        <p:tav tm="100000">
                                          <p:val>
                                            <p:strVal val="#ppt_x"/>
                                          </p:val>
                                        </p:tav>
                                      </p:tavLst>
                                    </p:anim>
                                    <p:anim calcmode="lin" valueType="num">
                                      <p:cBhvr additive="base">
                                        <p:cTn id="52" dur="500" fill="hold"/>
                                        <p:tgtEl>
                                          <p:spTgt spid="28"/>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29"/>
                                        </p:tgtEl>
                                        <p:attrNameLst>
                                          <p:attrName>style.visibility</p:attrName>
                                        </p:attrNameLst>
                                      </p:cBhvr>
                                      <p:to>
                                        <p:strVal val="visible"/>
                                      </p:to>
                                    </p:set>
                                    <p:anim calcmode="lin" valueType="num">
                                      <p:cBhvr additive="base">
                                        <p:cTn id="55" dur="500" fill="hold"/>
                                        <p:tgtEl>
                                          <p:spTgt spid="29"/>
                                        </p:tgtEl>
                                        <p:attrNameLst>
                                          <p:attrName>ppt_x</p:attrName>
                                        </p:attrNameLst>
                                      </p:cBhvr>
                                      <p:tavLst>
                                        <p:tav tm="0">
                                          <p:val>
                                            <p:strVal val="#ppt_x"/>
                                          </p:val>
                                        </p:tav>
                                        <p:tav tm="100000">
                                          <p:val>
                                            <p:strVal val="#ppt_x"/>
                                          </p:val>
                                        </p:tav>
                                      </p:tavLst>
                                    </p:anim>
                                    <p:anim calcmode="lin" valueType="num">
                                      <p:cBhvr additive="base">
                                        <p:cTn id="56" dur="500" fill="hold"/>
                                        <p:tgtEl>
                                          <p:spTgt spid="29"/>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30"/>
                                        </p:tgtEl>
                                        <p:attrNameLst>
                                          <p:attrName>style.visibility</p:attrName>
                                        </p:attrNameLst>
                                      </p:cBhvr>
                                      <p:to>
                                        <p:strVal val="visible"/>
                                      </p:to>
                                    </p:set>
                                    <p:anim calcmode="lin" valueType="num">
                                      <p:cBhvr additive="base">
                                        <p:cTn id="59" dur="500" fill="hold"/>
                                        <p:tgtEl>
                                          <p:spTgt spid="30"/>
                                        </p:tgtEl>
                                        <p:attrNameLst>
                                          <p:attrName>ppt_x</p:attrName>
                                        </p:attrNameLst>
                                      </p:cBhvr>
                                      <p:tavLst>
                                        <p:tav tm="0">
                                          <p:val>
                                            <p:strVal val="#ppt_x"/>
                                          </p:val>
                                        </p:tav>
                                        <p:tav tm="100000">
                                          <p:val>
                                            <p:strVal val="#ppt_x"/>
                                          </p:val>
                                        </p:tav>
                                      </p:tavLst>
                                    </p:anim>
                                    <p:anim calcmode="lin" valueType="num">
                                      <p:cBhvr additive="base">
                                        <p:cTn id="60" dur="500" fill="hold"/>
                                        <p:tgtEl>
                                          <p:spTgt spid="30"/>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31"/>
                                        </p:tgtEl>
                                        <p:attrNameLst>
                                          <p:attrName>style.visibility</p:attrName>
                                        </p:attrNameLst>
                                      </p:cBhvr>
                                      <p:to>
                                        <p:strVal val="visible"/>
                                      </p:to>
                                    </p:set>
                                    <p:anim calcmode="lin" valueType="num">
                                      <p:cBhvr additive="base">
                                        <p:cTn id="63" dur="500" fill="hold"/>
                                        <p:tgtEl>
                                          <p:spTgt spid="31"/>
                                        </p:tgtEl>
                                        <p:attrNameLst>
                                          <p:attrName>ppt_x</p:attrName>
                                        </p:attrNameLst>
                                      </p:cBhvr>
                                      <p:tavLst>
                                        <p:tav tm="0">
                                          <p:val>
                                            <p:strVal val="#ppt_x"/>
                                          </p:val>
                                        </p:tav>
                                        <p:tav tm="100000">
                                          <p:val>
                                            <p:strVal val="#ppt_x"/>
                                          </p:val>
                                        </p:tav>
                                      </p:tavLst>
                                    </p:anim>
                                    <p:anim calcmode="lin" valueType="num">
                                      <p:cBhvr additive="base">
                                        <p:cTn id="64" dur="500" fill="hold"/>
                                        <p:tgtEl>
                                          <p:spTgt spid="31"/>
                                        </p:tgtEl>
                                        <p:attrNameLst>
                                          <p:attrName>ppt_y</p:attrName>
                                        </p:attrNameLst>
                                      </p:cBhvr>
                                      <p:tavLst>
                                        <p:tav tm="0">
                                          <p:val>
                                            <p:strVal val="1+#ppt_h/2"/>
                                          </p:val>
                                        </p:tav>
                                        <p:tav tm="100000">
                                          <p:val>
                                            <p:strVal val="#ppt_y"/>
                                          </p:val>
                                        </p:tav>
                                      </p:tavLst>
                                    </p:anim>
                                  </p:childTnLst>
                                </p:cTn>
                              </p:par>
                              <p:par>
                                <p:cTn id="65" presetID="2" presetClass="entr" presetSubtype="4" fill="hold" nodeType="withEffect">
                                  <p:stCondLst>
                                    <p:cond delay="0"/>
                                  </p:stCondLst>
                                  <p:childTnLst>
                                    <p:set>
                                      <p:cBhvr>
                                        <p:cTn id="66" dur="1" fill="hold">
                                          <p:stCondLst>
                                            <p:cond delay="0"/>
                                          </p:stCondLst>
                                        </p:cTn>
                                        <p:tgtEl>
                                          <p:spTgt spid="32"/>
                                        </p:tgtEl>
                                        <p:attrNameLst>
                                          <p:attrName>style.visibility</p:attrName>
                                        </p:attrNameLst>
                                      </p:cBhvr>
                                      <p:to>
                                        <p:strVal val="visible"/>
                                      </p:to>
                                    </p:set>
                                    <p:anim calcmode="lin" valueType="num">
                                      <p:cBhvr additive="base">
                                        <p:cTn id="67" dur="500" fill="hold"/>
                                        <p:tgtEl>
                                          <p:spTgt spid="32"/>
                                        </p:tgtEl>
                                        <p:attrNameLst>
                                          <p:attrName>ppt_x</p:attrName>
                                        </p:attrNameLst>
                                      </p:cBhvr>
                                      <p:tavLst>
                                        <p:tav tm="0">
                                          <p:val>
                                            <p:strVal val="#ppt_x"/>
                                          </p:val>
                                        </p:tav>
                                        <p:tav tm="100000">
                                          <p:val>
                                            <p:strVal val="#ppt_x"/>
                                          </p:val>
                                        </p:tav>
                                      </p:tavLst>
                                    </p:anim>
                                    <p:anim calcmode="lin" valueType="num">
                                      <p:cBhvr additive="base">
                                        <p:cTn id="68" dur="500" fill="hold"/>
                                        <p:tgtEl>
                                          <p:spTgt spid="32"/>
                                        </p:tgtEl>
                                        <p:attrNameLst>
                                          <p:attrName>ppt_y</p:attrName>
                                        </p:attrNameLst>
                                      </p:cBhvr>
                                      <p:tavLst>
                                        <p:tav tm="0">
                                          <p:val>
                                            <p:strVal val="1+#ppt_h/2"/>
                                          </p:val>
                                        </p:tav>
                                        <p:tav tm="100000">
                                          <p:val>
                                            <p:strVal val="#ppt_y"/>
                                          </p:val>
                                        </p:tav>
                                      </p:tavLst>
                                    </p:anim>
                                  </p:childTnLst>
                                </p:cTn>
                              </p:par>
                              <p:par>
                                <p:cTn id="69" presetID="2" presetClass="entr" presetSubtype="4" fill="hold" nodeType="withEffect">
                                  <p:stCondLst>
                                    <p:cond delay="0"/>
                                  </p:stCondLst>
                                  <p:childTnLst>
                                    <p:set>
                                      <p:cBhvr>
                                        <p:cTn id="70" dur="1" fill="hold">
                                          <p:stCondLst>
                                            <p:cond delay="0"/>
                                          </p:stCondLst>
                                        </p:cTn>
                                        <p:tgtEl>
                                          <p:spTgt spid="33"/>
                                        </p:tgtEl>
                                        <p:attrNameLst>
                                          <p:attrName>style.visibility</p:attrName>
                                        </p:attrNameLst>
                                      </p:cBhvr>
                                      <p:to>
                                        <p:strVal val="visible"/>
                                      </p:to>
                                    </p:set>
                                    <p:anim calcmode="lin" valueType="num">
                                      <p:cBhvr additive="base">
                                        <p:cTn id="71" dur="500" fill="hold"/>
                                        <p:tgtEl>
                                          <p:spTgt spid="33"/>
                                        </p:tgtEl>
                                        <p:attrNameLst>
                                          <p:attrName>ppt_x</p:attrName>
                                        </p:attrNameLst>
                                      </p:cBhvr>
                                      <p:tavLst>
                                        <p:tav tm="0">
                                          <p:val>
                                            <p:strVal val="#ppt_x"/>
                                          </p:val>
                                        </p:tav>
                                        <p:tav tm="100000">
                                          <p:val>
                                            <p:strVal val="#ppt_x"/>
                                          </p:val>
                                        </p:tav>
                                      </p:tavLst>
                                    </p:anim>
                                    <p:anim calcmode="lin" valueType="num">
                                      <p:cBhvr additive="base">
                                        <p:cTn id="72" dur="500" fill="hold"/>
                                        <p:tgtEl>
                                          <p:spTgt spid="33"/>
                                        </p:tgtEl>
                                        <p:attrNameLst>
                                          <p:attrName>ppt_y</p:attrName>
                                        </p:attrNameLst>
                                      </p:cBhvr>
                                      <p:tavLst>
                                        <p:tav tm="0">
                                          <p:val>
                                            <p:strVal val="1+#ppt_h/2"/>
                                          </p:val>
                                        </p:tav>
                                        <p:tav tm="100000">
                                          <p:val>
                                            <p:strVal val="#ppt_y"/>
                                          </p:val>
                                        </p:tav>
                                      </p:tavLst>
                                    </p:anim>
                                  </p:childTnLst>
                                </p:cTn>
                              </p:par>
                              <p:par>
                                <p:cTn id="73" presetID="2" presetClass="entr" presetSubtype="4" fill="hold" nodeType="withEffect">
                                  <p:stCondLst>
                                    <p:cond delay="0"/>
                                  </p:stCondLst>
                                  <p:childTnLst>
                                    <p:set>
                                      <p:cBhvr>
                                        <p:cTn id="74" dur="1" fill="hold">
                                          <p:stCondLst>
                                            <p:cond delay="0"/>
                                          </p:stCondLst>
                                        </p:cTn>
                                        <p:tgtEl>
                                          <p:spTgt spid="34"/>
                                        </p:tgtEl>
                                        <p:attrNameLst>
                                          <p:attrName>style.visibility</p:attrName>
                                        </p:attrNameLst>
                                      </p:cBhvr>
                                      <p:to>
                                        <p:strVal val="visible"/>
                                      </p:to>
                                    </p:set>
                                    <p:anim calcmode="lin" valueType="num">
                                      <p:cBhvr additive="base">
                                        <p:cTn id="75" dur="500" fill="hold"/>
                                        <p:tgtEl>
                                          <p:spTgt spid="34"/>
                                        </p:tgtEl>
                                        <p:attrNameLst>
                                          <p:attrName>ppt_x</p:attrName>
                                        </p:attrNameLst>
                                      </p:cBhvr>
                                      <p:tavLst>
                                        <p:tav tm="0">
                                          <p:val>
                                            <p:strVal val="#ppt_x"/>
                                          </p:val>
                                        </p:tav>
                                        <p:tav tm="100000">
                                          <p:val>
                                            <p:strVal val="#ppt_x"/>
                                          </p:val>
                                        </p:tav>
                                      </p:tavLst>
                                    </p:anim>
                                    <p:anim calcmode="lin" valueType="num">
                                      <p:cBhvr additive="base">
                                        <p:cTn id="76" dur="500" fill="hold"/>
                                        <p:tgtEl>
                                          <p:spTgt spid="34"/>
                                        </p:tgtEl>
                                        <p:attrNameLst>
                                          <p:attrName>ppt_y</p:attrName>
                                        </p:attrNameLst>
                                      </p:cBhvr>
                                      <p:tavLst>
                                        <p:tav tm="0">
                                          <p:val>
                                            <p:strVal val="1+#ppt_h/2"/>
                                          </p:val>
                                        </p:tav>
                                        <p:tav tm="100000">
                                          <p:val>
                                            <p:strVal val="#ppt_y"/>
                                          </p:val>
                                        </p:tav>
                                      </p:tavLst>
                                    </p:anim>
                                  </p:childTnLst>
                                </p:cTn>
                              </p:par>
                              <p:par>
                                <p:cTn id="77" presetID="2" presetClass="entr" presetSubtype="4" fill="hold" nodeType="withEffect">
                                  <p:stCondLst>
                                    <p:cond delay="0"/>
                                  </p:stCondLst>
                                  <p:childTnLst>
                                    <p:set>
                                      <p:cBhvr>
                                        <p:cTn id="78" dur="1" fill="hold">
                                          <p:stCondLst>
                                            <p:cond delay="0"/>
                                          </p:stCondLst>
                                        </p:cTn>
                                        <p:tgtEl>
                                          <p:spTgt spid="35"/>
                                        </p:tgtEl>
                                        <p:attrNameLst>
                                          <p:attrName>style.visibility</p:attrName>
                                        </p:attrNameLst>
                                      </p:cBhvr>
                                      <p:to>
                                        <p:strVal val="visible"/>
                                      </p:to>
                                    </p:set>
                                    <p:anim calcmode="lin" valueType="num">
                                      <p:cBhvr additive="base">
                                        <p:cTn id="79" dur="500" fill="hold"/>
                                        <p:tgtEl>
                                          <p:spTgt spid="35"/>
                                        </p:tgtEl>
                                        <p:attrNameLst>
                                          <p:attrName>ppt_x</p:attrName>
                                        </p:attrNameLst>
                                      </p:cBhvr>
                                      <p:tavLst>
                                        <p:tav tm="0">
                                          <p:val>
                                            <p:strVal val="#ppt_x"/>
                                          </p:val>
                                        </p:tav>
                                        <p:tav tm="100000">
                                          <p:val>
                                            <p:strVal val="#ppt_x"/>
                                          </p:val>
                                        </p:tav>
                                      </p:tavLst>
                                    </p:anim>
                                    <p:anim calcmode="lin" valueType="num">
                                      <p:cBhvr additive="base">
                                        <p:cTn id="80" dur="500" fill="hold"/>
                                        <p:tgtEl>
                                          <p:spTgt spid="35"/>
                                        </p:tgtEl>
                                        <p:attrNameLst>
                                          <p:attrName>ppt_y</p:attrName>
                                        </p:attrNameLst>
                                      </p:cBhvr>
                                      <p:tavLst>
                                        <p:tav tm="0">
                                          <p:val>
                                            <p:strVal val="1+#ppt_h/2"/>
                                          </p:val>
                                        </p:tav>
                                        <p:tav tm="100000">
                                          <p:val>
                                            <p:strVal val="#ppt_y"/>
                                          </p:val>
                                        </p:tav>
                                      </p:tavLst>
                                    </p:anim>
                                  </p:childTnLst>
                                </p:cTn>
                              </p:par>
                              <p:par>
                                <p:cTn id="81" presetID="2" presetClass="entr" presetSubtype="4" fill="hold" nodeType="withEffect">
                                  <p:stCondLst>
                                    <p:cond delay="0"/>
                                  </p:stCondLst>
                                  <p:childTnLst>
                                    <p:set>
                                      <p:cBhvr>
                                        <p:cTn id="82" dur="1" fill="hold">
                                          <p:stCondLst>
                                            <p:cond delay="0"/>
                                          </p:stCondLst>
                                        </p:cTn>
                                        <p:tgtEl>
                                          <p:spTgt spid="36"/>
                                        </p:tgtEl>
                                        <p:attrNameLst>
                                          <p:attrName>style.visibility</p:attrName>
                                        </p:attrNameLst>
                                      </p:cBhvr>
                                      <p:to>
                                        <p:strVal val="visible"/>
                                      </p:to>
                                    </p:set>
                                    <p:anim calcmode="lin" valueType="num">
                                      <p:cBhvr additive="base">
                                        <p:cTn id="83" dur="500" fill="hold"/>
                                        <p:tgtEl>
                                          <p:spTgt spid="36"/>
                                        </p:tgtEl>
                                        <p:attrNameLst>
                                          <p:attrName>ppt_x</p:attrName>
                                        </p:attrNameLst>
                                      </p:cBhvr>
                                      <p:tavLst>
                                        <p:tav tm="0">
                                          <p:val>
                                            <p:strVal val="#ppt_x"/>
                                          </p:val>
                                        </p:tav>
                                        <p:tav tm="100000">
                                          <p:val>
                                            <p:strVal val="#ppt_x"/>
                                          </p:val>
                                        </p:tav>
                                      </p:tavLst>
                                    </p:anim>
                                    <p:anim calcmode="lin" valueType="num">
                                      <p:cBhvr additive="base">
                                        <p:cTn id="84"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8" presetClass="emph" presetSubtype="0" fill="hold" grpId="0" nodeType="clickEffect">
                                  <p:stCondLst>
                                    <p:cond delay="0"/>
                                  </p:stCondLst>
                                  <p:childTnLst>
                                    <p:animRot by="21600000">
                                      <p:cBhvr>
                                        <p:cTn id="88" dur="2000" fill="hold"/>
                                        <p:tgtEl>
                                          <p:spTgt spid="37"/>
                                        </p:tgtEl>
                                        <p:attrNameLst>
                                          <p:attrName>r</p:attrName>
                                        </p:attrNameLst>
                                      </p:cBhvr>
                                    </p:animRot>
                                  </p:childTnLst>
                                  <p:subTnLst>
                                    <p:audio>
                                      <p:cMediaNode>
                                        <p:cTn display="0" masterRel="sameClick">
                                          <p:stCondLst>
                                            <p:cond evt="begin" delay="0">
                                              <p:tn val="87"/>
                                            </p:cond>
                                          </p:stCondLst>
                                          <p:endCondLst>
                                            <p:cond evt="onStopAudio" delay="0">
                                              <p:tgtEl>
                                                <p:sldTgt/>
                                              </p:tgtEl>
                                            </p:cond>
                                          </p:endCondLst>
                                        </p:cTn>
                                        <p:tgtEl>
                                          <p:sndTgt r:embed="rId3" name="112_normalmente.wav"/>
                                        </p:tgtEl>
                                      </p:cMediaNode>
                                    </p:audio>
                                  </p:subTnLst>
                                </p:cTn>
                              </p:par>
                            </p:childTnLst>
                          </p:cTn>
                        </p:par>
                      </p:childTnLst>
                    </p:cTn>
                  </p:par>
                  <p:par>
                    <p:cTn id="89" fill="hold">
                      <p:stCondLst>
                        <p:cond delay="indefinite"/>
                      </p:stCondLst>
                      <p:childTnLst>
                        <p:par>
                          <p:cTn id="90" fill="hold">
                            <p:stCondLst>
                              <p:cond delay="0"/>
                            </p:stCondLst>
                            <p:childTnLst>
                              <p:par>
                                <p:cTn id="91" presetID="2" presetClass="entr" presetSubtype="4" fill="hold" nodeType="clickEffect">
                                  <p:stCondLst>
                                    <p:cond delay="0"/>
                                  </p:stCondLst>
                                  <p:childTnLst>
                                    <p:set>
                                      <p:cBhvr>
                                        <p:cTn id="92" dur="1" fill="hold">
                                          <p:stCondLst>
                                            <p:cond delay="0"/>
                                          </p:stCondLst>
                                        </p:cTn>
                                        <p:tgtEl>
                                          <p:spTgt spid="39"/>
                                        </p:tgtEl>
                                        <p:attrNameLst>
                                          <p:attrName>style.visibility</p:attrName>
                                        </p:attrNameLst>
                                      </p:cBhvr>
                                      <p:to>
                                        <p:strVal val="visible"/>
                                      </p:to>
                                    </p:set>
                                    <p:anim calcmode="lin" valueType="num">
                                      <p:cBhvr additive="base">
                                        <p:cTn id="93" dur="500" fill="hold"/>
                                        <p:tgtEl>
                                          <p:spTgt spid="39"/>
                                        </p:tgtEl>
                                        <p:attrNameLst>
                                          <p:attrName>ppt_x</p:attrName>
                                        </p:attrNameLst>
                                      </p:cBhvr>
                                      <p:tavLst>
                                        <p:tav tm="0">
                                          <p:val>
                                            <p:strVal val="#ppt_x"/>
                                          </p:val>
                                        </p:tav>
                                        <p:tav tm="100000">
                                          <p:val>
                                            <p:strVal val="#ppt_x"/>
                                          </p:val>
                                        </p:tav>
                                      </p:tavLst>
                                    </p:anim>
                                    <p:anim calcmode="lin" valueType="num">
                                      <p:cBhvr additive="base">
                                        <p:cTn id="94" dur="500" fill="hold"/>
                                        <p:tgtEl>
                                          <p:spTgt spid="39"/>
                                        </p:tgtEl>
                                        <p:attrNameLst>
                                          <p:attrName>ppt_y</p:attrName>
                                        </p:attrNameLst>
                                      </p:cBhvr>
                                      <p:tavLst>
                                        <p:tav tm="0">
                                          <p:val>
                                            <p:strVal val="1+#ppt_h/2"/>
                                          </p:val>
                                        </p:tav>
                                        <p:tav tm="100000">
                                          <p:val>
                                            <p:strVal val="#ppt_y"/>
                                          </p:val>
                                        </p:tav>
                                      </p:tavLst>
                                    </p:anim>
                                  </p:childTnLst>
                                </p:cTn>
                              </p:par>
                              <p:par>
                                <p:cTn id="95" presetID="2" presetClass="entr" presetSubtype="4" fill="hold" nodeType="withEffect">
                                  <p:stCondLst>
                                    <p:cond delay="0"/>
                                  </p:stCondLst>
                                  <p:childTnLst>
                                    <p:set>
                                      <p:cBhvr>
                                        <p:cTn id="96" dur="1" fill="hold">
                                          <p:stCondLst>
                                            <p:cond delay="0"/>
                                          </p:stCondLst>
                                        </p:cTn>
                                        <p:tgtEl>
                                          <p:spTgt spid="40"/>
                                        </p:tgtEl>
                                        <p:attrNameLst>
                                          <p:attrName>style.visibility</p:attrName>
                                        </p:attrNameLst>
                                      </p:cBhvr>
                                      <p:to>
                                        <p:strVal val="visible"/>
                                      </p:to>
                                    </p:set>
                                    <p:anim calcmode="lin" valueType="num">
                                      <p:cBhvr additive="base">
                                        <p:cTn id="97" dur="500" fill="hold"/>
                                        <p:tgtEl>
                                          <p:spTgt spid="40"/>
                                        </p:tgtEl>
                                        <p:attrNameLst>
                                          <p:attrName>ppt_x</p:attrName>
                                        </p:attrNameLst>
                                      </p:cBhvr>
                                      <p:tavLst>
                                        <p:tav tm="0">
                                          <p:val>
                                            <p:strVal val="#ppt_x"/>
                                          </p:val>
                                        </p:tav>
                                        <p:tav tm="100000">
                                          <p:val>
                                            <p:strVal val="#ppt_x"/>
                                          </p:val>
                                        </p:tav>
                                      </p:tavLst>
                                    </p:anim>
                                    <p:anim calcmode="lin" valueType="num">
                                      <p:cBhvr additive="base">
                                        <p:cTn id="98" dur="500" fill="hold"/>
                                        <p:tgtEl>
                                          <p:spTgt spid="40"/>
                                        </p:tgtEl>
                                        <p:attrNameLst>
                                          <p:attrName>ppt_y</p:attrName>
                                        </p:attrNameLst>
                                      </p:cBhvr>
                                      <p:tavLst>
                                        <p:tav tm="0">
                                          <p:val>
                                            <p:strVal val="1+#ppt_h/2"/>
                                          </p:val>
                                        </p:tav>
                                        <p:tav tm="100000">
                                          <p:val>
                                            <p:strVal val="#ppt_y"/>
                                          </p:val>
                                        </p:tav>
                                      </p:tavLst>
                                    </p:anim>
                                  </p:childTnLst>
                                </p:cTn>
                              </p:par>
                              <p:par>
                                <p:cTn id="99" presetID="2" presetClass="entr" presetSubtype="4" fill="hold" nodeType="withEffect">
                                  <p:stCondLst>
                                    <p:cond delay="0"/>
                                  </p:stCondLst>
                                  <p:childTnLst>
                                    <p:set>
                                      <p:cBhvr>
                                        <p:cTn id="100" dur="1" fill="hold">
                                          <p:stCondLst>
                                            <p:cond delay="0"/>
                                          </p:stCondLst>
                                        </p:cTn>
                                        <p:tgtEl>
                                          <p:spTgt spid="41"/>
                                        </p:tgtEl>
                                        <p:attrNameLst>
                                          <p:attrName>style.visibility</p:attrName>
                                        </p:attrNameLst>
                                      </p:cBhvr>
                                      <p:to>
                                        <p:strVal val="visible"/>
                                      </p:to>
                                    </p:set>
                                    <p:anim calcmode="lin" valueType="num">
                                      <p:cBhvr additive="base">
                                        <p:cTn id="101" dur="500" fill="hold"/>
                                        <p:tgtEl>
                                          <p:spTgt spid="41"/>
                                        </p:tgtEl>
                                        <p:attrNameLst>
                                          <p:attrName>ppt_x</p:attrName>
                                        </p:attrNameLst>
                                      </p:cBhvr>
                                      <p:tavLst>
                                        <p:tav tm="0">
                                          <p:val>
                                            <p:strVal val="#ppt_x"/>
                                          </p:val>
                                        </p:tav>
                                        <p:tav tm="100000">
                                          <p:val>
                                            <p:strVal val="#ppt_x"/>
                                          </p:val>
                                        </p:tav>
                                      </p:tavLst>
                                    </p:anim>
                                    <p:anim calcmode="lin" valueType="num">
                                      <p:cBhvr additive="base">
                                        <p:cTn id="102" dur="500" fill="hold"/>
                                        <p:tgtEl>
                                          <p:spTgt spid="41"/>
                                        </p:tgtEl>
                                        <p:attrNameLst>
                                          <p:attrName>ppt_y</p:attrName>
                                        </p:attrNameLst>
                                      </p:cBhvr>
                                      <p:tavLst>
                                        <p:tav tm="0">
                                          <p:val>
                                            <p:strVal val="1+#ppt_h/2"/>
                                          </p:val>
                                        </p:tav>
                                        <p:tav tm="100000">
                                          <p:val>
                                            <p:strVal val="#ppt_y"/>
                                          </p:val>
                                        </p:tav>
                                      </p:tavLst>
                                    </p:anim>
                                  </p:childTnLst>
                                </p:cTn>
                              </p:par>
                              <p:par>
                                <p:cTn id="103" presetID="2" presetClass="entr" presetSubtype="4" fill="hold" nodeType="withEffect">
                                  <p:stCondLst>
                                    <p:cond delay="0"/>
                                  </p:stCondLst>
                                  <p:childTnLst>
                                    <p:set>
                                      <p:cBhvr>
                                        <p:cTn id="104" dur="1" fill="hold">
                                          <p:stCondLst>
                                            <p:cond delay="0"/>
                                          </p:stCondLst>
                                        </p:cTn>
                                        <p:tgtEl>
                                          <p:spTgt spid="42"/>
                                        </p:tgtEl>
                                        <p:attrNameLst>
                                          <p:attrName>style.visibility</p:attrName>
                                        </p:attrNameLst>
                                      </p:cBhvr>
                                      <p:to>
                                        <p:strVal val="visible"/>
                                      </p:to>
                                    </p:set>
                                    <p:anim calcmode="lin" valueType="num">
                                      <p:cBhvr additive="base">
                                        <p:cTn id="105" dur="500" fill="hold"/>
                                        <p:tgtEl>
                                          <p:spTgt spid="42"/>
                                        </p:tgtEl>
                                        <p:attrNameLst>
                                          <p:attrName>ppt_x</p:attrName>
                                        </p:attrNameLst>
                                      </p:cBhvr>
                                      <p:tavLst>
                                        <p:tav tm="0">
                                          <p:val>
                                            <p:strVal val="#ppt_x"/>
                                          </p:val>
                                        </p:tav>
                                        <p:tav tm="100000">
                                          <p:val>
                                            <p:strVal val="#ppt_x"/>
                                          </p:val>
                                        </p:tav>
                                      </p:tavLst>
                                    </p:anim>
                                    <p:anim calcmode="lin" valueType="num">
                                      <p:cBhvr additive="base">
                                        <p:cTn id="106" dur="500" fill="hold"/>
                                        <p:tgtEl>
                                          <p:spTgt spid="42"/>
                                        </p:tgtEl>
                                        <p:attrNameLst>
                                          <p:attrName>ppt_y</p:attrName>
                                        </p:attrNameLst>
                                      </p:cBhvr>
                                      <p:tavLst>
                                        <p:tav tm="0">
                                          <p:val>
                                            <p:strVal val="1+#ppt_h/2"/>
                                          </p:val>
                                        </p:tav>
                                        <p:tav tm="100000">
                                          <p:val>
                                            <p:strVal val="#ppt_y"/>
                                          </p:val>
                                        </p:tav>
                                      </p:tavLst>
                                    </p:anim>
                                  </p:childTnLst>
                                </p:cTn>
                              </p:par>
                              <p:par>
                                <p:cTn id="107" presetID="2" presetClass="entr" presetSubtype="4" fill="hold" nodeType="withEffect">
                                  <p:stCondLst>
                                    <p:cond delay="0"/>
                                  </p:stCondLst>
                                  <p:childTnLst>
                                    <p:set>
                                      <p:cBhvr>
                                        <p:cTn id="108" dur="1" fill="hold">
                                          <p:stCondLst>
                                            <p:cond delay="0"/>
                                          </p:stCondLst>
                                        </p:cTn>
                                        <p:tgtEl>
                                          <p:spTgt spid="43"/>
                                        </p:tgtEl>
                                        <p:attrNameLst>
                                          <p:attrName>style.visibility</p:attrName>
                                        </p:attrNameLst>
                                      </p:cBhvr>
                                      <p:to>
                                        <p:strVal val="visible"/>
                                      </p:to>
                                    </p:set>
                                    <p:anim calcmode="lin" valueType="num">
                                      <p:cBhvr additive="base">
                                        <p:cTn id="109" dur="500" fill="hold"/>
                                        <p:tgtEl>
                                          <p:spTgt spid="43"/>
                                        </p:tgtEl>
                                        <p:attrNameLst>
                                          <p:attrName>ppt_x</p:attrName>
                                        </p:attrNameLst>
                                      </p:cBhvr>
                                      <p:tavLst>
                                        <p:tav tm="0">
                                          <p:val>
                                            <p:strVal val="#ppt_x"/>
                                          </p:val>
                                        </p:tav>
                                        <p:tav tm="100000">
                                          <p:val>
                                            <p:strVal val="#ppt_x"/>
                                          </p:val>
                                        </p:tav>
                                      </p:tavLst>
                                    </p:anim>
                                    <p:anim calcmode="lin" valueType="num">
                                      <p:cBhvr additive="base">
                                        <p:cTn id="110" dur="500" fill="hold"/>
                                        <p:tgtEl>
                                          <p:spTgt spid="43"/>
                                        </p:tgtEl>
                                        <p:attrNameLst>
                                          <p:attrName>ppt_y</p:attrName>
                                        </p:attrNameLst>
                                      </p:cBhvr>
                                      <p:tavLst>
                                        <p:tav tm="0">
                                          <p:val>
                                            <p:strVal val="1+#ppt_h/2"/>
                                          </p:val>
                                        </p:tav>
                                        <p:tav tm="100000">
                                          <p:val>
                                            <p:strVal val="#ppt_y"/>
                                          </p:val>
                                        </p:tav>
                                      </p:tavLst>
                                    </p:anim>
                                  </p:childTnLst>
                                </p:cTn>
                              </p:par>
                              <p:par>
                                <p:cTn id="111" presetID="2" presetClass="entr" presetSubtype="4" fill="hold" nodeType="withEffect">
                                  <p:stCondLst>
                                    <p:cond delay="0"/>
                                  </p:stCondLst>
                                  <p:childTnLst>
                                    <p:set>
                                      <p:cBhvr>
                                        <p:cTn id="112" dur="1" fill="hold">
                                          <p:stCondLst>
                                            <p:cond delay="0"/>
                                          </p:stCondLst>
                                        </p:cTn>
                                        <p:tgtEl>
                                          <p:spTgt spid="44"/>
                                        </p:tgtEl>
                                        <p:attrNameLst>
                                          <p:attrName>style.visibility</p:attrName>
                                        </p:attrNameLst>
                                      </p:cBhvr>
                                      <p:to>
                                        <p:strVal val="visible"/>
                                      </p:to>
                                    </p:set>
                                    <p:anim calcmode="lin" valueType="num">
                                      <p:cBhvr additive="base">
                                        <p:cTn id="113" dur="500" fill="hold"/>
                                        <p:tgtEl>
                                          <p:spTgt spid="44"/>
                                        </p:tgtEl>
                                        <p:attrNameLst>
                                          <p:attrName>ppt_x</p:attrName>
                                        </p:attrNameLst>
                                      </p:cBhvr>
                                      <p:tavLst>
                                        <p:tav tm="0">
                                          <p:val>
                                            <p:strVal val="#ppt_x"/>
                                          </p:val>
                                        </p:tav>
                                        <p:tav tm="100000">
                                          <p:val>
                                            <p:strVal val="#ppt_x"/>
                                          </p:val>
                                        </p:tav>
                                      </p:tavLst>
                                    </p:anim>
                                    <p:anim calcmode="lin" valueType="num">
                                      <p:cBhvr additive="base">
                                        <p:cTn id="114" dur="500" fill="hold"/>
                                        <p:tgtEl>
                                          <p:spTgt spid="44"/>
                                        </p:tgtEl>
                                        <p:attrNameLst>
                                          <p:attrName>ppt_y</p:attrName>
                                        </p:attrNameLst>
                                      </p:cBhvr>
                                      <p:tavLst>
                                        <p:tav tm="0">
                                          <p:val>
                                            <p:strVal val="1+#ppt_h/2"/>
                                          </p:val>
                                        </p:tav>
                                        <p:tav tm="100000">
                                          <p:val>
                                            <p:strVal val="#ppt_y"/>
                                          </p:val>
                                        </p:tav>
                                      </p:tavLst>
                                    </p:anim>
                                  </p:childTnLst>
                                </p:cTn>
                              </p:par>
                              <p:par>
                                <p:cTn id="115" presetID="2" presetClass="entr" presetSubtype="4" fill="hold" nodeType="withEffect">
                                  <p:stCondLst>
                                    <p:cond delay="0"/>
                                  </p:stCondLst>
                                  <p:childTnLst>
                                    <p:set>
                                      <p:cBhvr>
                                        <p:cTn id="116" dur="1" fill="hold">
                                          <p:stCondLst>
                                            <p:cond delay="0"/>
                                          </p:stCondLst>
                                        </p:cTn>
                                        <p:tgtEl>
                                          <p:spTgt spid="45"/>
                                        </p:tgtEl>
                                        <p:attrNameLst>
                                          <p:attrName>style.visibility</p:attrName>
                                        </p:attrNameLst>
                                      </p:cBhvr>
                                      <p:to>
                                        <p:strVal val="visible"/>
                                      </p:to>
                                    </p:set>
                                    <p:anim calcmode="lin" valueType="num">
                                      <p:cBhvr additive="base">
                                        <p:cTn id="117" dur="500" fill="hold"/>
                                        <p:tgtEl>
                                          <p:spTgt spid="45"/>
                                        </p:tgtEl>
                                        <p:attrNameLst>
                                          <p:attrName>ppt_x</p:attrName>
                                        </p:attrNameLst>
                                      </p:cBhvr>
                                      <p:tavLst>
                                        <p:tav tm="0">
                                          <p:val>
                                            <p:strVal val="#ppt_x"/>
                                          </p:val>
                                        </p:tav>
                                        <p:tav tm="100000">
                                          <p:val>
                                            <p:strVal val="#ppt_x"/>
                                          </p:val>
                                        </p:tav>
                                      </p:tavLst>
                                    </p:anim>
                                    <p:anim calcmode="lin" valueType="num">
                                      <p:cBhvr additive="base">
                                        <p:cTn id="118" dur="500" fill="hold"/>
                                        <p:tgtEl>
                                          <p:spTgt spid="45"/>
                                        </p:tgtEl>
                                        <p:attrNameLst>
                                          <p:attrName>ppt_y</p:attrName>
                                        </p:attrNameLst>
                                      </p:cBhvr>
                                      <p:tavLst>
                                        <p:tav tm="0">
                                          <p:val>
                                            <p:strVal val="1+#ppt_h/2"/>
                                          </p:val>
                                        </p:tav>
                                        <p:tav tm="100000">
                                          <p:val>
                                            <p:strVal val="#ppt_y"/>
                                          </p:val>
                                        </p:tav>
                                      </p:tavLst>
                                    </p:anim>
                                  </p:childTnLst>
                                </p:cTn>
                              </p:par>
                              <p:par>
                                <p:cTn id="119" presetID="2" presetClass="entr" presetSubtype="4" fill="hold" nodeType="withEffect">
                                  <p:stCondLst>
                                    <p:cond delay="0"/>
                                  </p:stCondLst>
                                  <p:childTnLst>
                                    <p:set>
                                      <p:cBhvr>
                                        <p:cTn id="120" dur="1" fill="hold">
                                          <p:stCondLst>
                                            <p:cond delay="0"/>
                                          </p:stCondLst>
                                        </p:cTn>
                                        <p:tgtEl>
                                          <p:spTgt spid="46"/>
                                        </p:tgtEl>
                                        <p:attrNameLst>
                                          <p:attrName>style.visibility</p:attrName>
                                        </p:attrNameLst>
                                      </p:cBhvr>
                                      <p:to>
                                        <p:strVal val="visible"/>
                                      </p:to>
                                    </p:set>
                                    <p:anim calcmode="lin" valueType="num">
                                      <p:cBhvr additive="base">
                                        <p:cTn id="121" dur="500" fill="hold"/>
                                        <p:tgtEl>
                                          <p:spTgt spid="46"/>
                                        </p:tgtEl>
                                        <p:attrNameLst>
                                          <p:attrName>ppt_x</p:attrName>
                                        </p:attrNameLst>
                                      </p:cBhvr>
                                      <p:tavLst>
                                        <p:tav tm="0">
                                          <p:val>
                                            <p:strVal val="#ppt_x"/>
                                          </p:val>
                                        </p:tav>
                                        <p:tav tm="100000">
                                          <p:val>
                                            <p:strVal val="#ppt_x"/>
                                          </p:val>
                                        </p:tav>
                                      </p:tavLst>
                                    </p:anim>
                                    <p:anim calcmode="lin" valueType="num">
                                      <p:cBhvr additive="base">
                                        <p:cTn id="122" dur="500" fill="hold"/>
                                        <p:tgtEl>
                                          <p:spTgt spid="46"/>
                                        </p:tgtEl>
                                        <p:attrNameLst>
                                          <p:attrName>ppt_y</p:attrName>
                                        </p:attrNameLst>
                                      </p:cBhvr>
                                      <p:tavLst>
                                        <p:tav tm="0">
                                          <p:val>
                                            <p:strVal val="1+#ppt_h/2"/>
                                          </p:val>
                                        </p:tav>
                                        <p:tav tm="100000">
                                          <p:val>
                                            <p:strVal val="#ppt_y"/>
                                          </p:val>
                                        </p:tav>
                                      </p:tavLst>
                                    </p:anim>
                                  </p:childTnLst>
                                </p:cTn>
                              </p:par>
                              <p:par>
                                <p:cTn id="123" presetID="2" presetClass="entr" presetSubtype="4" fill="hold" nodeType="withEffect">
                                  <p:stCondLst>
                                    <p:cond delay="0"/>
                                  </p:stCondLst>
                                  <p:childTnLst>
                                    <p:set>
                                      <p:cBhvr>
                                        <p:cTn id="124" dur="1" fill="hold">
                                          <p:stCondLst>
                                            <p:cond delay="0"/>
                                          </p:stCondLst>
                                        </p:cTn>
                                        <p:tgtEl>
                                          <p:spTgt spid="47"/>
                                        </p:tgtEl>
                                        <p:attrNameLst>
                                          <p:attrName>style.visibility</p:attrName>
                                        </p:attrNameLst>
                                      </p:cBhvr>
                                      <p:to>
                                        <p:strVal val="visible"/>
                                      </p:to>
                                    </p:set>
                                    <p:anim calcmode="lin" valueType="num">
                                      <p:cBhvr additive="base">
                                        <p:cTn id="125" dur="500" fill="hold"/>
                                        <p:tgtEl>
                                          <p:spTgt spid="47"/>
                                        </p:tgtEl>
                                        <p:attrNameLst>
                                          <p:attrName>ppt_x</p:attrName>
                                        </p:attrNameLst>
                                      </p:cBhvr>
                                      <p:tavLst>
                                        <p:tav tm="0">
                                          <p:val>
                                            <p:strVal val="#ppt_x"/>
                                          </p:val>
                                        </p:tav>
                                        <p:tav tm="100000">
                                          <p:val>
                                            <p:strVal val="#ppt_x"/>
                                          </p:val>
                                        </p:tav>
                                      </p:tavLst>
                                    </p:anim>
                                    <p:anim calcmode="lin" valueType="num">
                                      <p:cBhvr additive="base">
                                        <p:cTn id="126" dur="500" fill="hold"/>
                                        <p:tgtEl>
                                          <p:spTgt spid="47"/>
                                        </p:tgtEl>
                                        <p:attrNameLst>
                                          <p:attrName>ppt_y</p:attrName>
                                        </p:attrNameLst>
                                      </p:cBhvr>
                                      <p:tavLst>
                                        <p:tav tm="0">
                                          <p:val>
                                            <p:strVal val="1+#ppt_h/2"/>
                                          </p:val>
                                        </p:tav>
                                        <p:tav tm="100000">
                                          <p:val>
                                            <p:strVal val="#ppt_y"/>
                                          </p:val>
                                        </p:tav>
                                      </p:tavLst>
                                    </p:anim>
                                  </p:childTnLst>
                                </p:cTn>
                              </p:par>
                              <p:par>
                                <p:cTn id="127" presetID="2" presetClass="entr" presetSubtype="4" fill="hold" nodeType="withEffect">
                                  <p:stCondLst>
                                    <p:cond delay="0"/>
                                  </p:stCondLst>
                                  <p:childTnLst>
                                    <p:set>
                                      <p:cBhvr>
                                        <p:cTn id="128" dur="1" fill="hold">
                                          <p:stCondLst>
                                            <p:cond delay="0"/>
                                          </p:stCondLst>
                                        </p:cTn>
                                        <p:tgtEl>
                                          <p:spTgt spid="48"/>
                                        </p:tgtEl>
                                        <p:attrNameLst>
                                          <p:attrName>style.visibility</p:attrName>
                                        </p:attrNameLst>
                                      </p:cBhvr>
                                      <p:to>
                                        <p:strVal val="visible"/>
                                      </p:to>
                                    </p:set>
                                    <p:anim calcmode="lin" valueType="num">
                                      <p:cBhvr additive="base">
                                        <p:cTn id="129" dur="500" fill="hold"/>
                                        <p:tgtEl>
                                          <p:spTgt spid="48"/>
                                        </p:tgtEl>
                                        <p:attrNameLst>
                                          <p:attrName>ppt_x</p:attrName>
                                        </p:attrNameLst>
                                      </p:cBhvr>
                                      <p:tavLst>
                                        <p:tav tm="0">
                                          <p:val>
                                            <p:strVal val="#ppt_x"/>
                                          </p:val>
                                        </p:tav>
                                        <p:tav tm="100000">
                                          <p:val>
                                            <p:strVal val="#ppt_x"/>
                                          </p:val>
                                        </p:tav>
                                      </p:tavLst>
                                    </p:anim>
                                    <p:anim calcmode="lin" valueType="num">
                                      <p:cBhvr additive="base">
                                        <p:cTn id="130" dur="500" fill="hold"/>
                                        <p:tgtEl>
                                          <p:spTgt spid="48"/>
                                        </p:tgtEl>
                                        <p:attrNameLst>
                                          <p:attrName>ppt_y</p:attrName>
                                        </p:attrNameLst>
                                      </p:cBhvr>
                                      <p:tavLst>
                                        <p:tav tm="0">
                                          <p:val>
                                            <p:strVal val="1+#ppt_h/2"/>
                                          </p:val>
                                        </p:tav>
                                        <p:tav tm="100000">
                                          <p:val>
                                            <p:strVal val="#ppt_y"/>
                                          </p:val>
                                        </p:tav>
                                      </p:tavLst>
                                    </p:anim>
                                  </p:childTnLst>
                                </p:cTn>
                              </p:par>
                              <p:par>
                                <p:cTn id="131" presetID="2" presetClass="entr" presetSubtype="4" fill="hold" nodeType="withEffect">
                                  <p:stCondLst>
                                    <p:cond delay="0"/>
                                  </p:stCondLst>
                                  <p:childTnLst>
                                    <p:set>
                                      <p:cBhvr>
                                        <p:cTn id="132" dur="1" fill="hold">
                                          <p:stCondLst>
                                            <p:cond delay="0"/>
                                          </p:stCondLst>
                                        </p:cTn>
                                        <p:tgtEl>
                                          <p:spTgt spid="49"/>
                                        </p:tgtEl>
                                        <p:attrNameLst>
                                          <p:attrName>style.visibility</p:attrName>
                                        </p:attrNameLst>
                                      </p:cBhvr>
                                      <p:to>
                                        <p:strVal val="visible"/>
                                      </p:to>
                                    </p:set>
                                    <p:anim calcmode="lin" valueType="num">
                                      <p:cBhvr additive="base">
                                        <p:cTn id="133" dur="500" fill="hold"/>
                                        <p:tgtEl>
                                          <p:spTgt spid="49"/>
                                        </p:tgtEl>
                                        <p:attrNameLst>
                                          <p:attrName>ppt_x</p:attrName>
                                        </p:attrNameLst>
                                      </p:cBhvr>
                                      <p:tavLst>
                                        <p:tav tm="0">
                                          <p:val>
                                            <p:strVal val="#ppt_x"/>
                                          </p:val>
                                        </p:tav>
                                        <p:tav tm="100000">
                                          <p:val>
                                            <p:strVal val="#ppt_x"/>
                                          </p:val>
                                        </p:tav>
                                      </p:tavLst>
                                    </p:anim>
                                    <p:anim calcmode="lin" valueType="num">
                                      <p:cBhvr additive="base">
                                        <p:cTn id="134" dur="500" fill="hold"/>
                                        <p:tgtEl>
                                          <p:spTgt spid="49"/>
                                        </p:tgtEl>
                                        <p:attrNameLst>
                                          <p:attrName>ppt_y</p:attrName>
                                        </p:attrNameLst>
                                      </p:cBhvr>
                                      <p:tavLst>
                                        <p:tav tm="0">
                                          <p:val>
                                            <p:strVal val="1+#ppt_h/2"/>
                                          </p:val>
                                        </p:tav>
                                        <p:tav tm="100000">
                                          <p:val>
                                            <p:strVal val="#ppt_y"/>
                                          </p:val>
                                        </p:tav>
                                      </p:tavLst>
                                    </p:anim>
                                  </p:childTnLst>
                                </p:cTn>
                              </p:par>
                              <p:par>
                                <p:cTn id="135" presetID="2" presetClass="entr" presetSubtype="4" fill="hold" nodeType="withEffect">
                                  <p:stCondLst>
                                    <p:cond delay="0"/>
                                  </p:stCondLst>
                                  <p:childTnLst>
                                    <p:set>
                                      <p:cBhvr>
                                        <p:cTn id="136" dur="1" fill="hold">
                                          <p:stCondLst>
                                            <p:cond delay="0"/>
                                          </p:stCondLst>
                                        </p:cTn>
                                        <p:tgtEl>
                                          <p:spTgt spid="50"/>
                                        </p:tgtEl>
                                        <p:attrNameLst>
                                          <p:attrName>style.visibility</p:attrName>
                                        </p:attrNameLst>
                                      </p:cBhvr>
                                      <p:to>
                                        <p:strVal val="visible"/>
                                      </p:to>
                                    </p:set>
                                    <p:anim calcmode="lin" valueType="num">
                                      <p:cBhvr additive="base">
                                        <p:cTn id="137" dur="500" fill="hold"/>
                                        <p:tgtEl>
                                          <p:spTgt spid="50"/>
                                        </p:tgtEl>
                                        <p:attrNameLst>
                                          <p:attrName>ppt_x</p:attrName>
                                        </p:attrNameLst>
                                      </p:cBhvr>
                                      <p:tavLst>
                                        <p:tav tm="0">
                                          <p:val>
                                            <p:strVal val="#ppt_x"/>
                                          </p:val>
                                        </p:tav>
                                        <p:tav tm="100000">
                                          <p:val>
                                            <p:strVal val="#ppt_x"/>
                                          </p:val>
                                        </p:tav>
                                      </p:tavLst>
                                    </p:anim>
                                    <p:anim calcmode="lin" valueType="num">
                                      <p:cBhvr additive="base">
                                        <p:cTn id="138" dur="500" fill="hold"/>
                                        <p:tgtEl>
                                          <p:spTgt spid="50"/>
                                        </p:tgtEl>
                                        <p:attrNameLst>
                                          <p:attrName>ppt_y</p:attrName>
                                        </p:attrNameLst>
                                      </p:cBhvr>
                                      <p:tavLst>
                                        <p:tav tm="0">
                                          <p:val>
                                            <p:strVal val="1+#ppt_h/2"/>
                                          </p:val>
                                        </p:tav>
                                        <p:tav tm="100000">
                                          <p:val>
                                            <p:strVal val="#ppt_y"/>
                                          </p:val>
                                        </p:tav>
                                      </p:tavLst>
                                    </p:anim>
                                  </p:childTnLst>
                                </p:cTn>
                              </p:par>
                              <p:par>
                                <p:cTn id="139" presetID="2" presetClass="entr" presetSubtype="4" fill="hold" nodeType="withEffect">
                                  <p:stCondLst>
                                    <p:cond delay="0"/>
                                  </p:stCondLst>
                                  <p:childTnLst>
                                    <p:set>
                                      <p:cBhvr>
                                        <p:cTn id="140" dur="1" fill="hold">
                                          <p:stCondLst>
                                            <p:cond delay="0"/>
                                          </p:stCondLst>
                                        </p:cTn>
                                        <p:tgtEl>
                                          <p:spTgt spid="51"/>
                                        </p:tgtEl>
                                        <p:attrNameLst>
                                          <p:attrName>style.visibility</p:attrName>
                                        </p:attrNameLst>
                                      </p:cBhvr>
                                      <p:to>
                                        <p:strVal val="visible"/>
                                      </p:to>
                                    </p:set>
                                    <p:anim calcmode="lin" valueType="num">
                                      <p:cBhvr additive="base">
                                        <p:cTn id="141" dur="500" fill="hold"/>
                                        <p:tgtEl>
                                          <p:spTgt spid="51"/>
                                        </p:tgtEl>
                                        <p:attrNameLst>
                                          <p:attrName>ppt_x</p:attrName>
                                        </p:attrNameLst>
                                      </p:cBhvr>
                                      <p:tavLst>
                                        <p:tav tm="0">
                                          <p:val>
                                            <p:strVal val="#ppt_x"/>
                                          </p:val>
                                        </p:tav>
                                        <p:tav tm="100000">
                                          <p:val>
                                            <p:strVal val="#ppt_x"/>
                                          </p:val>
                                        </p:tav>
                                      </p:tavLst>
                                    </p:anim>
                                    <p:anim calcmode="lin" valueType="num">
                                      <p:cBhvr additive="base">
                                        <p:cTn id="142" dur="500" fill="hold"/>
                                        <p:tgtEl>
                                          <p:spTgt spid="51"/>
                                        </p:tgtEl>
                                        <p:attrNameLst>
                                          <p:attrName>ppt_y</p:attrName>
                                        </p:attrNameLst>
                                      </p:cBhvr>
                                      <p:tavLst>
                                        <p:tav tm="0">
                                          <p:val>
                                            <p:strVal val="1+#ppt_h/2"/>
                                          </p:val>
                                        </p:tav>
                                        <p:tav tm="100000">
                                          <p:val>
                                            <p:strVal val="#ppt_y"/>
                                          </p:val>
                                        </p:tav>
                                      </p:tavLst>
                                    </p:anim>
                                  </p:childTnLst>
                                </p:cTn>
                              </p:par>
                              <p:par>
                                <p:cTn id="143" presetID="2" presetClass="entr" presetSubtype="4" fill="hold" nodeType="withEffect">
                                  <p:stCondLst>
                                    <p:cond delay="0"/>
                                  </p:stCondLst>
                                  <p:childTnLst>
                                    <p:set>
                                      <p:cBhvr>
                                        <p:cTn id="144" dur="1" fill="hold">
                                          <p:stCondLst>
                                            <p:cond delay="0"/>
                                          </p:stCondLst>
                                        </p:cTn>
                                        <p:tgtEl>
                                          <p:spTgt spid="52"/>
                                        </p:tgtEl>
                                        <p:attrNameLst>
                                          <p:attrName>style.visibility</p:attrName>
                                        </p:attrNameLst>
                                      </p:cBhvr>
                                      <p:to>
                                        <p:strVal val="visible"/>
                                      </p:to>
                                    </p:set>
                                    <p:anim calcmode="lin" valueType="num">
                                      <p:cBhvr additive="base">
                                        <p:cTn id="145" dur="500" fill="hold"/>
                                        <p:tgtEl>
                                          <p:spTgt spid="52"/>
                                        </p:tgtEl>
                                        <p:attrNameLst>
                                          <p:attrName>ppt_x</p:attrName>
                                        </p:attrNameLst>
                                      </p:cBhvr>
                                      <p:tavLst>
                                        <p:tav tm="0">
                                          <p:val>
                                            <p:strVal val="#ppt_x"/>
                                          </p:val>
                                        </p:tav>
                                        <p:tav tm="100000">
                                          <p:val>
                                            <p:strVal val="#ppt_x"/>
                                          </p:val>
                                        </p:tav>
                                      </p:tavLst>
                                    </p:anim>
                                    <p:anim calcmode="lin" valueType="num">
                                      <p:cBhvr additive="base">
                                        <p:cTn id="146" dur="500" fill="hold"/>
                                        <p:tgtEl>
                                          <p:spTgt spid="52"/>
                                        </p:tgtEl>
                                        <p:attrNameLst>
                                          <p:attrName>ppt_y</p:attrName>
                                        </p:attrNameLst>
                                      </p:cBhvr>
                                      <p:tavLst>
                                        <p:tav tm="0">
                                          <p:val>
                                            <p:strVal val="1+#ppt_h/2"/>
                                          </p:val>
                                        </p:tav>
                                        <p:tav tm="100000">
                                          <p:val>
                                            <p:strVal val="#ppt_y"/>
                                          </p:val>
                                        </p:tav>
                                      </p:tavLst>
                                    </p:anim>
                                  </p:childTnLst>
                                </p:cTn>
                              </p:par>
                              <p:par>
                                <p:cTn id="147" presetID="2" presetClass="entr" presetSubtype="4" fill="hold" nodeType="withEffect">
                                  <p:stCondLst>
                                    <p:cond delay="0"/>
                                  </p:stCondLst>
                                  <p:childTnLst>
                                    <p:set>
                                      <p:cBhvr>
                                        <p:cTn id="148" dur="1" fill="hold">
                                          <p:stCondLst>
                                            <p:cond delay="0"/>
                                          </p:stCondLst>
                                        </p:cTn>
                                        <p:tgtEl>
                                          <p:spTgt spid="53"/>
                                        </p:tgtEl>
                                        <p:attrNameLst>
                                          <p:attrName>style.visibility</p:attrName>
                                        </p:attrNameLst>
                                      </p:cBhvr>
                                      <p:to>
                                        <p:strVal val="visible"/>
                                      </p:to>
                                    </p:set>
                                    <p:anim calcmode="lin" valueType="num">
                                      <p:cBhvr additive="base">
                                        <p:cTn id="149" dur="500" fill="hold"/>
                                        <p:tgtEl>
                                          <p:spTgt spid="53"/>
                                        </p:tgtEl>
                                        <p:attrNameLst>
                                          <p:attrName>ppt_x</p:attrName>
                                        </p:attrNameLst>
                                      </p:cBhvr>
                                      <p:tavLst>
                                        <p:tav tm="0">
                                          <p:val>
                                            <p:strVal val="#ppt_x"/>
                                          </p:val>
                                        </p:tav>
                                        <p:tav tm="100000">
                                          <p:val>
                                            <p:strVal val="#ppt_x"/>
                                          </p:val>
                                        </p:tav>
                                      </p:tavLst>
                                    </p:anim>
                                    <p:anim calcmode="lin" valueType="num">
                                      <p:cBhvr additive="base">
                                        <p:cTn id="150" dur="500" fill="hold"/>
                                        <p:tgtEl>
                                          <p:spTgt spid="53"/>
                                        </p:tgtEl>
                                        <p:attrNameLst>
                                          <p:attrName>ppt_y</p:attrName>
                                        </p:attrNameLst>
                                      </p:cBhvr>
                                      <p:tavLst>
                                        <p:tav tm="0">
                                          <p:val>
                                            <p:strVal val="1+#ppt_h/2"/>
                                          </p:val>
                                        </p:tav>
                                        <p:tav tm="100000">
                                          <p:val>
                                            <p:strVal val="#ppt_y"/>
                                          </p:val>
                                        </p:tav>
                                      </p:tavLst>
                                    </p:anim>
                                  </p:childTnLst>
                                </p:cTn>
                              </p:par>
                              <p:par>
                                <p:cTn id="151" presetID="2" presetClass="entr" presetSubtype="4" fill="hold" nodeType="withEffect">
                                  <p:stCondLst>
                                    <p:cond delay="0"/>
                                  </p:stCondLst>
                                  <p:childTnLst>
                                    <p:set>
                                      <p:cBhvr>
                                        <p:cTn id="152" dur="1" fill="hold">
                                          <p:stCondLst>
                                            <p:cond delay="0"/>
                                          </p:stCondLst>
                                        </p:cTn>
                                        <p:tgtEl>
                                          <p:spTgt spid="54"/>
                                        </p:tgtEl>
                                        <p:attrNameLst>
                                          <p:attrName>style.visibility</p:attrName>
                                        </p:attrNameLst>
                                      </p:cBhvr>
                                      <p:to>
                                        <p:strVal val="visible"/>
                                      </p:to>
                                    </p:set>
                                    <p:anim calcmode="lin" valueType="num">
                                      <p:cBhvr additive="base">
                                        <p:cTn id="153" dur="500" fill="hold"/>
                                        <p:tgtEl>
                                          <p:spTgt spid="54"/>
                                        </p:tgtEl>
                                        <p:attrNameLst>
                                          <p:attrName>ppt_x</p:attrName>
                                        </p:attrNameLst>
                                      </p:cBhvr>
                                      <p:tavLst>
                                        <p:tav tm="0">
                                          <p:val>
                                            <p:strVal val="#ppt_x"/>
                                          </p:val>
                                        </p:tav>
                                        <p:tav tm="100000">
                                          <p:val>
                                            <p:strVal val="#ppt_x"/>
                                          </p:val>
                                        </p:tav>
                                      </p:tavLst>
                                    </p:anim>
                                    <p:anim calcmode="lin" valueType="num">
                                      <p:cBhvr additive="base">
                                        <p:cTn id="154" dur="500" fill="hold"/>
                                        <p:tgtEl>
                                          <p:spTgt spid="54"/>
                                        </p:tgtEl>
                                        <p:attrNameLst>
                                          <p:attrName>ppt_y</p:attrName>
                                        </p:attrNameLst>
                                      </p:cBhvr>
                                      <p:tavLst>
                                        <p:tav tm="0">
                                          <p:val>
                                            <p:strVal val="1+#ppt_h/2"/>
                                          </p:val>
                                        </p:tav>
                                        <p:tav tm="100000">
                                          <p:val>
                                            <p:strVal val="#ppt_y"/>
                                          </p:val>
                                        </p:tav>
                                      </p:tavLst>
                                    </p:anim>
                                  </p:childTnLst>
                                </p:cTn>
                              </p:par>
                              <p:par>
                                <p:cTn id="155" presetID="2" presetClass="entr" presetSubtype="4" fill="hold" nodeType="withEffect">
                                  <p:stCondLst>
                                    <p:cond delay="0"/>
                                  </p:stCondLst>
                                  <p:childTnLst>
                                    <p:set>
                                      <p:cBhvr>
                                        <p:cTn id="156" dur="1" fill="hold">
                                          <p:stCondLst>
                                            <p:cond delay="0"/>
                                          </p:stCondLst>
                                        </p:cTn>
                                        <p:tgtEl>
                                          <p:spTgt spid="55"/>
                                        </p:tgtEl>
                                        <p:attrNameLst>
                                          <p:attrName>style.visibility</p:attrName>
                                        </p:attrNameLst>
                                      </p:cBhvr>
                                      <p:to>
                                        <p:strVal val="visible"/>
                                      </p:to>
                                    </p:set>
                                    <p:anim calcmode="lin" valueType="num">
                                      <p:cBhvr additive="base">
                                        <p:cTn id="157" dur="500" fill="hold"/>
                                        <p:tgtEl>
                                          <p:spTgt spid="55"/>
                                        </p:tgtEl>
                                        <p:attrNameLst>
                                          <p:attrName>ppt_x</p:attrName>
                                        </p:attrNameLst>
                                      </p:cBhvr>
                                      <p:tavLst>
                                        <p:tav tm="0">
                                          <p:val>
                                            <p:strVal val="#ppt_x"/>
                                          </p:val>
                                        </p:tav>
                                        <p:tav tm="100000">
                                          <p:val>
                                            <p:strVal val="#ppt_x"/>
                                          </p:val>
                                        </p:tav>
                                      </p:tavLst>
                                    </p:anim>
                                    <p:anim calcmode="lin" valueType="num">
                                      <p:cBhvr additive="base">
                                        <p:cTn id="158" dur="500" fill="hold"/>
                                        <p:tgtEl>
                                          <p:spTgt spid="55"/>
                                        </p:tgtEl>
                                        <p:attrNameLst>
                                          <p:attrName>ppt_y</p:attrName>
                                        </p:attrNameLst>
                                      </p:cBhvr>
                                      <p:tavLst>
                                        <p:tav tm="0">
                                          <p:val>
                                            <p:strVal val="1+#ppt_h/2"/>
                                          </p:val>
                                        </p:tav>
                                        <p:tav tm="100000">
                                          <p:val>
                                            <p:strVal val="#ppt_y"/>
                                          </p:val>
                                        </p:tav>
                                      </p:tavLst>
                                    </p:anim>
                                  </p:childTnLst>
                                </p:cTn>
                              </p:par>
                              <p:par>
                                <p:cTn id="159" presetID="2" presetClass="entr" presetSubtype="4" fill="hold" nodeType="withEffect">
                                  <p:stCondLst>
                                    <p:cond delay="0"/>
                                  </p:stCondLst>
                                  <p:childTnLst>
                                    <p:set>
                                      <p:cBhvr>
                                        <p:cTn id="160" dur="1" fill="hold">
                                          <p:stCondLst>
                                            <p:cond delay="0"/>
                                          </p:stCondLst>
                                        </p:cTn>
                                        <p:tgtEl>
                                          <p:spTgt spid="56"/>
                                        </p:tgtEl>
                                        <p:attrNameLst>
                                          <p:attrName>style.visibility</p:attrName>
                                        </p:attrNameLst>
                                      </p:cBhvr>
                                      <p:to>
                                        <p:strVal val="visible"/>
                                      </p:to>
                                    </p:set>
                                    <p:anim calcmode="lin" valueType="num">
                                      <p:cBhvr additive="base">
                                        <p:cTn id="161" dur="500" fill="hold"/>
                                        <p:tgtEl>
                                          <p:spTgt spid="56"/>
                                        </p:tgtEl>
                                        <p:attrNameLst>
                                          <p:attrName>ppt_x</p:attrName>
                                        </p:attrNameLst>
                                      </p:cBhvr>
                                      <p:tavLst>
                                        <p:tav tm="0">
                                          <p:val>
                                            <p:strVal val="#ppt_x"/>
                                          </p:val>
                                        </p:tav>
                                        <p:tav tm="100000">
                                          <p:val>
                                            <p:strVal val="#ppt_x"/>
                                          </p:val>
                                        </p:tav>
                                      </p:tavLst>
                                    </p:anim>
                                    <p:anim calcmode="lin" valueType="num">
                                      <p:cBhvr additive="base">
                                        <p:cTn id="162" dur="500" fill="hold"/>
                                        <p:tgtEl>
                                          <p:spTgt spid="56"/>
                                        </p:tgtEl>
                                        <p:attrNameLst>
                                          <p:attrName>ppt_y</p:attrName>
                                        </p:attrNameLst>
                                      </p:cBhvr>
                                      <p:tavLst>
                                        <p:tav tm="0">
                                          <p:val>
                                            <p:strVal val="1+#ppt_h/2"/>
                                          </p:val>
                                        </p:tav>
                                        <p:tav tm="100000">
                                          <p:val>
                                            <p:strVal val="#ppt_y"/>
                                          </p:val>
                                        </p:tav>
                                      </p:tavLst>
                                    </p:anim>
                                  </p:childTnLst>
                                </p:cTn>
                              </p:par>
                              <p:par>
                                <p:cTn id="163" presetID="2" presetClass="entr" presetSubtype="4" fill="hold" nodeType="withEffect">
                                  <p:stCondLst>
                                    <p:cond delay="0"/>
                                  </p:stCondLst>
                                  <p:childTnLst>
                                    <p:set>
                                      <p:cBhvr>
                                        <p:cTn id="164" dur="1" fill="hold">
                                          <p:stCondLst>
                                            <p:cond delay="0"/>
                                          </p:stCondLst>
                                        </p:cTn>
                                        <p:tgtEl>
                                          <p:spTgt spid="57"/>
                                        </p:tgtEl>
                                        <p:attrNameLst>
                                          <p:attrName>style.visibility</p:attrName>
                                        </p:attrNameLst>
                                      </p:cBhvr>
                                      <p:to>
                                        <p:strVal val="visible"/>
                                      </p:to>
                                    </p:set>
                                    <p:anim calcmode="lin" valueType="num">
                                      <p:cBhvr additive="base">
                                        <p:cTn id="165" dur="500" fill="hold"/>
                                        <p:tgtEl>
                                          <p:spTgt spid="57"/>
                                        </p:tgtEl>
                                        <p:attrNameLst>
                                          <p:attrName>ppt_x</p:attrName>
                                        </p:attrNameLst>
                                      </p:cBhvr>
                                      <p:tavLst>
                                        <p:tav tm="0">
                                          <p:val>
                                            <p:strVal val="#ppt_x"/>
                                          </p:val>
                                        </p:tav>
                                        <p:tav tm="100000">
                                          <p:val>
                                            <p:strVal val="#ppt_x"/>
                                          </p:val>
                                        </p:tav>
                                      </p:tavLst>
                                    </p:anim>
                                    <p:anim calcmode="lin" valueType="num">
                                      <p:cBhvr additive="base">
                                        <p:cTn id="166" dur="500" fill="hold"/>
                                        <p:tgtEl>
                                          <p:spTgt spid="57"/>
                                        </p:tgtEl>
                                        <p:attrNameLst>
                                          <p:attrName>ppt_y</p:attrName>
                                        </p:attrNameLst>
                                      </p:cBhvr>
                                      <p:tavLst>
                                        <p:tav tm="0">
                                          <p:val>
                                            <p:strVal val="1+#ppt_h/2"/>
                                          </p:val>
                                        </p:tav>
                                        <p:tav tm="100000">
                                          <p:val>
                                            <p:strVal val="#ppt_y"/>
                                          </p:val>
                                        </p:tav>
                                      </p:tavLst>
                                    </p:anim>
                                  </p:childTnLst>
                                </p:cTn>
                              </p:par>
                              <p:par>
                                <p:cTn id="167" presetID="2" presetClass="entr" presetSubtype="4" fill="hold" nodeType="withEffect">
                                  <p:stCondLst>
                                    <p:cond delay="0"/>
                                  </p:stCondLst>
                                  <p:childTnLst>
                                    <p:set>
                                      <p:cBhvr>
                                        <p:cTn id="168" dur="1" fill="hold">
                                          <p:stCondLst>
                                            <p:cond delay="0"/>
                                          </p:stCondLst>
                                        </p:cTn>
                                        <p:tgtEl>
                                          <p:spTgt spid="58"/>
                                        </p:tgtEl>
                                        <p:attrNameLst>
                                          <p:attrName>style.visibility</p:attrName>
                                        </p:attrNameLst>
                                      </p:cBhvr>
                                      <p:to>
                                        <p:strVal val="visible"/>
                                      </p:to>
                                    </p:set>
                                    <p:anim calcmode="lin" valueType="num">
                                      <p:cBhvr additive="base">
                                        <p:cTn id="169" dur="500" fill="hold"/>
                                        <p:tgtEl>
                                          <p:spTgt spid="58"/>
                                        </p:tgtEl>
                                        <p:attrNameLst>
                                          <p:attrName>ppt_x</p:attrName>
                                        </p:attrNameLst>
                                      </p:cBhvr>
                                      <p:tavLst>
                                        <p:tav tm="0">
                                          <p:val>
                                            <p:strVal val="#ppt_x"/>
                                          </p:val>
                                        </p:tav>
                                        <p:tav tm="100000">
                                          <p:val>
                                            <p:strVal val="#ppt_x"/>
                                          </p:val>
                                        </p:tav>
                                      </p:tavLst>
                                    </p:anim>
                                    <p:anim calcmode="lin" valueType="num">
                                      <p:cBhvr additive="base">
                                        <p:cTn id="170" dur="500" fill="hold"/>
                                        <p:tgtEl>
                                          <p:spTgt spid="58"/>
                                        </p:tgtEl>
                                        <p:attrNameLst>
                                          <p:attrName>ppt_y</p:attrName>
                                        </p:attrNameLst>
                                      </p:cBhvr>
                                      <p:tavLst>
                                        <p:tav tm="0">
                                          <p:val>
                                            <p:strVal val="1+#ppt_h/2"/>
                                          </p:val>
                                        </p:tav>
                                        <p:tav tm="100000">
                                          <p:val>
                                            <p:strVal val="#ppt_y"/>
                                          </p:val>
                                        </p:tav>
                                      </p:tavLst>
                                    </p:anim>
                                  </p:childTnLst>
                                </p:cTn>
                              </p:par>
                              <p:par>
                                <p:cTn id="171" presetID="2" presetClass="entr" presetSubtype="4" fill="hold" nodeType="withEffect">
                                  <p:stCondLst>
                                    <p:cond delay="0"/>
                                  </p:stCondLst>
                                  <p:childTnLst>
                                    <p:set>
                                      <p:cBhvr>
                                        <p:cTn id="172" dur="1" fill="hold">
                                          <p:stCondLst>
                                            <p:cond delay="0"/>
                                          </p:stCondLst>
                                        </p:cTn>
                                        <p:tgtEl>
                                          <p:spTgt spid="59"/>
                                        </p:tgtEl>
                                        <p:attrNameLst>
                                          <p:attrName>style.visibility</p:attrName>
                                        </p:attrNameLst>
                                      </p:cBhvr>
                                      <p:to>
                                        <p:strVal val="visible"/>
                                      </p:to>
                                    </p:set>
                                    <p:anim calcmode="lin" valueType="num">
                                      <p:cBhvr additive="base">
                                        <p:cTn id="173" dur="500" fill="hold"/>
                                        <p:tgtEl>
                                          <p:spTgt spid="59"/>
                                        </p:tgtEl>
                                        <p:attrNameLst>
                                          <p:attrName>ppt_x</p:attrName>
                                        </p:attrNameLst>
                                      </p:cBhvr>
                                      <p:tavLst>
                                        <p:tav tm="0">
                                          <p:val>
                                            <p:strVal val="#ppt_x"/>
                                          </p:val>
                                        </p:tav>
                                        <p:tav tm="100000">
                                          <p:val>
                                            <p:strVal val="#ppt_x"/>
                                          </p:val>
                                        </p:tav>
                                      </p:tavLst>
                                    </p:anim>
                                    <p:anim calcmode="lin" valueType="num">
                                      <p:cBhvr additive="base">
                                        <p:cTn id="174" dur="500" fill="hold"/>
                                        <p:tgtEl>
                                          <p:spTgt spid="59"/>
                                        </p:tgtEl>
                                        <p:attrNameLst>
                                          <p:attrName>ppt_y</p:attrName>
                                        </p:attrNameLst>
                                      </p:cBhvr>
                                      <p:tavLst>
                                        <p:tav tm="0">
                                          <p:val>
                                            <p:strVal val="1+#ppt_h/2"/>
                                          </p:val>
                                        </p:tav>
                                        <p:tav tm="100000">
                                          <p:val>
                                            <p:strVal val="#ppt_y"/>
                                          </p:val>
                                        </p:tav>
                                      </p:tavLst>
                                    </p:anim>
                                  </p:childTnLst>
                                </p:cTn>
                              </p:par>
                              <p:par>
                                <p:cTn id="175" presetID="2" presetClass="entr" presetSubtype="4" fill="hold" nodeType="withEffect">
                                  <p:stCondLst>
                                    <p:cond delay="0"/>
                                  </p:stCondLst>
                                  <p:childTnLst>
                                    <p:set>
                                      <p:cBhvr>
                                        <p:cTn id="176" dur="1" fill="hold">
                                          <p:stCondLst>
                                            <p:cond delay="0"/>
                                          </p:stCondLst>
                                        </p:cTn>
                                        <p:tgtEl>
                                          <p:spTgt spid="60"/>
                                        </p:tgtEl>
                                        <p:attrNameLst>
                                          <p:attrName>style.visibility</p:attrName>
                                        </p:attrNameLst>
                                      </p:cBhvr>
                                      <p:to>
                                        <p:strVal val="visible"/>
                                      </p:to>
                                    </p:set>
                                    <p:anim calcmode="lin" valueType="num">
                                      <p:cBhvr additive="base">
                                        <p:cTn id="177" dur="500" fill="hold"/>
                                        <p:tgtEl>
                                          <p:spTgt spid="60"/>
                                        </p:tgtEl>
                                        <p:attrNameLst>
                                          <p:attrName>ppt_x</p:attrName>
                                        </p:attrNameLst>
                                      </p:cBhvr>
                                      <p:tavLst>
                                        <p:tav tm="0">
                                          <p:val>
                                            <p:strVal val="#ppt_x"/>
                                          </p:val>
                                        </p:tav>
                                        <p:tav tm="100000">
                                          <p:val>
                                            <p:strVal val="#ppt_x"/>
                                          </p:val>
                                        </p:tav>
                                      </p:tavLst>
                                    </p:anim>
                                    <p:anim calcmode="lin" valueType="num">
                                      <p:cBhvr additive="base">
                                        <p:cTn id="178" dur="500" fill="hold"/>
                                        <p:tgtEl>
                                          <p:spTgt spid="60"/>
                                        </p:tgtEl>
                                        <p:attrNameLst>
                                          <p:attrName>ppt_y</p:attrName>
                                        </p:attrNameLst>
                                      </p:cBhvr>
                                      <p:tavLst>
                                        <p:tav tm="0">
                                          <p:val>
                                            <p:strVal val="1+#ppt_h/2"/>
                                          </p:val>
                                        </p:tav>
                                        <p:tav tm="100000">
                                          <p:val>
                                            <p:strVal val="#ppt_y"/>
                                          </p:val>
                                        </p:tav>
                                      </p:tavLst>
                                    </p:anim>
                                  </p:childTnLst>
                                </p:cTn>
                              </p:par>
                              <p:par>
                                <p:cTn id="179" presetID="2" presetClass="entr" presetSubtype="4" fill="hold" nodeType="withEffect">
                                  <p:stCondLst>
                                    <p:cond delay="0"/>
                                  </p:stCondLst>
                                  <p:childTnLst>
                                    <p:set>
                                      <p:cBhvr>
                                        <p:cTn id="180" dur="1" fill="hold">
                                          <p:stCondLst>
                                            <p:cond delay="0"/>
                                          </p:stCondLst>
                                        </p:cTn>
                                        <p:tgtEl>
                                          <p:spTgt spid="61"/>
                                        </p:tgtEl>
                                        <p:attrNameLst>
                                          <p:attrName>style.visibility</p:attrName>
                                        </p:attrNameLst>
                                      </p:cBhvr>
                                      <p:to>
                                        <p:strVal val="visible"/>
                                      </p:to>
                                    </p:set>
                                    <p:anim calcmode="lin" valueType="num">
                                      <p:cBhvr additive="base">
                                        <p:cTn id="181" dur="500" fill="hold"/>
                                        <p:tgtEl>
                                          <p:spTgt spid="61"/>
                                        </p:tgtEl>
                                        <p:attrNameLst>
                                          <p:attrName>ppt_x</p:attrName>
                                        </p:attrNameLst>
                                      </p:cBhvr>
                                      <p:tavLst>
                                        <p:tav tm="0">
                                          <p:val>
                                            <p:strVal val="#ppt_x"/>
                                          </p:val>
                                        </p:tav>
                                        <p:tav tm="100000">
                                          <p:val>
                                            <p:strVal val="#ppt_x"/>
                                          </p:val>
                                        </p:tav>
                                      </p:tavLst>
                                    </p:anim>
                                    <p:anim calcmode="lin" valueType="num">
                                      <p:cBhvr additive="base">
                                        <p:cTn id="182" dur="500" fill="hold"/>
                                        <p:tgtEl>
                                          <p:spTgt spid="61"/>
                                        </p:tgtEl>
                                        <p:attrNameLst>
                                          <p:attrName>ppt_y</p:attrName>
                                        </p:attrNameLst>
                                      </p:cBhvr>
                                      <p:tavLst>
                                        <p:tav tm="0">
                                          <p:val>
                                            <p:strVal val="1+#ppt_h/2"/>
                                          </p:val>
                                        </p:tav>
                                        <p:tav tm="100000">
                                          <p:val>
                                            <p:strVal val="#ppt_y"/>
                                          </p:val>
                                        </p:tav>
                                      </p:tavLst>
                                    </p:anim>
                                  </p:childTnLst>
                                </p:cTn>
                              </p:par>
                              <p:par>
                                <p:cTn id="183" presetID="2" presetClass="entr" presetSubtype="4" fill="hold" nodeType="withEffect">
                                  <p:stCondLst>
                                    <p:cond delay="0"/>
                                  </p:stCondLst>
                                  <p:childTnLst>
                                    <p:set>
                                      <p:cBhvr>
                                        <p:cTn id="184" dur="1" fill="hold">
                                          <p:stCondLst>
                                            <p:cond delay="0"/>
                                          </p:stCondLst>
                                        </p:cTn>
                                        <p:tgtEl>
                                          <p:spTgt spid="62"/>
                                        </p:tgtEl>
                                        <p:attrNameLst>
                                          <p:attrName>style.visibility</p:attrName>
                                        </p:attrNameLst>
                                      </p:cBhvr>
                                      <p:to>
                                        <p:strVal val="visible"/>
                                      </p:to>
                                    </p:set>
                                    <p:anim calcmode="lin" valueType="num">
                                      <p:cBhvr additive="base">
                                        <p:cTn id="185" dur="500" fill="hold"/>
                                        <p:tgtEl>
                                          <p:spTgt spid="62"/>
                                        </p:tgtEl>
                                        <p:attrNameLst>
                                          <p:attrName>ppt_x</p:attrName>
                                        </p:attrNameLst>
                                      </p:cBhvr>
                                      <p:tavLst>
                                        <p:tav tm="0">
                                          <p:val>
                                            <p:strVal val="#ppt_x"/>
                                          </p:val>
                                        </p:tav>
                                        <p:tav tm="100000">
                                          <p:val>
                                            <p:strVal val="#ppt_x"/>
                                          </p:val>
                                        </p:tav>
                                      </p:tavLst>
                                    </p:anim>
                                    <p:anim calcmode="lin" valueType="num">
                                      <p:cBhvr additive="base">
                                        <p:cTn id="186" dur="500" fill="hold"/>
                                        <p:tgtEl>
                                          <p:spTgt spid="62"/>
                                        </p:tgtEl>
                                        <p:attrNameLst>
                                          <p:attrName>ppt_y</p:attrName>
                                        </p:attrNameLst>
                                      </p:cBhvr>
                                      <p:tavLst>
                                        <p:tav tm="0">
                                          <p:val>
                                            <p:strVal val="1+#ppt_h/2"/>
                                          </p:val>
                                        </p:tav>
                                        <p:tav tm="100000">
                                          <p:val>
                                            <p:strVal val="#ppt_y"/>
                                          </p:val>
                                        </p:tav>
                                      </p:tavLst>
                                    </p:anim>
                                  </p:childTnLst>
                                </p:cTn>
                              </p:par>
                              <p:par>
                                <p:cTn id="187" presetID="2" presetClass="entr" presetSubtype="4" fill="hold" nodeType="withEffect">
                                  <p:stCondLst>
                                    <p:cond delay="0"/>
                                  </p:stCondLst>
                                  <p:childTnLst>
                                    <p:set>
                                      <p:cBhvr>
                                        <p:cTn id="188" dur="1" fill="hold">
                                          <p:stCondLst>
                                            <p:cond delay="0"/>
                                          </p:stCondLst>
                                        </p:cTn>
                                        <p:tgtEl>
                                          <p:spTgt spid="63"/>
                                        </p:tgtEl>
                                        <p:attrNameLst>
                                          <p:attrName>style.visibility</p:attrName>
                                        </p:attrNameLst>
                                      </p:cBhvr>
                                      <p:to>
                                        <p:strVal val="visible"/>
                                      </p:to>
                                    </p:set>
                                    <p:anim calcmode="lin" valueType="num">
                                      <p:cBhvr additive="base">
                                        <p:cTn id="189" dur="500" fill="hold"/>
                                        <p:tgtEl>
                                          <p:spTgt spid="63"/>
                                        </p:tgtEl>
                                        <p:attrNameLst>
                                          <p:attrName>ppt_x</p:attrName>
                                        </p:attrNameLst>
                                      </p:cBhvr>
                                      <p:tavLst>
                                        <p:tav tm="0">
                                          <p:val>
                                            <p:strVal val="#ppt_x"/>
                                          </p:val>
                                        </p:tav>
                                        <p:tav tm="100000">
                                          <p:val>
                                            <p:strVal val="#ppt_x"/>
                                          </p:val>
                                        </p:tav>
                                      </p:tavLst>
                                    </p:anim>
                                    <p:anim calcmode="lin" valueType="num">
                                      <p:cBhvr additive="base">
                                        <p:cTn id="190" dur="500" fill="hold"/>
                                        <p:tgtEl>
                                          <p:spTgt spid="63"/>
                                        </p:tgtEl>
                                        <p:attrNameLst>
                                          <p:attrName>ppt_y</p:attrName>
                                        </p:attrNameLst>
                                      </p:cBhvr>
                                      <p:tavLst>
                                        <p:tav tm="0">
                                          <p:val>
                                            <p:strVal val="1+#ppt_h/2"/>
                                          </p:val>
                                        </p:tav>
                                        <p:tav tm="100000">
                                          <p:val>
                                            <p:strVal val="#ppt_y"/>
                                          </p:val>
                                        </p:tav>
                                      </p:tavLst>
                                    </p:anim>
                                  </p:childTnLst>
                                </p:cTn>
                              </p:par>
                              <p:par>
                                <p:cTn id="191" presetID="2" presetClass="entr" presetSubtype="4" fill="hold" nodeType="withEffect">
                                  <p:stCondLst>
                                    <p:cond delay="0"/>
                                  </p:stCondLst>
                                  <p:childTnLst>
                                    <p:set>
                                      <p:cBhvr>
                                        <p:cTn id="192" dur="1" fill="hold">
                                          <p:stCondLst>
                                            <p:cond delay="0"/>
                                          </p:stCondLst>
                                        </p:cTn>
                                        <p:tgtEl>
                                          <p:spTgt spid="64"/>
                                        </p:tgtEl>
                                        <p:attrNameLst>
                                          <p:attrName>style.visibility</p:attrName>
                                        </p:attrNameLst>
                                      </p:cBhvr>
                                      <p:to>
                                        <p:strVal val="visible"/>
                                      </p:to>
                                    </p:set>
                                    <p:anim calcmode="lin" valueType="num">
                                      <p:cBhvr additive="base">
                                        <p:cTn id="193" dur="500" fill="hold"/>
                                        <p:tgtEl>
                                          <p:spTgt spid="64"/>
                                        </p:tgtEl>
                                        <p:attrNameLst>
                                          <p:attrName>ppt_x</p:attrName>
                                        </p:attrNameLst>
                                      </p:cBhvr>
                                      <p:tavLst>
                                        <p:tav tm="0">
                                          <p:val>
                                            <p:strVal val="#ppt_x"/>
                                          </p:val>
                                        </p:tav>
                                        <p:tav tm="100000">
                                          <p:val>
                                            <p:strVal val="#ppt_x"/>
                                          </p:val>
                                        </p:tav>
                                      </p:tavLst>
                                    </p:anim>
                                    <p:anim calcmode="lin" valueType="num">
                                      <p:cBhvr additive="base">
                                        <p:cTn id="194" dur="500" fill="hold"/>
                                        <p:tgtEl>
                                          <p:spTgt spid="64"/>
                                        </p:tgtEl>
                                        <p:attrNameLst>
                                          <p:attrName>ppt_y</p:attrName>
                                        </p:attrNameLst>
                                      </p:cBhvr>
                                      <p:tavLst>
                                        <p:tav tm="0">
                                          <p:val>
                                            <p:strVal val="1+#ppt_h/2"/>
                                          </p:val>
                                        </p:tav>
                                        <p:tav tm="100000">
                                          <p:val>
                                            <p:strVal val="#ppt_y"/>
                                          </p:val>
                                        </p:tav>
                                      </p:tavLst>
                                    </p:anim>
                                  </p:childTnLst>
                                </p:cTn>
                              </p:par>
                              <p:par>
                                <p:cTn id="195" presetID="2" presetClass="entr" presetSubtype="4" fill="hold" nodeType="withEffect">
                                  <p:stCondLst>
                                    <p:cond delay="0"/>
                                  </p:stCondLst>
                                  <p:childTnLst>
                                    <p:set>
                                      <p:cBhvr>
                                        <p:cTn id="196" dur="1" fill="hold">
                                          <p:stCondLst>
                                            <p:cond delay="0"/>
                                          </p:stCondLst>
                                        </p:cTn>
                                        <p:tgtEl>
                                          <p:spTgt spid="65"/>
                                        </p:tgtEl>
                                        <p:attrNameLst>
                                          <p:attrName>style.visibility</p:attrName>
                                        </p:attrNameLst>
                                      </p:cBhvr>
                                      <p:to>
                                        <p:strVal val="visible"/>
                                      </p:to>
                                    </p:set>
                                    <p:anim calcmode="lin" valueType="num">
                                      <p:cBhvr additive="base">
                                        <p:cTn id="197" dur="500" fill="hold"/>
                                        <p:tgtEl>
                                          <p:spTgt spid="65"/>
                                        </p:tgtEl>
                                        <p:attrNameLst>
                                          <p:attrName>ppt_x</p:attrName>
                                        </p:attrNameLst>
                                      </p:cBhvr>
                                      <p:tavLst>
                                        <p:tav tm="0">
                                          <p:val>
                                            <p:strVal val="#ppt_x"/>
                                          </p:val>
                                        </p:tav>
                                        <p:tav tm="100000">
                                          <p:val>
                                            <p:strVal val="#ppt_x"/>
                                          </p:val>
                                        </p:tav>
                                      </p:tavLst>
                                    </p:anim>
                                    <p:anim calcmode="lin" valueType="num">
                                      <p:cBhvr additive="base">
                                        <p:cTn id="198" dur="500" fill="hold"/>
                                        <p:tgtEl>
                                          <p:spTgt spid="65"/>
                                        </p:tgtEl>
                                        <p:attrNameLst>
                                          <p:attrName>ppt_y</p:attrName>
                                        </p:attrNameLst>
                                      </p:cBhvr>
                                      <p:tavLst>
                                        <p:tav tm="0">
                                          <p:val>
                                            <p:strVal val="1+#ppt_h/2"/>
                                          </p:val>
                                        </p:tav>
                                        <p:tav tm="100000">
                                          <p:val>
                                            <p:strVal val="#ppt_y"/>
                                          </p:val>
                                        </p:tav>
                                      </p:tavLst>
                                    </p:anim>
                                  </p:childTnLst>
                                </p:cTn>
                              </p:par>
                              <p:par>
                                <p:cTn id="199" presetID="2" presetClass="entr" presetSubtype="4" fill="hold" nodeType="withEffect">
                                  <p:stCondLst>
                                    <p:cond delay="0"/>
                                  </p:stCondLst>
                                  <p:childTnLst>
                                    <p:set>
                                      <p:cBhvr>
                                        <p:cTn id="200" dur="1" fill="hold">
                                          <p:stCondLst>
                                            <p:cond delay="0"/>
                                          </p:stCondLst>
                                        </p:cTn>
                                        <p:tgtEl>
                                          <p:spTgt spid="66"/>
                                        </p:tgtEl>
                                        <p:attrNameLst>
                                          <p:attrName>style.visibility</p:attrName>
                                        </p:attrNameLst>
                                      </p:cBhvr>
                                      <p:to>
                                        <p:strVal val="visible"/>
                                      </p:to>
                                    </p:set>
                                    <p:anim calcmode="lin" valueType="num">
                                      <p:cBhvr additive="base">
                                        <p:cTn id="201" dur="500" fill="hold"/>
                                        <p:tgtEl>
                                          <p:spTgt spid="66"/>
                                        </p:tgtEl>
                                        <p:attrNameLst>
                                          <p:attrName>ppt_x</p:attrName>
                                        </p:attrNameLst>
                                      </p:cBhvr>
                                      <p:tavLst>
                                        <p:tav tm="0">
                                          <p:val>
                                            <p:strVal val="#ppt_x"/>
                                          </p:val>
                                        </p:tav>
                                        <p:tav tm="100000">
                                          <p:val>
                                            <p:strVal val="#ppt_x"/>
                                          </p:val>
                                        </p:tav>
                                      </p:tavLst>
                                    </p:anim>
                                    <p:anim calcmode="lin" valueType="num">
                                      <p:cBhvr additive="base">
                                        <p:cTn id="202" dur="500" fill="hold"/>
                                        <p:tgtEl>
                                          <p:spTgt spid="66"/>
                                        </p:tgtEl>
                                        <p:attrNameLst>
                                          <p:attrName>ppt_y</p:attrName>
                                        </p:attrNameLst>
                                      </p:cBhvr>
                                      <p:tavLst>
                                        <p:tav tm="0">
                                          <p:val>
                                            <p:strVal val="1+#ppt_h/2"/>
                                          </p:val>
                                        </p:tav>
                                        <p:tav tm="100000">
                                          <p:val>
                                            <p:strVal val="#ppt_y"/>
                                          </p:val>
                                        </p:tav>
                                      </p:tavLst>
                                    </p:anim>
                                  </p:childTnLst>
                                </p:cTn>
                              </p:par>
                              <p:par>
                                <p:cTn id="203" presetID="2" presetClass="entr" presetSubtype="4" fill="hold" nodeType="withEffect">
                                  <p:stCondLst>
                                    <p:cond delay="0"/>
                                  </p:stCondLst>
                                  <p:childTnLst>
                                    <p:set>
                                      <p:cBhvr>
                                        <p:cTn id="204" dur="1" fill="hold">
                                          <p:stCondLst>
                                            <p:cond delay="0"/>
                                          </p:stCondLst>
                                        </p:cTn>
                                        <p:tgtEl>
                                          <p:spTgt spid="67"/>
                                        </p:tgtEl>
                                        <p:attrNameLst>
                                          <p:attrName>style.visibility</p:attrName>
                                        </p:attrNameLst>
                                      </p:cBhvr>
                                      <p:to>
                                        <p:strVal val="visible"/>
                                      </p:to>
                                    </p:set>
                                    <p:anim calcmode="lin" valueType="num">
                                      <p:cBhvr additive="base">
                                        <p:cTn id="205" dur="500" fill="hold"/>
                                        <p:tgtEl>
                                          <p:spTgt spid="67"/>
                                        </p:tgtEl>
                                        <p:attrNameLst>
                                          <p:attrName>ppt_x</p:attrName>
                                        </p:attrNameLst>
                                      </p:cBhvr>
                                      <p:tavLst>
                                        <p:tav tm="0">
                                          <p:val>
                                            <p:strVal val="#ppt_x"/>
                                          </p:val>
                                        </p:tav>
                                        <p:tav tm="100000">
                                          <p:val>
                                            <p:strVal val="#ppt_x"/>
                                          </p:val>
                                        </p:tav>
                                      </p:tavLst>
                                    </p:anim>
                                    <p:anim calcmode="lin" valueType="num">
                                      <p:cBhvr additive="base">
                                        <p:cTn id="206" dur="500" fill="hold"/>
                                        <p:tgtEl>
                                          <p:spTgt spid="67"/>
                                        </p:tgtEl>
                                        <p:attrNameLst>
                                          <p:attrName>ppt_y</p:attrName>
                                        </p:attrNameLst>
                                      </p:cBhvr>
                                      <p:tavLst>
                                        <p:tav tm="0">
                                          <p:val>
                                            <p:strVal val="1+#ppt_h/2"/>
                                          </p:val>
                                        </p:tav>
                                        <p:tav tm="100000">
                                          <p:val>
                                            <p:strVal val="#ppt_y"/>
                                          </p:val>
                                        </p:tav>
                                      </p:tavLst>
                                    </p:anim>
                                  </p:childTnLst>
                                </p:cTn>
                              </p:par>
                              <p:par>
                                <p:cTn id="207" presetID="2" presetClass="entr" presetSubtype="4" fill="hold" nodeType="withEffect">
                                  <p:stCondLst>
                                    <p:cond delay="0"/>
                                  </p:stCondLst>
                                  <p:childTnLst>
                                    <p:set>
                                      <p:cBhvr>
                                        <p:cTn id="208" dur="1" fill="hold">
                                          <p:stCondLst>
                                            <p:cond delay="0"/>
                                          </p:stCondLst>
                                        </p:cTn>
                                        <p:tgtEl>
                                          <p:spTgt spid="68"/>
                                        </p:tgtEl>
                                        <p:attrNameLst>
                                          <p:attrName>style.visibility</p:attrName>
                                        </p:attrNameLst>
                                      </p:cBhvr>
                                      <p:to>
                                        <p:strVal val="visible"/>
                                      </p:to>
                                    </p:set>
                                    <p:anim calcmode="lin" valueType="num">
                                      <p:cBhvr additive="base">
                                        <p:cTn id="209" dur="500" fill="hold"/>
                                        <p:tgtEl>
                                          <p:spTgt spid="68"/>
                                        </p:tgtEl>
                                        <p:attrNameLst>
                                          <p:attrName>ppt_x</p:attrName>
                                        </p:attrNameLst>
                                      </p:cBhvr>
                                      <p:tavLst>
                                        <p:tav tm="0">
                                          <p:val>
                                            <p:strVal val="#ppt_x"/>
                                          </p:val>
                                        </p:tav>
                                        <p:tav tm="100000">
                                          <p:val>
                                            <p:strVal val="#ppt_x"/>
                                          </p:val>
                                        </p:tav>
                                      </p:tavLst>
                                    </p:anim>
                                    <p:anim calcmode="lin" valueType="num">
                                      <p:cBhvr additive="base">
                                        <p:cTn id="210" dur="500" fill="hold"/>
                                        <p:tgtEl>
                                          <p:spTgt spid="68"/>
                                        </p:tgtEl>
                                        <p:attrNameLst>
                                          <p:attrName>ppt_y</p:attrName>
                                        </p:attrNameLst>
                                      </p:cBhvr>
                                      <p:tavLst>
                                        <p:tav tm="0">
                                          <p:val>
                                            <p:strVal val="1+#ppt_h/2"/>
                                          </p:val>
                                        </p:tav>
                                        <p:tav tm="100000">
                                          <p:val>
                                            <p:strVal val="#ppt_y"/>
                                          </p:val>
                                        </p:tav>
                                      </p:tavLst>
                                    </p:anim>
                                  </p:childTnLst>
                                </p:cTn>
                              </p:par>
                              <p:par>
                                <p:cTn id="211" presetID="2" presetClass="entr" presetSubtype="4" fill="hold" nodeType="withEffect">
                                  <p:stCondLst>
                                    <p:cond delay="0"/>
                                  </p:stCondLst>
                                  <p:childTnLst>
                                    <p:set>
                                      <p:cBhvr>
                                        <p:cTn id="212" dur="1" fill="hold">
                                          <p:stCondLst>
                                            <p:cond delay="0"/>
                                          </p:stCondLst>
                                        </p:cTn>
                                        <p:tgtEl>
                                          <p:spTgt spid="69"/>
                                        </p:tgtEl>
                                        <p:attrNameLst>
                                          <p:attrName>style.visibility</p:attrName>
                                        </p:attrNameLst>
                                      </p:cBhvr>
                                      <p:to>
                                        <p:strVal val="visible"/>
                                      </p:to>
                                    </p:set>
                                    <p:anim calcmode="lin" valueType="num">
                                      <p:cBhvr additive="base">
                                        <p:cTn id="213" dur="500" fill="hold"/>
                                        <p:tgtEl>
                                          <p:spTgt spid="69"/>
                                        </p:tgtEl>
                                        <p:attrNameLst>
                                          <p:attrName>ppt_x</p:attrName>
                                        </p:attrNameLst>
                                      </p:cBhvr>
                                      <p:tavLst>
                                        <p:tav tm="0">
                                          <p:val>
                                            <p:strVal val="#ppt_x"/>
                                          </p:val>
                                        </p:tav>
                                        <p:tav tm="100000">
                                          <p:val>
                                            <p:strVal val="#ppt_x"/>
                                          </p:val>
                                        </p:tav>
                                      </p:tavLst>
                                    </p:anim>
                                    <p:anim calcmode="lin" valueType="num">
                                      <p:cBhvr additive="base">
                                        <p:cTn id="214" dur="500" fill="hold"/>
                                        <p:tgtEl>
                                          <p:spTgt spid="69"/>
                                        </p:tgtEl>
                                        <p:attrNameLst>
                                          <p:attrName>ppt_y</p:attrName>
                                        </p:attrNameLst>
                                      </p:cBhvr>
                                      <p:tavLst>
                                        <p:tav tm="0">
                                          <p:val>
                                            <p:strVal val="1+#ppt_h/2"/>
                                          </p:val>
                                        </p:tav>
                                        <p:tav tm="100000">
                                          <p:val>
                                            <p:strVal val="#ppt_y"/>
                                          </p:val>
                                        </p:tav>
                                      </p:tavLst>
                                    </p:anim>
                                  </p:childTnLst>
                                </p:cTn>
                              </p:par>
                              <p:par>
                                <p:cTn id="215" presetID="2" presetClass="entr" presetSubtype="4" fill="hold" nodeType="withEffect">
                                  <p:stCondLst>
                                    <p:cond delay="0"/>
                                  </p:stCondLst>
                                  <p:childTnLst>
                                    <p:set>
                                      <p:cBhvr>
                                        <p:cTn id="216" dur="1" fill="hold">
                                          <p:stCondLst>
                                            <p:cond delay="0"/>
                                          </p:stCondLst>
                                        </p:cTn>
                                        <p:tgtEl>
                                          <p:spTgt spid="70"/>
                                        </p:tgtEl>
                                        <p:attrNameLst>
                                          <p:attrName>style.visibility</p:attrName>
                                        </p:attrNameLst>
                                      </p:cBhvr>
                                      <p:to>
                                        <p:strVal val="visible"/>
                                      </p:to>
                                    </p:set>
                                    <p:anim calcmode="lin" valueType="num">
                                      <p:cBhvr additive="base">
                                        <p:cTn id="217" dur="500" fill="hold"/>
                                        <p:tgtEl>
                                          <p:spTgt spid="70"/>
                                        </p:tgtEl>
                                        <p:attrNameLst>
                                          <p:attrName>ppt_x</p:attrName>
                                        </p:attrNameLst>
                                      </p:cBhvr>
                                      <p:tavLst>
                                        <p:tav tm="0">
                                          <p:val>
                                            <p:strVal val="#ppt_x"/>
                                          </p:val>
                                        </p:tav>
                                        <p:tav tm="100000">
                                          <p:val>
                                            <p:strVal val="#ppt_x"/>
                                          </p:val>
                                        </p:tav>
                                      </p:tavLst>
                                    </p:anim>
                                    <p:anim calcmode="lin" valueType="num">
                                      <p:cBhvr additive="base">
                                        <p:cTn id="218" dur="500" fill="hold"/>
                                        <p:tgtEl>
                                          <p:spTgt spid="70"/>
                                        </p:tgtEl>
                                        <p:attrNameLst>
                                          <p:attrName>ppt_y</p:attrName>
                                        </p:attrNameLst>
                                      </p:cBhvr>
                                      <p:tavLst>
                                        <p:tav tm="0">
                                          <p:val>
                                            <p:strVal val="1+#ppt_h/2"/>
                                          </p:val>
                                        </p:tav>
                                        <p:tav tm="100000">
                                          <p:val>
                                            <p:strVal val="#ppt_y"/>
                                          </p:val>
                                        </p:tav>
                                      </p:tavLst>
                                    </p:anim>
                                  </p:childTnLst>
                                </p:cTn>
                              </p:par>
                            </p:childTnLst>
                          </p:cTn>
                        </p:par>
                      </p:childTnLst>
                    </p:cTn>
                  </p:par>
                  <p:par>
                    <p:cTn id="219" fill="hold">
                      <p:stCondLst>
                        <p:cond delay="indefinite"/>
                      </p:stCondLst>
                      <p:childTnLst>
                        <p:par>
                          <p:cTn id="220" fill="hold">
                            <p:stCondLst>
                              <p:cond delay="0"/>
                            </p:stCondLst>
                            <p:childTnLst>
                              <p:par>
                                <p:cTn id="221" presetID="1" presetClass="emph" presetSubtype="2" fill="hold" nodeType="clickEffect">
                                  <p:stCondLst>
                                    <p:cond delay="0"/>
                                  </p:stCondLst>
                                  <p:childTnLst>
                                    <p:animClr clrSpc="rgb" dir="cw">
                                      <p:cBhvr>
                                        <p:cTn id="222" dur="2000" fill="hold"/>
                                        <p:tgtEl>
                                          <p:spTgt spid="38"/>
                                        </p:tgtEl>
                                        <p:attrNameLst>
                                          <p:attrName>fillcolor</p:attrName>
                                        </p:attrNameLst>
                                      </p:cBhvr>
                                      <p:to>
                                        <a:schemeClr val="accent2"/>
                                      </p:to>
                                    </p:animClr>
                                    <p:set>
                                      <p:cBhvr>
                                        <p:cTn id="223" dur="2000" fill="hold"/>
                                        <p:tgtEl>
                                          <p:spTgt spid="38"/>
                                        </p:tgtEl>
                                        <p:attrNameLst>
                                          <p:attrName>fill.type</p:attrName>
                                        </p:attrNameLst>
                                      </p:cBhvr>
                                      <p:to>
                                        <p:strVal val="solid"/>
                                      </p:to>
                                    </p:set>
                                    <p:set>
                                      <p:cBhvr>
                                        <p:cTn id="224" dur="2000" fill="hold"/>
                                        <p:tgtEl>
                                          <p:spTgt spid="38"/>
                                        </p:tgtEl>
                                        <p:attrNameLst>
                                          <p:attrName>fill.on</p:attrName>
                                        </p:attrNameLst>
                                      </p:cBhvr>
                                      <p:to>
                                        <p:strVal val="true"/>
                                      </p:to>
                                    </p:set>
                                  </p:childTnLst>
                                  <p:subTnLst>
                                    <p:audio>
                                      <p:cMediaNode>
                                        <p:cTn display="0" masterRel="sameClick">
                                          <p:stCondLst>
                                            <p:cond evt="begin" delay="0">
                                              <p:tn val="221"/>
                                            </p:cond>
                                          </p:stCondLst>
                                          <p:endCondLst>
                                            <p:cond evt="onStopAudio" delay="0">
                                              <p:tgtEl>
                                                <p:sldTgt/>
                                              </p:tgtEl>
                                            </p:cond>
                                          </p:endCondLst>
                                        </p:cTn>
                                        <p:tgtEl>
                                          <p:sndTgt r:embed="rId4" name="13_siempre.wav"/>
                                        </p:tgtEl>
                                      </p:cMediaNode>
                                    </p:audio>
                                  </p:subTnLst>
                                </p:cTn>
                              </p:par>
                            </p:childTnLst>
                          </p:cTn>
                        </p:par>
                      </p:childTnLst>
                    </p:cTn>
                  </p:par>
                  <p:par>
                    <p:cTn id="225" fill="hold">
                      <p:stCondLst>
                        <p:cond delay="indefinite"/>
                      </p:stCondLst>
                      <p:childTnLst>
                        <p:par>
                          <p:cTn id="226" fill="hold">
                            <p:stCondLst>
                              <p:cond delay="0"/>
                            </p:stCondLst>
                            <p:childTnLst>
                              <p:par>
                                <p:cTn id="227" presetID="1" presetClass="entr" presetSubtype="0" fill="hold" grpId="0" nodeType="clickEffect">
                                  <p:stCondLst>
                                    <p:cond delay="0"/>
                                  </p:stCondLst>
                                  <p:childTnLst>
                                    <p:set>
                                      <p:cBhvr>
                                        <p:cTn id="228" dur="1" fill="hold">
                                          <p:stCondLst>
                                            <p:cond delay="0"/>
                                          </p:stCondLst>
                                        </p:cTn>
                                        <p:tgtEl>
                                          <p:spTgt spid="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7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hlinkClick r:id="" action="ppaction://noaction">
              <a:snd r:embed="rId4" name="32_escuchaasofia.wav"/>
            </a:hlinkClick>
            <a:extLst>
              <a:ext uri="{FF2B5EF4-FFF2-40B4-BE49-F238E27FC236}">
                <a16:creationId xmlns:a16="http://schemas.microsoft.com/office/drawing/2014/main" id="{0FF928C9-FFCC-44AD-8E1D-3E91EA0F1951}"/>
              </a:ext>
            </a:extLst>
          </p:cNvPr>
          <p:cNvSpPr txBox="1"/>
          <p:nvPr/>
        </p:nvSpPr>
        <p:spPr>
          <a:xfrm>
            <a:off x="176493" y="126065"/>
            <a:ext cx="4155305"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32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Escucha y escribe.  </a:t>
            </a:r>
          </a:p>
        </p:txBody>
      </p:sp>
      <p:pic>
        <p:nvPicPr>
          <p:cNvPr id="7" name="Google Shape;221;p10">
            <a:extLst>
              <a:ext uri="{FF2B5EF4-FFF2-40B4-BE49-F238E27FC236}">
                <a16:creationId xmlns:a16="http://schemas.microsoft.com/office/drawing/2014/main" id="{5977E0DB-6879-41DA-899B-C5CCFDAE5380}"/>
              </a:ext>
            </a:extLst>
          </p:cNvPr>
          <p:cNvPicPr preferRelativeResize="0"/>
          <p:nvPr/>
        </p:nvPicPr>
        <p:blipFill rotWithShape="1">
          <a:blip r:embed="rId5">
            <a:alphaModFix/>
          </a:blip>
          <a:srcRect/>
          <a:stretch/>
        </p:blipFill>
        <p:spPr>
          <a:xfrm>
            <a:off x="10804611" y="-171450"/>
            <a:ext cx="1166103" cy="1183191"/>
          </a:xfrm>
          <a:prstGeom prst="rect">
            <a:avLst/>
          </a:prstGeom>
          <a:noFill/>
          <a:ln>
            <a:noFill/>
          </a:ln>
        </p:spPr>
      </p:pic>
      <p:sp>
        <p:nvSpPr>
          <p:cNvPr id="2" name="Title 1">
            <a:extLst>
              <a:ext uri="{FF2B5EF4-FFF2-40B4-BE49-F238E27FC236}">
                <a16:creationId xmlns:a16="http://schemas.microsoft.com/office/drawing/2014/main" id="{39D04D7D-9677-4366-B0D2-1EE33B7FE861}"/>
              </a:ext>
            </a:extLst>
          </p:cNvPr>
          <p:cNvSpPr>
            <a:spLocks noGrp="1"/>
          </p:cNvSpPr>
          <p:nvPr>
            <p:ph type="title"/>
          </p:nvPr>
        </p:nvSpPr>
        <p:spPr>
          <a:xfrm>
            <a:off x="10687983" y="882291"/>
            <a:ext cx="1399358" cy="400110"/>
          </a:xfrm>
          <a:solidFill>
            <a:schemeClr val="accent1">
              <a:lumMod val="40000"/>
              <a:lumOff val="60000"/>
            </a:schemeClr>
          </a:solidFill>
        </p:spPr>
        <p:txBody>
          <a:bodyPr>
            <a:normAutofit/>
          </a:bodyPr>
          <a:lstStyle/>
          <a:p>
            <a:pPr algn="ctr"/>
            <a:r>
              <a:rPr lang="en-GB" sz="2000" b="1" dirty="0" err="1">
                <a:solidFill>
                  <a:schemeClr val="bg1"/>
                </a:solidFill>
                <a:latin typeface="Century Gothic" panose="020B0502020202020204" pitchFamily="34" charset="0"/>
              </a:rPr>
              <a:t>escuchar</a:t>
            </a:r>
            <a:endParaRPr lang="en-GB" sz="2000" b="1" dirty="0">
              <a:solidFill>
                <a:schemeClr val="bg1"/>
              </a:solidFill>
              <a:latin typeface="Century Gothic" panose="020B0502020202020204" pitchFamily="34" charset="0"/>
            </a:endParaRPr>
          </a:p>
        </p:txBody>
      </p:sp>
      <p:sp>
        <p:nvSpPr>
          <p:cNvPr id="70" name="TextBox 69">
            <a:extLst>
              <a:ext uri="{FF2B5EF4-FFF2-40B4-BE49-F238E27FC236}">
                <a16:creationId xmlns:a16="http://schemas.microsoft.com/office/drawing/2014/main" id="{3548F049-C3A2-4E98-8B0E-EC5251B50731}"/>
              </a:ext>
            </a:extLst>
          </p:cNvPr>
          <p:cNvSpPr txBox="1"/>
          <p:nvPr/>
        </p:nvSpPr>
        <p:spPr>
          <a:xfrm>
            <a:off x="365583" y="1465023"/>
            <a:ext cx="6099462" cy="523220"/>
          </a:xfrm>
          <a:prstGeom prst="rect">
            <a:avLst/>
          </a:prstGeom>
          <a:noFill/>
        </p:spPr>
        <p:txBody>
          <a:bodyPr wrap="square">
            <a:spAutoFit/>
          </a:bodyPr>
          <a:lstStyle/>
          <a:p>
            <a:r>
              <a:rPr lang="en-GB" sz="2800" dirty="0">
                <a:solidFill>
                  <a:srgbClr val="002060"/>
                </a:solidFill>
                <a:latin typeface="Century Gothic" panose="020B0502020202020204" pitchFamily="34" charset="0"/>
              </a:rPr>
              <a:t>1. </a:t>
            </a:r>
            <a:r>
              <a:rPr lang="en-GB" sz="2800" dirty="0" err="1">
                <a:solidFill>
                  <a:srgbClr val="002060"/>
                </a:solidFill>
                <a:latin typeface="Century Gothic" panose="020B0502020202020204" pitchFamily="34" charset="0"/>
              </a:rPr>
              <a:t>Normalmente</a:t>
            </a:r>
            <a:r>
              <a:rPr lang="en-GB" sz="2800" dirty="0">
                <a:solidFill>
                  <a:srgbClr val="002060"/>
                </a:solidFill>
                <a:latin typeface="Century Gothic" panose="020B0502020202020204" pitchFamily="34" charset="0"/>
              </a:rPr>
              <a:t> _______ </a:t>
            </a:r>
            <a:r>
              <a:rPr lang="en-GB" sz="2800" dirty="0" err="1">
                <a:solidFill>
                  <a:srgbClr val="002060"/>
                </a:solidFill>
                <a:latin typeface="Century Gothic" panose="020B0502020202020204" pitchFamily="34" charset="0"/>
              </a:rPr>
              <a:t>activo</a:t>
            </a:r>
            <a:r>
              <a:rPr lang="en-GB" sz="2800" dirty="0">
                <a:solidFill>
                  <a:srgbClr val="002060"/>
                </a:solidFill>
                <a:latin typeface="Century Gothic" panose="020B0502020202020204" pitchFamily="34" charset="0"/>
              </a:rPr>
              <a:t>.</a:t>
            </a:r>
            <a:endParaRPr lang="en-GB" sz="2800" dirty="0">
              <a:solidFill>
                <a:srgbClr val="002060"/>
              </a:solidFill>
            </a:endParaRPr>
          </a:p>
        </p:txBody>
      </p:sp>
      <p:sp>
        <p:nvSpPr>
          <p:cNvPr id="71" name="Google Shape;713;p54">
            <a:extLst>
              <a:ext uri="{FF2B5EF4-FFF2-40B4-BE49-F238E27FC236}">
                <a16:creationId xmlns:a16="http://schemas.microsoft.com/office/drawing/2014/main" id="{787E0100-ED46-422C-85FF-81F62CCDFC97}"/>
              </a:ext>
            </a:extLst>
          </p:cNvPr>
          <p:cNvSpPr/>
          <p:nvPr/>
        </p:nvSpPr>
        <p:spPr>
          <a:xfrm>
            <a:off x="11024515" y="2914072"/>
            <a:ext cx="466271" cy="799993"/>
          </a:xfrm>
          <a:prstGeom prst="rect">
            <a:avLst/>
          </a:prstGeom>
        </p:spPr>
        <p:txBody>
          <a:bodyPr>
            <a:prstTxWarp prst="textPlain">
              <a:avLst/>
            </a:prstTxWarp>
          </a:bodyPr>
          <a:lstStyle/>
          <a:p>
            <a:pPr lvl="0" algn="ctr"/>
            <a:r>
              <a:rPr sz="900" b="1">
                <a:ln w="9525" cap="flat" cmpd="sng">
                  <a:solidFill>
                    <a:srgbClr val="FF3399"/>
                  </a:solidFill>
                  <a:prstDash val="solid"/>
                  <a:round/>
                  <a:headEnd type="none" w="sm" len="sm"/>
                  <a:tailEnd type="none" w="sm" len="sm"/>
                </a:ln>
                <a:solidFill>
                  <a:srgbClr val="FF3399"/>
                </a:solidFill>
                <a:latin typeface="Modern Love" panose="04090805081005020601" pitchFamily="82" charset="0"/>
              </a:rPr>
              <a:t>3</a:t>
            </a:r>
          </a:p>
        </p:txBody>
      </p:sp>
      <p:sp>
        <p:nvSpPr>
          <p:cNvPr id="72" name="Google Shape;714;p54">
            <a:extLst>
              <a:ext uri="{FF2B5EF4-FFF2-40B4-BE49-F238E27FC236}">
                <a16:creationId xmlns:a16="http://schemas.microsoft.com/office/drawing/2014/main" id="{24CE2669-41A8-494F-A486-62E85939484E}"/>
              </a:ext>
            </a:extLst>
          </p:cNvPr>
          <p:cNvSpPr/>
          <p:nvPr/>
        </p:nvSpPr>
        <p:spPr>
          <a:xfrm>
            <a:off x="10984398" y="3900499"/>
            <a:ext cx="469619" cy="799993"/>
          </a:xfrm>
          <a:prstGeom prst="rect">
            <a:avLst/>
          </a:prstGeom>
        </p:spPr>
        <p:txBody>
          <a:bodyPr>
            <a:prstTxWarp prst="textPlain">
              <a:avLst/>
            </a:prstTxWarp>
          </a:bodyPr>
          <a:lstStyle/>
          <a:p>
            <a:pPr lvl="0" algn="ctr"/>
            <a:r>
              <a:rPr sz="900" b="1">
                <a:ln w="9525" cap="flat" cmpd="sng">
                  <a:solidFill>
                    <a:srgbClr val="FF3399"/>
                  </a:solidFill>
                  <a:prstDash val="solid"/>
                  <a:round/>
                  <a:headEnd type="none" w="sm" len="sm"/>
                  <a:tailEnd type="none" w="sm" len="sm"/>
                </a:ln>
                <a:solidFill>
                  <a:srgbClr val="FF3399"/>
                </a:solidFill>
                <a:latin typeface="Modern Love" panose="04090805081005020601" pitchFamily="82" charset="0"/>
              </a:rPr>
              <a:t>2</a:t>
            </a:r>
          </a:p>
        </p:txBody>
      </p:sp>
      <p:sp>
        <p:nvSpPr>
          <p:cNvPr id="73" name="Google Shape;715;p54">
            <a:extLst>
              <a:ext uri="{FF2B5EF4-FFF2-40B4-BE49-F238E27FC236}">
                <a16:creationId xmlns:a16="http://schemas.microsoft.com/office/drawing/2014/main" id="{18B0534E-9B64-4DF4-9B51-DB9565DA2784}"/>
              </a:ext>
            </a:extLst>
          </p:cNvPr>
          <p:cNvSpPr/>
          <p:nvPr/>
        </p:nvSpPr>
        <p:spPr>
          <a:xfrm>
            <a:off x="11027137" y="4949271"/>
            <a:ext cx="466271" cy="786510"/>
          </a:xfrm>
          <a:prstGeom prst="rect">
            <a:avLst/>
          </a:prstGeom>
        </p:spPr>
        <p:txBody>
          <a:bodyPr>
            <a:prstTxWarp prst="textPlain">
              <a:avLst/>
            </a:prstTxWarp>
          </a:bodyPr>
          <a:lstStyle/>
          <a:p>
            <a:pPr lvl="0" algn="ctr"/>
            <a:r>
              <a:rPr sz="900" b="1" dirty="0">
                <a:ln w="9525" cap="flat" cmpd="sng">
                  <a:solidFill>
                    <a:srgbClr val="FF3399"/>
                  </a:solidFill>
                  <a:prstDash val="solid"/>
                  <a:round/>
                  <a:headEnd type="none" w="sm" len="sm"/>
                  <a:tailEnd type="none" w="sm" len="sm"/>
                </a:ln>
                <a:solidFill>
                  <a:srgbClr val="FF3399"/>
                </a:solidFill>
                <a:latin typeface="Modern Love" panose="04090805081005020601" pitchFamily="82" charset="0"/>
              </a:rPr>
              <a:t>1</a:t>
            </a:r>
          </a:p>
        </p:txBody>
      </p:sp>
      <p:sp>
        <p:nvSpPr>
          <p:cNvPr id="74" name="TextBox 73">
            <a:extLst>
              <a:ext uri="{FF2B5EF4-FFF2-40B4-BE49-F238E27FC236}">
                <a16:creationId xmlns:a16="http://schemas.microsoft.com/office/drawing/2014/main" id="{307CDDA9-96A8-4733-80C5-7B72EA28DE62}"/>
              </a:ext>
            </a:extLst>
          </p:cNvPr>
          <p:cNvSpPr txBox="1"/>
          <p:nvPr/>
        </p:nvSpPr>
        <p:spPr>
          <a:xfrm>
            <a:off x="9821969" y="6065609"/>
            <a:ext cx="1672253" cy="523220"/>
          </a:xfrm>
          <a:prstGeom prst="rect">
            <a:avLst/>
          </a:prstGeom>
          <a:solidFill>
            <a:srgbClr val="92D050"/>
          </a:solidFill>
        </p:spPr>
        <p:txBody>
          <a:bodyPr wrap="none" rtlCol="0">
            <a:spAutoFit/>
          </a:bodyPr>
          <a:lstStyle/>
          <a:p>
            <a:r>
              <a:rPr lang="en-GB" sz="2800" b="1" dirty="0">
                <a:solidFill>
                  <a:schemeClr val="bg1"/>
                </a:solidFill>
                <a:latin typeface="Century Gothic" panose="020B0502020202020204" pitchFamily="34" charset="0"/>
              </a:rPr>
              <a:t>¡escribe!</a:t>
            </a:r>
          </a:p>
        </p:txBody>
      </p:sp>
      <p:pic>
        <p:nvPicPr>
          <p:cNvPr id="75" name="Picture 2" descr="Pen, Write, Pencil, Writing Tool, Work, Message, Blue">
            <a:extLst>
              <a:ext uri="{FF2B5EF4-FFF2-40B4-BE49-F238E27FC236}">
                <a16:creationId xmlns:a16="http://schemas.microsoft.com/office/drawing/2014/main" id="{D09732A3-8F96-40A0-9859-FC9BF309555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549872" y="6026636"/>
            <a:ext cx="523220" cy="523220"/>
          </a:xfrm>
          <a:prstGeom prst="rect">
            <a:avLst/>
          </a:prstGeom>
          <a:noFill/>
          <a:extLst>
            <a:ext uri="{909E8E84-426E-40DD-AFC4-6F175D3DCCD1}">
              <a14:hiddenFill xmlns:a14="http://schemas.microsoft.com/office/drawing/2010/main">
                <a:solidFill>
                  <a:srgbClr val="FFFFFF"/>
                </a:solidFill>
              </a14:hiddenFill>
            </a:ext>
          </a:extLst>
        </p:spPr>
      </p:pic>
      <p:sp>
        <p:nvSpPr>
          <p:cNvPr id="76" name="TextBox 75">
            <a:extLst>
              <a:ext uri="{FF2B5EF4-FFF2-40B4-BE49-F238E27FC236}">
                <a16:creationId xmlns:a16="http://schemas.microsoft.com/office/drawing/2014/main" id="{787BB609-6EFC-49A2-906E-3D9610552495}"/>
              </a:ext>
            </a:extLst>
          </p:cNvPr>
          <p:cNvSpPr txBox="1"/>
          <p:nvPr/>
        </p:nvSpPr>
        <p:spPr>
          <a:xfrm>
            <a:off x="3523563" y="1442442"/>
            <a:ext cx="808235" cy="523220"/>
          </a:xfrm>
          <a:prstGeom prst="rect">
            <a:avLst/>
          </a:prstGeom>
          <a:noFill/>
        </p:spPr>
        <p:txBody>
          <a:bodyPr wrap="none" rtlCol="0">
            <a:spAutoFit/>
          </a:bodyPr>
          <a:lstStyle/>
          <a:p>
            <a:r>
              <a:rPr lang="en-GB" sz="2800" b="1" dirty="0">
                <a:solidFill>
                  <a:srgbClr val="92D050"/>
                </a:solidFill>
                <a:latin typeface="Century Gothic" panose="020B0502020202020204" pitchFamily="34" charset="0"/>
              </a:rPr>
              <a:t>soy</a:t>
            </a:r>
          </a:p>
        </p:txBody>
      </p:sp>
      <p:sp>
        <p:nvSpPr>
          <p:cNvPr id="77" name="Rectangle 76">
            <a:extLst>
              <a:ext uri="{FF2B5EF4-FFF2-40B4-BE49-F238E27FC236}">
                <a16:creationId xmlns:a16="http://schemas.microsoft.com/office/drawing/2014/main" id="{607B256A-8E58-45D0-A7D7-28DAE174C9D6}"/>
              </a:ext>
            </a:extLst>
          </p:cNvPr>
          <p:cNvSpPr/>
          <p:nvPr/>
        </p:nvSpPr>
        <p:spPr>
          <a:xfrm>
            <a:off x="698592" y="3180892"/>
            <a:ext cx="1326004" cy="523220"/>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I am</a:t>
            </a:r>
          </a:p>
        </p:txBody>
      </p:sp>
      <p:sp>
        <p:nvSpPr>
          <p:cNvPr id="78" name="Rectangle 77">
            <a:extLst>
              <a:ext uri="{FF2B5EF4-FFF2-40B4-BE49-F238E27FC236}">
                <a16:creationId xmlns:a16="http://schemas.microsoft.com/office/drawing/2014/main" id="{F79E38CD-6B9E-482E-8544-243BA194E534}"/>
              </a:ext>
            </a:extLst>
          </p:cNvPr>
          <p:cNvSpPr/>
          <p:nvPr/>
        </p:nvSpPr>
        <p:spPr>
          <a:xfrm>
            <a:off x="3272964" y="3180891"/>
            <a:ext cx="1727902" cy="523220"/>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s/he, it is</a:t>
            </a:r>
          </a:p>
        </p:txBody>
      </p:sp>
      <p:pic>
        <p:nvPicPr>
          <p:cNvPr id="79" name="Google Shape;224;p10" descr="Ok, Check, Todo, Agenda, Icon, Symbol, Tick, To Do, Gui">
            <a:extLst>
              <a:ext uri="{FF2B5EF4-FFF2-40B4-BE49-F238E27FC236}">
                <a16:creationId xmlns:a16="http://schemas.microsoft.com/office/drawing/2014/main" id="{E1CD576F-3811-49F0-A939-C97C817F0932}"/>
              </a:ext>
            </a:extLst>
          </p:cNvPr>
          <p:cNvPicPr preferRelativeResize="0"/>
          <p:nvPr/>
        </p:nvPicPr>
        <p:blipFill rotWithShape="1">
          <a:blip r:embed="rId7">
            <a:alphaModFix/>
          </a:blip>
          <a:srcRect/>
          <a:stretch/>
        </p:blipFill>
        <p:spPr>
          <a:xfrm>
            <a:off x="1967216" y="2976774"/>
            <a:ext cx="1087351" cy="968130"/>
          </a:xfrm>
          <a:prstGeom prst="rect">
            <a:avLst/>
          </a:prstGeom>
          <a:noFill/>
          <a:ln>
            <a:noFill/>
          </a:ln>
        </p:spPr>
      </p:pic>
      <p:sp>
        <p:nvSpPr>
          <p:cNvPr id="80" name="Rectangle 79">
            <a:extLst>
              <a:ext uri="{FF2B5EF4-FFF2-40B4-BE49-F238E27FC236}">
                <a16:creationId xmlns:a16="http://schemas.microsoft.com/office/drawing/2014/main" id="{015AF0E5-7C65-488B-8C81-4003DA0C6398}"/>
              </a:ext>
            </a:extLst>
          </p:cNvPr>
          <p:cNvSpPr/>
          <p:nvPr/>
        </p:nvSpPr>
        <p:spPr>
          <a:xfrm>
            <a:off x="710191" y="4438883"/>
            <a:ext cx="1326004" cy="523220"/>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happy</a:t>
            </a:r>
          </a:p>
        </p:txBody>
      </p:sp>
      <p:sp>
        <p:nvSpPr>
          <p:cNvPr id="81" name="Rectangle 80">
            <a:extLst>
              <a:ext uri="{FF2B5EF4-FFF2-40B4-BE49-F238E27FC236}">
                <a16:creationId xmlns:a16="http://schemas.microsoft.com/office/drawing/2014/main" id="{26E1704E-7953-4B8A-BE86-068413392C17}"/>
              </a:ext>
            </a:extLst>
          </p:cNvPr>
          <p:cNvSpPr/>
          <p:nvPr/>
        </p:nvSpPr>
        <p:spPr>
          <a:xfrm>
            <a:off x="3284562" y="4438882"/>
            <a:ext cx="1524323" cy="523220"/>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active</a:t>
            </a:r>
          </a:p>
        </p:txBody>
      </p:sp>
      <p:sp>
        <p:nvSpPr>
          <p:cNvPr id="82" name="Rectangle 81">
            <a:extLst>
              <a:ext uri="{FF2B5EF4-FFF2-40B4-BE49-F238E27FC236}">
                <a16:creationId xmlns:a16="http://schemas.microsoft.com/office/drawing/2014/main" id="{942B0F66-3BFD-4F02-ACA4-9D08837D55B7}"/>
              </a:ext>
            </a:extLst>
          </p:cNvPr>
          <p:cNvSpPr/>
          <p:nvPr/>
        </p:nvSpPr>
        <p:spPr>
          <a:xfrm>
            <a:off x="6057252" y="4438882"/>
            <a:ext cx="1524323" cy="523220"/>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positive</a:t>
            </a:r>
          </a:p>
        </p:txBody>
      </p:sp>
      <p:pic>
        <p:nvPicPr>
          <p:cNvPr id="83" name="Google Shape;224;p10" descr="Ok, Check, Todo, Agenda, Icon, Symbol, Tick, To Do, Gui">
            <a:extLst>
              <a:ext uri="{FF2B5EF4-FFF2-40B4-BE49-F238E27FC236}">
                <a16:creationId xmlns:a16="http://schemas.microsoft.com/office/drawing/2014/main" id="{01FAB001-355E-44F0-8BAB-AE14D522640E}"/>
              </a:ext>
            </a:extLst>
          </p:cNvPr>
          <p:cNvPicPr preferRelativeResize="0"/>
          <p:nvPr/>
        </p:nvPicPr>
        <p:blipFill rotWithShape="1">
          <a:blip r:embed="rId7">
            <a:alphaModFix/>
          </a:blip>
          <a:srcRect/>
          <a:stretch/>
        </p:blipFill>
        <p:spPr>
          <a:xfrm>
            <a:off x="4774909" y="4216427"/>
            <a:ext cx="1087351" cy="968130"/>
          </a:xfrm>
          <a:prstGeom prst="rect">
            <a:avLst/>
          </a:prstGeom>
          <a:noFill/>
          <a:ln>
            <a:noFill/>
          </a:ln>
        </p:spPr>
      </p:pic>
      <p:sp>
        <p:nvSpPr>
          <p:cNvPr id="84" name="Rectangle 83">
            <a:extLst>
              <a:ext uri="{FF2B5EF4-FFF2-40B4-BE49-F238E27FC236}">
                <a16:creationId xmlns:a16="http://schemas.microsoft.com/office/drawing/2014/main" id="{C822ADA8-F2E4-4F04-AFB0-3BE9400B86B7}"/>
              </a:ext>
            </a:extLst>
          </p:cNvPr>
          <p:cNvSpPr/>
          <p:nvPr/>
        </p:nvSpPr>
        <p:spPr>
          <a:xfrm>
            <a:off x="710190" y="5542390"/>
            <a:ext cx="1562123" cy="523220"/>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always</a:t>
            </a:r>
          </a:p>
        </p:txBody>
      </p:sp>
      <p:sp>
        <p:nvSpPr>
          <p:cNvPr id="85" name="Rectangle 84">
            <a:extLst>
              <a:ext uri="{FF2B5EF4-FFF2-40B4-BE49-F238E27FC236}">
                <a16:creationId xmlns:a16="http://schemas.microsoft.com/office/drawing/2014/main" id="{07C1AFFF-CC98-483B-B085-E963D222E6FF}"/>
              </a:ext>
            </a:extLst>
          </p:cNvPr>
          <p:cNvSpPr/>
          <p:nvPr/>
        </p:nvSpPr>
        <p:spPr>
          <a:xfrm>
            <a:off x="3735017" y="5506021"/>
            <a:ext cx="1727902" cy="595958"/>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normally</a:t>
            </a:r>
          </a:p>
        </p:txBody>
      </p:sp>
      <p:pic>
        <p:nvPicPr>
          <p:cNvPr id="86" name="Google Shape;224;p10" descr="Ok, Check, Todo, Agenda, Icon, Symbol, Tick, To Do, Gui">
            <a:extLst>
              <a:ext uri="{FF2B5EF4-FFF2-40B4-BE49-F238E27FC236}">
                <a16:creationId xmlns:a16="http://schemas.microsoft.com/office/drawing/2014/main" id="{2EC87E2F-07AC-47F6-8A3E-7C7086348514}"/>
              </a:ext>
            </a:extLst>
          </p:cNvPr>
          <p:cNvPicPr preferRelativeResize="0"/>
          <p:nvPr/>
        </p:nvPicPr>
        <p:blipFill rotWithShape="1">
          <a:blip r:embed="rId7">
            <a:alphaModFix/>
          </a:blip>
          <a:srcRect/>
          <a:stretch/>
        </p:blipFill>
        <p:spPr>
          <a:xfrm>
            <a:off x="5608504" y="5320116"/>
            <a:ext cx="1087351" cy="968130"/>
          </a:xfrm>
          <a:prstGeom prst="rect">
            <a:avLst/>
          </a:prstGeom>
          <a:noFill/>
          <a:ln>
            <a:noFill/>
          </a:ln>
        </p:spPr>
      </p:pic>
      <p:sp>
        <p:nvSpPr>
          <p:cNvPr id="3" name="Action Button: Blank 2">
            <a:hlinkClick r:id="" action="ppaction://noaction" highlightClick="1">
              <a:snd r:embed="rId3" name="11_normalmentesoyactivo.wav"/>
            </a:hlinkClick>
            <a:extLst>
              <a:ext uri="{FF2B5EF4-FFF2-40B4-BE49-F238E27FC236}">
                <a16:creationId xmlns:a16="http://schemas.microsoft.com/office/drawing/2014/main" id="{FB920493-07E4-4311-AECA-B5A0C5D2F488}"/>
              </a:ext>
            </a:extLst>
          </p:cNvPr>
          <p:cNvSpPr/>
          <p:nvPr/>
        </p:nvSpPr>
        <p:spPr>
          <a:xfrm>
            <a:off x="222333" y="1445611"/>
            <a:ext cx="503097" cy="523220"/>
          </a:xfrm>
          <a:prstGeom prst="actionButtonBlank">
            <a:avLst/>
          </a:prstGeom>
          <a:solidFill>
            <a:schemeClr val="accent1">
              <a:lumMod val="20000"/>
              <a:lumOff val="80000"/>
            </a:schemeClr>
          </a:solid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115076"/>
                </a:solidFill>
                <a:latin typeface="Century Gothic" panose="020B0502020202020204" pitchFamily="34" charset="0"/>
              </a:rPr>
              <a:t>1</a:t>
            </a:r>
          </a:p>
        </p:txBody>
      </p:sp>
      <p:pic>
        <p:nvPicPr>
          <p:cNvPr id="87" name="Picture 86" descr="A picture containing toy, doll&#10;&#10;Description automatically generated">
            <a:extLst>
              <a:ext uri="{FF2B5EF4-FFF2-40B4-BE49-F238E27FC236}">
                <a16:creationId xmlns:a16="http://schemas.microsoft.com/office/drawing/2014/main" id="{008CE35F-E926-46DA-BD99-456F1F2811D3}"/>
              </a:ext>
            </a:extLst>
          </p:cNvPr>
          <p:cNvPicPr>
            <a:picLocks noChangeAspect="1"/>
          </p:cNvPicPr>
          <p:nvPr/>
        </p:nvPicPr>
        <p:blipFill>
          <a:blip r:embed="rId8"/>
          <a:stretch>
            <a:fillRect/>
          </a:stretch>
        </p:blipFill>
        <p:spPr>
          <a:xfrm>
            <a:off x="6921087" y="1426347"/>
            <a:ext cx="870310" cy="1968096"/>
          </a:xfrm>
          <a:prstGeom prst="rect">
            <a:avLst/>
          </a:prstGeom>
        </p:spPr>
      </p:pic>
      <p:sp>
        <p:nvSpPr>
          <p:cNvPr id="88" name="Rectangle: Rounded Corners 87">
            <a:extLst>
              <a:ext uri="{FF2B5EF4-FFF2-40B4-BE49-F238E27FC236}">
                <a16:creationId xmlns:a16="http://schemas.microsoft.com/office/drawing/2014/main" id="{1DACF1CD-F8E2-4E9E-ADE3-C188A31F0D47}"/>
              </a:ext>
            </a:extLst>
          </p:cNvPr>
          <p:cNvSpPr/>
          <p:nvPr/>
        </p:nvSpPr>
        <p:spPr>
          <a:xfrm>
            <a:off x="8388807" y="3465772"/>
            <a:ext cx="1816310" cy="522651"/>
          </a:xfrm>
          <a:prstGeom prst="roundRect">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9" name="TextBox 88">
            <a:extLst>
              <a:ext uri="{FF2B5EF4-FFF2-40B4-BE49-F238E27FC236}">
                <a16:creationId xmlns:a16="http://schemas.microsoft.com/office/drawing/2014/main" id="{BD28B389-2C67-405D-8D7C-294FAA46D674}"/>
              </a:ext>
            </a:extLst>
          </p:cNvPr>
          <p:cNvSpPr txBox="1"/>
          <p:nvPr/>
        </p:nvSpPr>
        <p:spPr>
          <a:xfrm>
            <a:off x="6351999" y="3493744"/>
            <a:ext cx="1463862" cy="523220"/>
          </a:xfrm>
          <a:prstGeom prst="rect">
            <a:avLst/>
          </a:prstGeom>
          <a:noFill/>
        </p:spPr>
        <p:txBody>
          <a:bodyPr wrap="none" rtlCol="0">
            <a:spAutoFit/>
          </a:bodyPr>
          <a:lstStyle/>
          <a:p>
            <a:r>
              <a:rPr lang="en-GB" sz="2800" dirty="0" err="1">
                <a:solidFill>
                  <a:srgbClr val="002060"/>
                </a:solidFill>
                <a:latin typeface="Century Gothic" panose="020B0502020202020204" pitchFamily="34" charset="0"/>
              </a:rPr>
              <a:t>Ángela</a:t>
            </a:r>
            <a:endParaRPr lang="en-GB" sz="2800" dirty="0">
              <a:solidFill>
                <a:srgbClr val="002060"/>
              </a:solidFill>
              <a:latin typeface="Century Gothic" panose="020B0502020202020204" pitchFamily="34" charset="0"/>
            </a:endParaRPr>
          </a:p>
        </p:txBody>
      </p:sp>
      <p:sp>
        <p:nvSpPr>
          <p:cNvPr id="90" name="TextBox 89">
            <a:extLst>
              <a:ext uri="{FF2B5EF4-FFF2-40B4-BE49-F238E27FC236}">
                <a16:creationId xmlns:a16="http://schemas.microsoft.com/office/drawing/2014/main" id="{BBB382C2-D064-4084-B6E2-585A81D0CF6A}"/>
              </a:ext>
            </a:extLst>
          </p:cNvPr>
          <p:cNvSpPr txBox="1"/>
          <p:nvPr/>
        </p:nvSpPr>
        <p:spPr>
          <a:xfrm>
            <a:off x="8615769" y="3465203"/>
            <a:ext cx="1319592" cy="523220"/>
          </a:xfrm>
          <a:prstGeom prst="rect">
            <a:avLst/>
          </a:prstGeom>
          <a:noFill/>
        </p:spPr>
        <p:txBody>
          <a:bodyPr wrap="none" rtlCol="0">
            <a:spAutoFit/>
          </a:bodyPr>
          <a:lstStyle/>
          <a:p>
            <a:r>
              <a:rPr lang="en-GB" sz="2800" dirty="0">
                <a:solidFill>
                  <a:srgbClr val="002060"/>
                </a:solidFill>
                <a:latin typeface="Century Gothic" panose="020B0502020202020204" pitchFamily="34" charset="0"/>
              </a:rPr>
              <a:t>Rubén</a:t>
            </a:r>
          </a:p>
        </p:txBody>
      </p:sp>
      <p:sp>
        <p:nvSpPr>
          <p:cNvPr id="95" name="Speech Bubble: Oval 94">
            <a:extLst>
              <a:ext uri="{FF2B5EF4-FFF2-40B4-BE49-F238E27FC236}">
                <a16:creationId xmlns:a16="http://schemas.microsoft.com/office/drawing/2014/main" id="{D860E7DF-87D3-4DB2-A210-B357364050C7}"/>
              </a:ext>
            </a:extLst>
          </p:cNvPr>
          <p:cNvSpPr/>
          <p:nvPr/>
        </p:nvSpPr>
        <p:spPr>
          <a:xfrm>
            <a:off x="8635479" y="226951"/>
            <a:ext cx="1920221" cy="1108374"/>
          </a:xfrm>
          <a:prstGeom prst="wedgeEllipseCallout">
            <a:avLst>
              <a:gd name="adj1" fmla="val -2519"/>
              <a:gd name="adj2" fmla="val 84116"/>
            </a:avLst>
          </a:prstGeom>
          <a:solidFill>
            <a:schemeClr val="bg1"/>
          </a:solidFill>
          <a:ln>
            <a:solidFill>
              <a:srgbClr val="FF0066"/>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solidFill>
                <a:srgbClr val="115076"/>
              </a:solidFill>
            </a:endParaRPr>
          </a:p>
        </p:txBody>
      </p:sp>
      <p:sp>
        <p:nvSpPr>
          <p:cNvPr id="96" name="Google Shape;172;p8">
            <a:extLst>
              <a:ext uri="{FF2B5EF4-FFF2-40B4-BE49-F238E27FC236}">
                <a16:creationId xmlns:a16="http://schemas.microsoft.com/office/drawing/2014/main" id="{EA3FEF13-09F2-4C6B-8763-1181B57B70D9}"/>
              </a:ext>
            </a:extLst>
          </p:cNvPr>
          <p:cNvSpPr txBox="1"/>
          <p:nvPr/>
        </p:nvSpPr>
        <p:spPr>
          <a:xfrm>
            <a:off x="8650670" y="233806"/>
            <a:ext cx="1905030" cy="95406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92D050"/>
              </a:buClr>
              <a:buSzPts val="2800"/>
              <a:buFont typeface="Century Gothic"/>
              <a:buNone/>
            </a:pPr>
            <a:r>
              <a:rPr lang="en-GB" sz="2800" b="1" dirty="0">
                <a:solidFill>
                  <a:srgbClr val="002060"/>
                </a:solidFill>
                <a:latin typeface="Century Gothic"/>
                <a:ea typeface="Century Gothic"/>
                <a:cs typeface="Century Gothic"/>
                <a:sym typeface="Century Gothic"/>
              </a:rPr>
              <a:t>Soy </a:t>
            </a:r>
            <a:br>
              <a:rPr lang="en-GB" sz="2800" b="1" dirty="0">
                <a:solidFill>
                  <a:srgbClr val="002060"/>
                </a:solidFill>
                <a:latin typeface="Century Gothic"/>
                <a:ea typeface="Century Gothic"/>
                <a:cs typeface="Century Gothic"/>
                <a:sym typeface="Century Gothic"/>
              </a:rPr>
            </a:br>
            <a:r>
              <a:rPr lang="en-GB" sz="2800" dirty="0" err="1">
                <a:solidFill>
                  <a:srgbClr val="002060"/>
                </a:solidFill>
                <a:latin typeface="Century Gothic"/>
                <a:ea typeface="Century Gothic"/>
                <a:cs typeface="Century Gothic"/>
                <a:sym typeface="Century Gothic"/>
              </a:rPr>
              <a:t>activo</a:t>
            </a:r>
            <a:r>
              <a:rPr lang="en-GB" sz="2800" b="1" dirty="0">
                <a:solidFill>
                  <a:srgbClr val="002060"/>
                </a:solidFill>
                <a:latin typeface="Century Gothic"/>
                <a:ea typeface="Century Gothic"/>
                <a:cs typeface="Century Gothic"/>
                <a:sym typeface="Century Gothic"/>
              </a:rPr>
              <a:t>.</a:t>
            </a:r>
            <a:endParaRPr sz="2800" b="1" dirty="0">
              <a:solidFill>
                <a:srgbClr val="002060"/>
              </a:solidFill>
            </a:endParaRPr>
          </a:p>
        </p:txBody>
      </p:sp>
      <p:pic>
        <p:nvPicPr>
          <p:cNvPr id="33" name="Picture 32" descr="A picture containing text, toy, doll&#10;&#10;Description automatically generated">
            <a:extLst>
              <a:ext uri="{FF2B5EF4-FFF2-40B4-BE49-F238E27FC236}">
                <a16:creationId xmlns:a16="http://schemas.microsoft.com/office/drawing/2014/main" id="{82335B1E-7B35-4B71-9D66-A55BED81E3E9}"/>
              </a:ext>
            </a:extLst>
          </p:cNvPr>
          <p:cNvPicPr>
            <a:picLocks noChangeAspect="1"/>
          </p:cNvPicPr>
          <p:nvPr/>
        </p:nvPicPr>
        <p:blipFill>
          <a:blip r:embed="rId9"/>
          <a:stretch>
            <a:fillRect/>
          </a:stretch>
        </p:blipFill>
        <p:spPr>
          <a:xfrm>
            <a:off x="8621836" y="1476922"/>
            <a:ext cx="1113938" cy="1900052"/>
          </a:xfrm>
          <a:prstGeom prst="rect">
            <a:avLst/>
          </a:prstGeom>
        </p:spPr>
      </p:pic>
    </p:spTree>
    <p:extLst>
      <p:ext uri="{BB962C8B-B14F-4D97-AF65-F5344CB8AC3E}">
        <p14:creationId xmlns:p14="http://schemas.microsoft.com/office/powerpoint/2010/main" val="3131896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1000"/>
                                        <p:tgtEl>
                                          <p:spTgt spid="71"/>
                                        </p:tgtEl>
                                        <p:attrNameLst>
                                          <p:attrName>ppt_y</p:attrName>
                                        </p:attrNameLst>
                                      </p:cBhvr>
                                      <p:tavLst>
                                        <p:tav tm="0">
                                          <p:val>
                                            <p:strVal val="#ppt_y"/>
                                          </p:val>
                                        </p:tav>
                                        <p:tav tm="100000">
                                          <p:val>
                                            <p:strVal val="#ppt_y+1"/>
                                          </p:val>
                                        </p:tav>
                                      </p:tavLst>
                                    </p:anim>
                                    <p:set>
                                      <p:cBhvr>
                                        <p:cTn id="7" dur="1" fill="hold">
                                          <p:stCondLst>
                                            <p:cond delay="1000"/>
                                          </p:stCondLst>
                                        </p:cTn>
                                        <p:tgtEl>
                                          <p:spTgt spid="71"/>
                                        </p:tgtEl>
                                        <p:attrNameLst>
                                          <p:attrName>style.visibility</p:attrName>
                                        </p:attrNameLst>
                                      </p:cBhvr>
                                      <p:to>
                                        <p:strVal val="hidden"/>
                                      </p:to>
                                    </p:set>
                                  </p:childTnLst>
                                </p:cTn>
                              </p:par>
                            </p:childTnLst>
                          </p:cTn>
                        </p:par>
                        <p:par>
                          <p:cTn id="8" fill="hold">
                            <p:stCondLst>
                              <p:cond delay="1001"/>
                            </p:stCondLst>
                            <p:childTnLst>
                              <p:par>
                                <p:cTn id="9" presetID="2" presetClass="exit" presetSubtype="4" fill="hold" nodeType="afterEffect">
                                  <p:stCondLst>
                                    <p:cond delay="0"/>
                                  </p:stCondLst>
                                  <p:childTnLst>
                                    <p:anim calcmode="lin" valueType="num">
                                      <p:cBhvr additive="base">
                                        <p:cTn id="10" dur="1000"/>
                                        <p:tgtEl>
                                          <p:spTgt spid="72"/>
                                        </p:tgtEl>
                                        <p:attrNameLst>
                                          <p:attrName>ppt_y</p:attrName>
                                        </p:attrNameLst>
                                      </p:cBhvr>
                                      <p:tavLst>
                                        <p:tav tm="0">
                                          <p:val>
                                            <p:strVal val="#ppt_y"/>
                                          </p:val>
                                        </p:tav>
                                        <p:tav tm="100000">
                                          <p:val>
                                            <p:strVal val="#ppt_y+1"/>
                                          </p:val>
                                        </p:tav>
                                      </p:tavLst>
                                    </p:anim>
                                    <p:set>
                                      <p:cBhvr>
                                        <p:cTn id="11" dur="1" fill="hold">
                                          <p:stCondLst>
                                            <p:cond delay="1000"/>
                                          </p:stCondLst>
                                        </p:cTn>
                                        <p:tgtEl>
                                          <p:spTgt spid="72"/>
                                        </p:tgtEl>
                                        <p:attrNameLst>
                                          <p:attrName>style.visibility</p:attrName>
                                        </p:attrNameLst>
                                      </p:cBhvr>
                                      <p:to>
                                        <p:strVal val="hidden"/>
                                      </p:to>
                                    </p:set>
                                  </p:childTnLst>
                                </p:cTn>
                              </p:par>
                            </p:childTnLst>
                          </p:cTn>
                        </p:par>
                        <p:par>
                          <p:cTn id="12" fill="hold">
                            <p:stCondLst>
                              <p:cond delay="2002"/>
                            </p:stCondLst>
                            <p:childTnLst>
                              <p:par>
                                <p:cTn id="13" presetID="2" presetClass="exit" presetSubtype="4" fill="hold" nodeType="afterEffect">
                                  <p:stCondLst>
                                    <p:cond delay="0"/>
                                  </p:stCondLst>
                                  <p:childTnLst>
                                    <p:anim calcmode="lin" valueType="num">
                                      <p:cBhvr additive="base">
                                        <p:cTn id="14" dur="1200"/>
                                        <p:tgtEl>
                                          <p:spTgt spid="73"/>
                                        </p:tgtEl>
                                        <p:attrNameLst>
                                          <p:attrName>ppt_y</p:attrName>
                                        </p:attrNameLst>
                                      </p:cBhvr>
                                      <p:tavLst>
                                        <p:tav tm="0">
                                          <p:val>
                                            <p:strVal val="#ppt_y"/>
                                          </p:val>
                                        </p:tav>
                                        <p:tav tm="100000">
                                          <p:val>
                                            <p:strVal val="#ppt_y+1"/>
                                          </p:val>
                                        </p:tav>
                                      </p:tavLst>
                                    </p:anim>
                                    <p:set>
                                      <p:cBhvr>
                                        <p:cTn id="15" dur="1" fill="hold">
                                          <p:stCondLst>
                                            <p:cond delay="1200"/>
                                          </p:stCondLst>
                                        </p:cTn>
                                        <p:tgtEl>
                                          <p:spTgt spid="73"/>
                                        </p:tgtEl>
                                        <p:attrNameLst>
                                          <p:attrName>style.visibility</p:attrName>
                                        </p:attrNameLst>
                                      </p:cBhvr>
                                      <p:to>
                                        <p:strVal val="hidden"/>
                                      </p:to>
                                    </p:set>
                                  </p:childTnLst>
                                </p:cTn>
                              </p:par>
                            </p:childTnLst>
                          </p:cTn>
                        </p:par>
                        <p:par>
                          <p:cTn id="16" fill="hold">
                            <p:stCondLst>
                              <p:cond delay="3203"/>
                            </p:stCondLst>
                            <p:childTnLst>
                              <p:par>
                                <p:cTn id="17" presetID="2" presetClass="entr" presetSubtype="4" fill="hold" grpId="0" nodeType="afterEffect">
                                  <p:stCondLst>
                                    <p:cond delay="0"/>
                                  </p:stCondLst>
                                  <p:childTnLst>
                                    <p:set>
                                      <p:cBhvr>
                                        <p:cTn id="18" dur="1" fill="hold">
                                          <p:stCondLst>
                                            <p:cond delay="0"/>
                                          </p:stCondLst>
                                        </p:cTn>
                                        <p:tgtEl>
                                          <p:spTgt spid="74"/>
                                        </p:tgtEl>
                                        <p:attrNameLst>
                                          <p:attrName>style.visibility</p:attrName>
                                        </p:attrNameLst>
                                      </p:cBhvr>
                                      <p:to>
                                        <p:strVal val="visible"/>
                                      </p:to>
                                    </p:set>
                                    <p:anim calcmode="lin" valueType="num">
                                      <p:cBhvr additive="base">
                                        <p:cTn id="19" dur="500" fill="hold"/>
                                        <p:tgtEl>
                                          <p:spTgt spid="74"/>
                                        </p:tgtEl>
                                        <p:attrNameLst>
                                          <p:attrName>ppt_x</p:attrName>
                                        </p:attrNameLst>
                                      </p:cBhvr>
                                      <p:tavLst>
                                        <p:tav tm="0">
                                          <p:val>
                                            <p:strVal val="#ppt_x"/>
                                          </p:val>
                                        </p:tav>
                                        <p:tav tm="100000">
                                          <p:val>
                                            <p:strVal val="#ppt_x"/>
                                          </p:val>
                                        </p:tav>
                                      </p:tavLst>
                                    </p:anim>
                                    <p:anim calcmode="lin" valueType="num">
                                      <p:cBhvr additive="base">
                                        <p:cTn id="20" dur="500" fill="hold"/>
                                        <p:tgtEl>
                                          <p:spTgt spid="74"/>
                                        </p:tgtEl>
                                        <p:attrNameLst>
                                          <p:attrName>ppt_y</p:attrName>
                                        </p:attrNameLst>
                                      </p:cBhvr>
                                      <p:tavLst>
                                        <p:tav tm="0">
                                          <p:val>
                                            <p:strVal val="1+#ppt_h/2"/>
                                          </p:val>
                                        </p:tav>
                                        <p:tav tm="100000">
                                          <p:val>
                                            <p:strVal val="#ppt_y"/>
                                          </p:val>
                                        </p:tav>
                                      </p:tavLst>
                                    </p:anim>
                                  </p:childTnLst>
                                </p:cTn>
                              </p:par>
                            </p:childTnLst>
                          </p:cTn>
                        </p:par>
                        <p:par>
                          <p:cTn id="21" fill="hold">
                            <p:stCondLst>
                              <p:cond delay="3703"/>
                            </p:stCondLst>
                            <p:childTnLst>
                              <p:par>
                                <p:cTn id="22" presetID="2" presetClass="entr" presetSubtype="4" fill="hold" nodeType="afterEffect">
                                  <p:stCondLst>
                                    <p:cond delay="0"/>
                                  </p:stCondLst>
                                  <p:childTnLst>
                                    <p:set>
                                      <p:cBhvr>
                                        <p:cTn id="23" dur="1" fill="hold">
                                          <p:stCondLst>
                                            <p:cond delay="0"/>
                                          </p:stCondLst>
                                        </p:cTn>
                                        <p:tgtEl>
                                          <p:spTgt spid="75"/>
                                        </p:tgtEl>
                                        <p:attrNameLst>
                                          <p:attrName>style.visibility</p:attrName>
                                        </p:attrNameLst>
                                      </p:cBhvr>
                                      <p:to>
                                        <p:strVal val="visible"/>
                                      </p:to>
                                    </p:set>
                                    <p:anim calcmode="lin" valueType="num">
                                      <p:cBhvr additive="base">
                                        <p:cTn id="24" dur="500" fill="hold"/>
                                        <p:tgtEl>
                                          <p:spTgt spid="75"/>
                                        </p:tgtEl>
                                        <p:attrNameLst>
                                          <p:attrName>ppt_x</p:attrName>
                                        </p:attrNameLst>
                                      </p:cBhvr>
                                      <p:tavLst>
                                        <p:tav tm="0">
                                          <p:val>
                                            <p:strVal val="#ppt_x"/>
                                          </p:val>
                                        </p:tav>
                                        <p:tav tm="100000">
                                          <p:val>
                                            <p:strVal val="#ppt_x"/>
                                          </p:val>
                                        </p:tav>
                                      </p:tavLst>
                                    </p:anim>
                                    <p:anim calcmode="lin" valueType="num">
                                      <p:cBhvr additive="base">
                                        <p:cTn id="25" dur="500" fill="hold"/>
                                        <p:tgtEl>
                                          <p:spTgt spid="75"/>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76"/>
                                        </p:tgtEl>
                                        <p:attrNameLst>
                                          <p:attrName>style.visibility</p:attrName>
                                        </p:attrNameLst>
                                      </p:cBhvr>
                                      <p:to>
                                        <p:strVal val="visible"/>
                                      </p:to>
                                    </p:set>
                                    <p:anim calcmode="lin" valueType="num">
                                      <p:cBhvr additive="base">
                                        <p:cTn id="30" dur="500" fill="hold"/>
                                        <p:tgtEl>
                                          <p:spTgt spid="76"/>
                                        </p:tgtEl>
                                        <p:attrNameLst>
                                          <p:attrName>ppt_x</p:attrName>
                                        </p:attrNameLst>
                                      </p:cBhvr>
                                      <p:tavLst>
                                        <p:tav tm="0">
                                          <p:val>
                                            <p:strVal val="#ppt_x"/>
                                          </p:val>
                                        </p:tav>
                                        <p:tav tm="100000">
                                          <p:val>
                                            <p:strVal val="#ppt_x"/>
                                          </p:val>
                                        </p:tav>
                                      </p:tavLst>
                                    </p:anim>
                                    <p:anim calcmode="lin" valueType="num">
                                      <p:cBhvr additive="base">
                                        <p:cTn id="31" dur="500" fill="hold"/>
                                        <p:tgtEl>
                                          <p:spTgt spid="7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3" name="11_normalmentesoyactivo.wav"/>
                                        </p:tgtEl>
                                      </p:cMediaNode>
                                    </p:audio>
                                  </p:sub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77"/>
                                        </p:tgtEl>
                                        <p:attrNameLst>
                                          <p:attrName>style.visibility</p:attrName>
                                        </p:attrNameLst>
                                      </p:cBhvr>
                                      <p:to>
                                        <p:strVal val="visible"/>
                                      </p:to>
                                    </p:set>
                                    <p:anim calcmode="lin" valueType="num">
                                      <p:cBhvr additive="base">
                                        <p:cTn id="36" dur="500" fill="hold"/>
                                        <p:tgtEl>
                                          <p:spTgt spid="77"/>
                                        </p:tgtEl>
                                        <p:attrNameLst>
                                          <p:attrName>ppt_x</p:attrName>
                                        </p:attrNameLst>
                                      </p:cBhvr>
                                      <p:tavLst>
                                        <p:tav tm="0">
                                          <p:val>
                                            <p:strVal val="#ppt_x"/>
                                          </p:val>
                                        </p:tav>
                                        <p:tav tm="100000">
                                          <p:val>
                                            <p:strVal val="#ppt_x"/>
                                          </p:val>
                                        </p:tav>
                                      </p:tavLst>
                                    </p:anim>
                                    <p:anim calcmode="lin" valueType="num">
                                      <p:cBhvr additive="base">
                                        <p:cTn id="37" dur="500" fill="hold"/>
                                        <p:tgtEl>
                                          <p:spTgt spid="77"/>
                                        </p:tgtEl>
                                        <p:attrNameLst>
                                          <p:attrName>ppt_y</p:attrName>
                                        </p:attrNameLst>
                                      </p:cBhvr>
                                      <p:tavLst>
                                        <p:tav tm="0">
                                          <p:val>
                                            <p:strVal val="1+#ppt_h/2"/>
                                          </p:val>
                                        </p:tav>
                                        <p:tav tm="100000">
                                          <p:val>
                                            <p:strVal val="#ppt_y"/>
                                          </p:val>
                                        </p:tav>
                                      </p:tavLst>
                                    </p:anim>
                                  </p:childTnLst>
                                </p:cTn>
                              </p:par>
                              <p:par>
                                <p:cTn id="38" presetID="2" presetClass="entr" presetSubtype="4" fill="hold" grpId="0" nodeType="withEffect">
                                  <p:stCondLst>
                                    <p:cond delay="0"/>
                                  </p:stCondLst>
                                  <p:childTnLst>
                                    <p:set>
                                      <p:cBhvr>
                                        <p:cTn id="39" dur="1" fill="hold">
                                          <p:stCondLst>
                                            <p:cond delay="0"/>
                                          </p:stCondLst>
                                        </p:cTn>
                                        <p:tgtEl>
                                          <p:spTgt spid="78"/>
                                        </p:tgtEl>
                                        <p:attrNameLst>
                                          <p:attrName>style.visibility</p:attrName>
                                        </p:attrNameLst>
                                      </p:cBhvr>
                                      <p:to>
                                        <p:strVal val="visible"/>
                                      </p:to>
                                    </p:set>
                                    <p:anim calcmode="lin" valueType="num">
                                      <p:cBhvr additive="base">
                                        <p:cTn id="40" dur="500" fill="hold"/>
                                        <p:tgtEl>
                                          <p:spTgt spid="78"/>
                                        </p:tgtEl>
                                        <p:attrNameLst>
                                          <p:attrName>ppt_x</p:attrName>
                                        </p:attrNameLst>
                                      </p:cBhvr>
                                      <p:tavLst>
                                        <p:tav tm="0">
                                          <p:val>
                                            <p:strVal val="#ppt_x"/>
                                          </p:val>
                                        </p:tav>
                                        <p:tav tm="100000">
                                          <p:val>
                                            <p:strVal val="#ppt_x"/>
                                          </p:val>
                                        </p:tav>
                                      </p:tavLst>
                                    </p:anim>
                                    <p:anim calcmode="lin" valueType="num">
                                      <p:cBhvr additive="base">
                                        <p:cTn id="41" dur="500" fill="hold"/>
                                        <p:tgtEl>
                                          <p:spTgt spid="78"/>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79"/>
                                        </p:tgtEl>
                                        <p:attrNameLst>
                                          <p:attrName>style.visibility</p:attrName>
                                        </p:attrNameLst>
                                      </p:cBhvr>
                                      <p:to>
                                        <p:strVal val="visible"/>
                                      </p:to>
                                    </p:set>
                                    <p:anim calcmode="lin" valueType="num">
                                      <p:cBhvr additive="base">
                                        <p:cTn id="46" dur="500" fill="hold"/>
                                        <p:tgtEl>
                                          <p:spTgt spid="79"/>
                                        </p:tgtEl>
                                        <p:attrNameLst>
                                          <p:attrName>ppt_x</p:attrName>
                                        </p:attrNameLst>
                                      </p:cBhvr>
                                      <p:tavLst>
                                        <p:tav tm="0">
                                          <p:val>
                                            <p:strVal val="#ppt_x"/>
                                          </p:val>
                                        </p:tav>
                                        <p:tav tm="100000">
                                          <p:val>
                                            <p:strVal val="#ppt_x"/>
                                          </p:val>
                                        </p:tav>
                                      </p:tavLst>
                                    </p:anim>
                                    <p:anim calcmode="lin" valueType="num">
                                      <p:cBhvr additive="base">
                                        <p:cTn id="47" dur="500" fill="hold"/>
                                        <p:tgtEl>
                                          <p:spTgt spid="79"/>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nodeType="clickEffect">
                                  <p:stCondLst>
                                    <p:cond delay="0"/>
                                  </p:stCondLst>
                                  <p:childTnLst>
                                    <p:set>
                                      <p:cBhvr>
                                        <p:cTn id="51" dur="1" fill="hold">
                                          <p:stCondLst>
                                            <p:cond delay="0"/>
                                          </p:stCondLst>
                                        </p:cTn>
                                        <p:tgtEl>
                                          <p:spTgt spid="87"/>
                                        </p:tgtEl>
                                        <p:attrNameLst>
                                          <p:attrName>style.visibility</p:attrName>
                                        </p:attrNameLst>
                                      </p:cBhvr>
                                      <p:to>
                                        <p:strVal val="visible"/>
                                      </p:to>
                                    </p:set>
                                    <p:anim calcmode="lin" valueType="num">
                                      <p:cBhvr additive="base">
                                        <p:cTn id="52" dur="500" fill="hold"/>
                                        <p:tgtEl>
                                          <p:spTgt spid="87"/>
                                        </p:tgtEl>
                                        <p:attrNameLst>
                                          <p:attrName>ppt_x</p:attrName>
                                        </p:attrNameLst>
                                      </p:cBhvr>
                                      <p:tavLst>
                                        <p:tav tm="0">
                                          <p:val>
                                            <p:strVal val="#ppt_x"/>
                                          </p:val>
                                        </p:tav>
                                        <p:tav tm="100000">
                                          <p:val>
                                            <p:strVal val="#ppt_x"/>
                                          </p:val>
                                        </p:tav>
                                      </p:tavLst>
                                    </p:anim>
                                    <p:anim calcmode="lin" valueType="num">
                                      <p:cBhvr additive="base">
                                        <p:cTn id="53" dur="500" fill="hold"/>
                                        <p:tgtEl>
                                          <p:spTgt spid="87"/>
                                        </p:tgtEl>
                                        <p:attrNameLst>
                                          <p:attrName>ppt_y</p:attrName>
                                        </p:attrNameLst>
                                      </p:cBhvr>
                                      <p:tavLst>
                                        <p:tav tm="0">
                                          <p:val>
                                            <p:strVal val="1+#ppt_h/2"/>
                                          </p:val>
                                        </p:tav>
                                        <p:tav tm="100000">
                                          <p:val>
                                            <p:strVal val="#ppt_y"/>
                                          </p:val>
                                        </p:tav>
                                      </p:tavLst>
                                    </p:anim>
                                  </p:childTnLst>
                                </p:cTn>
                              </p:par>
                              <p:par>
                                <p:cTn id="54" presetID="2" presetClass="entr" presetSubtype="4" fill="hold" grpId="0" nodeType="withEffect">
                                  <p:stCondLst>
                                    <p:cond delay="0"/>
                                  </p:stCondLst>
                                  <p:childTnLst>
                                    <p:set>
                                      <p:cBhvr>
                                        <p:cTn id="55" dur="1" fill="hold">
                                          <p:stCondLst>
                                            <p:cond delay="0"/>
                                          </p:stCondLst>
                                        </p:cTn>
                                        <p:tgtEl>
                                          <p:spTgt spid="90"/>
                                        </p:tgtEl>
                                        <p:attrNameLst>
                                          <p:attrName>style.visibility</p:attrName>
                                        </p:attrNameLst>
                                      </p:cBhvr>
                                      <p:to>
                                        <p:strVal val="visible"/>
                                      </p:to>
                                    </p:set>
                                    <p:anim calcmode="lin" valueType="num">
                                      <p:cBhvr additive="base">
                                        <p:cTn id="56" dur="500" fill="hold"/>
                                        <p:tgtEl>
                                          <p:spTgt spid="90"/>
                                        </p:tgtEl>
                                        <p:attrNameLst>
                                          <p:attrName>ppt_x</p:attrName>
                                        </p:attrNameLst>
                                      </p:cBhvr>
                                      <p:tavLst>
                                        <p:tav tm="0">
                                          <p:val>
                                            <p:strVal val="#ppt_x"/>
                                          </p:val>
                                        </p:tav>
                                        <p:tav tm="100000">
                                          <p:val>
                                            <p:strVal val="#ppt_x"/>
                                          </p:val>
                                        </p:tav>
                                      </p:tavLst>
                                    </p:anim>
                                    <p:anim calcmode="lin" valueType="num">
                                      <p:cBhvr additive="base">
                                        <p:cTn id="57" dur="500" fill="hold"/>
                                        <p:tgtEl>
                                          <p:spTgt spid="90"/>
                                        </p:tgtEl>
                                        <p:attrNameLst>
                                          <p:attrName>ppt_y</p:attrName>
                                        </p:attrNameLst>
                                      </p:cBhvr>
                                      <p:tavLst>
                                        <p:tav tm="0">
                                          <p:val>
                                            <p:strVal val="1+#ppt_h/2"/>
                                          </p:val>
                                        </p:tav>
                                        <p:tav tm="100000">
                                          <p:val>
                                            <p:strVal val="#ppt_y"/>
                                          </p:val>
                                        </p:tav>
                                      </p:tavLst>
                                    </p:anim>
                                  </p:childTnLst>
                                </p:cTn>
                              </p:par>
                              <p:par>
                                <p:cTn id="58" presetID="2" presetClass="entr" presetSubtype="4" fill="hold" grpId="0" nodeType="withEffect">
                                  <p:stCondLst>
                                    <p:cond delay="0"/>
                                  </p:stCondLst>
                                  <p:childTnLst>
                                    <p:set>
                                      <p:cBhvr>
                                        <p:cTn id="59" dur="1" fill="hold">
                                          <p:stCondLst>
                                            <p:cond delay="0"/>
                                          </p:stCondLst>
                                        </p:cTn>
                                        <p:tgtEl>
                                          <p:spTgt spid="89"/>
                                        </p:tgtEl>
                                        <p:attrNameLst>
                                          <p:attrName>style.visibility</p:attrName>
                                        </p:attrNameLst>
                                      </p:cBhvr>
                                      <p:to>
                                        <p:strVal val="visible"/>
                                      </p:to>
                                    </p:set>
                                    <p:anim calcmode="lin" valueType="num">
                                      <p:cBhvr additive="base">
                                        <p:cTn id="60" dur="500" fill="hold"/>
                                        <p:tgtEl>
                                          <p:spTgt spid="89"/>
                                        </p:tgtEl>
                                        <p:attrNameLst>
                                          <p:attrName>ppt_x</p:attrName>
                                        </p:attrNameLst>
                                      </p:cBhvr>
                                      <p:tavLst>
                                        <p:tav tm="0">
                                          <p:val>
                                            <p:strVal val="#ppt_x"/>
                                          </p:val>
                                        </p:tav>
                                        <p:tav tm="100000">
                                          <p:val>
                                            <p:strVal val="#ppt_x"/>
                                          </p:val>
                                        </p:tav>
                                      </p:tavLst>
                                    </p:anim>
                                    <p:anim calcmode="lin" valueType="num">
                                      <p:cBhvr additive="base">
                                        <p:cTn id="61" dur="500" fill="hold"/>
                                        <p:tgtEl>
                                          <p:spTgt spid="89"/>
                                        </p:tgtEl>
                                        <p:attrNameLst>
                                          <p:attrName>ppt_y</p:attrName>
                                        </p:attrNameLst>
                                      </p:cBhvr>
                                      <p:tavLst>
                                        <p:tav tm="0">
                                          <p:val>
                                            <p:strVal val="1+#ppt_h/2"/>
                                          </p:val>
                                        </p:tav>
                                        <p:tav tm="100000">
                                          <p:val>
                                            <p:strVal val="#ppt_y"/>
                                          </p:val>
                                        </p:tav>
                                      </p:tavLst>
                                    </p:anim>
                                  </p:childTnLst>
                                </p:cTn>
                              </p:par>
                              <p:par>
                                <p:cTn id="62" presetID="2" presetClass="entr" presetSubtype="4" fill="hold" nodeType="withEffect">
                                  <p:stCondLst>
                                    <p:cond delay="0"/>
                                  </p:stCondLst>
                                  <p:childTnLst>
                                    <p:set>
                                      <p:cBhvr>
                                        <p:cTn id="63" dur="1" fill="hold">
                                          <p:stCondLst>
                                            <p:cond delay="0"/>
                                          </p:stCondLst>
                                        </p:cTn>
                                        <p:tgtEl>
                                          <p:spTgt spid="33"/>
                                        </p:tgtEl>
                                        <p:attrNameLst>
                                          <p:attrName>style.visibility</p:attrName>
                                        </p:attrNameLst>
                                      </p:cBhvr>
                                      <p:to>
                                        <p:strVal val="visible"/>
                                      </p:to>
                                    </p:set>
                                    <p:anim calcmode="lin" valueType="num">
                                      <p:cBhvr additive="base">
                                        <p:cTn id="64" dur="500" fill="hold"/>
                                        <p:tgtEl>
                                          <p:spTgt spid="33"/>
                                        </p:tgtEl>
                                        <p:attrNameLst>
                                          <p:attrName>ppt_x</p:attrName>
                                        </p:attrNameLst>
                                      </p:cBhvr>
                                      <p:tavLst>
                                        <p:tav tm="0">
                                          <p:val>
                                            <p:strVal val="#ppt_x"/>
                                          </p:val>
                                        </p:tav>
                                        <p:tav tm="100000">
                                          <p:val>
                                            <p:strVal val="#ppt_x"/>
                                          </p:val>
                                        </p:tav>
                                      </p:tavLst>
                                    </p:anim>
                                    <p:anim calcmode="lin" valueType="num">
                                      <p:cBhvr additive="base">
                                        <p:cTn id="65"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2" presetClass="entr" presetSubtype="4" fill="hold" grpId="0" nodeType="clickEffect">
                                  <p:stCondLst>
                                    <p:cond delay="0"/>
                                  </p:stCondLst>
                                  <p:childTnLst>
                                    <p:set>
                                      <p:cBhvr>
                                        <p:cTn id="69" dur="1" fill="hold">
                                          <p:stCondLst>
                                            <p:cond delay="0"/>
                                          </p:stCondLst>
                                        </p:cTn>
                                        <p:tgtEl>
                                          <p:spTgt spid="88"/>
                                        </p:tgtEl>
                                        <p:attrNameLst>
                                          <p:attrName>style.visibility</p:attrName>
                                        </p:attrNameLst>
                                      </p:cBhvr>
                                      <p:to>
                                        <p:strVal val="visible"/>
                                      </p:to>
                                    </p:set>
                                    <p:anim calcmode="lin" valueType="num">
                                      <p:cBhvr additive="base">
                                        <p:cTn id="70" dur="500" fill="hold"/>
                                        <p:tgtEl>
                                          <p:spTgt spid="88"/>
                                        </p:tgtEl>
                                        <p:attrNameLst>
                                          <p:attrName>ppt_x</p:attrName>
                                        </p:attrNameLst>
                                      </p:cBhvr>
                                      <p:tavLst>
                                        <p:tav tm="0">
                                          <p:val>
                                            <p:strVal val="#ppt_x"/>
                                          </p:val>
                                        </p:tav>
                                        <p:tav tm="100000">
                                          <p:val>
                                            <p:strVal val="#ppt_x"/>
                                          </p:val>
                                        </p:tav>
                                      </p:tavLst>
                                    </p:anim>
                                    <p:anim calcmode="lin" valueType="num">
                                      <p:cBhvr additive="base">
                                        <p:cTn id="71" dur="500" fill="hold"/>
                                        <p:tgtEl>
                                          <p:spTgt spid="88"/>
                                        </p:tgtEl>
                                        <p:attrNameLst>
                                          <p:attrName>ppt_y</p:attrName>
                                        </p:attrNameLst>
                                      </p:cBhvr>
                                      <p:tavLst>
                                        <p:tav tm="0">
                                          <p:val>
                                            <p:strVal val="1+#ppt_h/2"/>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2" presetClass="entr" presetSubtype="4" fill="hold" grpId="0" nodeType="clickEffect">
                                  <p:stCondLst>
                                    <p:cond delay="0"/>
                                  </p:stCondLst>
                                  <p:childTnLst>
                                    <p:set>
                                      <p:cBhvr>
                                        <p:cTn id="75" dur="1" fill="hold">
                                          <p:stCondLst>
                                            <p:cond delay="0"/>
                                          </p:stCondLst>
                                        </p:cTn>
                                        <p:tgtEl>
                                          <p:spTgt spid="95"/>
                                        </p:tgtEl>
                                        <p:attrNameLst>
                                          <p:attrName>style.visibility</p:attrName>
                                        </p:attrNameLst>
                                      </p:cBhvr>
                                      <p:to>
                                        <p:strVal val="visible"/>
                                      </p:to>
                                    </p:set>
                                    <p:anim calcmode="lin" valueType="num">
                                      <p:cBhvr additive="base">
                                        <p:cTn id="76" dur="500" fill="hold"/>
                                        <p:tgtEl>
                                          <p:spTgt spid="95"/>
                                        </p:tgtEl>
                                        <p:attrNameLst>
                                          <p:attrName>ppt_x</p:attrName>
                                        </p:attrNameLst>
                                      </p:cBhvr>
                                      <p:tavLst>
                                        <p:tav tm="0">
                                          <p:val>
                                            <p:strVal val="#ppt_x"/>
                                          </p:val>
                                        </p:tav>
                                        <p:tav tm="100000">
                                          <p:val>
                                            <p:strVal val="#ppt_x"/>
                                          </p:val>
                                        </p:tav>
                                      </p:tavLst>
                                    </p:anim>
                                    <p:anim calcmode="lin" valueType="num">
                                      <p:cBhvr additive="base">
                                        <p:cTn id="77" dur="500" fill="hold"/>
                                        <p:tgtEl>
                                          <p:spTgt spid="95"/>
                                        </p:tgtEl>
                                        <p:attrNameLst>
                                          <p:attrName>ppt_y</p:attrName>
                                        </p:attrNameLst>
                                      </p:cBhvr>
                                      <p:tavLst>
                                        <p:tav tm="0">
                                          <p:val>
                                            <p:strVal val="1+#ppt_h/2"/>
                                          </p:val>
                                        </p:tav>
                                        <p:tav tm="100000">
                                          <p:val>
                                            <p:strVal val="#ppt_y"/>
                                          </p:val>
                                        </p:tav>
                                      </p:tavLst>
                                    </p:anim>
                                  </p:childTnLst>
                                </p:cTn>
                              </p:par>
                              <p:par>
                                <p:cTn id="78" presetID="2" presetClass="entr" presetSubtype="4" fill="hold" grpId="0" nodeType="withEffect">
                                  <p:stCondLst>
                                    <p:cond delay="0"/>
                                  </p:stCondLst>
                                  <p:childTnLst>
                                    <p:set>
                                      <p:cBhvr>
                                        <p:cTn id="79" dur="1" fill="hold">
                                          <p:stCondLst>
                                            <p:cond delay="0"/>
                                          </p:stCondLst>
                                        </p:cTn>
                                        <p:tgtEl>
                                          <p:spTgt spid="96"/>
                                        </p:tgtEl>
                                        <p:attrNameLst>
                                          <p:attrName>style.visibility</p:attrName>
                                        </p:attrNameLst>
                                      </p:cBhvr>
                                      <p:to>
                                        <p:strVal val="visible"/>
                                      </p:to>
                                    </p:set>
                                    <p:anim calcmode="lin" valueType="num">
                                      <p:cBhvr additive="base">
                                        <p:cTn id="80" dur="500" fill="hold"/>
                                        <p:tgtEl>
                                          <p:spTgt spid="96"/>
                                        </p:tgtEl>
                                        <p:attrNameLst>
                                          <p:attrName>ppt_x</p:attrName>
                                        </p:attrNameLst>
                                      </p:cBhvr>
                                      <p:tavLst>
                                        <p:tav tm="0">
                                          <p:val>
                                            <p:strVal val="#ppt_x"/>
                                          </p:val>
                                        </p:tav>
                                        <p:tav tm="100000">
                                          <p:val>
                                            <p:strVal val="#ppt_x"/>
                                          </p:val>
                                        </p:tav>
                                      </p:tavLst>
                                    </p:anim>
                                    <p:anim calcmode="lin" valueType="num">
                                      <p:cBhvr additive="base">
                                        <p:cTn id="81" dur="500" fill="hold"/>
                                        <p:tgtEl>
                                          <p:spTgt spid="96"/>
                                        </p:tgtEl>
                                        <p:attrNameLst>
                                          <p:attrName>ppt_y</p:attrName>
                                        </p:attrNameLst>
                                      </p:cBhvr>
                                      <p:tavLst>
                                        <p:tav tm="0">
                                          <p:val>
                                            <p:strVal val="1+#ppt_h/2"/>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2" presetClass="entr" presetSubtype="4" fill="hold" grpId="0" nodeType="clickEffect">
                                  <p:stCondLst>
                                    <p:cond delay="0"/>
                                  </p:stCondLst>
                                  <p:childTnLst>
                                    <p:set>
                                      <p:cBhvr>
                                        <p:cTn id="85" dur="1" fill="hold">
                                          <p:stCondLst>
                                            <p:cond delay="0"/>
                                          </p:stCondLst>
                                        </p:cTn>
                                        <p:tgtEl>
                                          <p:spTgt spid="80"/>
                                        </p:tgtEl>
                                        <p:attrNameLst>
                                          <p:attrName>style.visibility</p:attrName>
                                        </p:attrNameLst>
                                      </p:cBhvr>
                                      <p:to>
                                        <p:strVal val="visible"/>
                                      </p:to>
                                    </p:set>
                                    <p:anim calcmode="lin" valueType="num">
                                      <p:cBhvr additive="base">
                                        <p:cTn id="86" dur="500" fill="hold"/>
                                        <p:tgtEl>
                                          <p:spTgt spid="80"/>
                                        </p:tgtEl>
                                        <p:attrNameLst>
                                          <p:attrName>ppt_x</p:attrName>
                                        </p:attrNameLst>
                                      </p:cBhvr>
                                      <p:tavLst>
                                        <p:tav tm="0">
                                          <p:val>
                                            <p:strVal val="#ppt_x"/>
                                          </p:val>
                                        </p:tav>
                                        <p:tav tm="100000">
                                          <p:val>
                                            <p:strVal val="#ppt_x"/>
                                          </p:val>
                                        </p:tav>
                                      </p:tavLst>
                                    </p:anim>
                                    <p:anim calcmode="lin" valueType="num">
                                      <p:cBhvr additive="base">
                                        <p:cTn id="87" dur="500" fill="hold"/>
                                        <p:tgtEl>
                                          <p:spTgt spid="80"/>
                                        </p:tgtEl>
                                        <p:attrNameLst>
                                          <p:attrName>ppt_y</p:attrName>
                                        </p:attrNameLst>
                                      </p:cBhvr>
                                      <p:tavLst>
                                        <p:tav tm="0">
                                          <p:val>
                                            <p:strVal val="1+#ppt_h/2"/>
                                          </p:val>
                                        </p:tav>
                                        <p:tav tm="100000">
                                          <p:val>
                                            <p:strVal val="#ppt_y"/>
                                          </p:val>
                                        </p:tav>
                                      </p:tavLst>
                                    </p:anim>
                                  </p:childTnLst>
                                </p:cTn>
                              </p:par>
                              <p:par>
                                <p:cTn id="88" presetID="2" presetClass="entr" presetSubtype="4" fill="hold" grpId="0" nodeType="withEffect">
                                  <p:stCondLst>
                                    <p:cond delay="0"/>
                                  </p:stCondLst>
                                  <p:childTnLst>
                                    <p:set>
                                      <p:cBhvr>
                                        <p:cTn id="89" dur="1" fill="hold">
                                          <p:stCondLst>
                                            <p:cond delay="0"/>
                                          </p:stCondLst>
                                        </p:cTn>
                                        <p:tgtEl>
                                          <p:spTgt spid="81"/>
                                        </p:tgtEl>
                                        <p:attrNameLst>
                                          <p:attrName>style.visibility</p:attrName>
                                        </p:attrNameLst>
                                      </p:cBhvr>
                                      <p:to>
                                        <p:strVal val="visible"/>
                                      </p:to>
                                    </p:set>
                                    <p:anim calcmode="lin" valueType="num">
                                      <p:cBhvr additive="base">
                                        <p:cTn id="90" dur="500" fill="hold"/>
                                        <p:tgtEl>
                                          <p:spTgt spid="81"/>
                                        </p:tgtEl>
                                        <p:attrNameLst>
                                          <p:attrName>ppt_x</p:attrName>
                                        </p:attrNameLst>
                                      </p:cBhvr>
                                      <p:tavLst>
                                        <p:tav tm="0">
                                          <p:val>
                                            <p:strVal val="#ppt_x"/>
                                          </p:val>
                                        </p:tav>
                                        <p:tav tm="100000">
                                          <p:val>
                                            <p:strVal val="#ppt_x"/>
                                          </p:val>
                                        </p:tav>
                                      </p:tavLst>
                                    </p:anim>
                                    <p:anim calcmode="lin" valueType="num">
                                      <p:cBhvr additive="base">
                                        <p:cTn id="91" dur="500" fill="hold"/>
                                        <p:tgtEl>
                                          <p:spTgt spid="81"/>
                                        </p:tgtEl>
                                        <p:attrNameLst>
                                          <p:attrName>ppt_y</p:attrName>
                                        </p:attrNameLst>
                                      </p:cBhvr>
                                      <p:tavLst>
                                        <p:tav tm="0">
                                          <p:val>
                                            <p:strVal val="1+#ppt_h/2"/>
                                          </p:val>
                                        </p:tav>
                                        <p:tav tm="100000">
                                          <p:val>
                                            <p:strVal val="#ppt_y"/>
                                          </p:val>
                                        </p:tav>
                                      </p:tavLst>
                                    </p:anim>
                                  </p:childTnLst>
                                </p:cTn>
                              </p:par>
                              <p:par>
                                <p:cTn id="92" presetID="2" presetClass="entr" presetSubtype="4" fill="hold" grpId="0" nodeType="withEffect">
                                  <p:stCondLst>
                                    <p:cond delay="0"/>
                                  </p:stCondLst>
                                  <p:childTnLst>
                                    <p:set>
                                      <p:cBhvr>
                                        <p:cTn id="93" dur="1" fill="hold">
                                          <p:stCondLst>
                                            <p:cond delay="0"/>
                                          </p:stCondLst>
                                        </p:cTn>
                                        <p:tgtEl>
                                          <p:spTgt spid="82"/>
                                        </p:tgtEl>
                                        <p:attrNameLst>
                                          <p:attrName>style.visibility</p:attrName>
                                        </p:attrNameLst>
                                      </p:cBhvr>
                                      <p:to>
                                        <p:strVal val="visible"/>
                                      </p:to>
                                    </p:set>
                                    <p:anim calcmode="lin" valueType="num">
                                      <p:cBhvr additive="base">
                                        <p:cTn id="94" dur="500" fill="hold"/>
                                        <p:tgtEl>
                                          <p:spTgt spid="82"/>
                                        </p:tgtEl>
                                        <p:attrNameLst>
                                          <p:attrName>ppt_x</p:attrName>
                                        </p:attrNameLst>
                                      </p:cBhvr>
                                      <p:tavLst>
                                        <p:tav tm="0">
                                          <p:val>
                                            <p:strVal val="#ppt_x"/>
                                          </p:val>
                                        </p:tav>
                                        <p:tav tm="100000">
                                          <p:val>
                                            <p:strVal val="#ppt_x"/>
                                          </p:val>
                                        </p:tav>
                                      </p:tavLst>
                                    </p:anim>
                                    <p:anim calcmode="lin" valueType="num">
                                      <p:cBhvr additive="base">
                                        <p:cTn id="95" dur="500" fill="hold"/>
                                        <p:tgtEl>
                                          <p:spTgt spid="82"/>
                                        </p:tgtEl>
                                        <p:attrNameLst>
                                          <p:attrName>ppt_y</p:attrName>
                                        </p:attrNameLst>
                                      </p:cBhvr>
                                      <p:tavLst>
                                        <p:tav tm="0">
                                          <p:val>
                                            <p:strVal val="1+#ppt_h/2"/>
                                          </p:val>
                                        </p:tav>
                                        <p:tav tm="100000">
                                          <p:val>
                                            <p:strVal val="#ppt_y"/>
                                          </p:val>
                                        </p:tav>
                                      </p:tavLst>
                                    </p:anim>
                                  </p:childTnLst>
                                </p:cTn>
                              </p:par>
                            </p:childTnLst>
                          </p:cTn>
                        </p:par>
                      </p:childTnLst>
                    </p:cTn>
                  </p:par>
                  <p:par>
                    <p:cTn id="96" fill="hold">
                      <p:stCondLst>
                        <p:cond delay="indefinite"/>
                      </p:stCondLst>
                      <p:childTnLst>
                        <p:par>
                          <p:cTn id="97" fill="hold">
                            <p:stCondLst>
                              <p:cond delay="0"/>
                            </p:stCondLst>
                            <p:childTnLst>
                              <p:par>
                                <p:cTn id="98" presetID="2" presetClass="entr" presetSubtype="4" fill="hold" nodeType="clickEffect">
                                  <p:stCondLst>
                                    <p:cond delay="0"/>
                                  </p:stCondLst>
                                  <p:childTnLst>
                                    <p:set>
                                      <p:cBhvr>
                                        <p:cTn id="99" dur="1" fill="hold">
                                          <p:stCondLst>
                                            <p:cond delay="0"/>
                                          </p:stCondLst>
                                        </p:cTn>
                                        <p:tgtEl>
                                          <p:spTgt spid="83"/>
                                        </p:tgtEl>
                                        <p:attrNameLst>
                                          <p:attrName>style.visibility</p:attrName>
                                        </p:attrNameLst>
                                      </p:cBhvr>
                                      <p:to>
                                        <p:strVal val="visible"/>
                                      </p:to>
                                    </p:set>
                                    <p:anim calcmode="lin" valueType="num">
                                      <p:cBhvr additive="base">
                                        <p:cTn id="100" dur="500" fill="hold"/>
                                        <p:tgtEl>
                                          <p:spTgt spid="83"/>
                                        </p:tgtEl>
                                        <p:attrNameLst>
                                          <p:attrName>ppt_x</p:attrName>
                                        </p:attrNameLst>
                                      </p:cBhvr>
                                      <p:tavLst>
                                        <p:tav tm="0">
                                          <p:val>
                                            <p:strVal val="#ppt_x"/>
                                          </p:val>
                                        </p:tav>
                                        <p:tav tm="100000">
                                          <p:val>
                                            <p:strVal val="#ppt_x"/>
                                          </p:val>
                                        </p:tav>
                                      </p:tavLst>
                                    </p:anim>
                                    <p:anim calcmode="lin" valueType="num">
                                      <p:cBhvr additive="base">
                                        <p:cTn id="101" dur="500" fill="hold"/>
                                        <p:tgtEl>
                                          <p:spTgt spid="83"/>
                                        </p:tgtEl>
                                        <p:attrNameLst>
                                          <p:attrName>ppt_y</p:attrName>
                                        </p:attrNameLst>
                                      </p:cBhvr>
                                      <p:tavLst>
                                        <p:tav tm="0">
                                          <p:val>
                                            <p:strVal val="1+#ppt_h/2"/>
                                          </p:val>
                                        </p:tav>
                                        <p:tav tm="100000">
                                          <p:val>
                                            <p:strVal val="#ppt_y"/>
                                          </p:val>
                                        </p:tav>
                                      </p:tavLst>
                                    </p:anim>
                                  </p:childTnLst>
                                </p:cTn>
                              </p:par>
                            </p:childTnLst>
                          </p:cTn>
                        </p:par>
                      </p:childTnLst>
                    </p:cTn>
                  </p:par>
                  <p:par>
                    <p:cTn id="102" fill="hold">
                      <p:stCondLst>
                        <p:cond delay="indefinite"/>
                      </p:stCondLst>
                      <p:childTnLst>
                        <p:par>
                          <p:cTn id="103" fill="hold">
                            <p:stCondLst>
                              <p:cond delay="0"/>
                            </p:stCondLst>
                            <p:childTnLst>
                              <p:par>
                                <p:cTn id="104" presetID="2" presetClass="entr" presetSubtype="4" fill="hold" grpId="0" nodeType="clickEffect">
                                  <p:stCondLst>
                                    <p:cond delay="0"/>
                                  </p:stCondLst>
                                  <p:childTnLst>
                                    <p:set>
                                      <p:cBhvr>
                                        <p:cTn id="105" dur="1" fill="hold">
                                          <p:stCondLst>
                                            <p:cond delay="0"/>
                                          </p:stCondLst>
                                        </p:cTn>
                                        <p:tgtEl>
                                          <p:spTgt spid="84"/>
                                        </p:tgtEl>
                                        <p:attrNameLst>
                                          <p:attrName>style.visibility</p:attrName>
                                        </p:attrNameLst>
                                      </p:cBhvr>
                                      <p:to>
                                        <p:strVal val="visible"/>
                                      </p:to>
                                    </p:set>
                                    <p:anim calcmode="lin" valueType="num">
                                      <p:cBhvr additive="base">
                                        <p:cTn id="106" dur="500" fill="hold"/>
                                        <p:tgtEl>
                                          <p:spTgt spid="84"/>
                                        </p:tgtEl>
                                        <p:attrNameLst>
                                          <p:attrName>ppt_x</p:attrName>
                                        </p:attrNameLst>
                                      </p:cBhvr>
                                      <p:tavLst>
                                        <p:tav tm="0">
                                          <p:val>
                                            <p:strVal val="#ppt_x"/>
                                          </p:val>
                                        </p:tav>
                                        <p:tav tm="100000">
                                          <p:val>
                                            <p:strVal val="#ppt_x"/>
                                          </p:val>
                                        </p:tav>
                                      </p:tavLst>
                                    </p:anim>
                                    <p:anim calcmode="lin" valueType="num">
                                      <p:cBhvr additive="base">
                                        <p:cTn id="107" dur="500" fill="hold"/>
                                        <p:tgtEl>
                                          <p:spTgt spid="84"/>
                                        </p:tgtEl>
                                        <p:attrNameLst>
                                          <p:attrName>ppt_y</p:attrName>
                                        </p:attrNameLst>
                                      </p:cBhvr>
                                      <p:tavLst>
                                        <p:tav tm="0">
                                          <p:val>
                                            <p:strVal val="1+#ppt_h/2"/>
                                          </p:val>
                                        </p:tav>
                                        <p:tav tm="100000">
                                          <p:val>
                                            <p:strVal val="#ppt_y"/>
                                          </p:val>
                                        </p:tav>
                                      </p:tavLst>
                                    </p:anim>
                                  </p:childTnLst>
                                </p:cTn>
                              </p:par>
                              <p:par>
                                <p:cTn id="108" presetID="2" presetClass="entr" presetSubtype="4" fill="hold" grpId="0" nodeType="withEffect">
                                  <p:stCondLst>
                                    <p:cond delay="0"/>
                                  </p:stCondLst>
                                  <p:childTnLst>
                                    <p:set>
                                      <p:cBhvr>
                                        <p:cTn id="109" dur="1" fill="hold">
                                          <p:stCondLst>
                                            <p:cond delay="0"/>
                                          </p:stCondLst>
                                        </p:cTn>
                                        <p:tgtEl>
                                          <p:spTgt spid="85"/>
                                        </p:tgtEl>
                                        <p:attrNameLst>
                                          <p:attrName>style.visibility</p:attrName>
                                        </p:attrNameLst>
                                      </p:cBhvr>
                                      <p:to>
                                        <p:strVal val="visible"/>
                                      </p:to>
                                    </p:set>
                                    <p:anim calcmode="lin" valueType="num">
                                      <p:cBhvr additive="base">
                                        <p:cTn id="110" dur="500" fill="hold"/>
                                        <p:tgtEl>
                                          <p:spTgt spid="85"/>
                                        </p:tgtEl>
                                        <p:attrNameLst>
                                          <p:attrName>ppt_x</p:attrName>
                                        </p:attrNameLst>
                                      </p:cBhvr>
                                      <p:tavLst>
                                        <p:tav tm="0">
                                          <p:val>
                                            <p:strVal val="#ppt_x"/>
                                          </p:val>
                                        </p:tav>
                                        <p:tav tm="100000">
                                          <p:val>
                                            <p:strVal val="#ppt_x"/>
                                          </p:val>
                                        </p:tav>
                                      </p:tavLst>
                                    </p:anim>
                                    <p:anim calcmode="lin" valueType="num">
                                      <p:cBhvr additive="base">
                                        <p:cTn id="111" dur="500" fill="hold"/>
                                        <p:tgtEl>
                                          <p:spTgt spid="85"/>
                                        </p:tgtEl>
                                        <p:attrNameLst>
                                          <p:attrName>ppt_y</p:attrName>
                                        </p:attrNameLst>
                                      </p:cBhvr>
                                      <p:tavLst>
                                        <p:tav tm="0">
                                          <p:val>
                                            <p:strVal val="1+#ppt_h/2"/>
                                          </p:val>
                                        </p:tav>
                                        <p:tav tm="100000">
                                          <p:val>
                                            <p:strVal val="#ppt_y"/>
                                          </p:val>
                                        </p:tav>
                                      </p:tavLst>
                                    </p:anim>
                                  </p:childTnLst>
                                </p:cTn>
                              </p:par>
                            </p:childTnLst>
                          </p:cTn>
                        </p:par>
                      </p:childTnLst>
                    </p:cTn>
                  </p:par>
                  <p:par>
                    <p:cTn id="112" fill="hold">
                      <p:stCondLst>
                        <p:cond delay="indefinite"/>
                      </p:stCondLst>
                      <p:childTnLst>
                        <p:par>
                          <p:cTn id="113" fill="hold">
                            <p:stCondLst>
                              <p:cond delay="0"/>
                            </p:stCondLst>
                            <p:childTnLst>
                              <p:par>
                                <p:cTn id="114" presetID="2" presetClass="entr" presetSubtype="4" fill="hold" nodeType="clickEffect">
                                  <p:stCondLst>
                                    <p:cond delay="0"/>
                                  </p:stCondLst>
                                  <p:childTnLst>
                                    <p:set>
                                      <p:cBhvr>
                                        <p:cTn id="115" dur="1" fill="hold">
                                          <p:stCondLst>
                                            <p:cond delay="0"/>
                                          </p:stCondLst>
                                        </p:cTn>
                                        <p:tgtEl>
                                          <p:spTgt spid="86"/>
                                        </p:tgtEl>
                                        <p:attrNameLst>
                                          <p:attrName>style.visibility</p:attrName>
                                        </p:attrNameLst>
                                      </p:cBhvr>
                                      <p:to>
                                        <p:strVal val="visible"/>
                                      </p:to>
                                    </p:set>
                                    <p:anim calcmode="lin" valueType="num">
                                      <p:cBhvr additive="base">
                                        <p:cTn id="116" dur="500" fill="hold"/>
                                        <p:tgtEl>
                                          <p:spTgt spid="86"/>
                                        </p:tgtEl>
                                        <p:attrNameLst>
                                          <p:attrName>ppt_x</p:attrName>
                                        </p:attrNameLst>
                                      </p:cBhvr>
                                      <p:tavLst>
                                        <p:tav tm="0">
                                          <p:val>
                                            <p:strVal val="#ppt_x"/>
                                          </p:val>
                                        </p:tav>
                                        <p:tav tm="100000">
                                          <p:val>
                                            <p:strVal val="#ppt_x"/>
                                          </p:val>
                                        </p:tav>
                                      </p:tavLst>
                                    </p:anim>
                                    <p:anim calcmode="lin" valueType="num">
                                      <p:cBhvr additive="base">
                                        <p:cTn id="117" dur="500" fill="hold"/>
                                        <p:tgtEl>
                                          <p:spTgt spid="8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animBg="1"/>
      <p:bldP spid="76" grpId="0"/>
      <p:bldP spid="77" grpId="0" animBg="1"/>
      <p:bldP spid="78" grpId="0" animBg="1"/>
      <p:bldP spid="80" grpId="0" animBg="1"/>
      <p:bldP spid="81" grpId="0" animBg="1"/>
      <p:bldP spid="82" grpId="0" animBg="1"/>
      <p:bldP spid="84" grpId="0" animBg="1"/>
      <p:bldP spid="85" grpId="0" animBg="1"/>
      <p:bldP spid="88" grpId="0" animBg="1"/>
      <p:bldP spid="89" grpId="0"/>
      <p:bldP spid="90" grpId="0"/>
      <p:bldP spid="95" grpId="0" animBg="1"/>
      <p:bldP spid="96" grpId="0"/>
    </p:bldLst>
  </p:timing>
</p:sld>
</file>

<file path=ppt/theme/theme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4134</TotalTime>
  <Words>1927</Words>
  <Application>Microsoft Office PowerPoint</Application>
  <PresentationFormat>Widescreen</PresentationFormat>
  <Paragraphs>325</Paragraphs>
  <Slides>21</Slides>
  <Notes>21</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21</vt:i4>
      </vt:variant>
    </vt:vector>
  </HeadingPairs>
  <TitlesOfParts>
    <vt:vector size="32" baseType="lpstr">
      <vt:lpstr>Modern Love</vt:lpstr>
      <vt:lpstr>docs-Century Gothic</vt:lpstr>
      <vt:lpstr>Segoe Print</vt:lpstr>
      <vt:lpstr>Montserrat Medium</vt:lpstr>
      <vt:lpstr>Century Gothic</vt:lpstr>
      <vt:lpstr>Wingdings</vt:lpstr>
      <vt:lpstr>Quattrocento Sans</vt:lpstr>
      <vt:lpstr>Arial</vt:lpstr>
      <vt:lpstr>Calibri</vt:lpstr>
      <vt:lpstr>Office Theme</vt:lpstr>
      <vt:lpstr>1_Office Theme</vt:lpstr>
      <vt:lpstr>PowerPoint Presentation</vt:lpstr>
      <vt:lpstr>Describing me and others</vt:lpstr>
      <vt:lpstr>[e]</vt:lpstr>
      <vt:lpstr>[e]</vt:lpstr>
      <vt:lpstr>hablar</vt:lpstr>
      <vt:lpstr>SER: soy and es</vt:lpstr>
      <vt:lpstr>escuchar</vt:lpstr>
      <vt:lpstr>vocabulario</vt:lpstr>
      <vt:lpstr>escuchar</vt:lpstr>
      <vt:lpstr>escuchar</vt:lpstr>
      <vt:lpstr>escuchar</vt:lpstr>
      <vt:lpstr>escuchar</vt:lpstr>
      <vt:lpstr>vocabulario</vt:lpstr>
      <vt:lpstr>vocabulario</vt:lpstr>
      <vt:lpstr>vocabulario</vt:lpstr>
      <vt:lpstr>vocabulario</vt:lpstr>
      <vt:lpstr>vocabulario</vt:lpstr>
      <vt:lpstr>vocabulario</vt:lpstr>
      <vt:lpstr>vocabulario</vt:lpstr>
      <vt:lpstr>vocabulario</vt:lpstr>
      <vt:lpstr>¡adiós!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Paula Vazquez-Valero</dc:creator>
  <cp:lastModifiedBy>Rachel Hawkes</cp:lastModifiedBy>
  <cp:revision>61</cp:revision>
  <dcterms:created xsi:type="dcterms:W3CDTF">2021-02-10T11:12:47Z</dcterms:created>
  <dcterms:modified xsi:type="dcterms:W3CDTF">2021-08-18T16:52:18Z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0x01010004BE072A515FCA42B1D2FCACB76C3CDA</vt:lpwstr>
  </property>
</Properties>
</file>