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4"/>
  </p:notesMasterIdLst>
  <p:sldIdLst>
    <p:sldId id="256" r:id="rId3"/>
    <p:sldId id="379" r:id="rId4"/>
    <p:sldId id="317" r:id="rId5"/>
    <p:sldId id="370" r:id="rId6"/>
    <p:sldId id="352" r:id="rId7"/>
    <p:sldId id="285" r:id="rId8"/>
    <p:sldId id="384" r:id="rId9"/>
    <p:sldId id="354" r:id="rId10"/>
    <p:sldId id="372" r:id="rId11"/>
    <p:sldId id="373" r:id="rId12"/>
    <p:sldId id="374" r:id="rId13"/>
    <p:sldId id="375" r:id="rId14"/>
    <p:sldId id="364" r:id="rId15"/>
    <p:sldId id="365" r:id="rId16"/>
    <p:sldId id="366" r:id="rId17"/>
    <p:sldId id="367" r:id="rId18"/>
    <p:sldId id="368" r:id="rId19"/>
    <p:sldId id="376" r:id="rId20"/>
    <p:sldId id="377" r:id="rId21"/>
    <p:sldId id="378"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Modern Love" panose="04090805081005020601" pitchFamily="82" charset="0"/>
      <p:regular r:id="rId33"/>
    </p:embeddedFont>
    <p:embeddedFont>
      <p:font typeface="Quattrocento Sans" panose="020B0604020202020204" charset="0"/>
      <p:regular r:id="rId34"/>
      <p:bold r:id="rId35"/>
      <p:italic r:id="rId36"/>
      <p:boldItalic r:id="rId37"/>
    </p:embeddedFont>
    <p:embeddedFont>
      <p:font typeface="Segoe Print" panose="02000600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FF0066"/>
    <a:srgbClr val="92D050"/>
    <a:srgbClr val="B0C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68508" autoAdjust="0"/>
  </p:normalViewPr>
  <p:slideViewPr>
    <p:cSldViewPr snapToGrid="0" showGuides="1">
      <p:cViewPr varScale="1">
        <p:scale>
          <a:sx n="74" d="100"/>
          <a:sy n="74" d="100"/>
        </p:scale>
        <p:origin x="91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51"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6859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069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450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(8 slides)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adjective vocabulary from previous weeks.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three Spanish words out loud to model pronunciation. Elicit the right answer from students.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Remind pupils that some adjectives change their ending to match the gender of the person or animal they describe. Ensure pupils recognise that the emojis with longer lashes are female emojis.</a:t>
            </a:r>
          </a:p>
          <a:p>
            <a:pPr marL="0" marR="0" lvl="0" indent="0" algn="l" rtl="0">
              <a:lnSpc>
                <a:spcPct val="100000"/>
              </a:lnSpc>
              <a:spcBef>
                <a:spcPts val="0"/>
              </a:spcBef>
              <a:spcAft>
                <a:spcPts val="0"/>
              </a:spcAft>
              <a:buClr>
                <a:schemeClr val="dk1"/>
              </a:buClr>
              <a:buSzPts val="1200"/>
              <a:buFont typeface="Calibri"/>
              <a:buNone/>
            </a:pPr>
            <a:r>
              <a:rPr lang="en-GB" dirty="0"/>
              <a:t>2.   Repeat with the 4 four slides.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396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0543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850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346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38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1224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6015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Pronoun pictures from NCELP (www.ncelp.org). All additional pictures selected from </a:t>
            </a:r>
            <a:r>
              <a:rPr lang="en-GB" sz="1200" dirty="0" err="1"/>
              <a:t>Pixabay</a:t>
            </a:r>
            <a:r>
              <a:rPr lang="en-GB" sz="1200" dirty="0"/>
              <a:t> and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s-ES" sz="1200" b="1" i="0" dirty="0">
                <a:solidFill>
                  <a:srgbClr val="002060"/>
                </a:solidFill>
                <a:effectLst/>
                <a:latin typeface="docs-Century Gothic"/>
              </a:rPr>
              <a:t>Introduce: ser </a:t>
            </a:r>
            <a:r>
              <a:rPr lang="es-ES" sz="1200" b="0" i="0" dirty="0">
                <a:solidFill>
                  <a:srgbClr val="002060"/>
                </a:solidFill>
                <a:effectLst/>
                <a:latin typeface="docs-Century Gothic"/>
              </a:rPr>
              <a:t>[7] </a:t>
            </a:r>
            <a:r>
              <a:rPr lang="es-ES" sz="1200" b="1" i="0" dirty="0">
                <a:solidFill>
                  <a:srgbClr val="002060"/>
                </a:solidFill>
                <a:effectLst/>
                <a:latin typeface="docs-Century Gothic"/>
              </a:rPr>
              <a:t>soy </a:t>
            </a:r>
            <a:r>
              <a:rPr lang="es-ES" sz="1200" b="0" i="0" dirty="0">
                <a:solidFill>
                  <a:srgbClr val="002060"/>
                </a:solidFill>
                <a:effectLst/>
                <a:latin typeface="docs-Century Gothic"/>
              </a:rPr>
              <a:t>[7]</a:t>
            </a:r>
            <a:r>
              <a:rPr lang="es-ES" sz="1200" b="1" i="0" dirty="0">
                <a:solidFill>
                  <a:srgbClr val="002060"/>
                </a:solidFill>
                <a:effectLst/>
                <a:latin typeface="docs-Century Gothic"/>
              </a:rPr>
              <a:t> es </a:t>
            </a:r>
            <a:r>
              <a:rPr lang="es-ES" sz="1200" b="0" i="0" dirty="0">
                <a:solidFill>
                  <a:srgbClr val="002060"/>
                </a:solidFill>
                <a:effectLst/>
                <a:latin typeface="docs-Century Gothic"/>
              </a:rPr>
              <a:t>[7] </a:t>
            </a:r>
            <a:r>
              <a:rPr lang="es-ES" sz="1200" b="1" i="0" dirty="0">
                <a:solidFill>
                  <a:srgbClr val="002060"/>
                </a:solidFill>
                <a:effectLst/>
                <a:latin typeface="docs-Century Gothic"/>
              </a:rPr>
              <a:t>siempre </a:t>
            </a:r>
            <a:r>
              <a:rPr lang="es-ES" sz="1200" b="0" i="0" dirty="0">
                <a:solidFill>
                  <a:srgbClr val="002060"/>
                </a:solidFill>
                <a:effectLst/>
                <a:latin typeface="docs-Century Gothic"/>
              </a:rPr>
              <a:t>[96]</a:t>
            </a:r>
            <a:r>
              <a:rPr lang="es-ES" sz="1200" b="1" i="0" dirty="0">
                <a:solidFill>
                  <a:srgbClr val="002060"/>
                </a:solidFill>
                <a:effectLst/>
                <a:latin typeface="docs-Century Gothic"/>
              </a:rPr>
              <a:t> normalmente </a:t>
            </a:r>
            <a:r>
              <a:rPr lang="es-ES" sz="1200" b="0" i="0" dirty="0">
                <a:solidFill>
                  <a:srgbClr val="002060"/>
                </a:solidFill>
                <a:effectLst/>
                <a:latin typeface="docs-Century Gothic"/>
              </a:rPr>
              <a:t>[1696] </a:t>
            </a:r>
            <a:br>
              <a:rPr lang="es-ES" sz="1200" b="0" i="0" dirty="0">
                <a:solidFill>
                  <a:srgbClr val="002060"/>
                </a:solidFill>
                <a:effectLst/>
                <a:latin typeface="docs-Century Gothic"/>
              </a:rPr>
            </a:br>
            <a:r>
              <a:rPr lang="es-ES" sz="1200" b="1" i="0" dirty="0" err="1">
                <a:solidFill>
                  <a:srgbClr val="002060"/>
                </a:solidFill>
                <a:effectLst/>
                <a:latin typeface="docs-Century Gothic"/>
              </a:rPr>
              <a:t>Revisit</a:t>
            </a:r>
            <a:r>
              <a:rPr lang="es-ES" sz="1200" b="0" i="0" dirty="0">
                <a:solidFill>
                  <a:srgbClr val="002060"/>
                </a:solidFill>
                <a:effectLst/>
                <a:latin typeface="docs-Century Gothic"/>
              </a:rPr>
              <a:t>: activo [1278] enfermo [1092] perdido [1899] preparado [2092] sano [1961] hoy [167] ¿cómo? [151] </a:t>
            </a:r>
            <a:br>
              <a:rPr lang="es-ES" sz="1200" b="0" i="0" dirty="0">
                <a:solidFill>
                  <a:srgbClr val="002060"/>
                </a:solidFill>
                <a:effectLst/>
                <a:latin typeface="docs-Century Gothic"/>
              </a:rPr>
            </a:br>
            <a:br>
              <a:rPr lang="en-GB" sz="1200" dirty="0">
                <a:latin typeface="Calibri"/>
                <a:ea typeface="Calibri"/>
                <a:cs typeface="Calibri"/>
                <a:sym typeface="Calibri"/>
              </a:rPr>
            </a:br>
            <a:r>
              <a:rPr lang="en-GB" sz="1200" dirty="0">
                <a:latin typeface="Calibri"/>
                <a:ea typeface="Calibri"/>
                <a:cs typeface="Calibri"/>
                <a:sym typeface="Calibri"/>
              </a:rPr>
              <a:t>Source: Davies, M. and Davies, K. (2018)</a:t>
            </a:r>
            <a:r>
              <a:rPr lang="en-GB" sz="1200" i="1" dirty="0">
                <a:latin typeface="Calibri"/>
                <a:ea typeface="Calibri"/>
                <a:cs typeface="Calibri"/>
                <a:sym typeface="Calibri"/>
              </a:rPr>
              <a:t>. A frequency dictionary of Spanish: Core vocabulary for learners </a:t>
            </a:r>
            <a:r>
              <a:rPr lang="en-GB" sz="1200" dirty="0">
                <a:latin typeface="Calibri"/>
                <a:ea typeface="Calibri"/>
                <a:cs typeface="Calibri"/>
                <a:sym typeface="Calibri"/>
              </a:rPr>
              <a:t>(2nd ed.). Routledge: London</a:t>
            </a:r>
            <a:endParaRPr lang="en-GB" sz="1200" dirty="0"/>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13090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[e] [</a:t>
            </a:r>
            <a:r>
              <a:rPr lang="en-GB" b="1" dirty="0" err="1"/>
              <a:t>i</a:t>
            </a:r>
            <a:r>
              <a:rPr lang="en-GB" b="1" dirty="0"/>
              <a:t>]</a:t>
            </a: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[e] and get students to repeat – this is also a great opportunity to check whether they remember the source word.</a:t>
            </a:r>
          </a:p>
          <a:p>
            <a:pPr marL="457200" lvl="0" indent="-317500" algn="l" rtl="0">
              <a:spcBef>
                <a:spcPts val="0"/>
              </a:spcBef>
              <a:spcAft>
                <a:spcPts val="0"/>
              </a:spcAft>
              <a:buClr>
                <a:schemeClr val="dk1"/>
              </a:buClr>
              <a:buSzPts val="1400"/>
              <a:buAutoNum type="arabicPeriod"/>
            </a:pPr>
            <a:r>
              <a:rPr lang="en-GB" dirty="0"/>
              <a:t>Click to trigger the source word [</a:t>
            </a:r>
            <a:r>
              <a:rPr lang="en-GB" dirty="0" err="1"/>
              <a:t>elefente</a:t>
            </a:r>
            <a:r>
              <a:rPr lang="en-GB" dirty="0"/>
              <a:t>] &amp; get students to repeat.</a:t>
            </a:r>
          </a:p>
          <a:p>
            <a:pPr marL="457200" lvl="0" indent="-317500" algn="l" rtl="0">
              <a:spcBef>
                <a:spcPts val="0"/>
              </a:spcBef>
              <a:spcAft>
                <a:spcPts val="0"/>
              </a:spcAft>
              <a:buClr>
                <a:schemeClr val="dk1"/>
              </a:buClr>
              <a:buSzPts val="1400"/>
              <a:buAutoNum type="arabicPeriod"/>
            </a:pPr>
            <a:r>
              <a:rPr lang="en-GB" dirty="0"/>
              <a:t>Repeat the process with [</a:t>
            </a:r>
            <a:r>
              <a:rPr lang="en-GB" dirty="0" err="1"/>
              <a:t>i</a:t>
            </a:r>
            <a:r>
              <a:rPr lang="en-GB" dirty="0"/>
              <a:t>] </a:t>
            </a:r>
          </a:p>
          <a:p>
            <a:pPr marL="457200" lvl="0" indent="-317500" algn="l" rtl="0">
              <a:spcBef>
                <a:spcPts val="0"/>
              </a:spcBef>
              <a:spcAft>
                <a:spcPts val="0"/>
              </a:spcAft>
              <a:buClr>
                <a:schemeClr val="dk1"/>
              </a:buClr>
              <a:buSzPts val="1400"/>
              <a:buAutoNum type="arabicPeriod"/>
            </a:pPr>
            <a:r>
              <a:rPr lang="en-GB" dirty="0"/>
              <a:t>Once both source words are on display, click to trigger first picture [idea] – ask students to pronounce the word that matches the picture. Click again to repeat the process with [</a:t>
            </a:r>
            <a:r>
              <a:rPr lang="en-GB" dirty="0" err="1"/>
              <a:t>elefante</a:t>
            </a:r>
            <a:r>
              <a:rPr lang="en-GB" dirty="0"/>
              <a:t>]</a:t>
            </a:r>
          </a:p>
          <a:p>
            <a:pPr marL="457200" lvl="0" indent="-317500" algn="l" rtl="0">
              <a:spcBef>
                <a:spcPts val="0"/>
              </a:spcBef>
              <a:spcAft>
                <a:spcPts val="0"/>
              </a:spcAft>
              <a:buClr>
                <a:schemeClr val="dk1"/>
              </a:buClr>
              <a:buSzPts val="1400"/>
              <a:buAutoNum type="arabicPeriod"/>
            </a:pPr>
            <a:endParaRPr lang="en-GB" dirty="0"/>
          </a:p>
          <a:p>
            <a:pPr marL="0" lvl="0" indent="0" algn="l" rtl="0">
              <a:spcBef>
                <a:spcPts val="0"/>
              </a:spcBef>
              <a:spcAft>
                <a:spcPts val="0"/>
              </a:spcAft>
              <a:buClr>
                <a:schemeClr val="dk1"/>
              </a:buClr>
              <a:buSzPts val="1100"/>
              <a:buFont typeface="Arial"/>
              <a:buNone/>
            </a:pPr>
            <a:r>
              <a:rPr lang="en-GB" dirty="0"/>
              <a:t>For further practice, students work in pairs. One student uses a gesture, the partners elicits the source word. </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9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apply their understanding of SSC </a:t>
            </a:r>
            <a:r>
              <a:rPr lang="en-GB" b="1" dirty="0"/>
              <a:t>[e] [</a:t>
            </a:r>
            <a:r>
              <a:rPr lang="en-GB" b="1" dirty="0" err="1"/>
              <a:t>i</a:t>
            </a:r>
            <a:r>
              <a:rPr lang="en-GB" b="1" dirty="0"/>
              <a:t>] </a:t>
            </a:r>
            <a:r>
              <a:rPr lang="en-GB" b="0" dirty="0"/>
              <a:t>in a new context (two new words – </a:t>
            </a:r>
            <a:r>
              <a:rPr lang="en-GB" b="0" dirty="0" err="1"/>
              <a:t>tres</a:t>
            </a:r>
            <a:r>
              <a:rPr lang="en-GB" b="0" dirty="0"/>
              <a:t> &amp; </a:t>
            </a:r>
            <a:r>
              <a:rPr lang="en-GB" b="0" dirty="0" err="1"/>
              <a:t>interesante</a:t>
            </a:r>
            <a:r>
              <a:rPr lang="en-GB" b="0" dirty="0"/>
              <a:t>).</a:t>
            </a:r>
          </a:p>
          <a:p>
            <a:pPr marL="139700" lvl="0" indent="0" algn="l" rtl="0">
              <a:spcBef>
                <a:spcPts val="0"/>
              </a:spcBef>
              <a:spcAft>
                <a:spcPts val="0"/>
              </a:spcAft>
              <a:buClr>
                <a:schemeClr val="dk1"/>
              </a:buClr>
              <a:buSzPts val="1400"/>
              <a:buNone/>
            </a:pPr>
            <a:endParaRPr lang="en-GB" dirty="0"/>
          </a:p>
          <a:p>
            <a:pPr marL="368300" lvl="0" indent="-228600" algn="l" rtl="0">
              <a:spcBef>
                <a:spcPts val="0"/>
              </a:spcBef>
              <a:spcAft>
                <a:spcPts val="0"/>
              </a:spcAft>
              <a:buClr>
                <a:schemeClr val="dk1"/>
              </a:buClr>
              <a:buSzPts val="1400"/>
              <a:buAutoNum type="arabicPeriod"/>
            </a:pPr>
            <a:r>
              <a:rPr lang="en-GB" dirty="0"/>
              <a:t>Click to trigger [e] and get students to repeat</a:t>
            </a:r>
          </a:p>
          <a:p>
            <a:pPr marL="368300" lvl="0" indent="-228600" algn="l" rtl="0">
              <a:spcBef>
                <a:spcPts val="0"/>
              </a:spcBef>
              <a:spcAft>
                <a:spcPts val="0"/>
              </a:spcAft>
              <a:buClr>
                <a:schemeClr val="dk1"/>
              </a:buClr>
              <a:buSzPts val="1400"/>
              <a:buAutoNum type="arabicPeriod"/>
            </a:pPr>
            <a:r>
              <a:rPr lang="en-GB" dirty="0"/>
              <a:t>Click to bring a cluster word [</a:t>
            </a:r>
            <a:r>
              <a:rPr lang="en-GB" dirty="0" err="1"/>
              <a:t>tres</a:t>
            </a:r>
            <a:r>
              <a:rPr lang="en-GB" dirty="0"/>
              <a:t>] &amp; elicit pronunciation from students. </a:t>
            </a:r>
          </a:p>
          <a:p>
            <a:pPr marL="368300" lvl="0" indent="-228600" algn="l" rtl="0">
              <a:spcBef>
                <a:spcPts val="0"/>
              </a:spcBef>
              <a:spcAft>
                <a:spcPts val="0"/>
              </a:spcAft>
              <a:buClr>
                <a:schemeClr val="dk1"/>
              </a:buClr>
              <a:buSzPts val="1400"/>
              <a:buAutoNum type="arabicPeriod"/>
            </a:pPr>
            <a:r>
              <a:rPr lang="en-GB" dirty="0"/>
              <a:t>Repeat with [</a:t>
            </a:r>
            <a:r>
              <a:rPr lang="en-GB" dirty="0" err="1"/>
              <a:t>i</a:t>
            </a:r>
            <a:r>
              <a:rPr lang="en-GB" dirty="0"/>
              <a:t>] and [</a:t>
            </a:r>
            <a:r>
              <a:rPr lang="en-GB" dirty="0" err="1"/>
              <a:t>interesante</a:t>
            </a:r>
            <a:r>
              <a:rPr lang="en-GB" dirty="0"/>
              <a:t>].</a:t>
            </a:r>
          </a:p>
          <a:p>
            <a:pPr marL="368300" lvl="0" indent="-228600" algn="l" rtl="0">
              <a:spcBef>
                <a:spcPts val="0"/>
              </a:spcBef>
              <a:spcAft>
                <a:spcPts val="0"/>
              </a:spcAft>
              <a:buClr>
                <a:schemeClr val="dk1"/>
              </a:buClr>
              <a:buSzPts val="1400"/>
              <a:buAutoNum type="arabicPeriod"/>
            </a:pPr>
            <a:endParaRPr lang="en-GB" dirty="0"/>
          </a:p>
          <a:p>
            <a:pPr marL="368300" lvl="0" indent="-228600" algn="l" rtl="0">
              <a:spcBef>
                <a:spcPts val="0"/>
              </a:spcBef>
              <a:spcAft>
                <a:spcPts val="0"/>
              </a:spcAft>
              <a:buClr>
                <a:schemeClr val="dk1"/>
              </a:buClr>
              <a:buSzPts val="1400"/>
              <a:buAutoNum type="arabicPeriod"/>
            </a:pPr>
            <a:endParaRPr lang="en-GB" dirty="0"/>
          </a:p>
          <a:p>
            <a:pPr marL="0" lvl="0" indent="0" algn="l" rtl="0">
              <a:spcBef>
                <a:spcPts val="0"/>
              </a:spcBef>
              <a:spcAft>
                <a:spcPts val="0"/>
              </a:spcAft>
              <a:buClr>
                <a:schemeClr val="dk1"/>
              </a:buClr>
              <a:buSzPts val="1100"/>
              <a:buFont typeface="Arial"/>
              <a:buNone/>
            </a:pPr>
            <a:r>
              <a:rPr lang="en-GB" dirty="0"/>
              <a:t>For further practice, students work in pairs with the cluster (</a:t>
            </a:r>
            <a:r>
              <a:rPr lang="en-GB" dirty="0" err="1"/>
              <a:t>tres</a:t>
            </a:r>
            <a:r>
              <a:rPr lang="en-GB" dirty="0"/>
              <a:t>, </a:t>
            </a:r>
            <a:r>
              <a:rPr lang="en-GB" dirty="0" err="1"/>
              <a:t>interesante</a:t>
            </a:r>
            <a:r>
              <a:rPr lang="en-GB" dirty="0"/>
              <a:t>, idea, </a:t>
            </a:r>
            <a:r>
              <a:rPr lang="en-GB" dirty="0" err="1"/>
              <a:t>elefante</a:t>
            </a:r>
            <a:r>
              <a:rPr lang="en-GB" dirty="0"/>
              <a:t>). One student uses a gesture, the partners elicits the source word. </a:t>
            </a:r>
            <a:br>
              <a:rPr lang="en-GB" dirty="0"/>
            </a:br>
            <a:br>
              <a:rPr lang="en-GB" dirty="0"/>
            </a:br>
            <a:r>
              <a:rPr lang="en-GB" b="1" dirty="0"/>
              <a:t>Note: </a:t>
            </a:r>
            <a:r>
              <a:rPr lang="en-GB" dirty="0"/>
              <a:t>pupils will understand the meaning of </a:t>
            </a:r>
            <a:r>
              <a:rPr lang="en-GB" dirty="0" err="1"/>
              <a:t>interesante</a:t>
            </a:r>
            <a:r>
              <a:rPr lang="en-GB" dirty="0"/>
              <a:t>, but it is worth practising the word several types and drawing attention to the different number of syllables in the English word interesting.</a:t>
            </a:r>
            <a:br>
              <a:rPr lang="en-GB" dirty="0"/>
            </a:br>
            <a:r>
              <a:rPr lang="en-GB" dirty="0"/>
              <a:t>Most people say ‘interesting’ as three syllables – we swallow the 4</a:t>
            </a:r>
            <a:r>
              <a:rPr lang="en-GB" baseline="30000" dirty="0"/>
              <a:t>th</a:t>
            </a:r>
            <a:r>
              <a:rPr lang="en-GB" dirty="0"/>
              <a:t> syllable.  In Spanish no vowel gets swallowed so you have to pronounce all five syllables.</a:t>
            </a:r>
            <a:br>
              <a:rPr lang="en-GB" dirty="0"/>
            </a:br>
            <a:r>
              <a:rPr lang="en-GB" dirty="0"/>
              <a:t>Pupils can practise counting through the fingers of one hand.</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484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4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recall previously introduced adjectives and use them in oral production.  </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Procedure:</a:t>
            </a:r>
          </a:p>
          <a:p>
            <a:pPr marL="368300" lvl="0" indent="-228600" algn="l" rtl="0">
              <a:spcBef>
                <a:spcPts val="0"/>
              </a:spcBef>
              <a:spcAft>
                <a:spcPts val="0"/>
              </a:spcAft>
              <a:buClr>
                <a:schemeClr val="dk1"/>
              </a:buClr>
              <a:buSzPts val="1400"/>
              <a:buAutoNum type="arabicPeriod"/>
            </a:pPr>
            <a:r>
              <a:rPr lang="en-GB" dirty="0"/>
              <a:t>Read the instructions. </a:t>
            </a:r>
          </a:p>
          <a:p>
            <a:pPr marL="368300" lvl="0" indent="-228600" algn="l" rtl="0">
              <a:spcBef>
                <a:spcPts val="0"/>
              </a:spcBef>
              <a:spcAft>
                <a:spcPts val="0"/>
              </a:spcAft>
              <a:buClr>
                <a:schemeClr val="dk1"/>
              </a:buClr>
              <a:buSzPts val="1400"/>
              <a:buAutoNum type="arabicPeriod"/>
            </a:pPr>
            <a:r>
              <a:rPr lang="en-GB" dirty="0"/>
              <a:t>Ask for a volunteer to translate one of the words – “chocolate stains” fly out on if you mouse over and click on them.</a:t>
            </a:r>
          </a:p>
          <a:p>
            <a:pPr marL="368300" lvl="0" indent="-228600" algn="l" rtl="0">
              <a:spcBef>
                <a:spcPts val="0"/>
              </a:spcBef>
              <a:spcAft>
                <a:spcPts val="0"/>
              </a:spcAft>
              <a:buClr>
                <a:schemeClr val="dk1"/>
              </a:buClr>
              <a:buSzPts val="1400"/>
              <a:buAutoNum type="arabicPeriod"/>
            </a:pPr>
            <a:r>
              <a:rPr lang="en-GB" dirty="0"/>
              <a:t>Tell students they have 1 minute to translate and say out loud as many adjectives as possible. </a:t>
            </a:r>
          </a:p>
          <a:p>
            <a:pPr marL="368300" lvl="0" indent="-228600" algn="l" rtl="0">
              <a:spcBef>
                <a:spcPts val="0"/>
              </a:spcBef>
              <a:spcAft>
                <a:spcPts val="0"/>
              </a:spcAft>
              <a:buClr>
                <a:schemeClr val="dk1"/>
              </a:buClr>
              <a:buSzPts val="1400"/>
              <a:buAutoNum type="arabicPeriod"/>
            </a:pPr>
            <a:r>
              <a:rPr lang="en-GB" dirty="0"/>
              <a:t>Click on </a:t>
            </a:r>
            <a:r>
              <a:rPr lang="en-GB" dirty="0" err="1"/>
              <a:t>inicio</a:t>
            </a:r>
            <a:r>
              <a:rPr lang="en-GB" dirty="0"/>
              <a:t> to start the timer.</a:t>
            </a:r>
          </a:p>
          <a:p>
            <a:pPr marL="368300" lvl="0" indent="-228600" algn="l" rtl="0">
              <a:spcBef>
                <a:spcPts val="0"/>
              </a:spcBef>
              <a:spcAft>
                <a:spcPts val="0"/>
              </a:spcAft>
              <a:buClr>
                <a:schemeClr val="dk1"/>
              </a:buClr>
              <a:buSzPts val="1400"/>
              <a:buAutoNum type="arabicPeriod"/>
            </a:pPr>
            <a:r>
              <a:rPr lang="en-GB" dirty="0"/>
              <a:t>Go through answers as a whole class to ensure you revise the vocabulary together. </a:t>
            </a:r>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05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the use of ser when describing permanent traits (1</a:t>
            </a:r>
            <a:r>
              <a:rPr lang="en-GB" b="0" baseline="30000" dirty="0"/>
              <a:t>st</a:t>
            </a:r>
            <a:r>
              <a:rPr lang="en-GB" b="0" dirty="0"/>
              <a:t> &amp; 3</a:t>
            </a:r>
            <a:r>
              <a:rPr lang="en-GB" b="0" baseline="30000" dirty="0"/>
              <a:t>rd</a:t>
            </a:r>
            <a:r>
              <a:rPr lang="en-GB" b="0" dirty="0"/>
              <a:t> person singular). </a:t>
            </a:r>
          </a:p>
          <a:p>
            <a:pPr marL="0" marR="0" lvl="0" indent="0" algn="l" rtl="0">
              <a:lnSpc>
                <a:spcPct val="100000"/>
              </a:lnSpc>
              <a:spcBef>
                <a:spcPts val="0"/>
              </a:spcBef>
              <a:spcAft>
                <a:spcPts val="0"/>
              </a:spcAft>
              <a:buClr>
                <a:schemeClr val="dk1"/>
              </a:buClr>
              <a:buSzPts val="1200"/>
              <a:buFont typeface="Calibri"/>
              <a:buNone/>
            </a:pPr>
            <a:r>
              <a:rPr lang="en-GB" b="0" dirty="0"/>
              <a:t>Students have learned ‘</a:t>
            </a:r>
            <a:r>
              <a:rPr lang="en-GB" b="0" dirty="0" err="1"/>
              <a:t>estar</a:t>
            </a:r>
            <a:r>
              <a:rPr lang="en-GB" b="0" dirty="0"/>
              <a:t>’ for temporary states and location. In this lesson we concentrate on ser but we don’t yet explicitly introduce the notion of two verbs for ‘to be’ in Spanish.</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Time: 5 minutes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dirty="0"/>
              <a:t>: </a:t>
            </a:r>
            <a:r>
              <a:rPr lang="en-GB" b="0" dirty="0"/>
              <a:t>to listen out for the verbs ‘soy’ &amp; ‘es’ and understand the person they refer to.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indent="0">
              <a:buNone/>
            </a:pPr>
            <a:r>
              <a:rPr lang="en-GB" b="1" dirty="0"/>
              <a:t>Procedure:</a:t>
            </a:r>
          </a:p>
          <a:p>
            <a:pPr marL="0" indent="0">
              <a:buNone/>
            </a:pPr>
            <a:r>
              <a:rPr lang="en-GB" dirty="0"/>
              <a:t>1. Read the instructions in Spanish. Tell students Quique is talking to mama and they need to figure out if he’s describing himself or one of his friends.</a:t>
            </a:r>
          </a:p>
          <a:p>
            <a:pPr marL="0" indent="0">
              <a:buNone/>
            </a:pPr>
            <a:r>
              <a:rPr lang="en-GB" dirty="0"/>
              <a:t>2. Click to bring up the two instructions and make sure students know they need to:</a:t>
            </a:r>
            <a:br>
              <a:rPr lang="en-GB" dirty="0"/>
            </a:br>
            <a:r>
              <a:rPr lang="en-GB" dirty="0"/>
              <a:t>1) write down the verb and </a:t>
            </a:r>
            <a:br>
              <a:rPr lang="en-GB" dirty="0"/>
            </a:br>
            <a:r>
              <a:rPr lang="en-GB" dirty="0"/>
              <a:t>2) decide if it refers to Quique or a friend of his. You can ask students which verb they can expect when Quique is describing himself (soy) and when he is describing a friend (es). </a:t>
            </a:r>
          </a:p>
          <a:p>
            <a:pPr marL="0" indent="0">
              <a:buNone/>
            </a:pPr>
            <a:r>
              <a:rPr lang="en-GB" dirty="0"/>
              <a:t>3. Go through the answers (these are animated – one click for the verb, another click for the tick). </a:t>
            </a:r>
          </a:p>
          <a:p>
            <a:pPr marL="0" indent="0">
              <a:buNone/>
            </a:pPr>
            <a:r>
              <a:rPr lang="en-GB" dirty="0"/>
              <a:t>4. Click to bring up the speech bubble and read the information re masculine / feminine form of the adjective.</a:t>
            </a:r>
          </a:p>
          <a:p>
            <a:pPr marL="0" indent="0">
              <a:buNone/>
            </a:pPr>
            <a:r>
              <a:rPr lang="en-GB" dirty="0"/>
              <a:t>5. Click to bring up the instruction – students listen one more time to statements 1, 2 &amp; 4 and decide if Quique is describing Rubén or </a:t>
            </a:r>
            <a:r>
              <a:rPr lang="en-GB" dirty="0" err="1"/>
              <a:t>Ángela</a:t>
            </a:r>
            <a:r>
              <a:rPr lang="en-GB" dirty="0"/>
              <a:t>. Encourage them to write the adjective in English too.</a:t>
            </a:r>
          </a:p>
          <a:p>
            <a:pPr marL="0" indent="0">
              <a:buNone/>
            </a:pPr>
            <a:endParaRPr lang="en-GB" dirty="0"/>
          </a:p>
          <a:p>
            <a:pPr marL="0" indent="0">
              <a:buNone/>
            </a:pPr>
            <a:r>
              <a:rPr lang="en-GB" b="1" baseline="0" dirty="0"/>
              <a:t>Transcript</a:t>
            </a:r>
          </a:p>
          <a:p>
            <a:pPr marL="0" indent="0">
              <a:buNone/>
            </a:pPr>
            <a:r>
              <a:rPr lang="en-GB" b="1" baseline="0" dirty="0"/>
              <a:t>EJ </a:t>
            </a:r>
            <a:r>
              <a:rPr lang="en-GB" dirty="0"/>
              <a:t>Soy </a:t>
            </a:r>
            <a:r>
              <a:rPr lang="en-GB" dirty="0" err="1"/>
              <a:t>feliz</a:t>
            </a:r>
            <a:endParaRPr lang="en-GB" dirty="0"/>
          </a:p>
          <a:p>
            <a:pPr marL="228600" indent="-228600">
              <a:buAutoNum type="arabicParenR"/>
            </a:pPr>
            <a:r>
              <a:rPr lang="en-GB" dirty="0"/>
              <a:t>Soy </a:t>
            </a:r>
            <a:r>
              <a:rPr lang="en-GB" dirty="0" err="1"/>
              <a:t>sano</a:t>
            </a:r>
            <a:r>
              <a:rPr lang="en-GB" dirty="0"/>
              <a:t>.</a:t>
            </a:r>
          </a:p>
          <a:p>
            <a:pPr marL="228600" indent="-228600">
              <a:buAutoNum type="arabicParenR"/>
            </a:pPr>
            <a:r>
              <a:rPr lang="en-GB" dirty="0"/>
              <a:t>Es </a:t>
            </a:r>
            <a:r>
              <a:rPr lang="en-GB" dirty="0" err="1"/>
              <a:t>activa</a:t>
            </a:r>
            <a:r>
              <a:rPr lang="en-GB" dirty="0"/>
              <a:t>.</a:t>
            </a:r>
          </a:p>
          <a:p>
            <a:pPr marL="228600" indent="-228600">
              <a:buAutoNum type="arabicParenR"/>
            </a:pPr>
            <a:r>
              <a:rPr lang="en-GB" dirty="0"/>
              <a:t>Soy </a:t>
            </a:r>
            <a:r>
              <a:rPr lang="en-GB" dirty="0" err="1"/>
              <a:t>increíble</a:t>
            </a:r>
            <a:r>
              <a:rPr lang="en-GB" dirty="0"/>
              <a:t>.</a:t>
            </a:r>
          </a:p>
          <a:p>
            <a:pPr marL="228600" indent="-228600">
              <a:buAutoNum type="arabicParenR"/>
            </a:pPr>
            <a:r>
              <a:rPr lang="en-GB" dirty="0"/>
              <a:t>Es </a:t>
            </a:r>
            <a:r>
              <a:rPr lang="en-GB" dirty="0" err="1"/>
              <a:t>pesado</a:t>
            </a:r>
            <a:r>
              <a:rPr lang="en-GB" dirty="0"/>
              <a:t>.</a:t>
            </a:r>
          </a:p>
          <a:p>
            <a:pPr marL="228600" indent="-228600">
              <a:buAutoNum type="arabicParenR"/>
            </a:pPr>
            <a:r>
              <a:rPr lang="en-GB" dirty="0"/>
              <a:t>Es </a:t>
            </a:r>
            <a:r>
              <a:rPr lang="en-GB" dirty="0" err="1"/>
              <a:t>positiva</a:t>
            </a:r>
            <a:r>
              <a:rPr lang="en-GB" dirty="0"/>
              <a:t>.</a:t>
            </a:r>
          </a:p>
          <a:p>
            <a:pPr marL="0" indent="0">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Time: 2 minutes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dirty="0"/>
              <a:t>: </a:t>
            </a:r>
            <a:r>
              <a:rPr lang="en-GB" b="0" dirty="0"/>
              <a:t>to introduce two new adverbs of frequency.</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indent="0">
              <a:buNone/>
            </a:pPr>
            <a:r>
              <a:rPr lang="en-GB" b="1" dirty="0"/>
              <a:t>Procedure:</a:t>
            </a:r>
          </a:p>
          <a:p>
            <a:pPr marL="228600" indent="-228600">
              <a:buAutoNum type="arabicPeriod"/>
            </a:pPr>
            <a:r>
              <a:rPr lang="en-GB" dirty="0"/>
              <a:t>Say the Spanish adverb and get students to repeat. You can use gesture to reinforce meaning. </a:t>
            </a:r>
          </a:p>
          <a:p>
            <a:pPr marL="228600" indent="-228600">
              <a:buAutoNum type="arabicPeriod"/>
            </a:pPr>
            <a:r>
              <a:rPr lang="en-GB" b="0" dirty="0"/>
              <a:t>Click to bring animated picture for ‘</a:t>
            </a:r>
            <a:r>
              <a:rPr lang="en-GB" b="0" dirty="0" err="1"/>
              <a:t>normalmente</a:t>
            </a:r>
            <a:r>
              <a:rPr lang="en-GB" b="0" dirty="0"/>
              <a:t>’ and elicit English meaning from students.</a:t>
            </a:r>
          </a:p>
          <a:p>
            <a:pPr marL="228600" indent="-228600">
              <a:buAutoNum type="arabicPeriod"/>
            </a:pPr>
            <a:r>
              <a:rPr lang="en-GB" b="0" dirty="0"/>
              <a:t>Click one more time to trigger animation – wave animation, which is the gesture we use for “</a:t>
            </a:r>
            <a:r>
              <a:rPr lang="en-GB" b="0" dirty="0" err="1"/>
              <a:t>normalmente</a:t>
            </a:r>
            <a:r>
              <a:rPr lang="en-GB" b="0" dirty="0"/>
              <a:t>”. Ask students to repeat.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Click to bring animated picture for ‘</a:t>
            </a:r>
            <a:r>
              <a:rPr lang="en-GB" b="0" dirty="0" err="1"/>
              <a:t>siempre</a:t>
            </a:r>
            <a:r>
              <a:rPr lang="en-GB" b="0" dirty="0"/>
              <a:t>’ and elicit English meaning from students.</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GB" b="0" dirty="0"/>
              <a:t>Click one more time to trigger animation – font change of </a:t>
            </a:r>
            <a:r>
              <a:rPr lang="en-GB" b="0" dirty="0" err="1"/>
              <a:t>siempre</a:t>
            </a:r>
            <a:r>
              <a:rPr lang="en-GB" b="0" dirty="0"/>
              <a:t>. We use a straight line (Right to left). Ask students to repeat.</a:t>
            </a:r>
          </a:p>
          <a:p>
            <a:pPr marL="228600" indent="-228600">
              <a:buAutoNum type="arabicPeriod"/>
            </a:pPr>
            <a:endParaRPr lang="en-GB" b="0" dirty="0"/>
          </a:p>
          <a:p>
            <a:pPr marL="0" indent="0">
              <a:buNone/>
            </a:pPr>
            <a:r>
              <a:rPr lang="en-GB" b="0" dirty="0"/>
              <a:t>If you use gestures, you can give students 1 minute to practise in pairs.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817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8 minutes </a:t>
            </a:r>
            <a:r>
              <a:rPr lang="en-GB" b="0" dirty="0"/>
              <a:t>(four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bring together </a:t>
            </a:r>
            <a:r>
              <a:rPr lang="en-GB" b="0" dirty="0" err="1"/>
              <a:t>sh</a:t>
            </a:r>
            <a:r>
              <a:rPr lang="en-GB" b="0" dirty="0"/>
              <a:t>/e is and I am, challenging pupils to recognise meaning of the verb form and the vocabulary revisited and introduced in this lesson (adjectives &amp; two adverbs).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you </a:t>
            </a:r>
            <a:r>
              <a:rPr lang="en-GB"/>
              <a:t>will play a </a:t>
            </a:r>
            <a:r>
              <a:rPr lang="en-GB" dirty="0"/>
              <a:t>sentence out loud twice and they will have to hold the sentence in their working memory (picturing it in their heads!) for 3 seconds.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start the timer. When time is up, the word “escribe” will come up.</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then write the sentence. </a:t>
            </a:r>
          </a:p>
          <a:p>
            <a:pPr marL="0" marR="0" lvl="0" indent="0" algn="l" rtl="0">
              <a:lnSpc>
                <a:spcPct val="100000"/>
              </a:lnSpc>
              <a:spcBef>
                <a:spcPts val="0"/>
              </a:spcBef>
              <a:spcAft>
                <a:spcPts val="0"/>
              </a:spcAft>
              <a:buClr>
                <a:schemeClr val="dk1"/>
              </a:buClr>
              <a:buSzPts val="1200"/>
              <a:buFont typeface="Calibri"/>
              <a:buNone/>
            </a:pPr>
            <a:r>
              <a:rPr lang="en-GB" dirty="0"/>
              <a:t>(NB. They can choose to use the help on the board or without looking – encourage pupils to choose their own level of challenge). </a:t>
            </a:r>
          </a:p>
          <a:p>
            <a:pPr marL="0" marR="0" lvl="0" indent="0" algn="l" rtl="0">
              <a:lnSpc>
                <a:spcPct val="100000"/>
              </a:lnSpc>
              <a:spcBef>
                <a:spcPts val="0"/>
              </a:spcBef>
              <a:spcAft>
                <a:spcPts val="0"/>
              </a:spcAft>
              <a:buClr>
                <a:schemeClr val="dk1"/>
              </a:buClr>
              <a:buSzPts val="1200"/>
              <a:buFont typeface="Calibri"/>
              <a:buNone/>
            </a:pPr>
            <a:r>
              <a:rPr lang="en-GB" dirty="0"/>
              <a:t>4. Click to show the answer to the whole question.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5. Click again for the different forms of the verb in (I, s/he). Elicit answer from pupils &amp; click for correct answer.</a:t>
            </a:r>
            <a:br>
              <a:rPr lang="en-GB" dirty="0"/>
            </a:br>
            <a:r>
              <a:rPr lang="en-GB" dirty="0"/>
              <a:t>6. Click for Angela and Rubén and ask pupils who could say the sentence – Angela, Rubén or either of them.</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7. Click to show answers.</a:t>
            </a:r>
          </a:p>
          <a:p>
            <a:pPr marL="0" marR="0" lvl="0" indent="0" algn="l" rtl="0">
              <a:lnSpc>
                <a:spcPct val="100000"/>
              </a:lnSpc>
              <a:spcBef>
                <a:spcPts val="0"/>
              </a:spcBef>
              <a:spcAft>
                <a:spcPts val="0"/>
              </a:spcAft>
              <a:buClr>
                <a:schemeClr val="dk1"/>
              </a:buClr>
              <a:buSzPts val="1200"/>
              <a:buFont typeface="Calibri"/>
              <a:buNone/>
            </a:pPr>
            <a:r>
              <a:rPr lang="en-GB" dirty="0"/>
              <a:t>8. Click for the possible translation for the adjective, elicit answer from pupils &amp; click for correct answer.</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9. Click for the possible translation for the adverb, elicit answer from pupils &amp; click for correct answer.</a:t>
            </a:r>
            <a:br>
              <a:rPr lang="en-GB" dirty="0"/>
            </a:br>
            <a:r>
              <a:rPr lang="en-GB" dirty="0"/>
              <a:t>10. Continue for the next four slides.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578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285932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7957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6867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31420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4975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43634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39152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7457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62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12716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211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68794120"/>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10.wav"/><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audio" Target="../media/audio1.wav"/><Relationship Id="rId9" Type="http://schemas.openxmlformats.org/officeDocument/2006/relationships/image" Target="../media/image25.gif"/></Relationships>
</file>

<file path=ppt/slides/_rels/slide11.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11.wav"/><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audio" Target="../media/audio1.wav"/><Relationship Id="rId9" Type="http://schemas.openxmlformats.org/officeDocument/2006/relationships/image" Target="../media/image24.gif"/></Relationships>
</file>

<file path=ppt/slides/_rels/slide1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12.wav"/><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audio" Target="../media/audio1.wav"/><Relationship Id="rId9"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2.gif"/><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audio" Target="../media/audio7.wav"/><Relationship Id="rId5" Type="http://schemas.openxmlformats.org/officeDocument/2006/relationships/audio" Target="../media/audio2.wav"/><Relationship Id="rId10" Type="http://schemas.openxmlformats.org/officeDocument/2006/relationships/audio" Target="../media/audio6.wav"/><Relationship Id="rId4" Type="http://schemas.openxmlformats.org/officeDocument/2006/relationships/image" Target="../media/image17.png"/><Relationship Id="rId9" Type="http://schemas.openxmlformats.org/officeDocument/2006/relationships/audio" Target="../media/audio5.wav"/><Relationship Id="rId1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9.wav"/><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audio" Target="../media/audio1.wav"/><Relationship Id="rId9"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Speech Bubble, Speech Balloon, Talking, Speaking"/>
          <p:cNvPicPr preferRelativeResize="0"/>
          <p:nvPr/>
        </p:nvPicPr>
        <p:blipFill rotWithShape="1">
          <a:blip r:embed="rId3">
            <a:alphaModFix/>
          </a:blip>
          <a:srcRect/>
          <a:stretch/>
        </p:blipFill>
        <p:spPr>
          <a:xfrm>
            <a:off x="2095500" y="0"/>
            <a:ext cx="8001000" cy="6858000"/>
          </a:xfrm>
          <a:prstGeom prst="rect">
            <a:avLst/>
          </a:prstGeom>
          <a:noFill/>
          <a:ln>
            <a:noFill/>
          </a:ln>
        </p:spPr>
      </p:pic>
      <p:pic>
        <p:nvPicPr>
          <p:cNvPr id="90" name="Google Shape;90;p1" descr="Map&#10;&#10;Description automatically generated"/>
          <p:cNvPicPr preferRelativeResize="0"/>
          <p:nvPr/>
        </p:nvPicPr>
        <p:blipFill rotWithShape="1">
          <a:blip r:embed="rId4">
            <a:alphaModFix/>
          </a:blip>
          <a:srcRect/>
          <a:stretch/>
        </p:blipFill>
        <p:spPr>
          <a:xfrm rot="-191377">
            <a:off x="2941723" y="845421"/>
            <a:ext cx="3322974" cy="4039803"/>
          </a:xfrm>
          <a:prstGeom prst="rect">
            <a:avLst/>
          </a:prstGeom>
          <a:noFill/>
          <a:ln>
            <a:noFill/>
          </a:ln>
        </p:spPr>
      </p:pic>
      <p:pic>
        <p:nvPicPr>
          <p:cNvPr id="91" name="Google Shape;91;p1" descr="Flag, Spain, Spanish, Banner, Red Yellow Red"/>
          <p:cNvPicPr preferRelativeResize="0"/>
          <p:nvPr/>
        </p:nvPicPr>
        <p:blipFill rotWithShape="1">
          <a:blip r:embed="rId5">
            <a:alphaModFix/>
          </a:blip>
          <a:srcRect/>
          <a:stretch/>
        </p:blipFill>
        <p:spPr>
          <a:xfrm rot="-154202">
            <a:off x="6563739" y="1080698"/>
            <a:ext cx="2189587" cy="140042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
          <p:cNvSpPr txBox="1"/>
          <p:nvPr/>
        </p:nvSpPr>
        <p:spPr>
          <a:xfrm rot="-209885">
            <a:off x="6835117" y="2632568"/>
            <a:ext cx="169469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Quattrocento Sans"/>
              <a:buNone/>
            </a:pP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r>
              <a:rPr lang="en-GB" sz="4400" b="0" i="0" u="none" strike="noStrike" cap="none" dirty="0" err="1">
                <a:solidFill>
                  <a:srgbClr val="000000"/>
                </a:solidFill>
                <a:latin typeface="Segoe Print" panose="02000600000000000000" pitchFamily="2" charset="0"/>
                <a:ea typeface="Quattrocento Sans"/>
                <a:cs typeface="Quattrocento Sans"/>
                <a:sym typeface="Quattrocento Sans"/>
              </a:rPr>
              <a:t>hola</a:t>
            </a: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endParaRPr sz="4400" b="0" i="0" u="none" strike="noStrike" cap="none" dirty="0">
              <a:solidFill>
                <a:srgbClr val="000000"/>
              </a:solidFill>
              <a:latin typeface="Segoe Print" panose="02000600000000000000" pitchFamily="2" charset="0"/>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 action="ppaction://noaction">
              <a:snd r:embed="rId4" name="32_escuchaasofia.wav"/>
            </a:hlinkClick>
            <a:extLst>
              <a:ext uri="{FF2B5EF4-FFF2-40B4-BE49-F238E27FC236}">
                <a16:creationId xmlns:a16="http://schemas.microsoft.com/office/drawing/2014/main" id="{0FF928C9-FFCC-44AD-8E1D-3E91EA0F1951}"/>
              </a:ext>
            </a:extLst>
          </p:cNvPr>
          <p:cNvSpPr txBox="1"/>
          <p:nvPr/>
        </p:nvSpPr>
        <p:spPr>
          <a:xfrm>
            <a:off x="176493" y="126065"/>
            <a:ext cx="41553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Escucha y escribe.  </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5">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685E7955-4557-4E38-AE78-A875DEA7B41E}"/>
              </a:ext>
            </a:extLst>
          </p:cNvPr>
          <p:cNvSpPr txBox="1"/>
          <p:nvPr/>
        </p:nvSpPr>
        <p:spPr>
          <a:xfrm>
            <a:off x="257453" y="1481426"/>
            <a:ext cx="64047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2. _____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pesada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normalmente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24" name="Google Shape;713;p54">
            <a:extLst>
              <a:ext uri="{FF2B5EF4-FFF2-40B4-BE49-F238E27FC236}">
                <a16:creationId xmlns:a16="http://schemas.microsoft.com/office/drawing/2014/main" id="{6C2471C3-EEA0-4DBE-A6BE-E4034C3CA2A9}"/>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25" name="Google Shape;714;p54">
            <a:extLst>
              <a:ext uri="{FF2B5EF4-FFF2-40B4-BE49-F238E27FC236}">
                <a16:creationId xmlns:a16="http://schemas.microsoft.com/office/drawing/2014/main" id="{BA77F4F1-078E-4F66-8D02-810E04CA0732}"/>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26" name="Google Shape;715;p54">
            <a:extLst>
              <a:ext uri="{FF2B5EF4-FFF2-40B4-BE49-F238E27FC236}">
                <a16:creationId xmlns:a16="http://schemas.microsoft.com/office/drawing/2014/main" id="{C4D7F3B2-F92F-4203-AB06-707F16076CA3}"/>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27" name="TextBox 26">
            <a:extLst>
              <a:ext uri="{FF2B5EF4-FFF2-40B4-BE49-F238E27FC236}">
                <a16:creationId xmlns:a16="http://schemas.microsoft.com/office/drawing/2014/main" id="{608A6C81-4009-48D0-A11F-A0AD3B834CD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28" name="Picture 2" descr="Pen, Write, Pencil, Writing Tool, Work, Message, Blue">
            <a:extLst>
              <a:ext uri="{FF2B5EF4-FFF2-40B4-BE49-F238E27FC236}">
                <a16:creationId xmlns:a16="http://schemas.microsoft.com/office/drawing/2014/main" id="{37AB70DC-9C5D-4BF1-89FA-62DC629E31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96F8AD5-CDBC-4BF6-8995-08FFB993FF3E}"/>
              </a:ext>
            </a:extLst>
          </p:cNvPr>
          <p:cNvSpPr txBox="1"/>
          <p:nvPr/>
        </p:nvSpPr>
        <p:spPr>
          <a:xfrm>
            <a:off x="903980" y="1445878"/>
            <a:ext cx="5293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30" name="Rectangle 29">
            <a:extLst>
              <a:ext uri="{FF2B5EF4-FFF2-40B4-BE49-F238E27FC236}">
                <a16:creationId xmlns:a16="http://schemas.microsoft.com/office/drawing/2014/main" id="{68E0B666-27FD-4B9A-97F4-AB99D51DFC14}"/>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 am</a:t>
            </a:r>
          </a:p>
        </p:txBody>
      </p:sp>
      <p:sp>
        <p:nvSpPr>
          <p:cNvPr id="31" name="Rectangle 30">
            <a:extLst>
              <a:ext uri="{FF2B5EF4-FFF2-40B4-BE49-F238E27FC236}">
                <a16:creationId xmlns:a16="http://schemas.microsoft.com/office/drawing/2014/main" id="{6E9E01BF-2CE8-4515-A0B6-D5E2D7A459A2}"/>
              </a:ext>
            </a:extLst>
          </p:cNvPr>
          <p:cNvSpPr/>
          <p:nvPr/>
        </p:nvSpPr>
        <p:spPr>
          <a:xfrm>
            <a:off x="2871066" y="3180891"/>
            <a:ext cx="1727902"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 it is</a:t>
            </a:r>
          </a:p>
        </p:txBody>
      </p:sp>
      <p:pic>
        <p:nvPicPr>
          <p:cNvPr id="32" name="Google Shape;224;p10" descr="Ok, Check, Todo, Agenda, Icon, Symbol, Tick, To Do, Gui">
            <a:extLst>
              <a:ext uri="{FF2B5EF4-FFF2-40B4-BE49-F238E27FC236}">
                <a16:creationId xmlns:a16="http://schemas.microsoft.com/office/drawing/2014/main" id="{62702C1D-95FF-461B-B5B2-F1244602FB46}"/>
              </a:ext>
            </a:extLst>
          </p:cNvPr>
          <p:cNvPicPr preferRelativeResize="0"/>
          <p:nvPr/>
        </p:nvPicPr>
        <p:blipFill rotWithShape="1">
          <a:blip r:embed="rId7">
            <a:alphaModFix/>
          </a:blip>
          <a:srcRect/>
          <a:stretch/>
        </p:blipFill>
        <p:spPr>
          <a:xfrm>
            <a:off x="4598968" y="3034724"/>
            <a:ext cx="1087351" cy="968130"/>
          </a:xfrm>
          <a:prstGeom prst="rect">
            <a:avLst/>
          </a:prstGeom>
          <a:noFill/>
          <a:ln>
            <a:noFill/>
          </a:ln>
        </p:spPr>
      </p:pic>
      <p:pic>
        <p:nvPicPr>
          <p:cNvPr id="33" name="Picture 32" descr="A picture containing toy, doll&#10;&#10;Description automatically generated">
            <a:extLst>
              <a:ext uri="{FF2B5EF4-FFF2-40B4-BE49-F238E27FC236}">
                <a16:creationId xmlns:a16="http://schemas.microsoft.com/office/drawing/2014/main" id="{0856DD7C-261D-4673-8493-69B28916133D}"/>
              </a:ext>
            </a:extLst>
          </p:cNvPr>
          <p:cNvPicPr>
            <a:picLocks noChangeAspect="1"/>
          </p:cNvPicPr>
          <p:nvPr/>
        </p:nvPicPr>
        <p:blipFill>
          <a:blip r:embed="rId8"/>
          <a:stretch>
            <a:fillRect/>
          </a:stretch>
        </p:blipFill>
        <p:spPr>
          <a:xfrm>
            <a:off x="6926003" y="1920356"/>
            <a:ext cx="870310" cy="1968096"/>
          </a:xfrm>
          <a:prstGeom prst="rect">
            <a:avLst/>
          </a:prstGeom>
        </p:spPr>
      </p:pic>
      <p:sp>
        <p:nvSpPr>
          <p:cNvPr id="34" name="Rectangle: Rounded Corners 33">
            <a:extLst>
              <a:ext uri="{FF2B5EF4-FFF2-40B4-BE49-F238E27FC236}">
                <a16:creationId xmlns:a16="http://schemas.microsoft.com/office/drawing/2014/main" id="{AE4852DD-46D8-4A1D-9256-BEF8E4310CA6}"/>
              </a:ext>
            </a:extLst>
          </p:cNvPr>
          <p:cNvSpPr/>
          <p:nvPr/>
        </p:nvSpPr>
        <p:spPr>
          <a:xfrm>
            <a:off x="6325635" y="4003438"/>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TextBox 34">
            <a:extLst>
              <a:ext uri="{FF2B5EF4-FFF2-40B4-BE49-F238E27FC236}">
                <a16:creationId xmlns:a16="http://schemas.microsoft.com/office/drawing/2014/main" id="{91009F30-4BEF-4033-A8D8-9D39D0068279}"/>
              </a:ext>
            </a:extLst>
          </p:cNvPr>
          <p:cNvSpPr txBox="1"/>
          <p:nvPr/>
        </p:nvSpPr>
        <p:spPr>
          <a:xfrm>
            <a:off x="6356915" y="398775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6" name="TextBox 35">
            <a:extLst>
              <a:ext uri="{FF2B5EF4-FFF2-40B4-BE49-F238E27FC236}">
                <a16:creationId xmlns:a16="http://schemas.microsoft.com/office/drawing/2014/main" id="{FD0017AF-3CDD-4A00-9784-5172EAE663FD}"/>
              </a:ext>
            </a:extLst>
          </p:cNvPr>
          <p:cNvSpPr txBox="1"/>
          <p:nvPr/>
        </p:nvSpPr>
        <p:spPr>
          <a:xfrm>
            <a:off x="8620685" y="395921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Rubén</a:t>
            </a:r>
          </a:p>
        </p:txBody>
      </p:sp>
      <p:sp>
        <p:nvSpPr>
          <p:cNvPr id="38" name="Rectangle 37">
            <a:extLst>
              <a:ext uri="{FF2B5EF4-FFF2-40B4-BE49-F238E27FC236}">
                <a16:creationId xmlns:a16="http://schemas.microsoft.com/office/drawing/2014/main" id="{D8236337-2072-4819-B3EB-5FFCFEAC6EA2}"/>
              </a:ext>
            </a:extLst>
          </p:cNvPr>
          <p:cNvSpPr/>
          <p:nvPr/>
        </p:nvSpPr>
        <p:spPr>
          <a:xfrm>
            <a:off x="476519" y="4860622"/>
            <a:ext cx="1991752"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annoying</a:t>
            </a:r>
          </a:p>
        </p:txBody>
      </p:sp>
      <p:sp>
        <p:nvSpPr>
          <p:cNvPr id="39" name="Rectangle 38">
            <a:extLst>
              <a:ext uri="{FF2B5EF4-FFF2-40B4-BE49-F238E27FC236}">
                <a16:creationId xmlns:a16="http://schemas.microsoft.com/office/drawing/2014/main" id="{0C0F8B70-6A1B-445B-9778-C09303AB11E0}"/>
              </a:ext>
            </a:extLst>
          </p:cNvPr>
          <p:cNvSpPr/>
          <p:nvPr/>
        </p:nvSpPr>
        <p:spPr>
          <a:xfrm>
            <a:off x="4060163" y="4949271"/>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healthy</a:t>
            </a:r>
          </a:p>
        </p:txBody>
      </p:sp>
      <p:sp>
        <p:nvSpPr>
          <p:cNvPr id="40" name="Rectangle 39">
            <a:extLst>
              <a:ext uri="{FF2B5EF4-FFF2-40B4-BE49-F238E27FC236}">
                <a16:creationId xmlns:a16="http://schemas.microsoft.com/office/drawing/2014/main" id="{A5CF5A33-A377-4160-B9C5-80E9014BD014}"/>
              </a:ext>
            </a:extLst>
          </p:cNvPr>
          <p:cNvSpPr/>
          <p:nvPr/>
        </p:nvSpPr>
        <p:spPr>
          <a:xfrm>
            <a:off x="6607516" y="4945771"/>
            <a:ext cx="2013169"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incredible</a:t>
            </a:r>
          </a:p>
        </p:txBody>
      </p:sp>
      <p:pic>
        <p:nvPicPr>
          <p:cNvPr id="41" name="Google Shape;224;p10" descr="Ok, Check, Todo, Agenda, Icon, Symbol, Tick, To Do, Gui">
            <a:extLst>
              <a:ext uri="{FF2B5EF4-FFF2-40B4-BE49-F238E27FC236}">
                <a16:creationId xmlns:a16="http://schemas.microsoft.com/office/drawing/2014/main" id="{74F64DE4-063E-4C9C-BF6B-AC6D1638314D}"/>
              </a:ext>
            </a:extLst>
          </p:cNvPr>
          <p:cNvPicPr preferRelativeResize="0"/>
          <p:nvPr/>
        </p:nvPicPr>
        <p:blipFill rotWithShape="1">
          <a:blip r:embed="rId7">
            <a:alphaModFix/>
          </a:blip>
          <a:srcRect/>
          <a:stretch/>
        </p:blipFill>
        <p:spPr>
          <a:xfrm>
            <a:off x="2398158" y="4657901"/>
            <a:ext cx="1087351" cy="968130"/>
          </a:xfrm>
          <a:prstGeom prst="rect">
            <a:avLst/>
          </a:prstGeom>
          <a:noFill/>
          <a:ln>
            <a:noFill/>
          </a:ln>
        </p:spPr>
      </p:pic>
      <p:sp>
        <p:nvSpPr>
          <p:cNvPr id="42" name="Rectangle 41">
            <a:extLst>
              <a:ext uri="{FF2B5EF4-FFF2-40B4-BE49-F238E27FC236}">
                <a16:creationId xmlns:a16="http://schemas.microsoft.com/office/drawing/2014/main" id="{00528375-8889-4936-80EC-1E9C1836DA32}"/>
              </a:ext>
            </a:extLst>
          </p:cNvPr>
          <p:cNvSpPr/>
          <p:nvPr/>
        </p:nvSpPr>
        <p:spPr>
          <a:xfrm>
            <a:off x="801483" y="6095756"/>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43" name="Rectangle 42">
            <a:extLst>
              <a:ext uri="{FF2B5EF4-FFF2-40B4-BE49-F238E27FC236}">
                <a16:creationId xmlns:a16="http://schemas.microsoft.com/office/drawing/2014/main" id="{CDC1F1A7-BBDE-4DF1-A086-FE6EB08BBC84}"/>
              </a:ext>
            </a:extLst>
          </p:cNvPr>
          <p:cNvSpPr/>
          <p:nvPr/>
        </p:nvSpPr>
        <p:spPr>
          <a:xfrm>
            <a:off x="4055100" y="6055282"/>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44" name="Google Shape;224;p10" descr="Ok, Check, Todo, Agenda, Icon, Symbol, Tick, To Do, Gui">
            <a:extLst>
              <a:ext uri="{FF2B5EF4-FFF2-40B4-BE49-F238E27FC236}">
                <a16:creationId xmlns:a16="http://schemas.microsoft.com/office/drawing/2014/main" id="{C9E92588-9C1A-476E-914C-116B12F93EAF}"/>
              </a:ext>
            </a:extLst>
          </p:cNvPr>
          <p:cNvPicPr preferRelativeResize="0"/>
          <p:nvPr/>
        </p:nvPicPr>
        <p:blipFill rotWithShape="1">
          <a:blip r:embed="rId7">
            <a:alphaModFix/>
          </a:blip>
          <a:srcRect/>
          <a:stretch/>
        </p:blipFill>
        <p:spPr>
          <a:xfrm>
            <a:off x="5838652" y="5889467"/>
            <a:ext cx="1087351" cy="968130"/>
          </a:xfrm>
          <a:prstGeom prst="rect">
            <a:avLst/>
          </a:prstGeom>
          <a:noFill/>
          <a:ln>
            <a:noFill/>
          </a:ln>
        </p:spPr>
      </p:pic>
      <p:sp>
        <p:nvSpPr>
          <p:cNvPr id="3" name="Action Button: Blank 2">
            <a:hlinkClick r:id="" action="ppaction://noaction" highlightClick="1">
              <a:snd r:embed="rId3" name="12_espesadanormalmente.wav"/>
            </a:hlinkClick>
            <a:extLst>
              <a:ext uri="{FF2B5EF4-FFF2-40B4-BE49-F238E27FC236}">
                <a16:creationId xmlns:a16="http://schemas.microsoft.com/office/drawing/2014/main" id="{FB920493-07E4-4311-AECA-B5A0C5D2F488}"/>
              </a:ext>
            </a:extLst>
          </p:cNvPr>
          <p:cNvSpPr/>
          <p:nvPr/>
        </p:nvSpPr>
        <p:spPr>
          <a:xfrm>
            <a:off x="113183" y="1445878"/>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2</a:t>
            </a:r>
          </a:p>
        </p:txBody>
      </p:sp>
      <p:pic>
        <p:nvPicPr>
          <p:cNvPr id="45" name="Picture 44" descr="A picture containing text, toy, doll&#10;&#10;Description automatically generated">
            <a:extLst>
              <a:ext uri="{FF2B5EF4-FFF2-40B4-BE49-F238E27FC236}">
                <a16:creationId xmlns:a16="http://schemas.microsoft.com/office/drawing/2014/main" id="{30244FED-2CDF-48BC-95BC-AED103EE6046}"/>
              </a:ext>
            </a:extLst>
          </p:cNvPr>
          <p:cNvPicPr>
            <a:picLocks noChangeAspect="1"/>
          </p:cNvPicPr>
          <p:nvPr/>
        </p:nvPicPr>
        <p:blipFill>
          <a:blip r:embed="rId9"/>
          <a:stretch>
            <a:fillRect/>
          </a:stretch>
        </p:blipFill>
        <p:spPr>
          <a:xfrm>
            <a:off x="8620685" y="1920356"/>
            <a:ext cx="1113938" cy="1900052"/>
          </a:xfrm>
          <a:prstGeom prst="rect">
            <a:avLst/>
          </a:prstGeom>
        </p:spPr>
      </p:pic>
    </p:spTree>
    <p:extLst>
      <p:ext uri="{BB962C8B-B14F-4D97-AF65-F5344CB8AC3E}">
        <p14:creationId xmlns:p14="http://schemas.microsoft.com/office/powerpoint/2010/main" val="24861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24"/>
                                        </p:tgtEl>
                                        <p:attrNameLst>
                                          <p:attrName>ppt_y</p:attrName>
                                        </p:attrNameLst>
                                      </p:cBhvr>
                                      <p:tavLst>
                                        <p:tav tm="0">
                                          <p:val>
                                            <p:strVal val="#ppt_y"/>
                                          </p:val>
                                        </p:tav>
                                        <p:tav tm="100000">
                                          <p:val>
                                            <p:strVal val="#ppt_y+1"/>
                                          </p:val>
                                        </p:tav>
                                      </p:tavLst>
                                    </p:anim>
                                    <p:set>
                                      <p:cBhvr>
                                        <p:cTn id="7" dur="1" fill="hold">
                                          <p:stCondLst>
                                            <p:cond delay="1000"/>
                                          </p:stCondLst>
                                        </p:cTn>
                                        <p:tgtEl>
                                          <p:spTgt spid="24"/>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25"/>
                                        </p:tgtEl>
                                        <p:attrNameLst>
                                          <p:attrName>ppt_y</p:attrName>
                                        </p:attrNameLst>
                                      </p:cBhvr>
                                      <p:tavLst>
                                        <p:tav tm="0">
                                          <p:val>
                                            <p:strVal val="#ppt_y"/>
                                          </p:val>
                                        </p:tav>
                                        <p:tav tm="100000">
                                          <p:val>
                                            <p:strVal val="#ppt_y+1"/>
                                          </p:val>
                                        </p:tav>
                                      </p:tavLst>
                                    </p:anim>
                                    <p:set>
                                      <p:cBhvr>
                                        <p:cTn id="11" dur="1" fill="hold">
                                          <p:stCondLst>
                                            <p:cond delay="1000"/>
                                          </p:stCondLst>
                                        </p:cTn>
                                        <p:tgtEl>
                                          <p:spTgt spid="25"/>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26"/>
                                        </p:tgtEl>
                                        <p:attrNameLst>
                                          <p:attrName>ppt_y</p:attrName>
                                        </p:attrNameLst>
                                      </p:cBhvr>
                                      <p:tavLst>
                                        <p:tav tm="0">
                                          <p:val>
                                            <p:strVal val="#ppt_y"/>
                                          </p:val>
                                        </p:tav>
                                        <p:tav tm="100000">
                                          <p:val>
                                            <p:strVal val="#ppt_y+1"/>
                                          </p:val>
                                        </p:tav>
                                      </p:tavLst>
                                    </p:anim>
                                    <p:set>
                                      <p:cBhvr>
                                        <p:cTn id="15" dur="1" fill="hold">
                                          <p:stCondLst>
                                            <p:cond delay="1200"/>
                                          </p:stCondLst>
                                        </p:cTn>
                                        <p:tgtEl>
                                          <p:spTgt spid="26"/>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12_espesadanormalment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ppt_x"/>
                                          </p:val>
                                        </p:tav>
                                        <p:tav tm="100000">
                                          <p:val>
                                            <p:strVal val="#ppt_x"/>
                                          </p:val>
                                        </p:tav>
                                      </p:tavLst>
                                    </p:anim>
                                    <p:anim calcmode="lin" valueType="num">
                                      <p:cBhvr additive="base">
                                        <p:cTn id="7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ppt_x"/>
                                          </p:val>
                                        </p:tav>
                                        <p:tav tm="100000">
                                          <p:val>
                                            <p:strVal val="#ppt_x"/>
                                          </p:val>
                                        </p:tav>
                                      </p:tavLst>
                                    </p:anim>
                                    <p:anim calcmode="lin" valueType="num">
                                      <p:cBhvr additive="base">
                                        <p:cTn id="81" dur="500" fill="hold"/>
                                        <p:tgtEl>
                                          <p:spTgt spid="3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additive="base">
                                        <p:cTn id="96" dur="500" fill="hold"/>
                                        <p:tgtEl>
                                          <p:spTgt spid="42"/>
                                        </p:tgtEl>
                                        <p:attrNameLst>
                                          <p:attrName>ppt_x</p:attrName>
                                        </p:attrNameLst>
                                      </p:cBhvr>
                                      <p:tavLst>
                                        <p:tav tm="0">
                                          <p:val>
                                            <p:strVal val="#ppt_x"/>
                                          </p:val>
                                        </p:tav>
                                        <p:tav tm="100000">
                                          <p:val>
                                            <p:strVal val="#ppt_x"/>
                                          </p:val>
                                        </p:tav>
                                      </p:tavLst>
                                    </p:anim>
                                    <p:anim calcmode="lin" valueType="num">
                                      <p:cBhvr additive="base">
                                        <p:cTn id="97" dur="500" fill="hold"/>
                                        <p:tgtEl>
                                          <p:spTgt spid="4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additive="base">
                                        <p:cTn id="100" dur="500" fill="hold"/>
                                        <p:tgtEl>
                                          <p:spTgt spid="43"/>
                                        </p:tgtEl>
                                        <p:attrNameLst>
                                          <p:attrName>ppt_x</p:attrName>
                                        </p:attrNameLst>
                                      </p:cBhvr>
                                      <p:tavLst>
                                        <p:tav tm="0">
                                          <p:val>
                                            <p:strVal val="#ppt_x"/>
                                          </p:val>
                                        </p:tav>
                                        <p:tav tm="100000">
                                          <p:val>
                                            <p:strVal val="#ppt_x"/>
                                          </p:val>
                                        </p:tav>
                                      </p:tavLst>
                                    </p:anim>
                                    <p:anim calcmode="lin" valueType="num">
                                      <p:cBhvr additive="base">
                                        <p:cTn id="10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500" fill="hold"/>
                                        <p:tgtEl>
                                          <p:spTgt spid="44"/>
                                        </p:tgtEl>
                                        <p:attrNameLst>
                                          <p:attrName>ppt_x</p:attrName>
                                        </p:attrNameLst>
                                      </p:cBhvr>
                                      <p:tavLst>
                                        <p:tav tm="0">
                                          <p:val>
                                            <p:strVal val="#ppt_x"/>
                                          </p:val>
                                        </p:tav>
                                        <p:tav tm="100000">
                                          <p:val>
                                            <p:strVal val="#ppt_x"/>
                                          </p:val>
                                        </p:tav>
                                      </p:tavLst>
                                    </p:anim>
                                    <p:anim calcmode="lin" valueType="num">
                                      <p:cBhvr additive="base">
                                        <p:cTn id="10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animBg="1"/>
      <p:bldP spid="31" grpId="0" animBg="1"/>
      <p:bldP spid="34" grpId="0" animBg="1"/>
      <p:bldP spid="35" grpId="0"/>
      <p:bldP spid="36" grpId="0"/>
      <p:bldP spid="38" grpId="0" animBg="1"/>
      <p:bldP spid="39" grpId="0" animBg="1"/>
      <p:bldP spid="40"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 action="ppaction://noaction">
              <a:snd r:embed="rId4" name="32_escuchaasofia.wav"/>
            </a:hlinkClick>
            <a:extLst>
              <a:ext uri="{FF2B5EF4-FFF2-40B4-BE49-F238E27FC236}">
                <a16:creationId xmlns:a16="http://schemas.microsoft.com/office/drawing/2014/main" id="{0FF928C9-FFCC-44AD-8E1D-3E91EA0F1951}"/>
              </a:ext>
            </a:extLst>
          </p:cNvPr>
          <p:cNvSpPr txBox="1"/>
          <p:nvPr/>
        </p:nvSpPr>
        <p:spPr>
          <a:xfrm>
            <a:off x="176493" y="126065"/>
            <a:ext cx="41553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Escucha y escribe.  </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5">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45" name="TextBox 44">
            <a:extLst>
              <a:ext uri="{FF2B5EF4-FFF2-40B4-BE49-F238E27FC236}">
                <a16:creationId xmlns:a16="http://schemas.microsoft.com/office/drawing/2014/main" id="{CBA9C185-CE6F-492A-B3E0-64B96238B2B4}"/>
              </a:ext>
            </a:extLst>
          </p:cNvPr>
          <p:cNvSpPr txBox="1"/>
          <p:nvPr/>
        </p:nvSpPr>
        <p:spPr>
          <a:xfrm>
            <a:off x="257453" y="1481426"/>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3. _______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feliz</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siempre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46" name="Google Shape;713;p54">
            <a:extLst>
              <a:ext uri="{FF2B5EF4-FFF2-40B4-BE49-F238E27FC236}">
                <a16:creationId xmlns:a16="http://schemas.microsoft.com/office/drawing/2014/main" id="{29C26D9B-CE8C-4A82-96F3-8B6F6C31CC66}"/>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47" name="Google Shape;714;p54">
            <a:extLst>
              <a:ext uri="{FF2B5EF4-FFF2-40B4-BE49-F238E27FC236}">
                <a16:creationId xmlns:a16="http://schemas.microsoft.com/office/drawing/2014/main" id="{70333BCD-9C9B-4CF7-8DFC-9B25262D6901}"/>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48" name="Google Shape;715;p54">
            <a:extLst>
              <a:ext uri="{FF2B5EF4-FFF2-40B4-BE49-F238E27FC236}">
                <a16:creationId xmlns:a16="http://schemas.microsoft.com/office/drawing/2014/main" id="{926B683A-B6ED-48D2-BB90-A4F6A1AC69D5}"/>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49" name="TextBox 48">
            <a:extLst>
              <a:ext uri="{FF2B5EF4-FFF2-40B4-BE49-F238E27FC236}">
                <a16:creationId xmlns:a16="http://schemas.microsoft.com/office/drawing/2014/main" id="{4DCD542F-E291-42D7-9B44-56204028C1DE}"/>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50" name="Picture 2" descr="Pen, Write, Pencil, Writing Tool, Work, Message, Blue">
            <a:extLst>
              <a:ext uri="{FF2B5EF4-FFF2-40B4-BE49-F238E27FC236}">
                <a16:creationId xmlns:a16="http://schemas.microsoft.com/office/drawing/2014/main" id="{99F63A34-2634-4A1A-88CF-6D067D767B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6DD9C7D6-8B65-49A6-8974-561BDC7CD345}"/>
              </a:ext>
            </a:extLst>
          </p:cNvPr>
          <p:cNvSpPr txBox="1"/>
          <p:nvPr/>
        </p:nvSpPr>
        <p:spPr>
          <a:xfrm>
            <a:off x="1039123" y="1457313"/>
            <a:ext cx="5293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52" name="Rectangle 51">
            <a:extLst>
              <a:ext uri="{FF2B5EF4-FFF2-40B4-BE49-F238E27FC236}">
                <a16:creationId xmlns:a16="http://schemas.microsoft.com/office/drawing/2014/main" id="{40DAA04A-0D05-46B3-B2AB-A4F42593EF39}"/>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a:t>
            </a:r>
          </a:p>
        </p:txBody>
      </p:sp>
      <p:sp>
        <p:nvSpPr>
          <p:cNvPr id="53" name="Rectangle 52">
            <a:extLst>
              <a:ext uri="{FF2B5EF4-FFF2-40B4-BE49-F238E27FC236}">
                <a16:creationId xmlns:a16="http://schemas.microsoft.com/office/drawing/2014/main" id="{CFFAF34E-E822-4718-9B4F-101F6BAB3E59}"/>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a:t>
            </a:r>
          </a:p>
        </p:txBody>
      </p:sp>
      <p:pic>
        <p:nvPicPr>
          <p:cNvPr id="54" name="Google Shape;224;p10" descr="Ok, Check, Todo, Agenda, Icon, Symbol, Tick, To Do, Gui">
            <a:extLst>
              <a:ext uri="{FF2B5EF4-FFF2-40B4-BE49-F238E27FC236}">
                <a16:creationId xmlns:a16="http://schemas.microsoft.com/office/drawing/2014/main" id="{4390C378-6975-4868-B5D8-EDF6CEDF9D0E}"/>
              </a:ext>
            </a:extLst>
          </p:cNvPr>
          <p:cNvPicPr preferRelativeResize="0"/>
          <p:nvPr/>
        </p:nvPicPr>
        <p:blipFill rotWithShape="1">
          <a:blip r:embed="rId7">
            <a:alphaModFix/>
          </a:blip>
          <a:srcRect/>
          <a:stretch/>
        </p:blipFill>
        <p:spPr>
          <a:xfrm>
            <a:off x="4701206" y="2952081"/>
            <a:ext cx="1087351" cy="968130"/>
          </a:xfrm>
          <a:prstGeom prst="rect">
            <a:avLst/>
          </a:prstGeom>
          <a:noFill/>
          <a:ln>
            <a:noFill/>
          </a:ln>
        </p:spPr>
      </p:pic>
      <p:sp>
        <p:nvSpPr>
          <p:cNvPr id="55" name="Rectangle 54">
            <a:extLst>
              <a:ext uri="{FF2B5EF4-FFF2-40B4-BE49-F238E27FC236}">
                <a16:creationId xmlns:a16="http://schemas.microsoft.com/office/drawing/2014/main" id="{F1C89147-255C-48AA-8E1F-F788EA67F640}"/>
              </a:ext>
            </a:extLst>
          </p:cNvPr>
          <p:cNvSpPr/>
          <p:nvPr/>
        </p:nvSpPr>
        <p:spPr>
          <a:xfrm>
            <a:off x="680136" y="4405364"/>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happy</a:t>
            </a:r>
          </a:p>
        </p:txBody>
      </p:sp>
      <p:sp>
        <p:nvSpPr>
          <p:cNvPr id="56" name="Rectangle 55">
            <a:extLst>
              <a:ext uri="{FF2B5EF4-FFF2-40B4-BE49-F238E27FC236}">
                <a16:creationId xmlns:a16="http://schemas.microsoft.com/office/drawing/2014/main" id="{CDA02B2F-E4D7-433A-98A5-28006AE55843}"/>
              </a:ext>
            </a:extLst>
          </p:cNvPr>
          <p:cNvSpPr/>
          <p:nvPr/>
        </p:nvSpPr>
        <p:spPr>
          <a:xfrm>
            <a:off x="3536455" y="4401004"/>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healthy</a:t>
            </a:r>
          </a:p>
        </p:txBody>
      </p:sp>
      <p:sp>
        <p:nvSpPr>
          <p:cNvPr id="57" name="Rectangle 56">
            <a:extLst>
              <a:ext uri="{FF2B5EF4-FFF2-40B4-BE49-F238E27FC236}">
                <a16:creationId xmlns:a16="http://schemas.microsoft.com/office/drawing/2014/main" id="{5C13EB7D-F565-4098-B8D7-348A32AA8608}"/>
              </a:ext>
            </a:extLst>
          </p:cNvPr>
          <p:cNvSpPr/>
          <p:nvPr/>
        </p:nvSpPr>
        <p:spPr>
          <a:xfrm>
            <a:off x="6027197" y="4405363"/>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elegant</a:t>
            </a:r>
          </a:p>
        </p:txBody>
      </p:sp>
      <p:pic>
        <p:nvPicPr>
          <p:cNvPr id="58" name="Google Shape;224;p10" descr="Ok, Check, Todo, Agenda, Icon, Symbol, Tick, To Do, Gui">
            <a:extLst>
              <a:ext uri="{FF2B5EF4-FFF2-40B4-BE49-F238E27FC236}">
                <a16:creationId xmlns:a16="http://schemas.microsoft.com/office/drawing/2014/main" id="{5D483CF2-1F27-4580-93FF-D31F481740A6}"/>
              </a:ext>
            </a:extLst>
          </p:cNvPr>
          <p:cNvPicPr preferRelativeResize="0"/>
          <p:nvPr/>
        </p:nvPicPr>
        <p:blipFill rotWithShape="1">
          <a:blip r:embed="rId7">
            <a:alphaModFix/>
          </a:blip>
          <a:srcRect/>
          <a:stretch/>
        </p:blipFill>
        <p:spPr>
          <a:xfrm>
            <a:off x="2050643" y="4178549"/>
            <a:ext cx="1087351" cy="968130"/>
          </a:xfrm>
          <a:prstGeom prst="rect">
            <a:avLst/>
          </a:prstGeom>
          <a:noFill/>
          <a:ln>
            <a:noFill/>
          </a:ln>
        </p:spPr>
      </p:pic>
      <p:pic>
        <p:nvPicPr>
          <p:cNvPr id="59" name="Picture 58" descr="A picture containing text, toy, doll&#10;&#10;Description automatically generated">
            <a:extLst>
              <a:ext uri="{FF2B5EF4-FFF2-40B4-BE49-F238E27FC236}">
                <a16:creationId xmlns:a16="http://schemas.microsoft.com/office/drawing/2014/main" id="{F12D8FFF-259F-402A-AA6B-7FD015F25BF1}"/>
              </a:ext>
            </a:extLst>
          </p:cNvPr>
          <p:cNvPicPr>
            <a:picLocks noChangeAspect="1"/>
          </p:cNvPicPr>
          <p:nvPr/>
        </p:nvPicPr>
        <p:blipFill>
          <a:blip r:embed="rId8"/>
          <a:stretch>
            <a:fillRect/>
          </a:stretch>
        </p:blipFill>
        <p:spPr>
          <a:xfrm>
            <a:off x="8363671" y="1108052"/>
            <a:ext cx="1113938" cy="1900052"/>
          </a:xfrm>
          <a:prstGeom prst="rect">
            <a:avLst/>
          </a:prstGeom>
        </p:spPr>
      </p:pic>
      <p:pic>
        <p:nvPicPr>
          <p:cNvPr id="60" name="Picture 59" descr="A picture containing toy, doll&#10;&#10;Description automatically generated">
            <a:extLst>
              <a:ext uri="{FF2B5EF4-FFF2-40B4-BE49-F238E27FC236}">
                <a16:creationId xmlns:a16="http://schemas.microsoft.com/office/drawing/2014/main" id="{ABB143E6-0D4E-4BCC-8200-9ACADCD07CEC}"/>
              </a:ext>
            </a:extLst>
          </p:cNvPr>
          <p:cNvPicPr>
            <a:picLocks noChangeAspect="1"/>
          </p:cNvPicPr>
          <p:nvPr/>
        </p:nvPicPr>
        <p:blipFill>
          <a:blip r:embed="rId9"/>
          <a:stretch>
            <a:fillRect/>
          </a:stretch>
        </p:blipFill>
        <p:spPr>
          <a:xfrm>
            <a:off x="6350901" y="1170422"/>
            <a:ext cx="870310" cy="1968096"/>
          </a:xfrm>
          <a:prstGeom prst="rect">
            <a:avLst/>
          </a:prstGeom>
        </p:spPr>
      </p:pic>
      <p:sp>
        <p:nvSpPr>
          <p:cNvPr id="61" name="TextBox 60">
            <a:extLst>
              <a:ext uri="{FF2B5EF4-FFF2-40B4-BE49-F238E27FC236}">
                <a16:creationId xmlns:a16="http://schemas.microsoft.com/office/drawing/2014/main" id="{12134B71-FFA6-46F5-BCA0-245445FE6B2C}"/>
              </a:ext>
            </a:extLst>
          </p:cNvPr>
          <p:cNvSpPr txBox="1"/>
          <p:nvPr/>
        </p:nvSpPr>
        <p:spPr>
          <a:xfrm>
            <a:off x="6045653" y="332833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8F154C49-F3F1-4BAD-B2B9-02796417CDBE}"/>
              </a:ext>
            </a:extLst>
          </p:cNvPr>
          <p:cNvSpPr txBox="1"/>
          <p:nvPr/>
        </p:nvSpPr>
        <p:spPr>
          <a:xfrm>
            <a:off x="8309423" y="329979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Rubén</a:t>
            </a:r>
          </a:p>
        </p:txBody>
      </p:sp>
      <p:sp>
        <p:nvSpPr>
          <p:cNvPr id="63" name="Rectangle: Rounded Corners 62">
            <a:extLst>
              <a:ext uri="{FF2B5EF4-FFF2-40B4-BE49-F238E27FC236}">
                <a16:creationId xmlns:a16="http://schemas.microsoft.com/office/drawing/2014/main" id="{87889EEF-6F71-45B3-85C8-E9CE710B63C6}"/>
              </a:ext>
            </a:extLst>
          </p:cNvPr>
          <p:cNvSpPr/>
          <p:nvPr/>
        </p:nvSpPr>
        <p:spPr>
          <a:xfrm>
            <a:off x="5930241" y="3314068"/>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4" name="Rectangle 63">
            <a:extLst>
              <a:ext uri="{FF2B5EF4-FFF2-40B4-BE49-F238E27FC236}">
                <a16:creationId xmlns:a16="http://schemas.microsoft.com/office/drawing/2014/main" id="{64E3A542-0FD1-4AA9-A0A0-279F8CC3D64E}"/>
              </a:ext>
            </a:extLst>
          </p:cNvPr>
          <p:cNvSpPr/>
          <p:nvPr/>
        </p:nvSpPr>
        <p:spPr>
          <a:xfrm>
            <a:off x="680136" y="5580743"/>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65" name="Rectangle 64">
            <a:extLst>
              <a:ext uri="{FF2B5EF4-FFF2-40B4-BE49-F238E27FC236}">
                <a16:creationId xmlns:a16="http://schemas.microsoft.com/office/drawing/2014/main" id="{BE67D42A-2E34-4AF2-B9AE-66B48BC5DD0C}"/>
              </a:ext>
            </a:extLst>
          </p:cNvPr>
          <p:cNvSpPr/>
          <p:nvPr/>
        </p:nvSpPr>
        <p:spPr>
          <a:xfrm>
            <a:off x="3933753" y="5540269"/>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66" name="Google Shape;224;p10" descr="Ok, Check, Todo, Agenda, Icon, Symbol, Tick, To Do, Gui">
            <a:extLst>
              <a:ext uri="{FF2B5EF4-FFF2-40B4-BE49-F238E27FC236}">
                <a16:creationId xmlns:a16="http://schemas.microsoft.com/office/drawing/2014/main" id="{A52054B8-9F4B-4A0D-A1A1-37D165E3BA4B}"/>
              </a:ext>
            </a:extLst>
          </p:cNvPr>
          <p:cNvPicPr preferRelativeResize="0"/>
          <p:nvPr/>
        </p:nvPicPr>
        <p:blipFill rotWithShape="1">
          <a:blip r:embed="rId7">
            <a:alphaModFix/>
          </a:blip>
          <a:srcRect/>
          <a:stretch/>
        </p:blipFill>
        <p:spPr>
          <a:xfrm>
            <a:off x="2297909" y="5526713"/>
            <a:ext cx="1087351" cy="968130"/>
          </a:xfrm>
          <a:prstGeom prst="rect">
            <a:avLst/>
          </a:prstGeom>
          <a:noFill/>
          <a:ln>
            <a:noFill/>
          </a:ln>
        </p:spPr>
      </p:pic>
      <p:sp>
        <p:nvSpPr>
          <p:cNvPr id="3" name="Action Button: Blank 2">
            <a:hlinkClick r:id="" action="ppaction://noaction" highlightClick="1">
              <a:snd r:embed="rId3" name="13_esfelizsiempre.wav"/>
            </a:hlinkClick>
            <a:extLst>
              <a:ext uri="{FF2B5EF4-FFF2-40B4-BE49-F238E27FC236}">
                <a16:creationId xmlns:a16="http://schemas.microsoft.com/office/drawing/2014/main" id="{FB920493-07E4-4311-AECA-B5A0C5D2F488}"/>
              </a:ext>
            </a:extLst>
          </p:cNvPr>
          <p:cNvSpPr/>
          <p:nvPr/>
        </p:nvSpPr>
        <p:spPr>
          <a:xfrm>
            <a:off x="195495" y="1481426"/>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3</a:t>
            </a:r>
          </a:p>
        </p:txBody>
      </p:sp>
      <p:sp>
        <p:nvSpPr>
          <p:cNvPr id="32" name="Rectangle: Rounded Corners 31">
            <a:extLst>
              <a:ext uri="{FF2B5EF4-FFF2-40B4-BE49-F238E27FC236}">
                <a16:creationId xmlns:a16="http://schemas.microsoft.com/office/drawing/2014/main" id="{D39A0342-4009-431B-A433-20E460FAB0D3}"/>
              </a:ext>
            </a:extLst>
          </p:cNvPr>
          <p:cNvSpPr/>
          <p:nvPr/>
        </p:nvSpPr>
        <p:spPr>
          <a:xfrm>
            <a:off x="8148266" y="3310084"/>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5690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6"/>
                                        </p:tgtEl>
                                        <p:attrNameLst>
                                          <p:attrName>ppt_y</p:attrName>
                                        </p:attrNameLst>
                                      </p:cBhvr>
                                      <p:tavLst>
                                        <p:tav tm="0">
                                          <p:val>
                                            <p:strVal val="#ppt_y"/>
                                          </p:val>
                                        </p:tav>
                                        <p:tav tm="100000">
                                          <p:val>
                                            <p:strVal val="#ppt_y+1"/>
                                          </p:val>
                                        </p:tav>
                                      </p:tavLst>
                                    </p:anim>
                                    <p:set>
                                      <p:cBhvr>
                                        <p:cTn id="7" dur="1" fill="hold">
                                          <p:stCondLst>
                                            <p:cond delay="1000"/>
                                          </p:stCondLst>
                                        </p:cTn>
                                        <p:tgtEl>
                                          <p:spTgt spid="46"/>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7"/>
                                        </p:tgtEl>
                                        <p:attrNameLst>
                                          <p:attrName>ppt_y</p:attrName>
                                        </p:attrNameLst>
                                      </p:cBhvr>
                                      <p:tavLst>
                                        <p:tav tm="0">
                                          <p:val>
                                            <p:strVal val="#ppt_y"/>
                                          </p:val>
                                        </p:tav>
                                        <p:tav tm="100000">
                                          <p:val>
                                            <p:strVal val="#ppt_y+1"/>
                                          </p:val>
                                        </p:tav>
                                      </p:tavLst>
                                    </p:anim>
                                    <p:set>
                                      <p:cBhvr>
                                        <p:cTn id="11" dur="1" fill="hold">
                                          <p:stCondLst>
                                            <p:cond delay="1000"/>
                                          </p:stCondLst>
                                        </p:cTn>
                                        <p:tgtEl>
                                          <p:spTgt spid="47"/>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8"/>
                                        </p:tgtEl>
                                        <p:attrNameLst>
                                          <p:attrName>ppt_y</p:attrName>
                                        </p:attrNameLst>
                                      </p:cBhvr>
                                      <p:tavLst>
                                        <p:tav tm="0">
                                          <p:val>
                                            <p:strVal val="#ppt_y"/>
                                          </p:val>
                                        </p:tav>
                                        <p:tav tm="100000">
                                          <p:val>
                                            <p:strVal val="#ppt_y+1"/>
                                          </p:val>
                                        </p:tav>
                                      </p:tavLst>
                                    </p:anim>
                                    <p:set>
                                      <p:cBhvr>
                                        <p:cTn id="15" dur="1" fill="hold">
                                          <p:stCondLst>
                                            <p:cond delay="1200"/>
                                          </p:stCondLst>
                                        </p:cTn>
                                        <p:tgtEl>
                                          <p:spTgt spid="48"/>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ppt_x"/>
                                          </p:val>
                                        </p:tav>
                                        <p:tav tm="100000">
                                          <p:val>
                                            <p:strVal val="#ppt_x"/>
                                          </p:val>
                                        </p:tav>
                                      </p:tavLst>
                                    </p:anim>
                                    <p:anim calcmode="lin" valueType="num">
                                      <p:cBhvr additive="base">
                                        <p:cTn id="31"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13_esfelizsiempr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additive="base">
                                        <p:cTn id="52" dur="500" fill="hold"/>
                                        <p:tgtEl>
                                          <p:spTgt spid="60"/>
                                        </p:tgtEl>
                                        <p:attrNameLst>
                                          <p:attrName>ppt_x</p:attrName>
                                        </p:attrNameLst>
                                      </p:cBhvr>
                                      <p:tavLst>
                                        <p:tav tm="0">
                                          <p:val>
                                            <p:strVal val="#ppt_x"/>
                                          </p:val>
                                        </p:tav>
                                        <p:tav tm="100000">
                                          <p:val>
                                            <p:strVal val="#ppt_x"/>
                                          </p:val>
                                        </p:tav>
                                      </p:tavLst>
                                    </p:anim>
                                    <p:anim calcmode="lin" valueType="num">
                                      <p:cBhvr additive="base">
                                        <p:cTn id="53" dur="500" fill="hold"/>
                                        <p:tgtEl>
                                          <p:spTgt spid="6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ppt_x"/>
                                          </p:val>
                                        </p:tav>
                                        <p:tav tm="100000">
                                          <p:val>
                                            <p:strVal val="#ppt_x"/>
                                          </p:val>
                                        </p:tav>
                                      </p:tavLst>
                                    </p:anim>
                                    <p:anim calcmode="lin" valueType="num">
                                      <p:cBhvr additive="base">
                                        <p:cTn id="57" dur="500" fill="hold"/>
                                        <p:tgtEl>
                                          <p:spTgt spid="5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500" fill="hold"/>
                                        <p:tgtEl>
                                          <p:spTgt spid="62"/>
                                        </p:tgtEl>
                                        <p:attrNameLst>
                                          <p:attrName>ppt_x</p:attrName>
                                        </p:attrNameLst>
                                      </p:cBhvr>
                                      <p:tavLst>
                                        <p:tav tm="0">
                                          <p:val>
                                            <p:strVal val="#ppt_x"/>
                                          </p:val>
                                        </p:tav>
                                        <p:tav tm="100000">
                                          <p:val>
                                            <p:strVal val="#ppt_x"/>
                                          </p:val>
                                        </p:tav>
                                      </p:tavLst>
                                    </p:anim>
                                    <p:anim calcmode="lin" valueType="num">
                                      <p:cBhvr additive="base">
                                        <p:cTn id="61" dur="500" fill="hold"/>
                                        <p:tgtEl>
                                          <p:spTgt spid="6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ppt_x"/>
                                          </p:val>
                                        </p:tav>
                                        <p:tav tm="100000">
                                          <p:val>
                                            <p:strVal val="#ppt_x"/>
                                          </p:val>
                                        </p:tav>
                                      </p:tavLst>
                                    </p:anim>
                                    <p:anim calcmode="lin" valueType="num">
                                      <p:cBhvr additive="base">
                                        <p:cTn id="6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additive="base">
                                        <p:cTn id="70" dur="500" fill="hold"/>
                                        <p:tgtEl>
                                          <p:spTgt spid="63"/>
                                        </p:tgtEl>
                                        <p:attrNameLst>
                                          <p:attrName>ppt_x</p:attrName>
                                        </p:attrNameLst>
                                      </p:cBhvr>
                                      <p:tavLst>
                                        <p:tav tm="0">
                                          <p:val>
                                            <p:strVal val="#ppt_x"/>
                                          </p:val>
                                        </p:tav>
                                        <p:tav tm="100000">
                                          <p:val>
                                            <p:strVal val="#ppt_x"/>
                                          </p:val>
                                        </p:tav>
                                      </p:tavLst>
                                    </p:anim>
                                    <p:anim calcmode="lin" valueType="num">
                                      <p:cBhvr additive="base">
                                        <p:cTn id="71" dur="500" fill="hold"/>
                                        <p:tgtEl>
                                          <p:spTgt spid="6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ppt_x"/>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ppt_x"/>
                                          </p:val>
                                        </p:tav>
                                        <p:tav tm="100000">
                                          <p:val>
                                            <p:strVal val="#ppt_x"/>
                                          </p:val>
                                        </p:tav>
                                      </p:tavLst>
                                    </p:anim>
                                    <p:anim calcmode="lin" valueType="num">
                                      <p:cBhvr additive="base">
                                        <p:cTn id="81" dur="500" fill="hold"/>
                                        <p:tgtEl>
                                          <p:spTgt spid="5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ppt_x"/>
                                          </p:val>
                                        </p:tav>
                                        <p:tav tm="100000">
                                          <p:val>
                                            <p:strVal val="#ppt_x"/>
                                          </p:val>
                                        </p:tav>
                                      </p:tavLst>
                                    </p:anim>
                                    <p:anim calcmode="lin" valueType="num">
                                      <p:cBhvr additive="base">
                                        <p:cTn id="85" dur="500" fill="hold"/>
                                        <p:tgtEl>
                                          <p:spTgt spid="56"/>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fill="hold"/>
                                        <p:tgtEl>
                                          <p:spTgt spid="57"/>
                                        </p:tgtEl>
                                        <p:attrNameLst>
                                          <p:attrName>ppt_x</p:attrName>
                                        </p:attrNameLst>
                                      </p:cBhvr>
                                      <p:tavLst>
                                        <p:tav tm="0">
                                          <p:val>
                                            <p:strVal val="#ppt_x"/>
                                          </p:val>
                                        </p:tav>
                                        <p:tav tm="100000">
                                          <p:val>
                                            <p:strVal val="#ppt_x"/>
                                          </p:val>
                                        </p:tav>
                                      </p:tavLst>
                                    </p:anim>
                                    <p:anim calcmode="lin" valueType="num">
                                      <p:cBhvr additive="base">
                                        <p:cTn id="8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500" fill="hold"/>
                                        <p:tgtEl>
                                          <p:spTgt spid="58"/>
                                        </p:tgtEl>
                                        <p:attrNameLst>
                                          <p:attrName>ppt_x</p:attrName>
                                        </p:attrNameLst>
                                      </p:cBhvr>
                                      <p:tavLst>
                                        <p:tav tm="0">
                                          <p:val>
                                            <p:strVal val="#ppt_x"/>
                                          </p:val>
                                        </p:tav>
                                        <p:tav tm="100000">
                                          <p:val>
                                            <p:strVal val="#ppt_x"/>
                                          </p:val>
                                        </p:tav>
                                      </p:tavLst>
                                    </p:anim>
                                    <p:anim calcmode="lin" valueType="num">
                                      <p:cBhvr additive="base">
                                        <p:cTn id="9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64"/>
                                        </p:tgtEl>
                                        <p:attrNameLst>
                                          <p:attrName>style.visibility</p:attrName>
                                        </p:attrNameLst>
                                      </p:cBhvr>
                                      <p:to>
                                        <p:strVal val="visible"/>
                                      </p:to>
                                    </p:set>
                                    <p:anim calcmode="lin" valueType="num">
                                      <p:cBhvr additive="base">
                                        <p:cTn id="100" dur="500" fill="hold"/>
                                        <p:tgtEl>
                                          <p:spTgt spid="64"/>
                                        </p:tgtEl>
                                        <p:attrNameLst>
                                          <p:attrName>ppt_x</p:attrName>
                                        </p:attrNameLst>
                                      </p:cBhvr>
                                      <p:tavLst>
                                        <p:tav tm="0">
                                          <p:val>
                                            <p:strVal val="#ppt_x"/>
                                          </p:val>
                                        </p:tav>
                                        <p:tav tm="100000">
                                          <p:val>
                                            <p:strVal val="#ppt_x"/>
                                          </p:val>
                                        </p:tav>
                                      </p:tavLst>
                                    </p:anim>
                                    <p:anim calcmode="lin" valueType="num">
                                      <p:cBhvr additive="base">
                                        <p:cTn id="101" dur="500" fill="hold"/>
                                        <p:tgtEl>
                                          <p:spTgt spid="6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additive="base">
                                        <p:cTn id="104" dur="500" fill="hold"/>
                                        <p:tgtEl>
                                          <p:spTgt spid="65"/>
                                        </p:tgtEl>
                                        <p:attrNameLst>
                                          <p:attrName>ppt_x</p:attrName>
                                        </p:attrNameLst>
                                      </p:cBhvr>
                                      <p:tavLst>
                                        <p:tav tm="0">
                                          <p:val>
                                            <p:strVal val="#ppt_x"/>
                                          </p:val>
                                        </p:tav>
                                        <p:tav tm="100000">
                                          <p:val>
                                            <p:strVal val="#ppt_x"/>
                                          </p:val>
                                        </p:tav>
                                      </p:tavLst>
                                    </p:anim>
                                    <p:anim calcmode="lin" valueType="num">
                                      <p:cBhvr additive="base">
                                        <p:cTn id="10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66"/>
                                        </p:tgtEl>
                                        <p:attrNameLst>
                                          <p:attrName>style.visibility</p:attrName>
                                        </p:attrNameLst>
                                      </p:cBhvr>
                                      <p:to>
                                        <p:strVal val="visible"/>
                                      </p:to>
                                    </p:set>
                                    <p:anim calcmode="lin" valueType="num">
                                      <p:cBhvr additive="base">
                                        <p:cTn id="110" dur="500" fill="hold"/>
                                        <p:tgtEl>
                                          <p:spTgt spid="66"/>
                                        </p:tgtEl>
                                        <p:attrNameLst>
                                          <p:attrName>ppt_x</p:attrName>
                                        </p:attrNameLst>
                                      </p:cBhvr>
                                      <p:tavLst>
                                        <p:tav tm="0">
                                          <p:val>
                                            <p:strVal val="#ppt_x"/>
                                          </p:val>
                                        </p:tav>
                                        <p:tav tm="100000">
                                          <p:val>
                                            <p:strVal val="#ppt_x"/>
                                          </p:val>
                                        </p:tav>
                                      </p:tavLst>
                                    </p:anim>
                                    <p:anim calcmode="lin" valueType="num">
                                      <p:cBhvr additive="base">
                                        <p:cTn id="11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52" grpId="0" animBg="1"/>
      <p:bldP spid="53" grpId="0" animBg="1"/>
      <p:bldP spid="55" grpId="0" animBg="1"/>
      <p:bldP spid="56" grpId="0" animBg="1"/>
      <p:bldP spid="57" grpId="0" animBg="1"/>
      <p:bldP spid="61" grpId="0"/>
      <p:bldP spid="62" grpId="0"/>
      <p:bldP spid="63" grpId="0" animBg="1"/>
      <p:bldP spid="64" grpId="0" animBg="1"/>
      <p:bldP spid="65"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 action="ppaction://noaction">
              <a:snd r:embed="rId4" name="32_escuchaasofia.wav"/>
            </a:hlinkClick>
            <a:extLst>
              <a:ext uri="{FF2B5EF4-FFF2-40B4-BE49-F238E27FC236}">
                <a16:creationId xmlns:a16="http://schemas.microsoft.com/office/drawing/2014/main" id="{0FF928C9-FFCC-44AD-8E1D-3E91EA0F1951}"/>
              </a:ext>
            </a:extLst>
          </p:cNvPr>
          <p:cNvSpPr txBox="1"/>
          <p:nvPr/>
        </p:nvSpPr>
        <p:spPr>
          <a:xfrm>
            <a:off x="176493" y="126065"/>
            <a:ext cx="41553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Escucha y escribe.  </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5">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18D2CB12-8275-47A5-A068-DF9A30DE1110}"/>
              </a:ext>
            </a:extLst>
          </p:cNvPr>
          <p:cNvSpPr txBox="1"/>
          <p:nvPr/>
        </p:nvSpPr>
        <p:spPr>
          <a:xfrm>
            <a:off x="257453" y="1481426"/>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4.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Siempre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_______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sana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31" name="Google Shape;713;p54">
            <a:extLst>
              <a:ext uri="{FF2B5EF4-FFF2-40B4-BE49-F238E27FC236}">
                <a16:creationId xmlns:a16="http://schemas.microsoft.com/office/drawing/2014/main" id="{5A8C10D6-746A-4C7D-B49F-B77EB77694FB}"/>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32" name="Google Shape;714;p54">
            <a:extLst>
              <a:ext uri="{FF2B5EF4-FFF2-40B4-BE49-F238E27FC236}">
                <a16:creationId xmlns:a16="http://schemas.microsoft.com/office/drawing/2014/main" id="{8A5BBEF9-09F6-430F-9B83-1EFDD791AB74}"/>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33" name="Google Shape;715;p54">
            <a:extLst>
              <a:ext uri="{FF2B5EF4-FFF2-40B4-BE49-F238E27FC236}">
                <a16:creationId xmlns:a16="http://schemas.microsoft.com/office/drawing/2014/main" id="{768AE5D0-DCA8-460F-AE49-DF988D015C15}"/>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34" name="TextBox 33">
            <a:extLst>
              <a:ext uri="{FF2B5EF4-FFF2-40B4-BE49-F238E27FC236}">
                <a16:creationId xmlns:a16="http://schemas.microsoft.com/office/drawing/2014/main" id="{8F42821B-878F-48AB-8DF4-CDD5F81534B0}"/>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35" name="Picture 2" descr="Pen, Write, Pencil, Writing Tool, Work, Message, Blue">
            <a:extLst>
              <a:ext uri="{FF2B5EF4-FFF2-40B4-BE49-F238E27FC236}">
                <a16:creationId xmlns:a16="http://schemas.microsoft.com/office/drawing/2014/main" id="{715F81CD-32A8-47C0-BDA0-80ECB2FF6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C985342-2E19-4C8D-8D3E-BD568E788B9D}"/>
              </a:ext>
            </a:extLst>
          </p:cNvPr>
          <p:cNvSpPr txBox="1"/>
          <p:nvPr/>
        </p:nvSpPr>
        <p:spPr>
          <a:xfrm>
            <a:off x="2510691" y="1481426"/>
            <a:ext cx="9620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a:t>
            </a:r>
          </a:p>
        </p:txBody>
      </p:sp>
      <p:sp>
        <p:nvSpPr>
          <p:cNvPr id="37" name="Rectangle 36">
            <a:extLst>
              <a:ext uri="{FF2B5EF4-FFF2-40B4-BE49-F238E27FC236}">
                <a16:creationId xmlns:a16="http://schemas.microsoft.com/office/drawing/2014/main" id="{DE92733B-8AD1-467F-915C-7288A36E8065}"/>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a:t>
            </a:r>
          </a:p>
        </p:txBody>
      </p:sp>
      <p:sp>
        <p:nvSpPr>
          <p:cNvPr id="38" name="Rectangle 37">
            <a:extLst>
              <a:ext uri="{FF2B5EF4-FFF2-40B4-BE49-F238E27FC236}">
                <a16:creationId xmlns:a16="http://schemas.microsoft.com/office/drawing/2014/main" id="{95A50C43-A209-4A8C-8F41-87EAECA0D5D5}"/>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a:t>
            </a:r>
          </a:p>
        </p:txBody>
      </p:sp>
      <p:pic>
        <p:nvPicPr>
          <p:cNvPr id="39" name="Google Shape;224;p10" descr="Ok, Check, Todo, Agenda, Icon, Symbol, Tick, To Do, Gui">
            <a:extLst>
              <a:ext uri="{FF2B5EF4-FFF2-40B4-BE49-F238E27FC236}">
                <a16:creationId xmlns:a16="http://schemas.microsoft.com/office/drawing/2014/main" id="{431D9673-DEC4-412F-AEB3-5CA263313445}"/>
              </a:ext>
            </a:extLst>
          </p:cNvPr>
          <p:cNvPicPr preferRelativeResize="0"/>
          <p:nvPr/>
        </p:nvPicPr>
        <p:blipFill rotWithShape="1">
          <a:blip r:embed="rId7">
            <a:alphaModFix/>
          </a:blip>
          <a:srcRect/>
          <a:stretch/>
        </p:blipFill>
        <p:spPr>
          <a:xfrm>
            <a:off x="1966739" y="2958436"/>
            <a:ext cx="1087351" cy="968130"/>
          </a:xfrm>
          <a:prstGeom prst="rect">
            <a:avLst/>
          </a:prstGeom>
          <a:noFill/>
          <a:ln>
            <a:noFill/>
          </a:ln>
        </p:spPr>
      </p:pic>
      <p:sp>
        <p:nvSpPr>
          <p:cNvPr id="40" name="Rectangle 39">
            <a:extLst>
              <a:ext uri="{FF2B5EF4-FFF2-40B4-BE49-F238E27FC236}">
                <a16:creationId xmlns:a16="http://schemas.microsoft.com/office/drawing/2014/main" id="{3001E96B-93CE-4DD4-872A-FF61FA65221C}"/>
              </a:ext>
            </a:extLst>
          </p:cNvPr>
          <p:cNvSpPr/>
          <p:nvPr/>
        </p:nvSpPr>
        <p:spPr>
          <a:xfrm>
            <a:off x="698592" y="4853356"/>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happy</a:t>
            </a:r>
          </a:p>
        </p:txBody>
      </p:sp>
      <p:sp>
        <p:nvSpPr>
          <p:cNvPr id="41" name="Rectangle 40">
            <a:extLst>
              <a:ext uri="{FF2B5EF4-FFF2-40B4-BE49-F238E27FC236}">
                <a16:creationId xmlns:a16="http://schemas.microsoft.com/office/drawing/2014/main" id="{197906FE-399A-4DB5-8532-172E80A4B74E}"/>
              </a:ext>
            </a:extLst>
          </p:cNvPr>
          <p:cNvSpPr/>
          <p:nvPr/>
        </p:nvSpPr>
        <p:spPr>
          <a:xfrm>
            <a:off x="3554911" y="4848996"/>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healthy</a:t>
            </a:r>
          </a:p>
        </p:txBody>
      </p:sp>
      <p:sp>
        <p:nvSpPr>
          <p:cNvPr id="42" name="Rectangle 41">
            <a:extLst>
              <a:ext uri="{FF2B5EF4-FFF2-40B4-BE49-F238E27FC236}">
                <a16:creationId xmlns:a16="http://schemas.microsoft.com/office/drawing/2014/main" id="{29F36D44-3606-4EED-8C95-5DCB4F75FEEB}"/>
              </a:ext>
            </a:extLst>
          </p:cNvPr>
          <p:cNvSpPr/>
          <p:nvPr/>
        </p:nvSpPr>
        <p:spPr>
          <a:xfrm>
            <a:off x="6045653" y="4853355"/>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active</a:t>
            </a:r>
          </a:p>
        </p:txBody>
      </p:sp>
      <p:pic>
        <p:nvPicPr>
          <p:cNvPr id="43" name="Google Shape;224;p10" descr="Ok, Check, Todo, Agenda, Icon, Symbol, Tick, To Do, Gui">
            <a:extLst>
              <a:ext uri="{FF2B5EF4-FFF2-40B4-BE49-F238E27FC236}">
                <a16:creationId xmlns:a16="http://schemas.microsoft.com/office/drawing/2014/main" id="{0C6EE023-25A9-4605-9614-8A8131B7D833}"/>
              </a:ext>
            </a:extLst>
          </p:cNvPr>
          <p:cNvPicPr preferRelativeResize="0"/>
          <p:nvPr/>
        </p:nvPicPr>
        <p:blipFill rotWithShape="1">
          <a:blip r:embed="rId7">
            <a:alphaModFix/>
          </a:blip>
          <a:srcRect/>
          <a:stretch/>
        </p:blipFill>
        <p:spPr>
          <a:xfrm>
            <a:off x="5001271" y="4630521"/>
            <a:ext cx="1087351" cy="968130"/>
          </a:xfrm>
          <a:prstGeom prst="rect">
            <a:avLst/>
          </a:prstGeom>
          <a:noFill/>
          <a:ln>
            <a:noFill/>
          </a:ln>
        </p:spPr>
      </p:pic>
      <p:pic>
        <p:nvPicPr>
          <p:cNvPr id="44" name="Picture 43" descr="A picture containing toy, doll&#10;&#10;Description automatically generated">
            <a:extLst>
              <a:ext uri="{FF2B5EF4-FFF2-40B4-BE49-F238E27FC236}">
                <a16:creationId xmlns:a16="http://schemas.microsoft.com/office/drawing/2014/main" id="{83D85038-22B4-4CDD-8B0D-E3D20226A868}"/>
              </a:ext>
            </a:extLst>
          </p:cNvPr>
          <p:cNvPicPr>
            <a:picLocks noChangeAspect="1"/>
          </p:cNvPicPr>
          <p:nvPr/>
        </p:nvPicPr>
        <p:blipFill>
          <a:blip r:embed="rId8"/>
          <a:stretch>
            <a:fillRect/>
          </a:stretch>
        </p:blipFill>
        <p:spPr>
          <a:xfrm>
            <a:off x="6350901" y="1170422"/>
            <a:ext cx="870310" cy="1968096"/>
          </a:xfrm>
          <a:prstGeom prst="rect">
            <a:avLst/>
          </a:prstGeom>
        </p:spPr>
      </p:pic>
      <p:sp>
        <p:nvSpPr>
          <p:cNvPr id="70" name="TextBox 69">
            <a:extLst>
              <a:ext uri="{FF2B5EF4-FFF2-40B4-BE49-F238E27FC236}">
                <a16:creationId xmlns:a16="http://schemas.microsoft.com/office/drawing/2014/main" id="{0DEDA32C-6605-4374-8A01-212105692F7F}"/>
              </a:ext>
            </a:extLst>
          </p:cNvPr>
          <p:cNvSpPr txBox="1"/>
          <p:nvPr/>
        </p:nvSpPr>
        <p:spPr>
          <a:xfrm>
            <a:off x="6045653" y="332833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19370992-3FCB-485D-A427-E92DB24BE627}"/>
              </a:ext>
            </a:extLst>
          </p:cNvPr>
          <p:cNvSpPr txBox="1"/>
          <p:nvPr/>
        </p:nvSpPr>
        <p:spPr>
          <a:xfrm>
            <a:off x="8309423" y="329979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Rubén</a:t>
            </a:r>
          </a:p>
        </p:txBody>
      </p:sp>
      <p:sp>
        <p:nvSpPr>
          <p:cNvPr id="72" name="Rectangle: Rounded Corners 71">
            <a:extLst>
              <a:ext uri="{FF2B5EF4-FFF2-40B4-BE49-F238E27FC236}">
                <a16:creationId xmlns:a16="http://schemas.microsoft.com/office/drawing/2014/main" id="{EA745BC7-59A1-404B-A526-CF6D0F6C4013}"/>
              </a:ext>
            </a:extLst>
          </p:cNvPr>
          <p:cNvSpPr/>
          <p:nvPr/>
        </p:nvSpPr>
        <p:spPr>
          <a:xfrm>
            <a:off x="5930241" y="3314068"/>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3" name="Rectangle 72">
            <a:extLst>
              <a:ext uri="{FF2B5EF4-FFF2-40B4-BE49-F238E27FC236}">
                <a16:creationId xmlns:a16="http://schemas.microsoft.com/office/drawing/2014/main" id="{A49B9A78-1B00-4423-8257-D0EA43D611F2}"/>
              </a:ext>
            </a:extLst>
          </p:cNvPr>
          <p:cNvSpPr/>
          <p:nvPr/>
        </p:nvSpPr>
        <p:spPr>
          <a:xfrm>
            <a:off x="697778" y="6092446"/>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74" name="Rectangle 73">
            <a:extLst>
              <a:ext uri="{FF2B5EF4-FFF2-40B4-BE49-F238E27FC236}">
                <a16:creationId xmlns:a16="http://schemas.microsoft.com/office/drawing/2014/main" id="{1745B181-E9CF-4E84-A817-B2813476C5FB}"/>
              </a:ext>
            </a:extLst>
          </p:cNvPr>
          <p:cNvSpPr/>
          <p:nvPr/>
        </p:nvSpPr>
        <p:spPr>
          <a:xfrm>
            <a:off x="3951395" y="6051972"/>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75" name="Google Shape;224;p10" descr="Ok, Check, Todo, Agenda, Icon, Symbol, Tick, To Do, Gui">
            <a:extLst>
              <a:ext uri="{FF2B5EF4-FFF2-40B4-BE49-F238E27FC236}">
                <a16:creationId xmlns:a16="http://schemas.microsoft.com/office/drawing/2014/main" id="{D08282FB-D910-4737-BEE3-83636EE8B649}"/>
              </a:ext>
            </a:extLst>
          </p:cNvPr>
          <p:cNvPicPr preferRelativeResize="0"/>
          <p:nvPr/>
        </p:nvPicPr>
        <p:blipFill rotWithShape="1">
          <a:blip r:embed="rId7">
            <a:alphaModFix/>
          </a:blip>
          <a:srcRect/>
          <a:stretch/>
        </p:blipFill>
        <p:spPr>
          <a:xfrm>
            <a:off x="2292544" y="5896885"/>
            <a:ext cx="1087351" cy="968130"/>
          </a:xfrm>
          <a:prstGeom prst="rect">
            <a:avLst/>
          </a:prstGeom>
          <a:noFill/>
          <a:ln>
            <a:noFill/>
          </a:ln>
        </p:spPr>
      </p:pic>
      <p:sp>
        <p:nvSpPr>
          <p:cNvPr id="3" name="Action Button: Blank 2">
            <a:hlinkClick r:id="" action="ppaction://noaction" highlightClick="1">
              <a:snd r:embed="rId3" name="14_siempresoysana.wav"/>
            </a:hlinkClick>
            <a:extLst>
              <a:ext uri="{FF2B5EF4-FFF2-40B4-BE49-F238E27FC236}">
                <a16:creationId xmlns:a16="http://schemas.microsoft.com/office/drawing/2014/main" id="{FB920493-07E4-4311-AECA-B5A0C5D2F488}"/>
              </a:ext>
            </a:extLst>
          </p:cNvPr>
          <p:cNvSpPr/>
          <p:nvPr/>
        </p:nvSpPr>
        <p:spPr>
          <a:xfrm>
            <a:off x="194681" y="1481426"/>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4</a:t>
            </a:r>
          </a:p>
        </p:txBody>
      </p:sp>
      <p:pic>
        <p:nvPicPr>
          <p:cNvPr id="76" name="Picture 75" descr="A picture containing text, toy, doll&#10;&#10;Description automatically generated">
            <a:extLst>
              <a:ext uri="{FF2B5EF4-FFF2-40B4-BE49-F238E27FC236}">
                <a16:creationId xmlns:a16="http://schemas.microsoft.com/office/drawing/2014/main" id="{33D7717C-A65D-4945-93C0-EE6365784558}"/>
              </a:ext>
            </a:extLst>
          </p:cNvPr>
          <p:cNvPicPr>
            <a:picLocks noChangeAspect="1"/>
          </p:cNvPicPr>
          <p:nvPr/>
        </p:nvPicPr>
        <p:blipFill>
          <a:blip r:embed="rId9"/>
          <a:stretch>
            <a:fillRect/>
          </a:stretch>
        </p:blipFill>
        <p:spPr>
          <a:xfrm>
            <a:off x="8363671" y="1108052"/>
            <a:ext cx="1113938" cy="1900052"/>
          </a:xfrm>
          <a:prstGeom prst="rect">
            <a:avLst/>
          </a:prstGeom>
        </p:spPr>
      </p:pic>
      <p:sp>
        <p:nvSpPr>
          <p:cNvPr id="29" name="Speech Bubble: Oval 28">
            <a:extLst>
              <a:ext uri="{FF2B5EF4-FFF2-40B4-BE49-F238E27FC236}">
                <a16:creationId xmlns:a16="http://schemas.microsoft.com/office/drawing/2014/main" id="{51C1EB68-D668-489F-81A7-A9A8E811B546}"/>
              </a:ext>
            </a:extLst>
          </p:cNvPr>
          <p:cNvSpPr/>
          <p:nvPr/>
        </p:nvSpPr>
        <p:spPr>
          <a:xfrm>
            <a:off x="4371350" y="181414"/>
            <a:ext cx="1920221" cy="1108374"/>
          </a:xfrm>
          <a:prstGeom prst="wedgeEllipseCallout">
            <a:avLst>
              <a:gd name="adj1" fmla="val 57005"/>
              <a:gd name="adj2" fmla="val 70004"/>
            </a:avLst>
          </a:prstGeom>
          <a:solidFill>
            <a:schemeClr val="bg1"/>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115076"/>
              </a:solidFill>
              <a:effectLst/>
              <a:uLnTx/>
              <a:uFillTx/>
              <a:latin typeface="Arial"/>
              <a:ea typeface="+mn-ea"/>
              <a:cs typeface="+mn-cs"/>
              <a:sym typeface="Arial"/>
            </a:endParaRPr>
          </a:p>
        </p:txBody>
      </p:sp>
      <p:sp>
        <p:nvSpPr>
          <p:cNvPr id="45" name="Google Shape;172;p8">
            <a:extLst>
              <a:ext uri="{FF2B5EF4-FFF2-40B4-BE49-F238E27FC236}">
                <a16:creationId xmlns:a16="http://schemas.microsoft.com/office/drawing/2014/main" id="{FE5DADA5-427A-4D80-9C72-F63AA705C9AC}"/>
              </a:ext>
            </a:extLst>
          </p:cNvPr>
          <p:cNvSpPr txBox="1"/>
          <p:nvPr/>
        </p:nvSpPr>
        <p:spPr>
          <a:xfrm>
            <a:off x="4368530" y="178912"/>
            <a:ext cx="1905030"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Soy </a:t>
            </a:r>
            <a:b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sana</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25234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1"/>
                                        </p:tgtEl>
                                        <p:attrNameLst>
                                          <p:attrName>ppt_y</p:attrName>
                                        </p:attrNameLst>
                                      </p:cBhvr>
                                      <p:tavLst>
                                        <p:tav tm="0">
                                          <p:val>
                                            <p:strVal val="#ppt_y"/>
                                          </p:val>
                                        </p:tav>
                                        <p:tav tm="100000">
                                          <p:val>
                                            <p:strVal val="#ppt_y+1"/>
                                          </p:val>
                                        </p:tav>
                                      </p:tavLst>
                                    </p:anim>
                                    <p:set>
                                      <p:cBhvr>
                                        <p:cTn id="7" dur="1" fill="hold">
                                          <p:stCondLst>
                                            <p:cond delay="1000"/>
                                          </p:stCondLst>
                                        </p:cTn>
                                        <p:tgtEl>
                                          <p:spTgt spid="31"/>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2"/>
                                        </p:tgtEl>
                                        <p:attrNameLst>
                                          <p:attrName>ppt_y</p:attrName>
                                        </p:attrNameLst>
                                      </p:cBhvr>
                                      <p:tavLst>
                                        <p:tav tm="0">
                                          <p:val>
                                            <p:strVal val="#ppt_y"/>
                                          </p:val>
                                        </p:tav>
                                        <p:tav tm="100000">
                                          <p:val>
                                            <p:strVal val="#ppt_y+1"/>
                                          </p:val>
                                        </p:tav>
                                      </p:tavLst>
                                    </p:anim>
                                    <p:set>
                                      <p:cBhvr>
                                        <p:cTn id="11" dur="1" fill="hold">
                                          <p:stCondLst>
                                            <p:cond delay="1000"/>
                                          </p:stCondLst>
                                        </p:cTn>
                                        <p:tgtEl>
                                          <p:spTgt spid="32"/>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3"/>
                                        </p:tgtEl>
                                        <p:attrNameLst>
                                          <p:attrName>ppt_y</p:attrName>
                                        </p:attrNameLst>
                                      </p:cBhvr>
                                      <p:tavLst>
                                        <p:tav tm="0">
                                          <p:val>
                                            <p:strVal val="#ppt_y"/>
                                          </p:val>
                                        </p:tav>
                                        <p:tav tm="100000">
                                          <p:val>
                                            <p:strVal val="#ppt_y+1"/>
                                          </p:val>
                                        </p:tav>
                                      </p:tavLst>
                                    </p:anim>
                                    <p:set>
                                      <p:cBhvr>
                                        <p:cTn id="15" dur="1" fill="hold">
                                          <p:stCondLst>
                                            <p:cond delay="1200"/>
                                          </p:stCondLst>
                                        </p:cTn>
                                        <p:tgtEl>
                                          <p:spTgt spid="33"/>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14_siempresoysana.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ppt_x"/>
                                          </p:val>
                                        </p:tav>
                                        <p:tav tm="100000">
                                          <p:val>
                                            <p:strVal val="#ppt_x"/>
                                          </p:val>
                                        </p:tav>
                                      </p:tavLst>
                                    </p:anim>
                                    <p:anim calcmode="lin" valueType="num">
                                      <p:cBhvr additive="base">
                                        <p:cTn id="53" dur="500" fill="hold"/>
                                        <p:tgtEl>
                                          <p:spTgt spid="4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500" fill="hold"/>
                                        <p:tgtEl>
                                          <p:spTgt spid="71"/>
                                        </p:tgtEl>
                                        <p:attrNameLst>
                                          <p:attrName>ppt_x</p:attrName>
                                        </p:attrNameLst>
                                      </p:cBhvr>
                                      <p:tavLst>
                                        <p:tav tm="0">
                                          <p:val>
                                            <p:strVal val="#ppt_x"/>
                                          </p:val>
                                        </p:tav>
                                        <p:tav tm="100000">
                                          <p:val>
                                            <p:strVal val="#ppt_x"/>
                                          </p:val>
                                        </p:tav>
                                      </p:tavLst>
                                    </p:anim>
                                    <p:anim calcmode="lin" valueType="num">
                                      <p:cBhvr additive="base">
                                        <p:cTn id="57" dur="500" fill="hold"/>
                                        <p:tgtEl>
                                          <p:spTgt spid="7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500" fill="hold"/>
                                        <p:tgtEl>
                                          <p:spTgt spid="70"/>
                                        </p:tgtEl>
                                        <p:attrNameLst>
                                          <p:attrName>ppt_x</p:attrName>
                                        </p:attrNameLst>
                                      </p:cBhvr>
                                      <p:tavLst>
                                        <p:tav tm="0">
                                          <p:val>
                                            <p:strVal val="#ppt_x"/>
                                          </p:val>
                                        </p:tav>
                                        <p:tav tm="100000">
                                          <p:val>
                                            <p:strVal val="#ppt_x"/>
                                          </p:val>
                                        </p:tav>
                                      </p:tavLst>
                                    </p:anim>
                                    <p:anim calcmode="lin" valueType="num">
                                      <p:cBhvr additive="base">
                                        <p:cTn id="61" dur="500" fill="hold"/>
                                        <p:tgtEl>
                                          <p:spTgt spid="70"/>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500" fill="hold"/>
                                        <p:tgtEl>
                                          <p:spTgt spid="76"/>
                                        </p:tgtEl>
                                        <p:attrNameLst>
                                          <p:attrName>ppt_x</p:attrName>
                                        </p:attrNameLst>
                                      </p:cBhvr>
                                      <p:tavLst>
                                        <p:tav tm="0">
                                          <p:val>
                                            <p:strVal val="#ppt_x"/>
                                          </p:val>
                                        </p:tav>
                                        <p:tav tm="100000">
                                          <p:val>
                                            <p:strVal val="#ppt_x"/>
                                          </p:val>
                                        </p:tav>
                                      </p:tavLst>
                                    </p:anim>
                                    <p:anim calcmode="lin" valueType="num">
                                      <p:cBhvr additive="base">
                                        <p:cTn id="65" dur="500" fill="hold"/>
                                        <p:tgtEl>
                                          <p:spTgt spid="7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ppt_x"/>
                                          </p:val>
                                        </p:tav>
                                        <p:tav tm="100000">
                                          <p:val>
                                            <p:strVal val="#ppt_x"/>
                                          </p:val>
                                        </p:tav>
                                      </p:tavLst>
                                    </p:anim>
                                    <p:anim calcmode="lin" valueType="num">
                                      <p:cBhvr additive="base">
                                        <p:cTn id="7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500" fill="hold"/>
                                        <p:tgtEl>
                                          <p:spTgt spid="41"/>
                                        </p:tgtEl>
                                        <p:attrNameLst>
                                          <p:attrName>ppt_x</p:attrName>
                                        </p:attrNameLst>
                                      </p:cBhvr>
                                      <p:tavLst>
                                        <p:tav tm="0">
                                          <p:val>
                                            <p:strVal val="#ppt_x"/>
                                          </p:val>
                                        </p:tav>
                                        <p:tav tm="100000">
                                          <p:val>
                                            <p:strVal val="#ppt_x"/>
                                          </p:val>
                                        </p:tav>
                                      </p:tavLst>
                                    </p:anim>
                                    <p:anim calcmode="lin" valueType="num">
                                      <p:cBhvr additive="base">
                                        <p:cTn id="89" dur="5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500" fill="hold"/>
                                        <p:tgtEl>
                                          <p:spTgt spid="42"/>
                                        </p:tgtEl>
                                        <p:attrNameLst>
                                          <p:attrName>ppt_x</p:attrName>
                                        </p:attrNameLst>
                                      </p:cBhvr>
                                      <p:tavLst>
                                        <p:tav tm="0">
                                          <p:val>
                                            <p:strVal val="#ppt_x"/>
                                          </p:val>
                                        </p:tav>
                                        <p:tav tm="100000">
                                          <p:val>
                                            <p:strVal val="#ppt_x"/>
                                          </p:val>
                                        </p:tav>
                                      </p:tavLst>
                                    </p:anim>
                                    <p:anim calcmode="lin" valueType="num">
                                      <p:cBhvr additive="base">
                                        <p:cTn id="9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 calcmode="lin" valueType="num">
                                      <p:cBhvr additive="base">
                                        <p:cTn id="108" dur="500" fill="hold"/>
                                        <p:tgtEl>
                                          <p:spTgt spid="74"/>
                                        </p:tgtEl>
                                        <p:attrNameLst>
                                          <p:attrName>ppt_x</p:attrName>
                                        </p:attrNameLst>
                                      </p:cBhvr>
                                      <p:tavLst>
                                        <p:tav tm="0">
                                          <p:val>
                                            <p:strVal val="#ppt_x"/>
                                          </p:val>
                                        </p:tav>
                                        <p:tav tm="100000">
                                          <p:val>
                                            <p:strVal val="#ppt_x"/>
                                          </p:val>
                                        </p:tav>
                                      </p:tavLst>
                                    </p:anim>
                                    <p:anim calcmode="lin" valueType="num">
                                      <p:cBhvr additive="base">
                                        <p:cTn id="10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75"/>
                                        </p:tgtEl>
                                        <p:attrNameLst>
                                          <p:attrName>style.visibility</p:attrName>
                                        </p:attrNameLst>
                                      </p:cBhvr>
                                      <p:to>
                                        <p:strVal val="visible"/>
                                      </p:to>
                                    </p:set>
                                    <p:anim calcmode="lin" valueType="num">
                                      <p:cBhvr additive="base">
                                        <p:cTn id="114" dur="500" fill="hold"/>
                                        <p:tgtEl>
                                          <p:spTgt spid="75"/>
                                        </p:tgtEl>
                                        <p:attrNameLst>
                                          <p:attrName>ppt_x</p:attrName>
                                        </p:attrNameLst>
                                      </p:cBhvr>
                                      <p:tavLst>
                                        <p:tav tm="0">
                                          <p:val>
                                            <p:strVal val="#ppt_x"/>
                                          </p:val>
                                        </p:tav>
                                        <p:tav tm="100000">
                                          <p:val>
                                            <p:strVal val="#ppt_x"/>
                                          </p:val>
                                        </p:tav>
                                      </p:tavLst>
                                    </p:anim>
                                    <p:anim calcmode="lin" valueType="num">
                                      <p:cBhvr additive="base">
                                        <p:cTn id="11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animBg="1"/>
      <p:bldP spid="38" grpId="0" animBg="1"/>
      <p:bldP spid="40" grpId="0" animBg="1"/>
      <p:bldP spid="41" grpId="0" animBg="1"/>
      <p:bldP spid="42" grpId="0" animBg="1"/>
      <p:bldP spid="70" grpId="0"/>
      <p:bldP spid="71" grpId="0"/>
      <p:bldP spid="72" grpId="0" animBg="1"/>
      <p:bldP spid="73" grpId="0" animBg="1"/>
      <p:bldP spid="74" grpId="0" animBg="1"/>
      <p:bldP spid="29"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9398065C-C1D2-45AB-89DE-BD5049D329CA}"/>
              </a:ext>
            </a:extLst>
          </p:cNvPr>
          <p:cNvSpPr txBox="1"/>
          <p:nvPr/>
        </p:nvSpPr>
        <p:spPr>
          <a:xfrm>
            <a:off x="5273919" y="1057105"/>
            <a:ext cx="216597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sano</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9165CBD0-3B4E-4229-BA71-AAE5294E11A0}"/>
              </a:ext>
            </a:extLst>
          </p:cNvPr>
          <p:cNvSpPr txBox="1"/>
          <p:nvPr/>
        </p:nvSpPr>
        <p:spPr>
          <a:xfrm>
            <a:off x="5273919" y="2739367"/>
            <a:ext cx="333456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positivo</a:t>
            </a:r>
            <a:endParaRPr lang="en-GB" sz="6600" b="1"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D88A2B7-4530-41DD-ABB8-C925E5EDC8CC}"/>
              </a:ext>
            </a:extLst>
          </p:cNvPr>
          <p:cNvSpPr txBox="1"/>
          <p:nvPr/>
        </p:nvSpPr>
        <p:spPr>
          <a:xfrm>
            <a:off x="5273919" y="4421629"/>
            <a:ext cx="2183611"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sana</a:t>
            </a:r>
            <a:endParaRPr lang="en-GB" sz="6600" b="1" dirty="0">
              <a:solidFill>
                <a:srgbClr val="002060"/>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6613CB53-00AB-4149-8B29-2CEE9F5937A1}"/>
              </a:ext>
            </a:extLst>
          </p:cNvPr>
          <p:cNvSpPr/>
          <p:nvPr/>
        </p:nvSpPr>
        <p:spPr>
          <a:xfrm>
            <a:off x="5273920" y="4439214"/>
            <a:ext cx="2683114"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96B9C5F-B6E4-481C-BD23-51AA23D5E7E9}"/>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sp>
        <p:nvSpPr>
          <p:cNvPr id="14" name="Speech Bubble: Rectangle with Corners Rounded 13">
            <a:extLst>
              <a:ext uri="{FF2B5EF4-FFF2-40B4-BE49-F238E27FC236}">
                <a16:creationId xmlns:a16="http://schemas.microsoft.com/office/drawing/2014/main" id="{9F53267C-3272-47E6-BCB1-94581D376114}"/>
              </a:ext>
            </a:extLst>
          </p:cNvPr>
          <p:cNvSpPr/>
          <p:nvPr/>
        </p:nvSpPr>
        <p:spPr>
          <a:xfrm>
            <a:off x="8521687" y="3847363"/>
            <a:ext cx="3427209" cy="2619410"/>
          </a:xfrm>
          <a:prstGeom prst="wedgeRoundRectCallout">
            <a:avLst>
              <a:gd name="adj1" fmla="val -19505"/>
              <a:gd name="adj2" fmla="val 5971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Cómo</a:t>
            </a:r>
            <a:r>
              <a:rPr lang="en-GB" sz="2400" b="1" dirty="0">
                <a:solidFill>
                  <a:srgbClr val="002060"/>
                </a:solidFill>
                <a:latin typeface="Century Gothic" panose="020B0502020202020204" pitchFamily="34" charset="0"/>
              </a:rPr>
              <a:t> es? </a:t>
            </a:r>
            <a:r>
              <a:rPr lang="en-GB" sz="2400" dirty="0">
                <a:solidFill>
                  <a:srgbClr val="002060"/>
                </a:solidFill>
                <a:latin typeface="Century Gothic" panose="020B0502020202020204" pitchFamily="34" charset="0"/>
              </a:rPr>
              <a:t>asks How is she/he/it normally? </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In English, we say ‘What is s/he, it like?’</a:t>
            </a:r>
          </a:p>
        </p:txBody>
      </p:sp>
      <p:pic>
        <p:nvPicPr>
          <p:cNvPr id="6" name="Picture 5" descr="Shape, circle&#10;&#10;Description automatically generated">
            <a:extLst>
              <a:ext uri="{FF2B5EF4-FFF2-40B4-BE49-F238E27FC236}">
                <a16:creationId xmlns:a16="http://schemas.microsoft.com/office/drawing/2014/main" id="{0972B8B5-096A-48C9-87E1-22247B8F839F}"/>
              </a:ext>
            </a:extLst>
          </p:cNvPr>
          <p:cNvPicPr>
            <a:picLocks noChangeAspect="1"/>
          </p:cNvPicPr>
          <p:nvPr/>
        </p:nvPicPr>
        <p:blipFill>
          <a:blip r:embed="rId4"/>
          <a:stretch>
            <a:fillRect/>
          </a:stretch>
        </p:blipFill>
        <p:spPr>
          <a:xfrm>
            <a:off x="243104" y="2039898"/>
            <a:ext cx="4291392" cy="3117170"/>
          </a:xfrm>
          <a:prstGeom prst="rect">
            <a:avLst/>
          </a:prstGeom>
        </p:spPr>
      </p:pic>
    </p:spTree>
    <p:extLst>
      <p:ext uri="{BB962C8B-B14F-4D97-AF65-F5344CB8AC3E}">
        <p14:creationId xmlns:p14="http://schemas.microsoft.com/office/powerpoint/2010/main" val="7832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E8281912-BE8B-4ACC-9B28-EBC23C50C6BF}"/>
              </a:ext>
            </a:extLst>
          </p:cNvPr>
          <p:cNvSpPr txBox="1"/>
          <p:nvPr/>
        </p:nvSpPr>
        <p:spPr>
          <a:xfrm>
            <a:off x="5273919" y="1057105"/>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B33AA257-C9D7-49E7-B0CD-30A15DF56B29}"/>
              </a:ext>
            </a:extLst>
          </p:cNvPr>
          <p:cNvSpPr txBox="1"/>
          <p:nvPr/>
        </p:nvSpPr>
        <p:spPr>
          <a:xfrm>
            <a:off x="5273919" y="2739367"/>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30B83D12-C12A-425A-A617-6E451B2A484E}"/>
              </a:ext>
            </a:extLst>
          </p:cNvPr>
          <p:cNvSpPr txBox="1"/>
          <p:nvPr/>
        </p:nvSpPr>
        <p:spPr>
          <a:xfrm>
            <a:off x="5273919" y="4421629"/>
            <a:ext cx="363913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nervioso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AA2FBF8-8BC6-49FC-893C-12F124A48220}"/>
              </a:ext>
            </a:extLst>
          </p:cNvPr>
          <p:cNvSpPr/>
          <p:nvPr/>
        </p:nvSpPr>
        <p:spPr>
          <a:xfrm>
            <a:off x="5146481" y="1065161"/>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hape, circle&#10;&#10;Description automatically generated">
            <a:extLst>
              <a:ext uri="{FF2B5EF4-FFF2-40B4-BE49-F238E27FC236}">
                <a16:creationId xmlns:a16="http://schemas.microsoft.com/office/drawing/2014/main" id="{655916C0-9C3D-429B-AD76-4BA9043C2B3C}"/>
              </a:ext>
            </a:extLst>
          </p:cNvPr>
          <p:cNvPicPr>
            <a:picLocks noChangeAspect="1"/>
          </p:cNvPicPr>
          <p:nvPr/>
        </p:nvPicPr>
        <p:blipFill>
          <a:blip r:embed="rId4"/>
          <a:stretch>
            <a:fillRect/>
          </a:stretch>
        </p:blipFill>
        <p:spPr>
          <a:xfrm>
            <a:off x="-288404" y="1536601"/>
            <a:ext cx="5434885" cy="3521585"/>
          </a:xfrm>
          <a:prstGeom prst="rect">
            <a:avLst/>
          </a:prstGeom>
        </p:spPr>
      </p:pic>
      <p:sp>
        <p:nvSpPr>
          <p:cNvPr id="11" name="TextBox 10">
            <a:extLst>
              <a:ext uri="{FF2B5EF4-FFF2-40B4-BE49-F238E27FC236}">
                <a16:creationId xmlns:a16="http://schemas.microsoft.com/office/drawing/2014/main" id="{79B97148-718E-42A6-A4FB-2E59E0BC8B46}"/>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spTree>
    <p:extLst>
      <p:ext uri="{BB962C8B-B14F-4D97-AF65-F5344CB8AC3E}">
        <p14:creationId xmlns:p14="http://schemas.microsoft.com/office/powerpoint/2010/main" val="22491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4E309CE6-DF05-423F-A082-6B1B0F127F97}"/>
              </a:ext>
            </a:extLst>
          </p:cNvPr>
          <p:cNvSpPr txBox="1"/>
          <p:nvPr/>
        </p:nvSpPr>
        <p:spPr>
          <a:xfrm>
            <a:off x="5273919" y="1057105"/>
            <a:ext cx="275908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activo</a:t>
            </a:r>
            <a:endParaRPr lang="en-GB" sz="6600" b="1" dirty="0">
              <a:solidFill>
                <a:srgbClr val="002060"/>
              </a:solidFill>
              <a:latin typeface="Century Gothic" panose="020B0502020202020204" pitchFamily="34" charset="0"/>
            </a:endParaRPr>
          </a:p>
        </p:txBody>
      </p:sp>
      <p:sp>
        <p:nvSpPr>
          <p:cNvPr id="21" name="TextBox 20">
            <a:extLst>
              <a:ext uri="{FF2B5EF4-FFF2-40B4-BE49-F238E27FC236}">
                <a16:creationId xmlns:a16="http://schemas.microsoft.com/office/drawing/2014/main" id="{CE0A2DBB-DE8D-492C-913E-40CE70E372BE}"/>
              </a:ext>
            </a:extLst>
          </p:cNvPr>
          <p:cNvSpPr txBox="1"/>
          <p:nvPr/>
        </p:nvSpPr>
        <p:spPr>
          <a:xfrm>
            <a:off x="5273919" y="2739367"/>
            <a:ext cx="333456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positivo</a:t>
            </a:r>
            <a:endParaRPr lang="en-GB" sz="6600" b="1"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BE5876BC-CD0F-4C1C-8570-A987E14905D8}"/>
              </a:ext>
            </a:extLst>
          </p:cNvPr>
          <p:cNvSpPr txBox="1"/>
          <p:nvPr/>
        </p:nvSpPr>
        <p:spPr>
          <a:xfrm>
            <a:off x="5273919" y="4421629"/>
            <a:ext cx="3352200"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positiva</a:t>
            </a:r>
            <a:endParaRPr lang="en-GB" sz="6600" b="1" dirty="0">
              <a:solidFill>
                <a:srgbClr val="002060"/>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87F8AE0D-1BEC-48AB-A77C-BEDC00E6D692}"/>
              </a:ext>
            </a:extLst>
          </p:cNvPr>
          <p:cNvSpPr/>
          <p:nvPr/>
        </p:nvSpPr>
        <p:spPr>
          <a:xfrm>
            <a:off x="5219929" y="2739367"/>
            <a:ext cx="4337342"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94031F0-A03A-4566-B626-1FFDD83F38C4}"/>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pic>
        <p:nvPicPr>
          <p:cNvPr id="4" name="Picture 3" descr="Logo&#10;&#10;Description automatically generated">
            <a:extLst>
              <a:ext uri="{FF2B5EF4-FFF2-40B4-BE49-F238E27FC236}">
                <a16:creationId xmlns:a16="http://schemas.microsoft.com/office/drawing/2014/main" id="{187BF01C-88C4-4568-ADD2-DC25D7761902}"/>
              </a:ext>
            </a:extLst>
          </p:cNvPr>
          <p:cNvPicPr>
            <a:picLocks noChangeAspect="1"/>
          </p:cNvPicPr>
          <p:nvPr/>
        </p:nvPicPr>
        <p:blipFill>
          <a:blip r:embed="rId4"/>
          <a:stretch>
            <a:fillRect/>
          </a:stretch>
        </p:blipFill>
        <p:spPr>
          <a:xfrm>
            <a:off x="245327" y="1513267"/>
            <a:ext cx="4815872" cy="3831465"/>
          </a:xfrm>
          <a:prstGeom prst="rect">
            <a:avLst/>
          </a:prstGeom>
        </p:spPr>
      </p:pic>
    </p:spTree>
    <p:extLst>
      <p:ext uri="{BB962C8B-B14F-4D97-AF65-F5344CB8AC3E}">
        <p14:creationId xmlns:p14="http://schemas.microsoft.com/office/powerpoint/2010/main" val="16349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B3E0E7C-3896-478D-B9C4-62EAA80F7FCC}"/>
              </a:ext>
            </a:extLst>
          </p:cNvPr>
          <p:cNvSpPr txBox="1"/>
          <p:nvPr/>
        </p:nvSpPr>
        <p:spPr>
          <a:xfrm>
            <a:off x="5273919" y="1134084"/>
            <a:ext cx="277672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activa</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36F521DE-E2A4-4AAD-9846-4C2B868A02A1}"/>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989DBCD8-B3F5-4F19-B81F-2996C5A0BD72}"/>
              </a:ext>
            </a:extLst>
          </p:cNvPr>
          <p:cNvSpPr txBox="1"/>
          <p:nvPr/>
        </p:nvSpPr>
        <p:spPr>
          <a:xfrm>
            <a:off x="5273919" y="4421629"/>
            <a:ext cx="275908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activo</a:t>
            </a:r>
            <a:endParaRPr lang="en-GB" sz="6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EAEDB0FA-3124-4D8B-A30A-186BC7512ADD}"/>
              </a:ext>
            </a:extLst>
          </p:cNvPr>
          <p:cNvSpPr/>
          <p:nvPr/>
        </p:nvSpPr>
        <p:spPr>
          <a:xfrm>
            <a:off x="5273919" y="1134084"/>
            <a:ext cx="3892412"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41C0658-4E24-435D-9A38-A1FED8F56184}"/>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pic>
        <p:nvPicPr>
          <p:cNvPr id="4" name="Picture 3" descr="A picture containing vector graphics&#10;&#10;Description automatically generated">
            <a:extLst>
              <a:ext uri="{FF2B5EF4-FFF2-40B4-BE49-F238E27FC236}">
                <a16:creationId xmlns:a16="http://schemas.microsoft.com/office/drawing/2014/main" id="{C71C78F7-F8C9-4078-BFEF-61B66898E718}"/>
              </a:ext>
            </a:extLst>
          </p:cNvPr>
          <p:cNvPicPr>
            <a:picLocks noChangeAspect="1"/>
          </p:cNvPicPr>
          <p:nvPr/>
        </p:nvPicPr>
        <p:blipFill>
          <a:blip r:embed="rId4"/>
          <a:stretch>
            <a:fillRect/>
          </a:stretch>
        </p:blipFill>
        <p:spPr>
          <a:xfrm>
            <a:off x="245327" y="727046"/>
            <a:ext cx="5082318" cy="5132638"/>
          </a:xfrm>
          <a:prstGeom prst="rect">
            <a:avLst/>
          </a:prstGeom>
        </p:spPr>
      </p:pic>
    </p:spTree>
    <p:extLst>
      <p:ext uri="{BB962C8B-B14F-4D97-AF65-F5344CB8AC3E}">
        <p14:creationId xmlns:p14="http://schemas.microsoft.com/office/powerpoint/2010/main" val="5018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273919" y="1057105"/>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375936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increíble</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2183611"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sana</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215737" y="2795643"/>
            <a:ext cx="3966900"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DD9CE15-829B-4539-9C10-99165198BA3C}"/>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pic>
        <p:nvPicPr>
          <p:cNvPr id="5" name="Picture 4" descr="A picture containing logo&#10;&#10;Description automatically generated">
            <a:extLst>
              <a:ext uri="{FF2B5EF4-FFF2-40B4-BE49-F238E27FC236}">
                <a16:creationId xmlns:a16="http://schemas.microsoft.com/office/drawing/2014/main" id="{A464465E-16FE-454B-93B2-C60AF0156F94}"/>
              </a:ext>
            </a:extLst>
          </p:cNvPr>
          <p:cNvPicPr>
            <a:picLocks noChangeAspect="1"/>
          </p:cNvPicPr>
          <p:nvPr/>
        </p:nvPicPr>
        <p:blipFill>
          <a:blip r:embed="rId4"/>
          <a:stretch>
            <a:fillRect/>
          </a:stretch>
        </p:blipFill>
        <p:spPr>
          <a:xfrm>
            <a:off x="672014" y="1532586"/>
            <a:ext cx="3779896" cy="3792828"/>
          </a:xfrm>
          <a:prstGeom prst="rect">
            <a:avLst/>
          </a:prstGeom>
        </p:spPr>
      </p:pic>
    </p:spTree>
    <p:extLst>
      <p:ext uri="{BB962C8B-B14F-4D97-AF65-F5344CB8AC3E}">
        <p14:creationId xmlns:p14="http://schemas.microsoft.com/office/powerpoint/2010/main" val="21989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273919" y="1057105"/>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375936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increíble</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237476" y="1112999"/>
            <a:ext cx="4524710"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FB9ACF8-9983-44D1-A441-82FA2FBD1EDB}"/>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pic>
        <p:nvPicPr>
          <p:cNvPr id="4" name="Picture 3" descr="Shape, circle&#10;&#10;Description automatically generated">
            <a:extLst>
              <a:ext uri="{FF2B5EF4-FFF2-40B4-BE49-F238E27FC236}">
                <a16:creationId xmlns:a16="http://schemas.microsoft.com/office/drawing/2014/main" id="{274FA615-0B9F-4CD9-8148-D17D56FBADA0}"/>
              </a:ext>
            </a:extLst>
          </p:cNvPr>
          <p:cNvPicPr>
            <a:picLocks noChangeAspect="1"/>
          </p:cNvPicPr>
          <p:nvPr/>
        </p:nvPicPr>
        <p:blipFill>
          <a:blip r:embed="rId4"/>
          <a:stretch>
            <a:fillRect/>
          </a:stretch>
        </p:blipFill>
        <p:spPr>
          <a:xfrm>
            <a:off x="310892" y="1229917"/>
            <a:ext cx="4944806" cy="4097837"/>
          </a:xfrm>
          <a:prstGeom prst="rect">
            <a:avLst/>
          </a:prstGeom>
        </p:spPr>
      </p:pic>
    </p:spTree>
    <p:extLst>
      <p:ext uri="{BB962C8B-B14F-4D97-AF65-F5344CB8AC3E}">
        <p14:creationId xmlns:p14="http://schemas.microsoft.com/office/powerpoint/2010/main" val="268256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190563" y="1057105"/>
            <a:ext cx="277672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activa</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9161E8F-AB10-4957-A470-883904FE100E}"/>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336170"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pesada</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063219" y="2740611"/>
            <a:ext cx="2162771"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24A5E05-E330-421B-BC9D-EA8276486B10}"/>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pic>
        <p:nvPicPr>
          <p:cNvPr id="7" name="Picture 6" descr="Shape, circle&#10;&#10;Description automatically generated">
            <a:extLst>
              <a:ext uri="{FF2B5EF4-FFF2-40B4-BE49-F238E27FC236}">
                <a16:creationId xmlns:a16="http://schemas.microsoft.com/office/drawing/2014/main" id="{B6BAF17C-0956-4A85-B63F-E9E6818295D8}"/>
              </a:ext>
            </a:extLst>
          </p:cNvPr>
          <p:cNvPicPr>
            <a:picLocks noChangeAspect="1"/>
          </p:cNvPicPr>
          <p:nvPr/>
        </p:nvPicPr>
        <p:blipFill>
          <a:blip r:embed="rId4"/>
          <a:stretch>
            <a:fillRect/>
          </a:stretch>
        </p:blipFill>
        <p:spPr>
          <a:xfrm>
            <a:off x="0" y="1674254"/>
            <a:ext cx="5095032" cy="3301373"/>
          </a:xfrm>
          <a:prstGeom prst="rect">
            <a:avLst/>
          </a:prstGeom>
        </p:spPr>
      </p:pic>
    </p:spTree>
    <p:extLst>
      <p:ext uri="{BB962C8B-B14F-4D97-AF65-F5344CB8AC3E}">
        <p14:creationId xmlns:p14="http://schemas.microsoft.com/office/powerpoint/2010/main" val="29599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4611271"/>
            <a:ext cx="4850969" cy="2246729"/>
          </a:xfrm>
          <a:prstGeom prst="rect">
            <a:avLst/>
          </a:prstGeom>
          <a:noFill/>
          <a:ln>
            <a:noFill/>
          </a:ln>
        </p:spPr>
        <p:txBody>
          <a:bodyPr spcFirstLastPara="1" wrap="square" lIns="91425" tIns="45700" rIns="91425" bIns="45700" anchor="t" anchorCtr="0">
            <a:spAutoFit/>
          </a:bodyPr>
          <a:lstStyle/>
          <a:p>
            <a:pPr marL="457200" indent="-457200">
              <a:buClr>
                <a:srgbClr val="E7E6E6">
                  <a:lumMod val="25000"/>
                </a:srgbClr>
              </a:buClr>
              <a:buSzPts val="2800"/>
              <a:buFont typeface="Wingdings" panose="05000000000000000000" pitchFamily="2" charset="2"/>
              <a:buChar char="§"/>
            </a:pPr>
            <a:r>
              <a:rPr lang="en-GB" sz="2800" b="1" dirty="0">
                <a:solidFill>
                  <a:srgbClr val="E7E6E6">
                    <a:lumMod val="25000"/>
                  </a:srgbClr>
                </a:solidFill>
                <a:latin typeface="Century Gothic"/>
                <a:sym typeface="Century Gothic"/>
              </a:rPr>
              <a:t>Introduction to SER (to be – traits) soy, es: </a:t>
            </a:r>
          </a:p>
          <a:p>
            <a:pPr marL="457200" indent="-457200">
              <a:buClr>
                <a:srgbClr val="E7E6E6">
                  <a:lumMod val="25000"/>
                </a:srgbClr>
              </a:buClr>
              <a:buSzPts val="2800"/>
              <a:buFont typeface="Wingdings" panose="05000000000000000000" pitchFamily="2" charset="2"/>
              <a:buChar char="§"/>
            </a:pPr>
            <a:r>
              <a:rPr lang="en-GB" sz="2800" b="1" dirty="0">
                <a:solidFill>
                  <a:srgbClr val="E7E6E6">
                    <a:lumMod val="25000"/>
                  </a:srgbClr>
                </a:solidFill>
                <a:latin typeface="Century Gothic"/>
                <a:sym typeface="Century Gothic"/>
              </a:rPr>
              <a:t>Adjective agreement </a:t>
            </a:r>
            <a:br>
              <a:rPr lang="en-GB" sz="2800" b="1" dirty="0">
                <a:solidFill>
                  <a:srgbClr val="E7E6E6">
                    <a:lumMod val="25000"/>
                  </a:srgbClr>
                </a:solidFill>
                <a:latin typeface="Century Gothic"/>
                <a:sym typeface="Century Gothic"/>
              </a:rPr>
            </a:br>
            <a:r>
              <a:rPr lang="en-GB" sz="2800" b="1" dirty="0">
                <a:solidFill>
                  <a:srgbClr val="E7E6E6">
                    <a:lumMod val="25000"/>
                  </a:srgbClr>
                </a:solidFill>
                <a:latin typeface="Century Gothic"/>
                <a:sym typeface="Century Gothic"/>
              </a:rPr>
              <a:t>(o </a:t>
            </a:r>
            <a:r>
              <a:rPr lang="en-GB" sz="2800" b="1" dirty="0">
                <a:solidFill>
                  <a:srgbClr val="E7E6E6">
                    <a:lumMod val="25000"/>
                  </a:srgbClr>
                </a:solidFill>
                <a:latin typeface="Century Gothic"/>
                <a:sym typeface="Wingdings" panose="05000000000000000000" pitchFamily="2" charset="2"/>
              </a:rPr>
              <a:t> a ; -e &amp; -z)</a:t>
            </a:r>
            <a:endParaRPr lang="en-GB" sz="2800" b="1" dirty="0">
              <a:solidFill>
                <a:srgbClr val="E7E6E6">
                  <a:lumMod val="25000"/>
                </a:srgbClr>
              </a:solidFill>
              <a:latin typeface="Century Gothic"/>
            </a:endParaRPr>
          </a:p>
          <a:p>
            <a:pPr marL="457200" indent="-457200">
              <a:buClr>
                <a:srgbClr val="E7E6E6">
                  <a:lumMod val="25000"/>
                </a:srgbClr>
              </a:buClr>
              <a:buSzPts val="2800"/>
              <a:buFont typeface="Wingdings" panose="05000000000000000000" pitchFamily="2" charset="2"/>
              <a:buChar char="§"/>
            </a:pPr>
            <a:r>
              <a:rPr lang="en-GB" sz="2800" b="1" dirty="0">
                <a:solidFill>
                  <a:srgbClr val="E7E6E6">
                    <a:lumMod val="25000"/>
                  </a:srgbClr>
                </a:solidFill>
                <a:latin typeface="Century Gothic"/>
                <a:sym typeface="Century Gothic"/>
              </a:rPr>
              <a:t>SSC [e] [</a:t>
            </a:r>
            <a:r>
              <a:rPr lang="en-GB" sz="2800" b="1" dirty="0" err="1">
                <a:solidFill>
                  <a:srgbClr val="E7E6E6">
                    <a:lumMod val="25000"/>
                  </a:srgbClr>
                </a:solidFill>
                <a:latin typeface="Century Gothic"/>
                <a:sym typeface="Century Gothic"/>
              </a:rPr>
              <a:t>i</a:t>
            </a:r>
            <a:r>
              <a:rPr lang="en-GB" sz="2800" b="1" dirty="0">
                <a:solidFill>
                  <a:srgbClr val="E7E6E6">
                    <a:lumMod val="25000"/>
                  </a:srgbClr>
                </a:solidFill>
                <a:latin typeface="Century Gothic"/>
                <a:sym typeface="Century Gothic"/>
              </a:rPr>
              <a:t>]</a:t>
            </a:r>
            <a:endParaRPr lang="en-GB" sz="2800" b="1" dirty="0">
              <a:solidFill>
                <a:srgbClr val="E7E6E6">
                  <a:lumMod val="25000"/>
                </a:srgbClr>
              </a:solidFill>
              <a:latin typeface="Century Gothic"/>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235E3BEF-9954-44A5-AAFD-7B8B06EF5939}"/>
              </a:ext>
            </a:extLst>
          </p:cNvPr>
          <p:cNvSpPr txBox="1"/>
          <p:nvPr/>
        </p:nvSpPr>
        <p:spPr>
          <a:xfrm>
            <a:off x="5190563" y="1057105"/>
            <a:ext cx="333456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positivo</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19161E8F-AB10-4957-A470-883904FE100E}"/>
              </a:ext>
            </a:extLst>
          </p:cNvPr>
          <p:cNvSpPr txBox="1"/>
          <p:nvPr/>
        </p:nvSpPr>
        <p:spPr>
          <a:xfrm>
            <a:off x="5190563" y="2875002"/>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827A918A-3F83-492C-8498-901F1C88DB44}"/>
              </a:ext>
            </a:extLst>
          </p:cNvPr>
          <p:cNvSpPr txBox="1"/>
          <p:nvPr/>
        </p:nvSpPr>
        <p:spPr>
          <a:xfrm>
            <a:off x="5273919" y="4421629"/>
            <a:ext cx="3352200"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positiva</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E141ECE6-7EBC-4A71-98F2-C1567A50B23D}"/>
              </a:ext>
            </a:extLst>
          </p:cNvPr>
          <p:cNvSpPr/>
          <p:nvPr/>
        </p:nvSpPr>
        <p:spPr>
          <a:xfrm>
            <a:off x="5049290" y="4422666"/>
            <a:ext cx="3908559"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8B7DE66-78BD-4B4A-A50E-829518F7D33D}"/>
              </a:ext>
            </a:extLst>
          </p:cNvPr>
          <p:cNvSpPr txBox="1"/>
          <p:nvPr/>
        </p:nvSpPr>
        <p:spPr>
          <a:xfrm>
            <a:off x="245327" y="289932"/>
            <a:ext cx="6980663" cy="707886"/>
          </a:xfrm>
          <a:prstGeom prst="rect">
            <a:avLst/>
          </a:prstGeom>
          <a:noFill/>
        </p:spPr>
        <p:txBody>
          <a:bodyPr wrap="square" rtlCol="0">
            <a:spAutoFit/>
          </a:bodyPr>
          <a:lstStyle/>
          <a:p>
            <a:r>
              <a:rPr lang="en-GB" sz="4000" b="1" dirty="0">
                <a:solidFill>
                  <a:srgbClr val="002060"/>
                </a:solidFill>
              </a:rPr>
              <a:t>¿</a:t>
            </a:r>
            <a:r>
              <a:rPr lang="en-GB" sz="4000" b="1" dirty="0" err="1">
                <a:solidFill>
                  <a:srgbClr val="002060"/>
                </a:solidFill>
              </a:rPr>
              <a:t>Cómo</a:t>
            </a:r>
            <a:r>
              <a:rPr lang="en-GB" sz="4000" b="1" dirty="0">
                <a:solidFill>
                  <a:srgbClr val="002060"/>
                </a:solidFill>
              </a:rPr>
              <a:t> es?</a:t>
            </a:r>
          </a:p>
        </p:txBody>
      </p:sp>
      <p:pic>
        <p:nvPicPr>
          <p:cNvPr id="4" name="Picture 3" descr="Logo&#10;&#10;Description automatically generated">
            <a:extLst>
              <a:ext uri="{FF2B5EF4-FFF2-40B4-BE49-F238E27FC236}">
                <a16:creationId xmlns:a16="http://schemas.microsoft.com/office/drawing/2014/main" id="{ED65830F-C985-4E0B-94C9-5636C023CD7A}"/>
              </a:ext>
            </a:extLst>
          </p:cNvPr>
          <p:cNvPicPr>
            <a:picLocks noChangeAspect="1"/>
          </p:cNvPicPr>
          <p:nvPr/>
        </p:nvPicPr>
        <p:blipFill>
          <a:blip r:embed="rId4"/>
          <a:stretch>
            <a:fillRect/>
          </a:stretch>
        </p:blipFill>
        <p:spPr>
          <a:xfrm>
            <a:off x="0" y="1512454"/>
            <a:ext cx="5049290" cy="4017171"/>
          </a:xfrm>
          <a:prstGeom prst="rect">
            <a:avLst/>
          </a:prstGeom>
        </p:spPr>
      </p:pic>
    </p:spTree>
    <p:extLst>
      <p:ext uri="{BB962C8B-B14F-4D97-AF65-F5344CB8AC3E}">
        <p14:creationId xmlns:p14="http://schemas.microsoft.com/office/powerpoint/2010/main" val="34909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2">
                    <a:lumMod val="25000"/>
                  </a:schemeClr>
                </a:solidFill>
                <a:latin typeface="Segoe Print" panose="02000600000000000000" pitchFamily="2" charset="0"/>
                <a:ea typeface="Arial"/>
                <a:cs typeface="Arial"/>
                <a:sym typeface="Arial"/>
              </a:rPr>
              <a:t>¡</a:t>
            </a:r>
            <a:r>
              <a:rPr lang="en-GB" sz="8800" b="1" dirty="0" err="1">
                <a:solidFill>
                  <a:schemeClr val="tx2">
                    <a:lumMod val="25000"/>
                  </a:schemeClr>
                </a:solidFill>
                <a:latin typeface="Segoe Print" panose="02000600000000000000" pitchFamily="2" charset="0"/>
                <a:ea typeface="Arial"/>
                <a:cs typeface="Arial"/>
                <a:sym typeface="Arial"/>
              </a:rPr>
              <a:t>adiós</a:t>
            </a:r>
            <a:r>
              <a:rPr lang="en-GB" sz="8800" b="1" dirty="0">
                <a:solidFill>
                  <a:schemeClr val="tx2">
                    <a:lumMod val="25000"/>
                  </a:schemeClr>
                </a:solidFill>
                <a:latin typeface="Segoe Print" panose="02000600000000000000" pitchFamily="2" charset="0"/>
                <a:ea typeface="Arial"/>
                <a:cs typeface="Arial"/>
                <a:sym typeface="Arial"/>
              </a:rPr>
              <a:t>!</a:t>
            </a:r>
            <a:endParaRPr lang="en-GB" sz="8800" dirty="0">
              <a:solidFill>
                <a:schemeClr val="tx2">
                  <a:lumMod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[e]</a:t>
            </a:r>
            <a:endParaRPr lang="en-GB" sz="11500" dirty="0"/>
          </a:p>
        </p:txBody>
      </p:sp>
      <p:sp>
        <p:nvSpPr>
          <p:cNvPr id="8" name="Title 1">
            <a:extLst>
              <a:ext uri="{FF2B5EF4-FFF2-40B4-BE49-F238E27FC236}">
                <a16:creationId xmlns:a16="http://schemas.microsoft.com/office/drawing/2014/main" id="{433D2D83-CC99-44DE-B3B9-93BFB4A55A1F}"/>
              </a:ext>
            </a:extLst>
          </p:cNvPr>
          <p:cNvSpPr txBox="1">
            <a:spLocks/>
          </p:cNvSpPr>
          <p:nvPr/>
        </p:nvSpPr>
        <p:spPr>
          <a:xfrm>
            <a:off x="0" y="2570507"/>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a:t>
            </a:r>
            <a:r>
              <a:rPr lang="en-GB" sz="11500" b="1" dirty="0" err="1">
                <a:solidFill>
                  <a:srgbClr val="002060"/>
                </a:solidFill>
                <a:latin typeface="Century Gothic"/>
                <a:ea typeface="Century Gothic"/>
                <a:cs typeface="Century Gothic"/>
                <a:sym typeface="Century Gothic"/>
              </a:rPr>
              <a:t>i</a:t>
            </a:r>
            <a:r>
              <a:rPr lang="en-GB" sz="11500" b="1" dirty="0">
                <a:solidFill>
                  <a:srgbClr val="002060"/>
                </a:solidFill>
                <a:latin typeface="Century Gothic"/>
                <a:ea typeface="Century Gothic"/>
                <a:cs typeface="Century Gothic"/>
                <a:sym typeface="Century Gothic"/>
              </a:rPr>
              <a:t>]</a:t>
            </a:r>
            <a:endParaRPr lang="en-GB" sz="11500" dirty="0"/>
          </a:p>
        </p:txBody>
      </p:sp>
      <p:sp>
        <p:nvSpPr>
          <p:cNvPr id="14" name="Google Shape;139;p6">
            <a:extLst>
              <a:ext uri="{FF2B5EF4-FFF2-40B4-BE49-F238E27FC236}">
                <a16:creationId xmlns:a16="http://schemas.microsoft.com/office/drawing/2014/main" id="{6824CF8D-CAD2-4E40-8281-50242E72E709}"/>
              </a:ext>
            </a:extLst>
          </p:cNvPr>
          <p:cNvSpPr txBox="1"/>
          <p:nvPr/>
        </p:nvSpPr>
        <p:spPr>
          <a:xfrm>
            <a:off x="2242736" y="0"/>
            <a:ext cx="7219315"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FF0066"/>
                </a:solidFill>
                <a:latin typeface="Century Gothic"/>
                <a:ea typeface="Century Gothic"/>
                <a:cs typeface="Century Gothic"/>
                <a:sym typeface="Century Gothic"/>
              </a:rPr>
              <a:t>e</a:t>
            </a:r>
            <a:r>
              <a:rPr lang="en-GB" sz="11500" dirty="0" err="1">
                <a:solidFill>
                  <a:srgbClr val="002060"/>
                </a:solidFill>
                <a:latin typeface="Century Gothic"/>
                <a:ea typeface="Century Gothic"/>
                <a:cs typeface="Century Gothic"/>
                <a:sym typeface="Century Gothic"/>
              </a:rPr>
              <a:t>l</a:t>
            </a:r>
            <a:r>
              <a:rPr lang="en-GB" sz="11500" b="1" dirty="0" err="1">
                <a:solidFill>
                  <a:srgbClr val="FF0066"/>
                </a:solidFill>
                <a:latin typeface="Century Gothic"/>
                <a:ea typeface="Century Gothic"/>
                <a:cs typeface="Century Gothic"/>
                <a:sym typeface="Century Gothic"/>
              </a:rPr>
              <a:t>e</a:t>
            </a:r>
            <a:r>
              <a:rPr lang="en-GB" sz="11500" dirty="0" err="1">
                <a:solidFill>
                  <a:srgbClr val="002060"/>
                </a:solidFill>
                <a:latin typeface="Century Gothic"/>
                <a:ea typeface="Century Gothic"/>
                <a:cs typeface="Century Gothic"/>
                <a:sym typeface="Century Gothic"/>
              </a:rPr>
              <a:t>fant</a:t>
            </a:r>
            <a:r>
              <a:rPr lang="en-GB" sz="11500" b="1" dirty="0" err="1">
                <a:solidFill>
                  <a:srgbClr val="FF0066"/>
                </a:solidFill>
                <a:latin typeface="Century Gothic"/>
                <a:ea typeface="Century Gothic"/>
                <a:cs typeface="Century Gothic"/>
                <a:sym typeface="Century Gothic"/>
              </a:rPr>
              <a:t>e</a:t>
            </a:r>
            <a:endParaRPr sz="11500" b="1" i="0" u="none" strike="noStrike" cap="none" dirty="0">
              <a:solidFill>
                <a:srgbClr val="FF0066"/>
              </a:solidFill>
              <a:latin typeface="Calibri"/>
              <a:ea typeface="Calibri"/>
              <a:cs typeface="Calibri"/>
              <a:sym typeface="Calibri"/>
            </a:endParaRPr>
          </a:p>
        </p:txBody>
      </p:sp>
      <p:sp>
        <p:nvSpPr>
          <p:cNvPr id="15" name="Google Shape;141;p6">
            <a:extLst>
              <a:ext uri="{FF2B5EF4-FFF2-40B4-BE49-F238E27FC236}">
                <a16:creationId xmlns:a16="http://schemas.microsoft.com/office/drawing/2014/main" id="{FCD3C129-5D8B-4DD3-AE4E-153C62B94B34}"/>
              </a:ext>
            </a:extLst>
          </p:cNvPr>
          <p:cNvSpPr txBox="1"/>
          <p:nvPr/>
        </p:nvSpPr>
        <p:spPr>
          <a:xfrm>
            <a:off x="2242737" y="2517337"/>
            <a:ext cx="4572000" cy="18620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dirty="0">
                <a:solidFill>
                  <a:srgbClr val="FF0066"/>
                </a:solidFill>
                <a:latin typeface="Century Gothic"/>
                <a:ea typeface="Century Gothic"/>
                <a:cs typeface="Century Gothic"/>
                <a:sym typeface="Century Gothic"/>
              </a:rPr>
              <a:t>i</a:t>
            </a:r>
            <a:r>
              <a:rPr lang="en-GB" sz="11500" dirty="0">
                <a:solidFill>
                  <a:srgbClr val="002060"/>
                </a:solidFill>
                <a:latin typeface="Century Gothic"/>
                <a:ea typeface="Century Gothic"/>
                <a:cs typeface="Century Gothic"/>
                <a:sym typeface="Century Gothic"/>
              </a:rPr>
              <a:t>dea</a:t>
            </a:r>
            <a:endParaRPr sz="11500" b="1" i="0" u="none" strike="noStrike" cap="none" dirty="0">
              <a:solidFill>
                <a:srgbClr val="FF0066"/>
              </a:solidFill>
              <a:latin typeface="Calibri"/>
              <a:ea typeface="Calibri"/>
              <a:cs typeface="Calibri"/>
              <a:sym typeface="Calibri"/>
            </a:endParaRPr>
          </a:p>
        </p:txBody>
      </p:sp>
      <p:pic>
        <p:nvPicPr>
          <p:cNvPr id="16" name="Picture 2" descr="Light, Bulb, Box, Outside The Box, Think, Breakthrough">
            <a:extLst>
              <a:ext uri="{FF2B5EF4-FFF2-40B4-BE49-F238E27FC236}">
                <a16:creationId xmlns:a16="http://schemas.microsoft.com/office/drawing/2014/main" id="{54A560F7-9FED-430A-9D50-12C2153EA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104" y="4531420"/>
            <a:ext cx="1563758" cy="1996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 descr="Elephant, Animal, Jungle, Savannah, Nature, Africa">
            <a:extLst>
              <a:ext uri="{FF2B5EF4-FFF2-40B4-BE49-F238E27FC236}">
                <a16:creationId xmlns:a16="http://schemas.microsoft.com/office/drawing/2014/main" id="{47B01CFE-8C7B-4B6B-BDD8-8168A1F6B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2051" y="2194836"/>
            <a:ext cx="2082545" cy="1596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28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1" y="708499"/>
            <a:ext cx="2246663" cy="1325563"/>
          </a:xfrm>
        </p:spPr>
        <p:txBody>
          <a:bodyPr>
            <a:noAutofit/>
          </a:bodyPr>
          <a:lstStyle/>
          <a:p>
            <a:pPr algn="ctr"/>
            <a:r>
              <a:rPr lang="en-GB" sz="11500" b="1" dirty="0">
                <a:solidFill>
                  <a:srgbClr val="002060"/>
                </a:solidFill>
                <a:latin typeface="Century Gothic"/>
                <a:ea typeface="Century Gothic"/>
                <a:cs typeface="Century Gothic"/>
                <a:sym typeface="Century Gothic"/>
              </a:rPr>
              <a:t>[e]</a:t>
            </a:r>
            <a:endParaRPr lang="en-GB" sz="11500" dirty="0"/>
          </a:p>
        </p:txBody>
      </p:sp>
      <p:sp>
        <p:nvSpPr>
          <p:cNvPr id="8" name="Title 1">
            <a:extLst>
              <a:ext uri="{FF2B5EF4-FFF2-40B4-BE49-F238E27FC236}">
                <a16:creationId xmlns:a16="http://schemas.microsoft.com/office/drawing/2014/main" id="{433D2D83-CC99-44DE-B3B9-93BFB4A55A1F}"/>
              </a:ext>
            </a:extLst>
          </p:cNvPr>
          <p:cNvSpPr txBox="1">
            <a:spLocks/>
          </p:cNvSpPr>
          <p:nvPr/>
        </p:nvSpPr>
        <p:spPr>
          <a:xfrm>
            <a:off x="-2" y="3569355"/>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a:t>
            </a:r>
            <a:r>
              <a:rPr lang="en-GB" sz="11500" b="1" dirty="0" err="1">
                <a:solidFill>
                  <a:srgbClr val="002060"/>
                </a:solidFill>
                <a:latin typeface="Century Gothic"/>
                <a:ea typeface="Century Gothic"/>
                <a:cs typeface="Century Gothic"/>
                <a:sym typeface="Century Gothic"/>
              </a:rPr>
              <a:t>i</a:t>
            </a:r>
            <a:r>
              <a:rPr lang="en-GB" sz="11500" b="1" dirty="0">
                <a:solidFill>
                  <a:srgbClr val="002060"/>
                </a:solidFill>
                <a:latin typeface="Century Gothic"/>
                <a:ea typeface="Century Gothic"/>
                <a:cs typeface="Century Gothic"/>
                <a:sym typeface="Century Gothic"/>
              </a:rPr>
              <a:t>]</a:t>
            </a:r>
            <a:endParaRPr lang="en-GB" sz="11500" dirty="0"/>
          </a:p>
        </p:txBody>
      </p:sp>
      <p:sp>
        <p:nvSpPr>
          <p:cNvPr id="10" name="Google Shape;139;p6">
            <a:extLst>
              <a:ext uri="{FF2B5EF4-FFF2-40B4-BE49-F238E27FC236}">
                <a16:creationId xmlns:a16="http://schemas.microsoft.com/office/drawing/2014/main" id="{B69581AE-35C1-4C82-BB4E-AA58D14C6C99}"/>
              </a:ext>
            </a:extLst>
          </p:cNvPr>
          <p:cNvSpPr txBox="1"/>
          <p:nvPr/>
        </p:nvSpPr>
        <p:spPr>
          <a:xfrm>
            <a:off x="2486342" y="534010"/>
            <a:ext cx="7219315"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002060"/>
                </a:solidFill>
                <a:latin typeface="Century Gothic"/>
                <a:ea typeface="Century Gothic"/>
                <a:cs typeface="Century Gothic"/>
                <a:sym typeface="Century Gothic"/>
              </a:rPr>
              <a:t>tr</a:t>
            </a:r>
            <a:r>
              <a:rPr lang="en-GB" sz="11500" b="1" dirty="0" err="1">
                <a:solidFill>
                  <a:srgbClr val="FF0066"/>
                </a:solidFill>
                <a:latin typeface="Century Gothic"/>
                <a:ea typeface="Century Gothic"/>
                <a:cs typeface="Century Gothic"/>
                <a:sym typeface="Century Gothic"/>
              </a:rPr>
              <a:t>e</a:t>
            </a:r>
            <a:r>
              <a:rPr lang="en-GB" sz="11500" b="1" dirty="0" err="1">
                <a:solidFill>
                  <a:srgbClr val="002060"/>
                </a:solidFill>
                <a:latin typeface="Century Gothic"/>
                <a:ea typeface="Century Gothic"/>
                <a:cs typeface="Century Gothic"/>
                <a:sym typeface="Century Gothic"/>
              </a:rPr>
              <a:t>s</a:t>
            </a:r>
            <a:endParaRPr sz="11500" b="1" i="0" u="none" strike="noStrike" cap="none" dirty="0">
              <a:solidFill>
                <a:srgbClr val="FF0066"/>
              </a:solidFill>
              <a:latin typeface="Calibri"/>
              <a:ea typeface="Calibri"/>
              <a:cs typeface="Calibri"/>
              <a:sym typeface="Calibri"/>
            </a:endParaRPr>
          </a:p>
        </p:txBody>
      </p:sp>
      <p:sp>
        <p:nvSpPr>
          <p:cNvPr id="11" name="Google Shape;141;p6">
            <a:extLst>
              <a:ext uri="{FF2B5EF4-FFF2-40B4-BE49-F238E27FC236}">
                <a16:creationId xmlns:a16="http://schemas.microsoft.com/office/drawing/2014/main" id="{4D8BB8FF-873F-4533-A7BA-48333AA334AA}"/>
              </a:ext>
            </a:extLst>
          </p:cNvPr>
          <p:cNvSpPr txBox="1"/>
          <p:nvPr/>
        </p:nvSpPr>
        <p:spPr>
          <a:xfrm>
            <a:off x="2026894" y="3569355"/>
            <a:ext cx="702885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dirty="0" err="1">
                <a:solidFill>
                  <a:srgbClr val="FF0066"/>
                </a:solidFill>
                <a:latin typeface="Century Gothic"/>
                <a:ea typeface="Century Gothic"/>
                <a:cs typeface="Century Gothic"/>
                <a:sym typeface="Century Gothic"/>
              </a:rPr>
              <a:t>i</a:t>
            </a:r>
            <a:r>
              <a:rPr lang="en-GB" sz="9600" b="1" dirty="0" err="1">
                <a:solidFill>
                  <a:srgbClr val="002060"/>
                </a:solidFill>
                <a:latin typeface="Century Gothic"/>
                <a:ea typeface="Century Gothic"/>
                <a:cs typeface="Century Gothic"/>
                <a:sym typeface="Century Gothic"/>
              </a:rPr>
              <a:t>nt</a:t>
            </a:r>
            <a:r>
              <a:rPr lang="en-GB" sz="9600" b="1" dirty="0" err="1">
                <a:solidFill>
                  <a:srgbClr val="FF0066"/>
                </a:solidFill>
                <a:latin typeface="Century Gothic"/>
                <a:ea typeface="Century Gothic"/>
                <a:cs typeface="Century Gothic"/>
                <a:sym typeface="Century Gothic"/>
              </a:rPr>
              <a:t>e</a:t>
            </a:r>
            <a:r>
              <a:rPr lang="en-GB" sz="9600" b="1" dirty="0" err="1">
                <a:solidFill>
                  <a:srgbClr val="002060"/>
                </a:solidFill>
                <a:latin typeface="Century Gothic"/>
                <a:ea typeface="Century Gothic"/>
                <a:cs typeface="Century Gothic"/>
                <a:sym typeface="Century Gothic"/>
              </a:rPr>
              <a:t>r</a:t>
            </a:r>
            <a:r>
              <a:rPr lang="en-GB" sz="9600" b="1" dirty="0" err="1">
                <a:solidFill>
                  <a:srgbClr val="FF0066"/>
                </a:solidFill>
                <a:latin typeface="Century Gothic"/>
                <a:ea typeface="Century Gothic"/>
                <a:cs typeface="Century Gothic"/>
                <a:sym typeface="Century Gothic"/>
              </a:rPr>
              <a:t>e</a:t>
            </a:r>
            <a:r>
              <a:rPr lang="en-GB" sz="9600" b="1" dirty="0" err="1">
                <a:solidFill>
                  <a:srgbClr val="002060"/>
                </a:solidFill>
                <a:latin typeface="Century Gothic"/>
                <a:ea typeface="Century Gothic"/>
                <a:cs typeface="Century Gothic"/>
                <a:sym typeface="Century Gothic"/>
              </a:rPr>
              <a:t>sant</a:t>
            </a:r>
            <a:r>
              <a:rPr lang="en-GB" sz="9600" b="1" dirty="0" err="1">
                <a:solidFill>
                  <a:srgbClr val="FF0066"/>
                </a:solidFill>
                <a:latin typeface="Century Gothic"/>
                <a:ea typeface="Century Gothic"/>
                <a:cs typeface="Century Gothic"/>
                <a:sym typeface="Century Gothic"/>
              </a:rPr>
              <a:t>e</a:t>
            </a:r>
            <a:endParaRPr sz="9600" b="1" i="0" u="none" strike="noStrike" cap="none" dirty="0">
              <a:solidFill>
                <a:srgbClr val="FF0066"/>
              </a:solidFill>
              <a:latin typeface="Calibri"/>
              <a:ea typeface="Calibri"/>
              <a:cs typeface="Calibri"/>
              <a:sym typeface="Calibri"/>
            </a:endParaRPr>
          </a:p>
        </p:txBody>
      </p:sp>
      <p:pic>
        <p:nvPicPr>
          <p:cNvPr id="12" name="Picture 2" descr="Hand, Counting, Fingers, One, Two, Three, Four, Five">
            <a:extLst>
              <a:ext uri="{FF2B5EF4-FFF2-40B4-BE49-F238E27FC236}">
                <a16:creationId xmlns:a16="http://schemas.microsoft.com/office/drawing/2014/main" id="{3AFED640-648C-422A-8E2C-5500C794D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148" t="23006" r="42139" b="22209"/>
          <a:stretch/>
        </p:blipFill>
        <p:spPr bwMode="auto">
          <a:xfrm>
            <a:off x="6035039" y="379616"/>
            <a:ext cx="1354898" cy="198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3" name="TextBox 12">
            <a:extLst>
              <a:ext uri="{FF2B5EF4-FFF2-40B4-BE49-F238E27FC236}">
                <a16:creationId xmlns:a16="http://schemas.microsoft.com/office/drawing/2014/main" id="{0919F724-B5A7-4EDF-AC86-956CD887D72E}"/>
              </a:ext>
            </a:extLst>
          </p:cNvPr>
          <p:cNvSpPr txBox="1"/>
          <p:nvPr/>
        </p:nvSpPr>
        <p:spPr>
          <a:xfrm>
            <a:off x="142529" y="0"/>
            <a:ext cx="10598331" cy="1384995"/>
          </a:xfrm>
          <a:prstGeom prst="rect">
            <a:avLst/>
          </a:prstGeom>
          <a:noFill/>
        </p:spPr>
        <p:txBody>
          <a:bodyPr wrap="square" rtlCol="0">
            <a:spAutoFit/>
          </a:bodyPr>
          <a:lstStyle/>
          <a:p>
            <a:pPr lvl="0">
              <a:buClr>
                <a:srgbClr val="1E4E79"/>
              </a:buClr>
              <a:buSzPts val="8625"/>
            </a:pPr>
            <a:r>
              <a:rPr lang="en-GB" sz="3600" b="1" dirty="0">
                <a:solidFill>
                  <a:srgbClr val="1E4E79"/>
                </a:solidFill>
                <a:latin typeface="Century Gothic"/>
                <a:ea typeface="Century Gothic"/>
                <a:cs typeface="Century Gothic"/>
                <a:sym typeface="Century Gothic"/>
              </a:rPr>
              <a:t>¡</a:t>
            </a:r>
            <a:r>
              <a:rPr lang="en-GB" sz="3600" b="1" dirty="0" err="1">
                <a:solidFill>
                  <a:srgbClr val="1E4E79"/>
                </a:solidFill>
                <a:latin typeface="Century Gothic"/>
                <a:ea typeface="Century Gothic"/>
                <a:cs typeface="Century Gothic"/>
                <a:sym typeface="Century Gothic"/>
              </a:rPr>
              <a:t>Caos</a:t>
            </a:r>
            <a:r>
              <a:rPr lang="en-GB" sz="3600" b="1" dirty="0">
                <a:solidFill>
                  <a:srgbClr val="1E4E79"/>
                </a:solidFill>
                <a:latin typeface="Century Gothic"/>
                <a:ea typeface="Century Gothic"/>
                <a:cs typeface="Century Gothic"/>
                <a:sym typeface="Century Gothic"/>
              </a:rPr>
              <a:t>! </a:t>
            </a:r>
          </a:p>
          <a:p>
            <a:pPr lvl="0">
              <a:buClr>
                <a:srgbClr val="1E4E79"/>
              </a:buClr>
              <a:buSzPts val="8625"/>
            </a:pPr>
            <a:r>
              <a:rPr lang="en-GB" sz="2400" dirty="0">
                <a:solidFill>
                  <a:srgbClr val="1E4E79"/>
                </a:solidFill>
                <a:latin typeface="Century Gothic"/>
                <a:ea typeface="Century Gothic"/>
                <a:cs typeface="Century Gothic"/>
                <a:sym typeface="Century Gothic"/>
              </a:rPr>
              <a:t>Quique has spilled hot chocolate on his vocab book.</a:t>
            </a:r>
          </a:p>
          <a:p>
            <a:pPr lvl="0">
              <a:buClr>
                <a:srgbClr val="1E4E79"/>
              </a:buClr>
              <a:buSzPts val="8625"/>
            </a:pPr>
            <a:r>
              <a:rPr lang="en-GB" sz="2400" dirty="0">
                <a:solidFill>
                  <a:srgbClr val="1E4E79"/>
                </a:solidFill>
                <a:latin typeface="Century Gothic"/>
                <a:ea typeface="Century Gothic"/>
                <a:cs typeface="Century Gothic"/>
                <a:sym typeface="Century Gothic"/>
              </a:rPr>
              <a:t>¿</a:t>
            </a:r>
            <a:r>
              <a:rPr lang="en-GB" sz="2400" dirty="0" err="1">
                <a:solidFill>
                  <a:srgbClr val="1E4E79"/>
                </a:solidFill>
                <a:latin typeface="Century Gothic"/>
                <a:ea typeface="Century Gothic"/>
                <a:cs typeface="Century Gothic"/>
                <a:sym typeface="Century Gothic"/>
              </a:rPr>
              <a:t>Qué</a:t>
            </a:r>
            <a:r>
              <a:rPr lang="en-GB" sz="2400" dirty="0">
                <a:solidFill>
                  <a:srgbClr val="1E4E79"/>
                </a:solidFill>
                <a:latin typeface="Century Gothic"/>
                <a:ea typeface="Century Gothic"/>
                <a:cs typeface="Century Gothic"/>
                <a:sym typeface="Century Gothic"/>
              </a:rPr>
              <a:t> son las palabras?</a:t>
            </a:r>
            <a:endParaRPr lang="en-GB" sz="3600" dirty="0">
              <a:solidFill>
                <a:srgbClr val="1E4E79"/>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6" name="Google Shape;387;p19">
            <a:extLst>
              <a:ext uri="{FF2B5EF4-FFF2-40B4-BE49-F238E27FC236}">
                <a16:creationId xmlns:a16="http://schemas.microsoft.com/office/drawing/2014/main" id="{C2CF8D9E-5001-40D4-A0BE-4CFC90FB5B26}"/>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sp>
        <p:nvSpPr>
          <p:cNvPr id="7" name="Google Shape;388;p19">
            <a:extLst>
              <a:ext uri="{FF2B5EF4-FFF2-40B4-BE49-F238E27FC236}">
                <a16:creationId xmlns:a16="http://schemas.microsoft.com/office/drawing/2014/main" id="{40286F2E-ECA6-468F-B9A8-81517E70A618}"/>
              </a:ext>
            </a:extLst>
          </p:cNvPr>
          <p:cNvSpPr/>
          <p:nvPr/>
        </p:nvSpPr>
        <p:spPr>
          <a:xfrm>
            <a:off x="11026324" y="1945177"/>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cxnSp>
        <p:nvCxnSpPr>
          <p:cNvPr id="8" name="Google Shape;389;p19">
            <a:extLst>
              <a:ext uri="{FF2B5EF4-FFF2-40B4-BE49-F238E27FC236}">
                <a16:creationId xmlns:a16="http://schemas.microsoft.com/office/drawing/2014/main" id="{BF2B82C9-4581-46A3-9C1E-97E710347FA5}"/>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0;p19">
            <a:extLst>
              <a:ext uri="{FF2B5EF4-FFF2-40B4-BE49-F238E27FC236}">
                <a16:creationId xmlns:a16="http://schemas.microsoft.com/office/drawing/2014/main" id="{E1FD6828-0FD1-4CFE-8424-6D939D7E2E7E}"/>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1;p19">
            <a:extLst>
              <a:ext uri="{FF2B5EF4-FFF2-40B4-BE49-F238E27FC236}">
                <a16:creationId xmlns:a16="http://schemas.microsoft.com/office/drawing/2014/main" id="{D8E8FA4B-B625-4201-9639-D11ABB5A8AF2}"/>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11" name="Google Shape;392;p19">
            <a:extLst>
              <a:ext uri="{FF2B5EF4-FFF2-40B4-BE49-F238E27FC236}">
                <a16:creationId xmlns:a16="http://schemas.microsoft.com/office/drawing/2014/main" id="{608DF3C9-CF07-43E9-87CF-FC6ABB7A0AF0}"/>
              </a:ext>
            </a:extLst>
          </p:cNvPr>
          <p:cNvSpPr txBox="1"/>
          <p:nvPr/>
        </p:nvSpPr>
        <p:spPr>
          <a:xfrm>
            <a:off x="11694763" y="3705745"/>
            <a:ext cx="278839" cy="33851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1800"/>
              <a:buFont typeface="Century Gothic"/>
              <a:buNone/>
            </a:pPr>
            <a:r>
              <a:rPr lang="es-AR" sz="1600" b="1" i="0" u="none" strike="noStrike" cap="none" dirty="0">
                <a:solidFill>
                  <a:srgbClr val="1E4E79"/>
                </a:solidFill>
                <a:latin typeface="Century Gothic"/>
                <a:ea typeface="Century Gothic"/>
                <a:cs typeface="Century Gothic"/>
                <a:sym typeface="Century Gothic"/>
              </a:rPr>
              <a:t>S</a:t>
            </a:r>
          </a:p>
        </p:txBody>
      </p:sp>
      <p:sp>
        <p:nvSpPr>
          <p:cNvPr id="12" name="Google Shape;393;p19">
            <a:extLst>
              <a:ext uri="{FF2B5EF4-FFF2-40B4-BE49-F238E27FC236}">
                <a16:creationId xmlns:a16="http://schemas.microsoft.com/office/drawing/2014/main" id="{B3447767-BE1F-4013-865D-1493DFFCDBE9}"/>
              </a:ext>
            </a:extLst>
          </p:cNvPr>
          <p:cNvSpPr txBox="1"/>
          <p:nvPr/>
        </p:nvSpPr>
        <p:spPr>
          <a:xfrm>
            <a:off x="11665138" y="1989030"/>
            <a:ext cx="9573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60</a:t>
            </a:r>
            <a:endParaRPr lang="es-AR" sz="1100" dirty="0"/>
          </a:p>
        </p:txBody>
      </p:sp>
      <p:sp>
        <p:nvSpPr>
          <p:cNvPr id="15" name="Google Shape;394;p19">
            <a:extLst>
              <a:ext uri="{FF2B5EF4-FFF2-40B4-BE49-F238E27FC236}">
                <a16:creationId xmlns:a16="http://schemas.microsoft.com/office/drawing/2014/main" id="{3660988C-C644-4194-A18A-D6732BFE8931}"/>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0</a:t>
            </a:r>
            <a:endParaRPr lang="es-AR" sz="1100" dirty="0"/>
          </a:p>
        </p:txBody>
      </p:sp>
      <p:sp>
        <p:nvSpPr>
          <p:cNvPr id="16" name="Google Shape;395;p19">
            <a:extLst>
              <a:ext uri="{FF2B5EF4-FFF2-40B4-BE49-F238E27FC236}">
                <a16:creationId xmlns:a16="http://schemas.microsoft.com/office/drawing/2014/main" id="{5BC3BD9A-31E9-4463-B89F-E38E568D520A}"/>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s-AR" sz="1800" b="1" i="0" u="none" strike="noStrike" cap="none" dirty="0">
                <a:solidFill>
                  <a:srgbClr val="FFFFFF"/>
                </a:solidFill>
                <a:latin typeface="Century Gothic"/>
                <a:ea typeface="Century Gothic"/>
                <a:cs typeface="Century Gothic"/>
                <a:sym typeface="Century Gothic"/>
              </a:rPr>
              <a:t>INICIO</a:t>
            </a:r>
            <a:endParaRPr lang="es-AR" dirty="0"/>
          </a:p>
        </p:txBody>
      </p:sp>
      <p:pic>
        <p:nvPicPr>
          <p:cNvPr id="44" name="Picture 43">
            <a:extLst>
              <a:ext uri="{FF2B5EF4-FFF2-40B4-BE49-F238E27FC236}">
                <a16:creationId xmlns:a16="http://schemas.microsoft.com/office/drawing/2014/main" id="{FB909CD0-44C2-4869-BEC4-02DC670FF27D}"/>
              </a:ext>
            </a:extLst>
          </p:cNvPr>
          <p:cNvPicPr>
            <a:picLocks noChangeAspect="1"/>
          </p:cNvPicPr>
          <p:nvPr/>
        </p:nvPicPr>
        <p:blipFill>
          <a:blip r:embed="rId4"/>
          <a:stretch>
            <a:fillRect/>
          </a:stretch>
        </p:blipFill>
        <p:spPr>
          <a:xfrm>
            <a:off x="340087" y="2163659"/>
            <a:ext cx="9352075" cy="6120914"/>
          </a:xfrm>
          <a:prstGeom prst="rect">
            <a:avLst/>
          </a:prstGeom>
        </p:spPr>
      </p:pic>
      <p:sp>
        <p:nvSpPr>
          <p:cNvPr id="45" name="TextBox 44">
            <a:extLst>
              <a:ext uri="{FF2B5EF4-FFF2-40B4-BE49-F238E27FC236}">
                <a16:creationId xmlns:a16="http://schemas.microsoft.com/office/drawing/2014/main" id="{D9214CE0-CB35-4627-ACD6-B68F281428C1}"/>
              </a:ext>
            </a:extLst>
          </p:cNvPr>
          <p:cNvSpPr txBox="1"/>
          <p:nvPr/>
        </p:nvSpPr>
        <p:spPr>
          <a:xfrm>
            <a:off x="3414741" y="2424293"/>
            <a:ext cx="205857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enfermo</a:t>
            </a:r>
            <a:endPar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6" name="Picture 45">
            <a:extLst>
              <a:ext uri="{FF2B5EF4-FFF2-40B4-BE49-F238E27FC236}">
                <a16:creationId xmlns:a16="http://schemas.microsoft.com/office/drawing/2014/main" id="{E904CD9A-1CEE-4157-B42F-2D037F9357C3}"/>
              </a:ext>
            </a:extLst>
          </p:cNvPr>
          <p:cNvPicPr>
            <a:picLocks noChangeAspect="1"/>
          </p:cNvPicPr>
          <p:nvPr/>
        </p:nvPicPr>
        <p:blipFill>
          <a:blip r:embed="rId5"/>
          <a:stretch>
            <a:fillRect/>
          </a:stretch>
        </p:blipFill>
        <p:spPr>
          <a:xfrm>
            <a:off x="3642335" y="2441414"/>
            <a:ext cx="1603387" cy="621846"/>
          </a:xfrm>
          <a:prstGeom prst="rect">
            <a:avLst/>
          </a:prstGeom>
        </p:spPr>
      </p:pic>
      <p:sp>
        <p:nvSpPr>
          <p:cNvPr id="47" name="TextBox 46">
            <a:extLst>
              <a:ext uri="{FF2B5EF4-FFF2-40B4-BE49-F238E27FC236}">
                <a16:creationId xmlns:a16="http://schemas.microsoft.com/office/drawing/2014/main" id="{96C2636A-C6E5-451A-A283-794E7412F98D}"/>
              </a:ext>
            </a:extLst>
          </p:cNvPr>
          <p:cNvSpPr txBox="1"/>
          <p:nvPr/>
        </p:nvSpPr>
        <p:spPr>
          <a:xfrm>
            <a:off x="905001" y="2458676"/>
            <a:ext cx="281107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activo</a:t>
            </a:r>
            <a:endPar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8" name="TextBox 47">
            <a:extLst>
              <a:ext uri="{FF2B5EF4-FFF2-40B4-BE49-F238E27FC236}">
                <a16:creationId xmlns:a16="http://schemas.microsoft.com/office/drawing/2014/main" id="{31710FE5-3537-4690-96CE-F446DF621523}"/>
              </a:ext>
            </a:extLst>
          </p:cNvPr>
          <p:cNvSpPr txBox="1"/>
          <p:nvPr/>
        </p:nvSpPr>
        <p:spPr>
          <a:xfrm>
            <a:off x="6288911" y="2516986"/>
            <a:ext cx="34096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imposible</a:t>
            </a:r>
            <a:endParaRPr kumimoji="0" lang="en-GB" sz="3600" b="1" i="0" u="none" strike="noStrike" kern="0" cap="none" spc="0" normalizeH="0" baseline="0" noProof="0" dirty="0">
              <a:ln>
                <a:noFill/>
              </a:ln>
              <a:solidFill>
                <a:srgbClr val="000000"/>
              </a:solidFill>
              <a:effectLst/>
              <a:uLnTx/>
              <a:uFillTx/>
              <a:latin typeface="Arial"/>
              <a:cs typeface="Arial"/>
              <a:sym typeface="Arial"/>
            </a:endParaRPr>
          </a:p>
        </p:txBody>
      </p:sp>
      <p:sp>
        <p:nvSpPr>
          <p:cNvPr id="49" name="TextBox 48">
            <a:extLst>
              <a:ext uri="{FF2B5EF4-FFF2-40B4-BE49-F238E27FC236}">
                <a16:creationId xmlns:a16="http://schemas.microsoft.com/office/drawing/2014/main" id="{400F94F9-FFE1-42A9-B90A-DD3AF8115515}"/>
              </a:ext>
            </a:extLst>
          </p:cNvPr>
          <p:cNvSpPr txBox="1"/>
          <p:nvPr/>
        </p:nvSpPr>
        <p:spPr>
          <a:xfrm>
            <a:off x="789850" y="3820684"/>
            <a:ext cx="2552497"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preparado</a:t>
            </a:r>
            <a:endParaRPr kumimoji="0" lang="en-GB" sz="3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0" name="TextBox 49">
            <a:extLst>
              <a:ext uri="{FF2B5EF4-FFF2-40B4-BE49-F238E27FC236}">
                <a16:creationId xmlns:a16="http://schemas.microsoft.com/office/drawing/2014/main" id="{A12D8BEE-AA1B-43DE-979C-4D4344CC869F}"/>
              </a:ext>
            </a:extLst>
          </p:cNvPr>
          <p:cNvSpPr txBox="1"/>
          <p:nvPr/>
        </p:nvSpPr>
        <p:spPr>
          <a:xfrm>
            <a:off x="3410317" y="3864083"/>
            <a:ext cx="69886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perdido</a:t>
            </a:r>
            <a:endParaRPr kumimoji="0" lang="en-GB" sz="3600" b="1" i="0" u="none" strike="noStrike" kern="0" cap="none" spc="0" normalizeH="0" baseline="0" noProof="0" dirty="0">
              <a:ln>
                <a:noFill/>
              </a:ln>
              <a:solidFill>
                <a:srgbClr val="000000"/>
              </a:solidFill>
              <a:effectLst/>
              <a:uLnTx/>
              <a:uFillTx/>
              <a:latin typeface="Arial"/>
              <a:cs typeface="Arial"/>
              <a:sym typeface="Arial"/>
            </a:endParaRPr>
          </a:p>
        </p:txBody>
      </p:sp>
      <p:sp>
        <p:nvSpPr>
          <p:cNvPr id="51" name="TextBox 50">
            <a:extLst>
              <a:ext uri="{FF2B5EF4-FFF2-40B4-BE49-F238E27FC236}">
                <a16:creationId xmlns:a16="http://schemas.microsoft.com/office/drawing/2014/main" id="{F0036E0C-D59A-406C-87AE-00CF3376D137}"/>
              </a:ext>
            </a:extLst>
          </p:cNvPr>
          <p:cNvSpPr txBox="1"/>
          <p:nvPr/>
        </p:nvSpPr>
        <p:spPr>
          <a:xfrm>
            <a:off x="3049237" y="5361344"/>
            <a:ext cx="23087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cómodo</a:t>
            </a:r>
            <a:endParaRPr kumimoji="0" lang="en-GB" sz="3600" b="1" i="0" u="none" strike="noStrike" kern="0" cap="none" spc="0" normalizeH="0" baseline="0" noProof="0" dirty="0">
              <a:ln>
                <a:noFill/>
              </a:ln>
              <a:solidFill>
                <a:srgbClr val="000000"/>
              </a:solidFill>
              <a:effectLst/>
              <a:uLnTx/>
              <a:uFillTx/>
              <a:latin typeface="Arial"/>
              <a:cs typeface="Arial"/>
              <a:sym typeface="Arial"/>
            </a:endParaRPr>
          </a:p>
        </p:txBody>
      </p:sp>
      <p:sp>
        <p:nvSpPr>
          <p:cNvPr id="52" name="TextBox 51">
            <a:extLst>
              <a:ext uri="{FF2B5EF4-FFF2-40B4-BE49-F238E27FC236}">
                <a16:creationId xmlns:a16="http://schemas.microsoft.com/office/drawing/2014/main" id="{82BBF2F9-76F8-4AE4-BB1C-85509291AF42}"/>
              </a:ext>
            </a:extLst>
          </p:cNvPr>
          <p:cNvSpPr txBox="1"/>
          <p:nvPr/>
        </p:nvSpPr>
        <p:spPr>
          <a:xfrm>
            <a:off x="637524" y="5224116"/>
            <a:ext cx="247198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positivo</a:t>
            </a:r>
            <a:endParaRPr kumimoji="0" lang="en-GB" sz="36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TextBox 52">
            <a:extLst>
              <a:ext uri="{FF2B5EF4-FFF2-40B4-BE49-F238E27FC236}">
                <a16:creationId xmlns:a16="http://schemas.microsoft.com/office/drawing/2014/main" id="{9FC24BD2-AB70-4D77-888C-0E37CD92E701}"/>
              </a:ext>
            </a:extLst>
          </p:cNvPr>
          <p:cNvSpPr txBox="1"/>
          <p:nvPr/>
        </p:nvSpPr>
        <p:spPr>
          <a:xfrm>
            <a:off x="5870904" y="5500995"/>
            <a:ext cx="248257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pesado</a:t>
            </a:r>
            <a:endPar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54" name="Picture 53">
            <a:extLst>
              <a:ext uri="{FF2B5EF4-FFF2-40B4-BE49-F238E27FC236}">
                <a16:creationId xmlns:a16="http://schemas.microsoft.com/office/drawing/2014/main" id="{6634B93B-CEA0-4F69-BE00-5EEA040FCFC1}"/>
              </a:ext>
            </a:extLst>
          </p:cNvPr>
          <p:cNvPicPr>
            <a:picLocks noChangeAspect="1"/>
          </p:cNvPicPr>
          <p:nvPr/>
        </p:nvPicPr>
        <p:blipFill>
          <a:blip r:embed="rId5"/>
          <a:stretch>
            <a:fillRect/>
          </a:stretch>
        </p:blipFill>
        <p:spPr>
          <a:xfrm>
            <a:off x="883749" y="3832308"/>
            <a:ext cx="1603387" cy="621846"/>
          </a:xfrm>
          <a:prstGeom prst="rect">
            <a:avLst/>
          </a:prstGeom>
        </p:spPr>
      </p:pic>
      <p:pic>
        <p:nvPicPr>
          <p:cNvPr id="56" name="Picture 55">
            <a:extLst>
              <a:ext uri="{FF2B5EF4-FFF2-40B4-BE49-F238E27FC236}">
                <a16:creationId xmlns:a16="http://schemas.microsoft.com/office/drawing/2014/main" id="{C5C534E9-CEFB-441C-86F7-CC62E5DF1B5E}"/>
              </a:ext>
            </a:extLst>
          </p:cNvPr>
          <p:cNvPicPr>
            <a:picLocks noChangeAspect="1"/>
          </p:cNvPicPr>
          <p:nvPr/>
        </p:nvPicPr>
        <p:blipFill>
          <a:blip r:embed="rId5"/>
          <a:stretch>
            <a:fillRect/>
          </a:stretch>
        </p:blipFill>
        <p:spPr>
          <a:xfrm>
            <a:off x="765606" y="5225314"/>
            <a:ext cx="1666520" cy="646331"/>
          </a:xfrm>
          <a:prstGeom prst="rect">
            <a:avLst/>
          </a:prstGeom>
        </p:spPr>
      </p:pic>
      <p:pic>
        <p:nvPicPr>
          <p:cNvPr id="77" name="Picture 76">
            <a:extLst>
              <a:ext uri="{FF2B5EF4-FFF2-40B4-BE49-F238E27FC236}">
                <a16:creationId xmlns:a16="http://schemas.microsoft.com/office/drawing/2014/main" id="{C47B513A-6C5C-4155-9B9A-75A7CF2370D8}"/>
              </a:ext>
            </a:extLst>
          </p:cNvPr>
          <p:cNvPicPr>
            <a:picLocks noChangeAspect="1"/>
          </p:cNvPicPr>
          <p:nvPr/>
        </p:nvPicPr>
        <p:blipFill>
          <a:blip r:embed="rId5"/>
          <a:stretch>
            <a:fillRect/>
          </a:stretch>
        </p:blipFill>
        <p:spPr>
          <a:xfrm>
            <a:off x="6439808" y="5526977"/>
            <a:ext cx="1666520" cy="583018"/>
          </a:xfrm>
          <a:prstGeom prst="rect">
            <a:avLst/>
          </a:prstGeom>
        </p:spPr>
      </p:pic>
      <p:pic>
        <p:nvPicPr>
          <p:cNvPr id="88" name="Picture 87">
            <a:extLst>
              <a:ext uri="{FF2B5EF4-FFF2-40B4-BE49-F238E27FC236}">
                <a16:creationId xmlns:a16="http://schemas.microsoft.com/office/drawing/2014/main" id="{2E805EF5-C6F9-41F1-8E73-F7C1B4B8C3B5}"/>
              </a:ext>
            </a:extLst>
          </p:cNvPr>
          <p:cNvPicPr>
            <a:picLocks noChangeAspect="1"/>
          </p:cNvPicPr>
          <p:nvPr/>
        </p:nvPicPr>
        <p:blipFill>
          <a:blip r:embed="rId5"/>
          <a:stretch>
            <a:fillRect/>
          </a:stretch>
        </p:blipFill>
        <p:spPr>
          <a:xfrm>
            <a:off x="3432129" y="3902588"/>
            <a:ext cx="1666520" cy="646331"/>
          </a:xfrm>
          <a:prstGeom prst="rect">
            <a:avLst/>
          </a:prstGeom>
        </p:spPr>
      </p:pic>
      <p:pic>
        <p:nvPicPr>
          <p:cNvPr id="89" name="Picture 88">
            <a:extLst>
              <a:ext uri="{FF2B5EF4-FFF2-40B4-BE49-F238E27FC236}">
                <a16:creationId xmlns:a16="http://schemas.microsoft.com/office/drawing/2014/main" id="{5098F72B-F8B7-43F5-AAFB-CB17A441082A}"/>
              </a:ext>
            </a:extLst>
          </p:cNvPr>
          <p:cNvPicPr>
            <a:picLocks noChangeAspect="1"/>
          </p:cNvPicPr>
          <p:nvPr/>
        </p:nvPicPr>
        <p:blipFill>
          <a:blip r:embed="rId5"/>
          <a:stretch>
            <a:fillRect/>
          </a:stretch>
        </p:blipFill>
        <p:spPr>
          <a:xfrm>
            <a:off x="3418869" y="5377333"/>
            <a:ext cx="1666520" cy="646331"/>
          </a:xfrm>
          <a:prstGeom prst="rect">
            <a:avLst/>
          </a:prstGeom>
        </p:spPr>
      </p:pic>
      <p:pic>
        <p:nvPicPr>
          <p:cNvPr id="90" name="Picture 89">
            <a:extLst>
              <a:ext uri="{FF2B5EF4-FFF2-40B4-BE49-F238E27FC236}">
                <a16:creationId xmlns:a16="http://schemas.microsoft.com/office/drawing/2014/main" id="{A8871BA3-8F1E-496C-908E-6B9610AF13DE}"/>
              </a:ext>
            </a:extLst>
          </p:cNvPr>
          <p:cNvPicPr>
            <a:picLocks noChangeAspect="1"/>
          </p:cNvPicPr>
          <p:nvPr/>
        </p:nvPicPr>
        <p:blipFill>
          <a:blip r:embed="rId5"/>
          <a:stretch>
            <a:fillRect/>
          </a:stretch>
        </p:blipFill>
        <p:spPr>
          <a:xfrm>
            <a:off x="801782" y="2466429"/>
            <a:ext cx="1666520" cy="646331"/>
          </a:xfrm>
          <a:prstGeom prst="rect">
            <a:avLst/>
          </a:prstGeom>
        </p:spPr>
      </p:pic>
      <p:pic>
        <p:nvPicPr>
          <p:cNvPr id="91" name="Picture 90">
            <a:extLst>
              <a:ext uri="{FF2B5EF4-FFF2-40B4-BE49-F238E27FC236}">
                <a16:creationId xmlns:a16="http://schemas.microsoft.com/office/drawing/2014/main" id="{81BFB3BC-67E7-4AE9-AE1E-91976B1198A6}"/>
              </a:ext>
            </a:extLst>
          </p:cNvPr>
          <p:cNvPicPr>
            <a:picLocks noChangeAspect="1"/>
          </p:cNvPicPr>
          <p:nvPr/>
        </p:nvPicPr>
        <p:blipFill>
          <a:blip r:embed="rId5"/>
          <a:stretch>
            <a:fillRect/>
          </a:stretch>
        </p:blipFill>
        <p:spPr>
          <a:xfrm>
            <a:off x="6344924" y="2553421"/>
            <a:ext cx="1666520" cy="646331"/>
          </a:xfrm>
          <a:prstGeom prst="rect">
            <a:avLst/>
          </a:prstGeom>
        </p:spPr>
      </p:pic>
      <p:pic>
        <p:nvPicPr>
          <p:cNvPr id="92" name="Picture 2" descr="Cup, Teacup, Tea, Hot, Porcelain, Steam">
            <a:extLst>
              <a:ext uri="{FF2B5EF4-FFF2-40B4-BE49-F238E27FC236}">
                <a16:creationId xmlns:a16="http://schemas.microsoft.com/office/drawing/2014/main" id="{06CFE025-A594-4F13-A533-B3BA320AD6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8375" y="1788470"/>
            <a:ext cx="1077906" cy="932539"/>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256C2F74-18F8-4214-832A-24C77B24FD68}"/>
              </a:ext>
            </a:extLst>
          </p:cNvPr>
          <p:cNvSpPr txBox="1"/>
          <p:nvPr/>
        </p:nvSpPr>
        <p:spPr>
          <a:xfrm>
            <a:off x="6271990" y="3020812"/>
            <a:ext cx="24693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impossible</a:t>
            </a:r>
          </a:p>
        </p:txBody>
      </p:sp>
      <p:sp>
        <p:nvSpPr>
          <p:cNvPr id="94" name="TextBox 93">
            <a:extLst>
              <a:ext uri="{FF2B5EF4-FFF2-40B4-BE49-F238E27FC236}">
                <a16:creationId xmlns:a16="http://schemas.microsoft.com/office/drawing/2014/main" id="{4E800B66-8196-4302-A250-725574E64D81}"/>
              </a:ext>
            </a:extLst>
          </p:cNvPr>
          <p:cNvSpPr txBox="1"/>
          <p:nvPr/>
        </p:nvSpPr>
        <p:spPr>
          <a:xfrm>
            <a:off x="6003908" y="5928861"/>
            <a:ext cx="206178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annoying</a:t>
            </a:r>
          </a:p>
        </p:txBody>
      </p:sp>
      <p:sp>
        <p:nvSpPr>
          <p:cNvPr id="95" name="TextBox 94">
            <a:extLst>
              <a:ext uri="{FF2B5EF4-FFF2-40B4-BE49-F238E27FC236}">
                <a16:creationId xmlns:a16="http://schemas.microsoft.com/office/drawing/2014/main" id="{F60C3084-8D45-4C36-A5DA-37FEC6D16FA2}"/>
              </a:ext>
            </a:extLst>
          </p:cNvPr>
          <p:cNvSpPr txBox="1"/>
          <p:nvPr/>
        </p:nvSpPr>
        <p:spPr>
          <a:xfrm>
            <a:off x="6147481" y="4506012"/>
            <a:ext cx="16722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96" name="TextBox 95">
            <a:extLst>
              <a:ext uri="{FF2B5EF4-FFF2-40B4-BE49-F238E27FC236}">
                <a16:creationId xmlns:a16="http://schemas.microsoft.com/office/drawing/2014/main" id="{F9705402-7802-4E49-96D3-CBCE5B0C7105}"/>
              </a:ext>
            </a:extLst>
          </p:cNvPr>
          <p:cNvSpPr txBox="1"/>
          <p:nvPr/>
        </p:nvSpPr>
        <p:spPr>
          <a:xfrm>
            <a:off x="3520364" y="2906494"/>
            <a:ext cx="4299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ill</a:t>
            </a:r>
          </a:p>
        </p:txBody>
      </p:sp>
      <p:sp>
        <p:nvSpPr>
          <p:cNvPr id="97" name="TextBox 96">
            <a:extLst>
              <a:ext uri="{FF2B5EF4-FFF2-40B4-BE49-F238E27FC236}">
                <a16:creationId xmlns:a16="http://schemas.microsoft.com/office/drawing/2014/main" id="{05D2CEB0-30D0-4B42-ADCB-18B84C4A8653}"/>
              </a:ext>
            </a:extLst>
          </p:cNvPr>
          <p:cNvSpPr txBox="1"/>
          <p:nvPr/>
        </p:nvSpPr>
        <p:spPr>
          <a:xfrm>
            <a:off x="3561601" y="4328096"/>
            <a:ext cx="83388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lost</a:t>
            </a:r>
          </a:p>
        </p:txBody>
      </p:sp>
      <p:sp>
        <p:nvSpPr>
          <p:cNvPr id="98" name="TextBox 97">
            <a:extLst>
              <a:ext uri="{FF2B5EF4-FFF2-40B4-BE49-F238E27FC236}">
                <a16:creationId xmlns:a16="http://schemas.microsoft.com/office/drawing/2014/main" id="{49194D79-0FA2-461F-B8F2-D803E0871481}"/>
              </a:ext>
            </a:extLst>
          </p:cNvPr>
          <p:cNvSpPr txBox="1"/>
          <p:nvPr/>
        </p:nvSpPr>
        <p:spPr>
          <a:xfrm>
            <a:off x="1162169" y="4306443"/>
            <a:ext cx="135485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ready</a:t>
            </a:r>
          </a:p>
        </p:txBody>
      </p:sp>
      <p:sp>
        <p:nvSpPr>
          <p:cNvPr id="99" name="TextBox 98">
            <a:extLst>
              <a:ext uri="{FF2B5EF4-FFF2-40B4-BE49-F238E27FC236}">
                <a16:creationId xmlns:a16="http://schemas.microsoft.com/office/drawing/2014/main" id="{5A50273E-1702-4059-9BD0-D4D5DE37E01A}"/>
              </a:ext>
            </a:extLst>
          </p:cNvPr>
          <p:cNvSpPr txBox="1"/>
          <p:nvPr/>
        </p:nvSpPr>
        <p:spPr>
          <a:xfrm>
            <a:off x="832502" y="2906160"/>
            <a:ext cx="14462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active</a:t>
            </a:r>
          </a:p>
        </p:txBody>
      </p:sp>
      <p:sp>
        <p:nvSpPr>
          <p:cNvPr id="100" name="TextBox 99">
            <a:extLst>
              <a:ext uri="{FF2B5EF4-FFF2-40B4-BE49-F238E27FC236}">
                <a16:creationId xmlns:a16="http://schemas.microsoft.com/office/drawing/2014/main" id="{E8E3D7F6-AB38-4E35-AF6D-F1069CD517C8}"/>
              </a:ext>
            </a:extLst>
          </p:cNvPr>
          <p:cNvSpPr txBox="1"/>
          <p:nvPr/>
        </p:nvSpPr>
        <p:spPr>
          <a:xfrm>
            <a:off x="879769" y="5651247"/>
            <a:ext cx="16898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positive</a:t>
            </a:r>
          </a:p>
        </p:txBody>
      </p:sp>
      <p:sp>
        <p:nvSpPr>
          <p:cNvPr id="101" name="TextBox 100">
            <a:extLst>
              <a:ext uri="{FF2B5EF4-FFF2-40B4-BE49-F238E27FC236}">
                <a16:creationId xmlns:a16="http://schemas.microsoft.com/office/drawing/2014/main" id="{DAC21D21-7E9A-4941-912C-A2F551C73DAC}"/>
              </a:ext>
            </a:extLst>
          </p:cNvPr>
          <p:cNvSpPr txBox="1"/>
          <p:nvPr/>
        </p:nvSpPr>
        <p:spPr>
          <a:xfrm>
            <a:off x="2813634" y="5878128"/>
            <a:ext cx="23631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comfortable</a:t>
            </a:r>
            <a:endPar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102" name="Picture 101" descr="A picture containing text, toy, doll&#10;&#10;Description automatically generated">
            <a:extLst>
              <a:ext uri="{FF2B5EF4-FFF2-40B4-BE49-F238E27FC236}">
                <a16:creationId xmlns:a16="http://schemas.microsoft.com/office/drawing/2014/main" id="{E416A749-0842-42D8-B438-D8DBDD228411}"/>
              </a:ext>
            </a:extLst>
          </p:cNvPr>
          <p:cNvPicPr>
            <a:picLocks noChangeAspect="1"/>
          </p:cNvPicPr>
          <p:nvPr/>
        </p:nvPicPr>
        <p:blipFill>
          <a:blip r:embed="rId7"/>
          <a:stretch>
            <a:fillRect/>
          </a:stretch>
        </p:blipFill>
        <p:spPr>
          <a:xfrm>
            <a:off x="9385718" y="818754"/>
            <a:ext cx="1092189" cy="1774809"/>
          </a:xfrm>
          <a:prstGeom prst="rect">
            <a:avLst/>
          </a:prstGeom>
        </p:spPr>
      </p:pic>
      <p:sp>
        <p:nvSpPr>
          <p:cNvPr id="103" name="TextBox 102">
            <a:extLst>
              <a:ext uri="{FF2B5EF4-FFF2-40B4-BE49-F238E27FC236}">
                <a16:creationId xmlns:a16="http://schemas.microsoft.com/office/drawing/2014/main" id="{335F7E1E-C069-4F49-B691-8374B248297C}"/>
              </a:ext>
            </a:extLst>
          </p:cNvPr>
          <p:cNvSpPr txBox="1"/>
          <p:nvPr/>
        </p:nvSpPr>
        <p:spPr>
          <a:xfrm>
            <a:off x="6304326" y="3966382"/>
            <a:ext cx="34096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sano</a:t>
            </a:r>
            <a:endParaRPr kumimoji="0" lang="en-GB" sz="3600" b="1" i="0" u="none" strike="noStrike" kern="0" cap="none" spc="0" normalizeH="0" baseline="0" noProof="0" dirty="0">
              <a:ln>
                <a:noFill/>
              </a:ln>
              <a:solidFill>
                <a:srgbClr val="000000"/>
              </a:solidFill>
              <a:effectLst/>
              <a:uLnTx/>
              <a:uFillTx/>
              <a:latin typeface="Arial"/>
              <a:cs typeface="Arial"/>
              <a:sym typeface="Arial"/>
            </a:endParaRPr>
          </a:p>
        </p:txBody>
      </p:sp>
      <p:pic>
        <p:nvPicPr>
          <p:cNvPr id="55" name="Picture 54">
            <a:extLst>
              <a:ext uri="{FF2B5EF4-FFF2-40B4-BE49-F238E27FC236}">
                <a16:creationId xmlns:a16="http://schemas.microsoft.com/office/drawing/2014/main" id="{33822F8B-4BD3-4440-8FC1-E8FC1B0CD533}"/>
              </a:ext>
            </a:extLst>
          </p:cNvPr>
          <p:cNvPicPr>
            <a:picLocks noChangeAspect="1"/>
          </p:cNvPicPr>
          <p:nvPr/>
        </p:nvPicPr>
        <p:blipFill>
          <a:blip r:embed="rId5"/>
          <a:stretch>
            <a:fillRect/>
          </a:stretch>
        </p:blipFill>
        <p:spPr>
          <a:xfrm>
            <a:off x="6271990" y="4082679"/>
            <a:ext cx="1507802" cy="584775"/>
          </a:xfrm>
          <a:prstGeom prst="rect">
            <a:avLst/>
          </a:prstGeom>
        </p:spPr>
      </p:pic>
    </p:spTree>
    <p:extLst>
      <p:ext uri="{BB962C8B-B14F-4D97-AF65-F5344CB8AC3E}">
        <p14:creationId xmlns:p14="http://schemas.microsoft.com/office/powerpoint/2010/main" val="353775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grpId="0" nodeType="clickEffect">
                                  <p:stCondLst>
                                    <p:cond delay="0"/>
                                  </p:stCondLst>
                                  <p:childTnLst>
                                    <p:anim calcmode="lin" valueType="num">
                                      <p:cBhvr additive="base">
                                        <p:cTn id="13" dur="59000"/>
                                        <p:tgtEl>
                                          <p:spTgt spid="7"/>
                                        </p:tgtEl>
                                        <p:attrNameLst>
                                          <p:attrName>ppt_y</p:attrName>
                                        </p:attrNameLst>
                                      </p:cBhvr>
                                      <p:tavLst>
                                        <p:tav tm="0">
                                          <p:val>
                                            <p:strVal val="#ppt_y"/>
                                          </p:val>
                                        </p:tav>
                                        <p:tav tm="100000">
                                          <p:val>
                                            <p:strVal val="#ppt_y+#ppt_h*1.125000"/>
                                          </p:val>
                                        </p:tav>
                                      </p:tavLst>
                                    </p:anim>
                                    <p:animEffect transition="out" filter="wipe(down)">
                                      <p:cBhvr>
                                        <p:cTn id="14" dur="59000"/>
                                        <p:tgtEl>
                                          <p:spTgt spid="7"/>
                                        </p:tgtEl>
                                      </p:cBhvr>
                                    </p:animEffect>
                                    <p:set>
                                      <p:cBhvr>
                                        <p:cTn id="15" dur="1" fill="hold">
                                          <p:stCondLst>
                                            <p:cond delay="58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9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90"/>
                                        </p:tgtEl>
                                        <p:attrNameLst>
                                          <p:attrName>ppt_x</p:attrName>
                                        </p:attrNameLst>
                                      </p:cBhvr>
                                      <p:tavLst>
                                        <p:tav tm="0">
                                          <p:val>
                                            <p:strVal val="ppt_x"/>
                                          </p:val>
                                        </p:tav>
                                        <p:tav tm="100000">
                                          <p:val>
                                            <p:strVal val="ppt_x"/>
                                          </p:val>
                                        </p:tav>
                                      </p:tavLst>
                                    </p:anim>
                                    <p:anim calcmode="lin" valueType="num">
                                      <p:cBhvr additive="base">
                                        <p:cTn id="21" dur="500"/>
                                        <p:tgtEl>
                                          <p:spTgt spid="90"/>
                                        </p:tgtEl>
                                        <p:attrNameLst>
                                          <p:attrName>ppt_y</p:attrName>
                                        </p:attrNameLst>
                                      </p:cBhvr>
                                      <p:tavLst>
                                        <p:tav tm="0">
                                          <p:val>
                                            <p:strVal val="ppt_y"/>
                                          </p:val>
                                        </p:tav>
                                        <p:tav tm="100000">
                                          <p:val>
                                            <p:strVal val="1+ppt_h/2"/>
                                          </p:val>
                                        </p:tav>
                                      </p:tavLst>
                                    </p:anim>
                                    <p:set>
                                      <p:cBhvr>
                                        <p:cTn id="22"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3" restart="whenNotActive" fill="hold" evtFilter="cancelBubble" nodeType="interactiveSeq">
                <p:stCondLst>
                  <p:cond evt="onClick" delay="0">
                    <p:tgtEl>
                      <p:spTgt spid="4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46"/>
                                        </p:tgtEl>
                                        <p:attrNameLst>
                                          <p:attrName>ppt_x</p:attrName>
                                        </p:attrNameLst>
                                      </p:cBhvr>
                                      <p:tavLst>
                                        <p:tav tm="0">
                                          <p:val>
                                            <p:strVal val="ppt_x"/>
                                          </p:val>
                                        </p:tav>
                                        <p:tav tm="100000">
                                          <p:val>
                                            <p:strVal val="ppt_x"/>
                                          </p:val>
                                        </p:tav>
                                      </p:tavLst>
                                    </p:anim>
                                    <p:anim calcmode="lin" valueType="num">
                                      <p:cBhvr additive="base">
                                        <p:cTn id="28" dur="500"/>
                                        <p:tgtEl>
                                          <p:spTgt spid="46"/>
                                        </p:tgtEl>
                                        <p:attrNameLst>
                                          <p:attrName>ppt_y</p:attrName>
                                        </p:attrNameLst>
                                      </p:cBhvr>
                                      <p:tavLst>
                                        <p:tav tm="0">
                                          <p:val>
                                            <p:strVal val="ppt_y"/>
                                          </p:val>
                                        </p:tav>
                                        <p:tav tm="100000">
                                          <p:val>
                                            <p:strVal val="1+ppt_h/2"/>
                                          </p:val>
                                        </p:tav>
                                      </p:tavLst>
                                    </p:anim>
                                    <p:set>
                                      <p:cBhvr>
                                        <p:cTn id="2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0" restart="whenNotActive" fill="hold" evtFilter="cancelBubble" nodeType="interactiveSeq">
                <p:stCondLst>
                  <p:cond evt="onClick" delay="0">
                    <p:tgtEl>
                      <p:spTgt spid="9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91"/>
                                        </p:tgtEl>
                                        <p:attrNameLst>
                                          <p:attrName>ppt_x</p:attrName>
                                        </p:attrNameLst>
                                      </p:cBhvr>
                                      <p:tavLst>
                                        <p:tav tm="0">
                                          <p:val>
                                            <p:strVal val="ppt_x"/>
                                          </p:val>
                                        </p:tav>
                                        <p:tav tm="100000">
                                          <p:val>
                                            <p:strVal val="ppt_x"/>
                                          </p:val>
                                        </p:tav>
                                      </p:tavLst>
                                    </p:anim>
                                    <p:anim calcmode="lin" valueType="num">
                                      <p:cBhvr additive="base">
                                        <p:cTn id="35" dur="500"/>
                                        <p:tgtEl>
                                          <p:spTgt spid="91"/>
                                        </p:tgtEl>
                                        <p:attrNameLst>
                                          <p:attrName>ppt_y</p:attrName>
                                        </p:attrNameLst>
                                      </p:cBhvr>
                                      <p:tavLst>
                                        <p:tav tm="0">
                                          <p:val>
                                            <p:strVal val="ppt_y"/>
                                          </p:val>
                                        </p:tav>
                                        <p:tav tm="100000">
                                          <p:val>
                                            <p:strVal val="1+ppt_h/2"/>
                                          </p:val>
                                        </p:tav>
                                      </p:tavLst>
                                    </p:anim>
                                    <p:set>
                                      <p:cBhvr>
                                        <p:cTn id="36"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37" restart="whenNotActive" fill="hold" evtFilter="cancelBubble" nodeType="interactiveSeq">
                <p:stCondLst>
                  <p:cond evt="onClick" delay="0">
                    <p:tgtEl>
                      <p:spTgt spid="5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4"/>
                                        </p:tgtEl>
                                        <p:attrNameLst>
                                          <p:attrName>ppt_x</p:attrName>
                                        </p:attrNameLst>
                                      </p:cBhvr>
                                      <p:tavLst>
                                        <p:tav tm="0">
                                          <p:val>
                                            <p:strVal val="ppt_x"/>
                                          </p:val>
                                        </p:tav>
                                        <p:tav tm="100000">
                                          <p:val>
                                            <p:strVal val="ppt_x"/>
                                          </p:val>
                                        </p:tav>
                                      </p:tavLst>
                                    </p:anim>
                                    <p:anim calcmode="lin" valueType="num">
                                      <p:cBhvr additive="base">
                                        <p:cTn id="42" dur="500"/>
                                        <p:tgtEl>
                                          <p:spTgt spid="54"/>
                                        </p:tgtEl>
                                        <p:attrNameLst>
                                          <p:attrName>ppt_y</p:attrName>
                                        </p:attrNameLst>
                                      </p:cBhvr>
                                      <p:tavLst>
                                        <p:tav tm="0">
                                          <p:val>
                                            <p:strVal val="ppt_y"/>
                                          </p:val>
                                        </p:tav>
                                        <p:tav tm="100000">
                                          <p:val>
                                            <p:strVal val="1+ppt_h/2"/>
                                          </p:val>
                                        </p:tav>
                                      </p:tavLst>
                                    </p:anim>
                                    <p:set>
                                      <p:cBhvr>
                                        <p:cTn id="4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88"/>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8"/>
                                        </p:tgtEl>
                                        <p:attrNameLst>
                                          <p:attrName>ppt_x</p:attrName>
                                        </p:attrNameLst>
                                      </p:cBhvr>
                                      <p:tavLst>
                                        <p:tav tm="0">
                                          <p:val>
                                            <p:strVal val="ppt_x"/>
                                          </p:val>
                                        </p:tav>
                                        <p:tav tm="100000">
                                          <p:val>
                                            <p:strVal val="ppt_x"/>
                                          </p:val>
                                        </p:tav>
                                      </p:tavLst>
                                    </p:anim>
                                    <p:anim calcmode="lin" valueType="num">
                                      <p:cBhvr additive="base">
                                        <p:cTn id="49" dur="500"/>
                                        <p:tgtEl>
                                          <p:spTgt spid="88"/>
                                        </p:tgtEl>
                                        <p:attrNameLst>
                                          <p:attrName>ppt_y</p:attrName>
                                        </p:attrNameLst>
                                      </p:cBhvr>
                                      <p:tavLst>
                                        <p:tav tm="0">
                                          <p:val>
                                            <p:strVal val="ppt_y"/>
                                          </p:val>
                                        </p:tav>
                                        <p:tav tm="100000">
                                          <p:val>
                                            <p:strVal val="1+ppt_h/2"/>
                                          </p:val>
                                        </p:tav>
                                      </p:tavLst>
                                    </p:anim>
                                    <p:set>
                                      <p:cBhvr>
                                        <p:cTn id="50"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51" restart="whenNotActive" fill="hold" evtFilter="cancelBubble" nodeType="interactiveSeq">
                <p:stCondLst>
                  <p:cond evt="onClick" delay="0">
                    <p:tgtEl>
                      <p:spTgt spid="55"/>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55"/>
                                        </p:tgtEl>
                                        <p:attrNameLst>
                                          <p:attrName>ppt_x</p:attrName>
                                        </p:attrNameLst>
                                      </p:cBhvr>
                                      <p:tavLst>
                                        <p:tav tm="0">
                                          <p:val>
                                            <p:strVal val="ppt_x"/>
                                          </p:val>
                                        </p:tav>
                                        <p:tav tm="100000">
                                          <p:val>
                                            <p:strVal val="ppt_x"/>
                                          </p:val>
                                        </p:tav>
                                      </p:tavLst>
                                    </p:anim>
                                    <p:anim calcmode="lin" valueType="num">
                                      <p:cBhvr additive="base">
                                        <p:cTn id="56" dur="500"/>
                                        <p:tgtEl>
                                          <p:spTgt spid="55"/>
                                        </p:tgtEl>
                                        <p:attrNameLst>
                                          <p:attrName>ppt_y</p:attrName>
                                        </p:attrNameLst>
                                      </p:cBhvr>
                                      <p:tavLst>
                                        <p:tav tm="0">
                                          <p:val>
                                            <p:strVal val="ppt_y"/>
                                          </p:val>
                                        </p:tav>
                                        <p:tav tm="100000">
                                          <p:val>
                                            <p:strVal val="1+ppt_h/2"/>
                                          </p:val>
                                        </p:tav>
                                      </p:tavLst>
                                    </p:anim>
                                    <p:set>
                                      <p:cBhvr>
                                        <p:cTn id="5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8" restart="whenNotActive" fill="hold" evtFilter="cancelBubble" nodeType="interactiveSeq">
                <p:stCondLst>
                  <p:cond evt="onClick" delay="0">
                    <p:tgtEl>
                      <p:spTgt spid="89"/>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89"/>
                                        </p:tgtEl>
                                        <p:attrNameLst>
                                          <p:attrName>ppt_x</p:attrName>
                                        </p:attrNameLst>
                                      </p:cBhvr>
                                      <p:tavLst>
                                        <p:tav tm="0">
                                          <p:val>
                                            <p:strVal val="ppt_x"/>
                                          </p:val>
                                        </p:tav>
                                        <p:tav tm="100000">
                                          <p:val>
                                            <p:strVal val="ppt_x"/>
                                          </p:val>
                                        </p:tav>
                                      </p:tavLst>
                                    </p:anim>
                                    <p:anim calcmode="lin" valueType="num">
                                      <p:cBhvr additive="base">
                                        <p:cTn id="63" dur="500"/>
                                        <p:tgtEl>
                                          <p:spTgt spid="89"/>
                                        </p:tgtEl>
                                        <p:attrNameLst>
                                          <p:attrName>ppt_y</p:attrName>
                                        </p:attrNameLst>
                                      </p:cBhvr>
                                      <p:tavLst>
                                        <p:tav tm="0">
                                          <p:val>
                                            <p:strVal val="ppt_y"/>
                                          </p:val>
                                        </p:tav>
                                        <p:tav tm="100000">
                                          <p:val>
                                            <p:strVal val="1+ppt_h/2"/>
                                          </p:val>
                                        </p:tav>
                                      </p:tavLst>
                                    </p:anim>
                                    <p:set>
                                      <p:cBhvr>
                                        <p:cTn id="64"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56"/>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56"/>
                                        </p:tgtEl>
                                        <p:attrNameLst>
                                          <p:attrName>ppt_x</p:attrName>
                                        </p:attrNameLst>
                                      </p:cBhvr>
                                      <p:tavLst>
                                        <p:tav tm="0">
                                          <p:val>
                                            <p:strVal val="ppt_x"/>
                                          </p:val>
                                        </p:tav>
                                        <p:tav tm="100000">
                                          <p:val>
                                            <p:strVal val="ppt_x"/>
                                          </p:val>
                                        </p:tav>
                                      </p:tavLst>
                                    </p:anim>
                                    <p:anim calcmode="lin" valueType="num">
                                      <p:cBhvr additive="base">
                                        <p:cTn id="70" dur="500"/>
                                        <p:tgtEl>
                                          <p:spTgt spid="56"/>
                                        </p:tgtEl>
                                        <p:attrNameLst>
                                          <p:attrName>ppt_y</p:attrName>
                                        </p:attrNameLst>
                                      </p:cBhvr>
                                      <p:tavLst>
                                        <p:tav tm="0">
                                          <p:val>
                                            <p:strVal val="ppt_y"/>
                                          </p:val>
                                        </p:tav>
                                        <p:tav tm="100000">
                                          <p:val>
                                            <p:strVal val="1+ppt_h/2"/>
                                          </p:val>
                                        </p:tav>
                                      </p:tavLst>
                                    </p:anim>
                                    <p:set>
                                      <p:cBhvr>
                                        <p:cTn id="7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2" restart="whenNotActive" fill="hold" evtFilter="cancelBubble" nodeType="interactiveSeq">
                <p:stCondLst>
                  <p:cond evt="onClick" delay="0">
                    <p:tgtEl>
                      <p:spTgt spid="77"/>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77"/>
                                        </p:tgtEl>
                                        <p:attrNameLst>
                                          <p:attrName>ppt_x</p:attrName>
                                        </p:attrNameLst>
                                      </p:cBhvr>
                                      <p:tavLst>
                                        <p:tav tm="0">
                                          <p:val>
                                            <p:strVal val="ppt_x"/>
                                          </p:val>
                                        </p:tav>
                                        <p:tav tm="100000">
                                          <p:val>
                                            <p:strVal val="ppt_x"/>
                                          </p:val>
                                        </p:tav>
                                      </p:tavLst>
                                    </p:anim>
                                    <p:anim calcmode="lin" valueType="num">
                                      <p:cBhvr additive="base">
                                        <p:cTn id="77" dur="500"/>
                                        <p:tgtEl>
                                          <p:spTgt spid="77"/>
                                        </p:tgtEl>
                                        <p:attrNameLst>
                                          <p:attrName>ppt_y</p:attrName>
                                        </p:attrNameLst>
                                      </p:cBhvr>
                                      <p:tavLst>
                                        <p:tav tm="0">
                                          <p:val>
                                            <p:strVal val="ppt_y"/>
                                          </p:val>
                                        </p:tav>
                                        <p:tav tm="100000">
                                          <p:val>
                                            <p:strVal val="1+ppt_h/2"/>
                                          </p:val>
                                        </p:tav>
                                      </p:tavLst>
                                    </p:anim>
                                    <p:set>
                                      <p:cBhvr>
                                        <p:cTn id="78"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SER: soy </a:t>
            </a:r>
            <a:r>
              <a:rPr lang="en-GB" sz="3600" dirty="0">
                <a:solidFill>
                  <a:srgbClr val="1E4E79"/>
                </a:solidFill>
                <a:latin typeface="Century Gothic"/>
                <a:ea typeface="Century Gothic"/>
                <a:cs typeface="Century Gothic"/>
                <a:sym typeface="Century Gothic"/>
              </a:rPr>
              <a:t>and </a:t>
            </a:r>
            <a:r>
              <a:rPr lang="en-GB" sz="3600" b="1" dirty="0">
                <a:solidFill>
                  <a:srgbClr val="1E4E79"/>
                </a:solidFill>
                <a:latin typeface="Century Gothic"/>
                <a:ea typeface="Century Gothic"/>
                <a:cs typeface="Century Gothic"/>
                <a:sym typeface="Century Gothic"/>
              </a:rPr>
              <a:t>es</a:t>
            </a:r>
          </a:p>
        </p:txBody>
      </p:sp>
      <p:sp>
        <p:nvSpPr>
          <p:cNvPr id="44" name="Google Shape;171;p8">
            <a:extLst>
              <a:ext uri="{FF2B5EF4-FFF2-40B4-BE49-F238E27FC236}">
                <a16:creationId xmlns:a16="http://schemas.microsoft.com/office/drawing/2014/main" id="{FBE01084-0185-4F90-B1F4-705A757AA7F4}"/>
              </a:ext>
            </a:extLst>
          </p:cNvPr>
          <p:cNvSpPr txBox="1"/>
          <p:nvPr/>
        </p:nvSpPr>
        <p:spPr>
          <a:xfrm>
            <a:off x="177883" y="1239511"/>
            <a:ext cx="10227751" cy="954067"/>
          </a:xfrm>
          <a:prstGeom prst="rect">
            <a:avLst/>
          </a:prstGeom>
          <a:noFill/>
          <a:ln>
            <a:noFill/>
          </a:ln>
        </p:spPr>
        <p:txBody>
          <a:bodyPr spcFirstLastPara="1" wrap="square" lIns="91425" tIns="45700" rIns="91425" bIns="45700" anchor="t" anchorCtr="0">
            <a:spAutoFit/>
          </a:bodyPr>
          <a:lstStyle/>
          <a:p>
            <a:pPr lvl="0">
              <a:buClr>
                <a:srgbClr val="002060"/>
              </a:buClr>
              <a:buSzPts val="2800"/>
            </a:pPr>
            <a:r>
              <a:rPr lang="en-GB" sz="2800" dirty="0">
                <a:solidFill>
                  <a:srgbClr val="002060"/>
                </a:solidFill>
                <a:latin typeface="Century Gothic"/>
                <a:ea typeface="Century Gothic"/>
                <a:cs typeface="Century Gothic"/>
                <a:sym typeface="Century Gothic"/>
              </a:rPr>
              <a:t>In Spanish, the verb </a:t>
            </a:r>
            <a:r>
              <a:rPr lang="en-GB" sz="2800" b="1" dirty="0">
                <a:solidFill>
                  <a:srgbClr val="002060"/>
                </a:solidFill>
                <a:latin typeface="Century Gothic"/>
                <a:ea typeface="Century Gothic"/>
                <a:cs typeface="Century Gothic"/>
                <a:sym typeface="Century Gothic"/>
              </a:rPr>
              <a:t>ser </a:t>
            </a:r>
            <a:r>
              <a:rPr lang="en-GB" sz="2800" dirty="0">
                <a:solidFill>
                  <a:srgbClr val="002060"/>
                </a:solidFill>
                <a:latin typeface="Century Gothic"/>
                <a:ea typeface="Century Gothic"/>
                <a:cs typeface="Century Gothic"/>
                <a:sym typeface="Century Gothic"/>
              </a:rPr>
              <a:t>means ‘</a:t>
            </a:r>
            <a:r>
              <a:rPr lang="en-GB" sz="2800" b="1" i="1" dirty="0">
                <a:solidFill>
                  <a:srgbClr val="002060"/>
                </a:solidFill>
                <a:latin typeface="Century Gothic"/>
                <a:ea typeface="Century Gothic"/>
                <a:cs typeface="Century Gothic"/>
                <a:sym typeface="Century Gothic"/>
              </a:rPr>
              <a:t>to be’ </a:t>
            </a:r>
            <a:r>
              <a:rPr lang="en-GB" sz="2800" dirty="0">
                <a:solidFill>
                  <a:srgbClr val="002060"/>
                </a:solidFill>
                <a:latin typeface="Century Gothic"/>
                <a:ea typeface="Century Gothic"/>
                <a:cs typeface="Century Gothic"/>
                <a:sym typeface="Century Gothic"/>
              </a:rPr>
              <a:t>when describing </a:t>
            </a:r>
            <a:r>
              <a:rPr lang="en-GB" sz="2800" b="1" dirty="0">
                <a:solidFill>
                  <a:srgbClr val="92D050"/>
                </a:solidFill>
                <a:latin typeface="Century Gothic"/>
                <a:ea typeface="Century Gothic"/>
                <a:cs typeface="Century Gothic"/>
                <a:sym typeface="Century Gothic"/>
              </a:rPr>
              <a:t>general traits.</a:t>
            </a:r>
            <a:endParaRPr lang="en-GB" sz="2800" dirty="0"/>
          </a:p>
        </p:txBody>
      </p:sp>
      <p:sp>
        <p:nvSpPr>
          <p:cNvPr id="14" name="Google Shape;168;p8">
            <a:extLst>
              <a:ext uri="{FF2B5EF4-FFF2-40B4-BE49-F238E27FC236}">
                <a16:creationId xmlns:a16="http://schemas.microsoft.com/office/drawing/2014/main" id="{F7E76924-FF9F-48D8-8FF2-D4086F3FD061}"/>
              </a:ext>
            </a:extLst>
          </p:cNvPr>
          <p:cNvSpPr txBox="1"/>
          <p:nvPr/>
        </p:nvSpPr>
        <p:spPr>
          <a:xfrm>
            <a:off x="177883" y="604247"/>
            <a:ext cx="1035638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8625"/>
              <a:buFont typeface="Century Gothic"/>
              <a:buNone/>
            </a:pPr>
            <a:r>
              <a:rPr lang="en-GB" sz="2800" i="0" u="none" strike="noStrike" cap="none" dirty="0">
                <a:solidFill>
                  <a:srgbClr val="1E4E79"/>
                </a:solidFill>
                <a:latin typeface="Century Gothic"/>
                <a:ea typeface="Century Gothic"/>
                <a:cs typeface="Century Gothic"/>
                <a:sym typeface="Century Gothic"/>
              </a:rPr>
              <a:t>[to be, being: I am vs. s/he, it is]</a:t>
            </a:r>
            <a:endParaRPr sz="2800" i="0" u="none" strike="noStrike" cap="none" dirty="0">
              <a:solidFill>
                <a:srgbClr val="1E4E79"/>
              </a:solidFill>
              <a:latin typeface="Century Gothic"/>
              <a:ea typeface="Century Gothic"/>
              <a:cs typeface="Century Gothic"/>
              <a:sym typeface="Century Gothic"/>
            </a:endParaRPr>
          </a:p>
        </p:txBody>
      </p:sp>
      <p:pic>
        <p:nvPicPr>
          <p:cNvPr id="15" name="Google Shape;183;p8">
            <a:extLst>
              <a:ext uri="{FF2B5EF4-FFF2-40B4-BE49-F238E27FC236}">
                <a16:creationId xmlns:a16="http://schemas.microsoft.com/office/drawing/2014/main" id="{AFD4E7C7-BEFC-40E1-BCAA-84694B367772}"/>
              </a:ext>
            </a:extLst>
          </p:cNvPr>
          <p:cNvPicPr preferRelativeResize="0"/>
          <p:nvPr/>
        </p:nvPicPr>
        <p:blipFill rotWithShape="1">
          <a:blip r:embed="rId4">
            <a:alphaModFix/>
          </a:blip>
          <a:srcRect/>
          <a:stretch/>
        </p:blipFill>
        <p:spPr>
          <a:xfrm>
            <a:off x="431390" y="3957049"/>
            <a:ext cx="634523" cy="671647"/>
          </a:xfrm>
          <a:prstGeom prst="rect">
            <a:avLst/>
          </a:prstGeom>
          <a:noFill/>
          <a:ln>
            <a:noFill/>
          </a:ln>
        </p:spPr>
      </p:pic>
      <p:sp>
        <p:nvSpPr>
          <p:cNvPr id="16" name="Google Shape;172;p8">
            <a:extLst>
              <a:ext uri="{FF2B5EF4-FFF2-40B4-BE49-F238E27FC236}">
                <a16:creationId xmlns:a16="http://schemas.microsoft.com/office/drawing/2014/main" id="{9F57CF5C-9E38-4C29-85B6-1EB5831DE641}"/>
              </a:ext>
            </a:extLst>
          </p:cNvPr>
          <p:cNvSpPr txBox="1"/>
          <p:nvPr/>
        </p:nvSpPr>
        <p:spPr>
          <a:xfrm>
            <a:off x="1203449" y="4031283"/>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b="1" dirty="0">
                <a:solidFill>
                  <a:srgbClr val="002060"/>
                </a:solidFill>
                <a:latin typeface="Century Gothic"/>
                <a:sym typeface="Century Gothic"/>
              </a:rPr>
              <a:t>I am </a:t>
            </a:r>
            <a:r>
              <a:rPr lang="en-GB" sz="2800" dirty="0">
                <a:solidFill>
                  <a:srgbClr val="002060"/>
                </a:solidFill>
                <a:latin typeface="Century Gothic"/>
                <a:sym typeface="Century Gothic"/>
              </a:rPr>
              <a:t>(generally) happy. </a:t>
            </a:r>
            <a:endParaRPr lang="en-GB" sz="2800" dirty="0">
              <a:solidFill>
                <a:srgbClr val="002060"/>
              </a:solidFill>
            </a:endParaRPr>
          </a:p>
        </p:txBody>
      </p:sp>
      <p:pic>
        <p:nvPicPr>
          <p:cNvPr id="17" name="Google Shape;183;p8">
            <a:extLst>
              <a:ext uri="{FF2B5EF4-FFF2-40B4-BE49-F238E27FC236}">
                <a16:creationId xmlns:a16="http://schemas.microsoft.com/office/drawing/2014/main" id="{F51E7A6E-CA40-44FC-86D4-0B973DDDA26C}"/>
              </a:ext>
            </a:extLst>
          </p:cNvPr>
          <p:cNvPicPr preferRelativeResize="0"/>
          <p:nvPr/>
        </p:nvPicPr>
        <p:blipFill rotWithShape="1">
          <a:blip r:embed="rId4">
            <a:alphaModFix/>
          </a:blip>
          <a:srcRect/>
          <a:stretch/>
        </p:blipFill>
        <p:spPr>
          <a:xfrm>
            <a:off x="6007318" y="3972152"/>
            <a:ext cx="634523" cy="671647"/>
          </a:xfrm>
          <a:prstGeom prst="rect">
            <a:avLst/>
          </a:prstGeom>
          <a:noFill/>
          <a:ln>
            <a:noFill/>
          </a:ln>
        </p:spPr>
      </p:pic>
      <p:sp>
        <p:nvSpPr>
          <p:cNvPr id="18" name="Google Shape;172;p8">
            <a:extLst>
              <a:ext uri="{FF2B5EF4-FFF2-40B4-BE49-F238E27FC236}">
                <a16:creationId xmlns:a16="http://schemas.microsoft.com/office/drawing/2014/main" id="{2857D54D-B62A-44AF-8A4F-7EFB22E52830}"/>
              </a:ext>
            </a:extLst>
          </p:cNvPr>
          <p:cNvSpPr txBox="1"/>
          <p:nvPr/>
        </p:nvSpPr>
        <p:spPr>
          <a:xfrm>
            <a:off x="8491093" y="2023105"/>
            <a:ext cx="3523024" cy="523180"/>
          </a:xfrm>
          <a:prstGeom prst="rect">
            <a:avLst/>
          </a:prstGeom>
          <a:noFill/>
          <a:ln>
            <a:noFill/>
          </a:ln>
        </p:spPr>
        <p:txBody>
          <a:bodyPr spcFirstLastPara="1" wrap="square" lIns="91425" tIns="45700" rIns="91425" bIns="45700" anchor="t" anchorCtr="0">
            <a:spAutoFit/>
          </a:bodyPr>
          <a:lstStyle/>
          <a:p>
            <a:pPr lvl="0" algn="ctr">
              <a:buClr>
                <a:srgbClr val="92D050"/>
              </a:buClr>
              <a:buSzPts val="2800"/>
            </a:pPr>
            <a:r>
              <a:rPr lang="en-GB" sz="2800" dirty="0" err="1">
                <a:solidFill>
                  <a:srgbClr val="002060"/>
                </a:solidFill>
                <a:latin typeface="Century Gothic"/>
                <a:ea typeface="Century Gothic"/>
                <a:cs typeface="Century Gothic"/>
                <a:sym typeface="Century Gothic"/>
              </a:rPr>
              <a:t>Señor</a:t>
            </a:r>
            <a:r>
              <a:rPr lang="en-GB" sz="2800" dirty="0">
                <a:solidFill>
                  <a:srgbClr val="002060"/>
                </a:solidFill>
                <a:latin typeface="Century Gothic"/>
                <a:ea typeface="Century Gothic"/>
                <a:cs typeface="Century Gothic"/>
                <a:sym typeface="Century Gothic"/>
              </a:rPr>
              <a:t> Valero</a:t>
            </a:r>
            <a:endParaRPr lang="en-GB" sz="2800" dirty="0">
              <a:solidFill>
                <a:srgbClr val="002060"/>
              </a:solidFill>
            </a:endParaRPr>
          </a:p>
        </p:txBody>
      </p:sp>
      <p:sp>
        <p:nvSpPr>
          <p:cNvPr id="19" name="Google Shape;172;p8">
            <a:extLst>
              <a:ext uri="{FF2B5EF4-FFF2-40B4-BE49-F238E27FC236}">
                <a16:creationId xmlns:a16="http://schemas.microsoft.com/office/drawing/2014/main" id="{E3E693D0-210A-478A-94BC-62AE766FAC1F}"/>
              </a:ext>
            </a:extLst>
          </p:cNvPr>
          <p:cNvSpPr txBox="1"/>
          <p:nvPr/>
        </p:nvSpPr>
        <p:spPr>
          <a:xfrm>
            <a:off x="6784960" y="3343121"/>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002060"/>
                </a:solidFill>
                <a:latin typeface="Century Gothic"/>
                <a:ea typeface="Century Gothic"/>
                <a:cs typeface="Century Gothic"/>
                <a:sym typeface="Century Gothic"/>
              </a:rPr>
              <a:t>Es</a:t>
            </a:r>
            <a:r>
              <a:rPr lang="en-GB" sz="2800" dirty="0">
                <a:solidFill>
                  <a:srgbClr val="002060"/>
                </a:solidFill>
                <a:latin typeface="Century Gothic"/>
                <a:ea typeface="Century Gothic"/>
                <a:cs typeface="Century Gothic"/>
                <a:sym typeface="Century Gothic"/>
              </a:rPr>
              <a:t> serio.</a:t>
            </a:r>
            <a:endParaRPr sz="2800" b="1" dirty="0">
              <a:solidFill>
                <a:srgbClr val="002060"/>
              </a:solidFill>
            </a:endParaRPr>
          </a:p>
        </p:txBody>
      </p:sp>
      <p:pic>
        <p:nvPicPr>
          <p:cNvPr id="20" name="Picture 19" descr="A picture containing text, toy, doll&#10;&#10;Description automatically generated">
            <a:extLst>
              <a:ext uri="{FF2B5EF4-FFF2-40B4-BE49-F238E27FC236}">
                <a16:creationId xmlns:a16="http://schemas.microsoft.com/office/drawing/2014/main" id="{F4C46B87-F88E-4AAA-B8DD-C2C9CBE5F153}"/>
              </a:ext>
            </a:extLst>
          </p:cNvPr>
          <p:cNvPicPr>
            <a:picLocks noChangeAspect="1"/>
          </p:cNvPicPr>
          <p:nvPr/>
        </p:nvPicPr>
        <p:blipFill>
          <a:blip r:embed="rId5"/>
          <a:stretch>
            <a:fillRect/>
          </a:stretch>
        </p:blipFill>
        <p:spPr>
          <a:xfrm>
            <a:off x="1260848" y="2798602"/>
            <a:ext cx="652606" cy="1239674"/>
          </a:xfrm>
          <a:prstGeom prst="rect">
            <a:avLst/>
          </a:prstGeom>
        </p:spPr>
      </p:pic>
      <p:sp>
        <p:nvSpPr>
          <p:cNvPr id="21" name="Speech Bubble: Oval 20">
            <a:extLst>
              <a:ext uri="{FF2B5EF4-FFF2-40B4-BE49-F238E27FC236}">
                <a16:creationId xmlns:a16="http://schemas.microsoft.com/office/drawing/2014/main" id="{1FCF386E-50FB-4A63-AAAD-EFF8A9B8F721}"/>
              </a:ext>
            </a:extLst>
          </p:cNvPr>
          <p:cNvSpPr/>
          <p:nvPr/>
        </p:nvSpPr>
        <p:spPr>
          <a:xfrm>
            <a:off x="2202662" y="2618862"/>
            <a:ext cx="1600712" cy="1108374"/>
          </a:xfrm>
          <a:prstGeom prst="wedgeEllipseCallout">
            <a:avLst>
              <a:gd name="adj1" fmla="val -57535"/>
              <a:gd name="adj2" fmla="val 73261"/>
            </a:avLst>
          </a:prstGeom>
          <a:solidFill>
            <a:schemeClr val="bg1"/>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rgbClr val="115076"/>
              </a:solidFill>
            </a:endParaRPr>
          </a:p>
        </p:txBody>
      </p:sp>
      <p:sp>
        <p:nvSpPr>
          <p:cNvPr id="22" name="Google Shape;172;p8">
            <a:extLst>
              <a:ext uri="{FF2B5EF4-FFF2-40B4-BE49-F238E27FC236}">
                <a16:creationId xmlns:a16="http://schemas.microsoft.com/office/drawing/2014/main" id="{5D2D8FC0-2E54-47CF-8A31-20CF67F805A4}"/>
              </a:ext>
            </a:extLst>
          </p:cNvPr>
          <p:cNvSpPr txBox="1"/>
          <p:nvPr/>
        </p:nvSpPr>
        <p:spPr>
          <a:xfrm>
            <a:off x="2202662" y="2905820"/>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rgbClr val="002060"/>
                </a:solidFill>
                <a:latin typeface="Century Gothic"/>
                <a:ea typeface="Century Gothic"/>
                <a:cs typeface="Century Gothic"/>
                <a:sym typeface="Century Gothic"/>
              </a:rPr>
              <a:t>Soy </a:t>
            </a:r>
            <a:r>
              <a:rPr lang="en-GB" sz="2800" dirty="0" err="1">
                <a:solidFill>
                  <a:srgbClr val="002060"/>
                </a:solidFill>
                <a:latin typeface="Century Gothic"/>
                <a:ea typeface="Century Gothic"/>
                <a:cs typeface="Century Gothic"/>
                <a:sym typeface="Century Gothic"/>
              </a:rPr>
              <a:t>feliz</a:t>
            </a:r>
            <a:r>
              <a:rPr lang="en-GB" sz="2800" b="1"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3" name="Picture 2" descr="Teacher, Man, Cartoon, Professor, School, Education">
            <a:extLst>
              <a:ext uri="{FF2B5EF4-FFF2-40B4-BE49-F238E27FC236}">
                <a16:creationId xmlns:a16="http://schemas.microsoft.com/office/drawing/2014/main" id="{56BDAD2B-EB93-4987-8503-5AA0E7EF1E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3906" y="2498114"/>
            <a:ext cx="809154" cy="161830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B08150A-30AE-4B5A-A98D-51345107C4DF}"/>
              </a:ext>
            </a:extLst>
          </p:cNvPr>
          <p:cNvSpPr txBox="1"/>
          <p:nvPr/>
        </p:nvSpPr>
        <p:spPr>
          <a:xfrm>
            <a:off x="204236" y="5222455"/>
            <a:ext cx="118120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mean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am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general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traits </a:t>
            </a:r>
            <a:r>
              <a:rPr lang="en-GB" sz="2800" kern="1200" dirty="0">
                <a:solidFill>
                  <a:srgbClr val="002060"/>
                </a:solidFill>
                <a:latin typeface="Century Gothic" panose="020B0502020202020204" pitchFamily="34" charset="0"/>
                <a:ea typeface="+mn-ea"/>
                <a:cs typeface="+mn-cs"/>
              </a:rPr>
              <a:t>in Spanish, use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_______.</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37D31E9E-8039-4D0A-87BB-FCD50FCE6FF8}"/>
              </a:ext>
            </a:extLst>
          </p:cNvPr>
          <p:cNvSpPr txBox="1"/>
          <p:nvPr/>
        </p:nvSpPr>
        <p:spPr>
          <a:xfrm>
            <a:off x="215892" y="6187349"/>
            <a:ext cx="11812017" cy="523220"/>
          </a:xfrm>
          <a:prstGeom prst="rect">
            <a:avLst/>
          </a:prstGeom>
          <a:noFill/>
        </p:spPr>
        <p:txBody>
          <a:bodyPr wrap="square">
            <a:spAutoFit/>
          </a:bodyPr>
          <a:lstStyle/>
          <a:p>
            <a:pPr lvl="0">
              <a:buClrTx/>
              <a:defRPr/>
            </a:pPr>
            <a:r>
              <a:rPr lang="en-GB" sz="2800" kern="1200" dirty="0">
                <a:solidFill>
                  <a:srgbClr val="002060"/>
                </a:solidFill>
                <a:latin typeface="Century Gothic" panose="020B0502020202020204" pitchFamily="34" charset="0"/>
              </a:rPr>
              <a:t>To mean </a:t>
            </a:r>
            <a:r>
              <a:rPr lang="en-GB" sz="2800" b="1" kern="1200" dirty="0">
                <a:solidFill>
                  <a:srgbClr val="002060"/>
                </a:solidFill>
                <a:latin typeface="Century Gothic" panose="020B0502020202020204" pitchFamily="34" charset="0"/>
              </a:rPr>
              <a:t>she, he </a:t>
            </a:r>
            <a:r>
              <a:rPr lang="en-GB" sz="2800" kern="1200" dirty="0">
                <a:solidFill>
                  <a:srgbClr val="002060"/>
                </a:solidFill>
                <a:latin typeface="Century Gothic" panose="020B0502020202020204" pitchFamily="34" charset="0"/>
              </a:rPr>
              <a:t>or</a:t>
            </a:r>
            <a:r>
              <a:rPr lang="en-GB" sz="2800" b="1" kern="1200" dirty="0">
                <a:solidFill>
                  <a:srgbClr val="002060"/>
                </a:solidFill>
                <a:latin typeface="Century Gothic" panose="020B0502020202020204" pitchFamily="34" charset="0"/>
              </a:rPr>
              <a:t> it is </a:t>
            </a:r>
            <a:r>
              <a:rPr lang="en-GB" sz="2800" kern="1200" dirty="0">
                <a:solidFill>
                  <a:srgbClr val="002060"/>
                </a:solidFill>
                <a:latin typeface="Century Gothic" panose="020B0502020202020204" pitchFamily="34" charset="0"/>
              </a:rPr>
              <a:t>for</a:t>
            </a:r>
            <a:r>
              <a:rPr lang="en-GB" sz="2800" b="1" kern="1200" dirty="0">
                <a:solidFill>
                  <a:srgbClr val="002060"/>
                </a:solidFill>
                <a:latin typeface="Century Gothic" panose="020B0502020202020204" pitchFamily="34" charset="0"/>
              </a:rPr>
              <a:t> general traits </a:t>
            </a:r>
            <a:r>
              <a:rPr lang="en-GB" sz="2800" kern="1200" dirty="0">
                <a:solidFill>
                  <a:srgbClr val="002060"/>
                </a:solidFill>
                <a:latin typeface="Century Gothic" panose="020B0502020202020204" pitchFamily="34" charset="0"/>
              </a:rPr>
              <a:t>use _______.</a:t>
            </a:r>
            <a:endParaRPr lang="en-GB" sz="2800" i="1" kern="12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AA14ABF9-B8EF-414F-A4A8-309699E94ADA}"/>
              </a:ext>
            </a:extLst>
          </p:cNvPr>
          <p:cNvSpPr txBox="1"/>
          <p:nvPr/>
        </p:nvSpPr>
        <p:spPr>
          <a:xfrm>
            <a:off x="8407686" y="5184208"/>
            <a:ext cx="888684"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soy</a:t>
            </a:r>
          </a:p>
        </p:txBody>
      </p:sp>
      <p:sp>
        <p:nvSpPr>
          <p:cNvPr id="27" name="TextBox 26">
            <a:extLst>
              <a:ext uri="{FF2B5EF4-FFF2-40B4-BE49-F238E27FC236}">
                <a16:creationId xmlns:a16="http://schemas.microsoft.com/office/drawing/2014/main" id="{30131D52-971A-4BF8-8346-C6EA3E3AAB0E}"/>
              </a:ext>
            </a:extLst>
          </p:cNvPr>
          <p:cNvSpPr txBox="1"/>
          <p:nvPr/>
        </p:nvSpPr>
        <p:spPr>
          <a:xfrm>
            <a:off x="8119868" y="6105719"/>
            <a:ext cx="628698"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es</a:t>
            </a:r>
          </a:p>
        </p:txBody>
      </p:sp>
      <p:sp>
        <p:nvSpPr>
          <p:cNvPr id="28" name="Google Shape;172;p8">
            <a:extLst>
              <a:ext uri="{FF2B5EF4-FFF2-40B4-BE49-F238E27FC236}">
                <a16:creationId xmlns:a16="http://schemas.microsoft.com/office/drawing/2014/main" id="{D9934F2E-134A-4FE8-AFC9-A44D993E1229}"/>
              </a:ext>
            </a:extLst>
          </p:cNvPr>
          <p:cNvSpPr txBox="1"/>
          <p:nvPr/>
        </p:nvSpPr>
        <p:spPr>
          <a:xfrm>
            <a:off x="6755078" y="4046385"/>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b="1" dirty="0">
                <a:solidFill>
                  <a:srgbClr val="002060"/>
                </a:solidFill>
                <a:latin typeface="Century Gothic"/>
                <a:sym typeface="Century Gothic"/>
              </a:rPr>
              <a:t>He is </a:t>
            </a:r>
            <a:r>
              <a:rPr lang="en-GB" sz="2800" dirty="0">
                <a:solidFill>
                  <a:srgbClr val="002060"/>
                </a:solidFill>
                <a:latin typeface="Century Gothic"/>
                <a:sym typeface="Century Gothic"/>
              </a:rPr>
              <a:t>(generally) serious.</a:t>
            </a:r>
            <a:endParaRPr lang="en-GB"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animBg="1"/>
      <p:bldP spid="22"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 action="ppaction://noaction">
              <a:snd r:embed="rId3" name="32_escuchaasofia.wav"/>
            </a:hlinkClick>
            <a:extLst>
              <a:ext uri="{FF2B5EF4-FFF2-40B4-BE49-F238E27FC236}">
                <a16:creationId xmlns:a16="http://schemas.microsoft.com/office/drawing/2014/main" id="{0FF928C9-FFCC-44AD-8E1D-3E91EA0F1951}"/>
              </a:ext>
            </a:extLst>
          </p:cNvPr>
          <p:cNvSpPr txBox="1"/>
          <p:nvPr/>
        </p:nvSpPr>
        <p:spPr>
          <a:xfrm>
            <a:off x="176493" y="126065"/>
            <a:ext cx="22156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Escucha.  </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9" name="TextBox 8">
            <a:hlinkClick r:id="" action="ppaction://noaction">
              <a:snd r:embed="rId5" name="7_escuchaquiquehableconmama.wav"/>
            </a:hlinkClick>
            <a:extLst>
              <a:ext uri="{FF2B5EF4-FFF2-40B4-BE49-F238E27FC236}">
                <a16:creationId xmlns:a16="http://schemas.microsoft.com/office/drawing/2014/main" id="{DC00125F-D4E9-4488-9B2C-34D083C7051E}"/>
              </a:ext>
            </a:extLst>
          </p:cNvPr>
          <p:cNvSpPr txBox="1"/>
          <p:nvPr/>
        </p:nvSpPr>
        <p:spPr>
          <a:xfrm>
            <a:off x="199680" y="594885"/>
            <a:ext cx="81705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Quique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habla</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con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mamá</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quién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describe?</a:t>
            </a:r>
          </a:p>
        </p:txBody>
      </p:sp>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graphicFrame>
        <p:nvGraphicFramePr>
          <p:cNvPr id="37" name="Table 36">
            <a:extLst>
              <a:ext uri="{FF2B5EF4-FFF2-40B4-BE49-F238E27FC236}">
                <a16:creationId xmlns:a16="http://schemas.microsoft.com/office/drawing/2014/main" id="{0EEDE50E-B927-419A-9060-C3C15AE131D7}"/>
              </a:ext>
            </a:extLst>
          </p:cNvPr>
          <p:cNvGraphicFramePr>
            <a:graphicFrameLocks noGrp="1"/>
          </p:cNvGraphicFramePr>
          <p:nvPr/>
        </p:nvGraphicFramePr>
        <p:xfrm>
          <a:off x="776927" y="1907202"/>
          <a:ext cx="4252443" cy="4473534"/>
        </p:xfrm>
        <a:graphic>
          <a:graphicData uri="http://schemas.openxmlformats.org/drawingml/2006/table">
            <a:tbl>
              <a:tblPr firstRow="1" bandRow="1">
                <a:tableStyleId>{5940675A-B579-460E-94D1-54222C63F5DA}</a:tableStyleId>
              </a:tblPr>
              <a:tblGrid>
                <a:gridCol w="1031165">
                  <a:extLst>
                    <a:ext uri="{9D8B030D-6E8A-4147-A177-3AD203B41FA5}">
                      <a16:colId xmlns:a16="http://schemas.microsoft.com/office/drawing/2014/main" val="1850966184"/>
                    </a:ext>
                  </a:extLst>
                </a:gridCol>
                <a:gridCol w="1610639">
                  <a:extLst>
                    <a:ext uri="{9D8B030D-6E8A-4147-A177-3AD203B41FA5}">
                      <a16:colId xmlns:a16="http://schemas.microsoft.com/office/drawing/2014/main" val="1107475559"/>
                    </a:ext>
                  </a:extLst>
                </a:gridCol>
                <a:gridCol w="1610639">
                  <a:extLst>
                    <a:ext uri="{9D8B030D-6E8A-4147-A177-3AD203B41FA5}">
                      <a16:colId xmlns:a16="http://schemas.microsoft.com/office/drawing/2014/main" val="568154920"/>
                    </a:ext>
                  </a:extLst>
                </a:gridCol>
              </a:tblGrid>
              <a:tr h="935181">
                <a:tc>
                  <a:txBody>
                    <a:bodyPr/>
                    <a:lstStyle/>
                    <a:p>
                      <a:endParaRPr lang="en-GB" sz="2500" dirty="0">
                        <a:solidFill>
                          <a:srgbClr val="002060"/>
                        </a:solidFill>
                      </a:endParaRPr>
                    </a:p>
                    <a:p>
                      <a:endParaRPr lang="en-GB" sz="2500" dirty="0">
                        <a:solidFill>
                          <a:srgbClr val="002060"/>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Sofía </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(I)</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r>
                        <a:rPr lang="en-GB" sz="2400" b="1" baseline="0" dirty="0" err="1">
                          <a:solidFill>
                            <a:srgbClr val="002060"/>
                          </a:solidFill>
                          <a:latin typeface="Century Gothic" panose="020B0502020202020204" pitchFamily="34" charset="0"/>
                        </a:rPr>
                        <a:t>otra</a:t>
                      </a:r>
                      <a:r>
                        <a:rPr lang="en-GB" sz="2400" b="1" baseline="0" dirty="0">
                          <a:solidFill>
                            <a:srgbClr val="002060"/>
                          </a:solidFill>
                          <a:latin typeface="Century Gothic" panose="020B0502020202020204" pitchFamily="34" charset="0"/>
                        </a:rPr>
                        <a:t> persona </a:t>
                      </a:r>
                      <a:r>
                        <a:rPr lang="en-GB" sz="1600" b="0" baseline="0" dirty="0">
                          <a:solidFill>
                            <a:srgbClr val="002060"/>
                          </a:solidFill>
                          <a:latin typeface="Century Gothic" panose="020B0502020202020204" pitchFamily="34" charset="0"/>
                        </a:rPr>
                        <a:t>(s/he)</a:t>
                      </a:r>
                      <a:endParaRPr lang="en-GB" sz="2400" b="0" baseline="0" dirty="0">
                        <a:solidFill>
                          <a:srgbClr val="002060"/>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98749083"/>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453837329"/>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14679948"/>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51074005"/>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63471968"/>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47530781"/>
                  </a:ext>
                </a:extLst>
              </a:tr>
              <a:tr h="567789">
                <a:tc>
                  <a:txBody>
                    <a:bodyPr/>
                    <a:lstStyle/>
                    <a:p>
                      <a:endParaRPr lang="en-GB" sz="28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0512164"/>
                  </a:ext>
                </a:extLst>
              </a:tr>
            </a:tbl>
          </a:graphicData>
        </a:graphic>
      </p:graphicFrame>
      <p:pic>
        <p:nvPicPr>
          <p:cNvPr id="38" name="Picture 37">
            <a:extLst>
              <a:ext uri="{FF2B5EF4-FFF2-40B4-BE49-F238E27FC236}">
                <a16:creationId xmlns:a16="http://schemas.microsoft.com/office/drawing/2014/main" id="{EB018E30-76CA-4724-B8EE-DD1E2F7E6D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8644" y="3050544"/>
            <a:ext cx="348418" cy="362935"/>
          </a:xfrm>
          <a:prstGeom prst="rect">
            <a:avLst/>
          </a:prstGeom>
        </p:spPr>
      </p:pic>
      <p:pic>
        <p:nvPicPr>
          <p:cNvPr id="39" name="Picture 38">
            <a:extLst>
              <a:ext uri="{FF2B5EF4-FFF2-40B4-BE49-F238E27FC236}">
                <a16:creationId xmlns:a16="http://schemas.microsoft.com/office/drawing/2014/main" id="{9E907C20-21AA-47C3-8F12-1BBA307276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7823" y="3592223"/>
            <a:ext cx="348418" cy="362935"/>
          </a:xfrm>
          <a:prstGeom prst="rect">
            <a:avLst/>
          </a:prstGeom>
        </p:spPr>
      </p:pic>
      <p:pic>
        <p:nvPicPr>
          <p:cNvPr id="40" name="Picture 39">
            <a:extLst>
              <a:ext uri="{FF2B5EF4-FFF2-40B4-BE49-F238E27FC236}">
                <a16:creationId xmlns:a16="http://schemas.microsoft.com/office/drawing/2014/main" id="{C2BA89E7-6934-48F5-AB4D-2421169CFF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085" y="4201548"/>
            <a:ext cx="348418" cy="362935"/>
          </a:xfrm>
          <a:prstGeom prst="rect">
            <a:avLst/>
          </a:prstGeom>
        </p:spPr>
      </p:pic>
      <p:pic>
        <p:nvPicPr>
          <p:cNvPr id="41" name="Picture 40">
            <a:extLst>
              <a:ext uri="{FF2B5EF4-FFF2-40B4-BE49-F238E27FC236}">
                <a16:creationId xmlns:a16="http://schemas.microsoft.com/office/drawing/2014/main" id="{818B8EDC-5DD2-4A7A-BC46-296C4C74F3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3794" y="4771794"/>
            <a:ext cx="348418" cy="362935"/>
          </a:xfrm>
          <a:prstGeom prst="rect">
            <a:avLst/>
          </a:prstGeom>
        </p:spPr>
      </p:pic>
      <p:pic>
        <p:nvPicPr>
          <p:cNvPr id="42" name="Picture 41">
            <a:extLst>
              <a:ext uri="{FF2B5EF4-FFF2-40B4-BE49-F238E27FC236}">
                <a16:creationId xmlns:a16="http://schemas.microsoft.com/office/drawing/2014/main" id="{1B434B00-22EC-4415-84A8-2312EBA399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1089" y="5328972"/>
            <a:ext cx="348418" cy="362935"/>
          </a:xfrm>
          <a:prstGeom prst="rect">
            <a:avLst/>
          </a:prstGeom>
        </p:spPr>
      </p:pic>
      <p:sp>
        <p:nvSpPr>
          <p:cNvPr id="43" name="TextBox 42">
            <a:extLst>
              <a:ext uri="{FF2B5EF4-FFF2-40B4-BE49-F238E27FC236}">
                <a16:creationId xmlns:a16="http://schemas.microsoft.com/office/drawing/2014/main" id="{24DAE36F-845A-4F06-A569-CA835345367C}"/>
              </a:ext>
            </a:extLst>
          </p:cNvPr>
          <p:cNvSpPr txBox="1"/>
          <p:nvPr/>
        </p:nvSpPr>
        <p:spPr>
          <a:xfrm>
            <a:off x="862814" y="2963189"/>
            <a:ext cx="10714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a:t>
            </a:r>
          </a:p>
        </p:txBody>
      </p:sp>
      <p:sp>
        <p:nvSpPr>
          <p:cNvPr id="44" name="TextBox 43">
            <a:extLst>
              <a:ext uri="{FF2B5EF4-FFF2-40B4-BE49-F238E27FC236}">
                <a16:creationId xmlns:a16="http://schemas.microsoft.com/office/drawing/2014/main" id="{5F1A00DC-F542-4C7D-A838-111D28475E5E}"/>
              </a:ext>
            </a:extLst>
          </p:cNvPr>
          <p:cNvSpPr txBox="1"/>
          <p:nvPr/>
        </p:nvSpPr>
        <p:spPr>
          <a:xfrm>
            <a:off x="828291" y="4701211"/>
            <a:ext cx="30898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a:t>
            </a:r>
          </a:p>
        </p:txBody>
      </p:sp>
      <p:sp>
        <p:nvSpPr>
          <p:cNvPr id="45" name="TextBox 44">
            <a:extLst>
              <a:ext uri="{FF2B5EF4-FFF2-40B4-BE49-F238E27FC236}">
                <a16:creationId xmlns:a16="http://schemas.microsoft.com/office/drawing/2014/main" id="{65E81D78-6789-4E24-9713-C1C60CC5143A}"/>
              </a:ext>
            </a:extLst>
          </p:cNvPr>
          <p:cNvSpPr txBox="1"/>
          <p:nvPr/>
        </p:nvSpPr>
        <p:spPr>
          <a:xfrm>
            <a:off x="792829" y="5815164"/>
            <a:ext cx="32700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46" name="TextBox 45">
            <a:extLst>
              <a:ext uri="{FF2B5EF4-FFF2-40B4-BE49-F238E27FC236}">
                <a16:creationId xmlns:a16="http://schemas.microsoft.com/office/drawing/2014/main" id="{C786E9D1-85D5-4552-9540-7EEECFFD5AEA}"/>
              </a:ext>
            </a:extLst>
          </p:cNvPr>
          <p:cNvSpPr txBox="1"/>
          <p:nvPr/>
        </p:nvSpPr>
        <p:spPr>
          <a:xfrm>
            <a:off x="882947" y="3521579"/>
            <a:ext cx="30898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  </a:t>
            </a:r>
          </a:p>
        </p:txBody>
      </p:sp>
      <p:sp>
        <p:nvSpPr>
          <p:cNvPr id="47" name="TextBox 46">
            <a:extLst>
              <a:ext uri="{FF2B5EF4-FFF2-40B4-BE49-F238E27FC236}">
                <a16:creationId xmlns:a16="http://schemas.microsoft.com/office/drawing/2014/main" id="{9CA3F436-2B79-411D-92AD-7875DBD08058}"/>
              </a:ext>
            </a:extLst>
          </p:cNvPr>
          <p:cNvSpPr txBox="1"/>
          <p:nvPr/>
        </p:nvSpPr>
        <p:spPr>
          <a:xfrm>
            <a:off x="856832" y="4096134"/>
            <a:ext cx="2512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sp>
        <p:nvSpPr>
          <p:cNvPr id="48" name="TextBox 47">
            <a:extLst>
              <a:ext uri="{FF2B5EF4-FFF2-40B4-BE49-F238E27FC236}">
                <a16:creationId xmlns:a16="http://schemas.microsoft.com/office/drawing/2014/main" id="{7FEE2A3A-1933-48FB-94EF-C551CDBACFE6}"/>
              </a:ext>
            </a:extLst>
          </p:cNvPr>
          <p:cNvSpPr txBox="1"/>
          <p:nvPr/>
        </p:nvSpPr>
        <p:spPr>
          <a:xfrm>
            <a:off x="828291" y="5244733"/>
            <a:ext cx="9319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p>
        </p:txBody>
      </p:sp>
      <p:pic>
        <p:nvPicPr>
          <p:cNvPr id="49" name="Picture 48">
            <a:extLst>
              <a:ext uri="{FF2B5EF4-FFF2-40B4-BE49-F238E27FC236}">
                <a16:creationId xmlns:a16="http://schemas.microsoft.com/office/drawing/2014/main" id="{83250B27-3B3C-4C0F-9F51-8B75CC2ACB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3638" y="5904040"/>
            <a:ext cx="348418" cy="362935"/>
          </a:xfrm>
          <a:prstGeom prst="rect">
            <a:avLst/>
          </a:prstGeom>
        </p:spPr>
      </p:pic>
      <p:sp>
        <p:nvSpPr>
          <p:cNvPr id="50" name="Rectangle: Rounded Corners 49">
            <a:hlinkClick r:id="" action="ppaction://noaction">
              <a:snd r:embed="rId7" name="1_soysano.wav"/>
            </a:hlinkClick>
            <a:extLst>
              <a:ext uri="{FF2B5EF4-FFF2-40B4-BE49-F238E27FC236}">
                <a16:creationId xmlns:a16="http://schemas.microsoft.com/office/drawing/2014/main" id="{AEDECE4B-25E8-4C88-8A73-0B17E004D349}"/>
              </a:ext>
            </a:extLst>
          </p:cNvPr>
          <p:cNvSpPr/>
          <p:nvPr/>
        </p:nvSpPr>
        <p:spPr>
          <a:xfrm>
            <a:off x="176493" y="3658803"/>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1</a:t>
            </a:r>
          </a:p>
        </p:txBody>
      </p:sp>
      <p:sp>
        <p:nvSpPr>
          <p:cNvPr id="51" name="Rectangle: Rounded Corners 50">
            <a:hlinkClick r:id="" action="ppaction://noaction">
              <a:snd r:embed="rId8" name="1_Esoyfeliz.wav"/>
            </a:hlinkClick>
            <a:extLst>
              <a:ext uri="{FF2B5EF4-FFF2-40B4-BE49-F238E27FC236}">
                <a16:creationId xmlns:a16="http://schemas.microsoft.com/office/drawing/2014/main" id="{C5BD178F-84EE-458B-8673-BFE711E491C7}"/>
              </a:ext>
            </a:extLst>
          </p:cNvPr>
          <p:cNvSpPr/>
          <p:nvPr/>
        </p:nvSpPr>
        <p:spPr>
          <a:xfrm>
            <a:off x="175309" y="3115216"/>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Ej</a:t>
            </a:r>
            <a:endParaRPr kumimoji="0" lang="en-GB" sz="16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endParaRPr>
          </a:p>
        </p:txBody>
      </p:sp>
      <p:sp>
        <p:nvSpPr>
          <p:cNvPr id="52" name="Rectangle: Rounded Corners 51">
            <a:hlinkClick r:id="" action="ppaction://noaction">
              <a:snd r:embed="rId9" name="4_3soyincreible.wav"/>
            </a:hlinkClick>
            <a:extLst>
              <a:ext uri="{FF2B5EF4-FFF2-40B4-BE49-F238E27FC236}">
                <a16:creationId xmlns:a16="http://schemas.microsoft.com/office/drawing/2014/main" id="{A6A277E4-0A69-44B8-8533-97B815156093}"/>
              </a:ext>
            </a:extLst>
          </p:cNvPr>
          <p:cNvSpPr/>
          <p:nvPr/>
        </p:nvSpPr>
        <p:spPr>
          <a:xfrm>
            <a:off x="149895" y="4792711"/>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3</a:t>
            </a:r>
          </a:p>
        </p:txBody>
      </p:sp>
      <p:sp>
        <p:nvSpPr>
          <p:cNvPr id="53" name="Rectangle: Rounded Corners 52">
            <a:hlinkClick r:id="" action="ppaction://noaction">
              <a:snd r:embed="rId10" name="3_2esactivo.wav"/>
            </a:hlinkClick>
            <a:extLst>
              <a:ext uri="{FF2B5EF4-FFF2-40B4-BE49-F238E27FC236}">
                <a16:creationId xmlns:a16="http://schemas.microsoft.com/office/drawing/2014/main" id="{F9368BAD-DAB6-4709-B0EA-971C5096913F}"/>
              </a:ext>
            </a:extLst>
          </p:cNvPr>
          <p:cNvSpPr/>
          <p:nvPr/>
        </p:nvSpPr>
        <p:spPr>
          <a:xfrm>
            <a:off x="156449" y="4243384"/>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2</a:t>
            </a:r>
          </a:p>
        </p:txBody>
      </p:sp>
      <p:sp>
        <p:nvSpPr>
          <p:cNvPr id="54" name="Rectangle: Rounded Corners 53">
            <a:hlinkClick r:id="" action="ppaction://noaction">
              <a:snd r:embed="rId11" name="5_4espesado.wav"/>
            </a:hlinkClick>
            <a:extLst>
              <a:ext uri="{FF2B5EF4-FFF2-40B4-BE49-F238E27FC236}">
                <a16:creationId xmlns:a16="http://schemas.microsoft.com/office/drawing/2014/main" id="{E177B52F-45E4-4D30-9D89-E3B35EAFBE01}"/>
              </a:ext>
            </a:extLst>
          </p:cNvPr>
          <p:cNvSpPr/>
          <p:nvPr/>
        </p:nvSpPr>
        <p:spPr>
          <a:xfrm>
            <a:off x="155964" y="5371552"/>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4</a:t>
            </a:r>
          </a:p>
        </p:txBody>
      </p:sp>
      <p:sp>
        <p:nvSpPr>
          <p:cNvPr id="55" name="Rectangle: Rounded Corners 54">
            <a:hlinkClick r:id="" action="ppaction://noaction">
              <a:snd r:embed="rId12" name="6_5espositiva.wav"/>
            </a:hlinkClick>
            <a:extLst>
              <a:ext uri="{FF2B5EF4-FFF2-40B4-BE49-F238E27FC236}">
                <a16:creationId xmlns:a16="http://schemas.microsoft.com/office/drawing/2014/main" id="{C6B4D254-8D1D-4C1E-963D-D81C26BE80C7}"/>
              </a:ext>
            </a:extLst>
          </p:cNvPr>
          <p:cNvSpPr/>
          <p:nvPr/>
        </p:nvSpPr>
        <p:spPr>
          <a:xfrm>
            <a:off x="144896" y="5942016"/>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5</a:t>
            </a:r>
          </a:p>
        </p:txBody>
      </p:sp>
      <p:sp>
        <p:nvSpPr>
          <p:cNvPr id="56" name="Speech Bubble: Rectangle with Corners Rounded 55">
            <a:extLst>
              <a:ext uri="{FF2B5EF4-FFF2-40B4-BE49-F238E27FC236}">
                <a16:creationId xmlns:a16="http://schemas.microsoft.com/office/drawing/2014/main" id="{E20BB83D-AA22-44A8-84E8-8A1FED15979A}"/>
              </a:ext>
            </a:extLst>
          </p:cNvPr>
          <p:cNvSpPr/>
          <p:nvPr/>
        </p:nvSpPr>
        <p:spPr>
          <a:xfrm>
            <a:off x="8764791" y="3562288"/>
            <a:ext cx="3282313" cy="3019641"/>
          </a:xfrm>
          <a:prstGeom prst="wedgeRoundRectCallout">
            <a:avLst>
              <a:gd name="adj1" fmla="val 35158"/>
              <a:gd name="adj2" fmla="val -72763"/>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Adjectives</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that end in ‘</a:t>
            </a:r>
            <a:r>
              <a:rPr kumimoji="0" lang="en-GB" sz="2400" b="1" i="0" u="none" strike="noStrike" kern="0" cap="none" spc="0" normalizeH="0" baseline="0" noProof="0" dirty="0">
                <a:ln>
                  <a:noFill/>
                </a:ln>
                <a:solidFill>
                  <a:srgbClr val="0070C0"/>
                </a:solidFill>
                <a:effectLst/>
                <a:uLnTx/>
                <a:uFillTx/>
                <a:latin typeface="Century Gothic" panose="020B0502020202020204" pitchFamily="34" charset="0"/>
                <a:ea typeface="+mn-ea"/>
                <a:cs typeface="+mn-cs"/>
                <a:sym typeface="Arial"/>
              </a:rPr>
              <a:t>o</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change to an ‘</a:t>
            </a:r>
            <a:r>
              <a:rPr kumimoji="0" lang="en-GB" sz="2400" b="1" i="0" u="none" strike="noStrike" kern="0" cap="none" spc="0" normalizeH="0" baseline="0" noProof="0" dirty="0">
                <a:ln>
                  <a:noFill/>
                </a:ln>
                <a:solidFill>
                  <a:srgbClr val="FF0000"/>
                </a:solidFill>
                <a:effectLst/>
                <a:uLnTx/>
                <a:uFillTx/>
                <a:latin typeface="Century Gothic" panose="020B0502020202020204" pitchFamily="34" charset="0"/>
                <a:ea typeface="+mn-ea"/>
                <a:cs typeface="+mn-cs"/>
                <a:sym typeface="Arial"/>
              </a:rPr>
              <a:t>a</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when the person or animal being described is female.</a:t>
            </a:r>
          </a:p>
        </p:txBody>
      </p:sp>
      <p:sp>
        <p:nvSpPr>
          <p:cNvPr id="57" name="TextBox 56">
            <a:extLst>
              <a:ext uri="{FF2B5EF4-FFF2-40B4-BE49-F238E27FC236}">
                <a16:creationId xmlns:a16="http://schemas.microsoft.com/office/drawing/2014/main" id="{AB220268-9459-4D8B-8D39-4C50978BE62F}"/>
              </a:ext>
            </a:extLst>
          </p:cNvPr>
          <p:cNvSpPr txBox="1"/>
          <p:nvPr/>
        </p:nvSpPr>
        <p:spPr>
          <a:xfrm>
            <a:off x="713095" y="1380955"/>
            <a:ext cx="26244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el verbo.</a:t>
            </a:r>
          </a:p>
        </p:txBody>
      </p:sp>
      <p:sp>
        <p:nvSpPr>
          <p:cNvPr id="58" name="TextBox 57">
            <a:extLst>
              <a:ext uri="{FF2B5EF4-FFF2-40B4-BE49-F238E27FC236}">
                <a16:creationId xmlns:a16="http://schemas.microsoft.com/office/drawing/2014/main" id="{5F2EE339-3A3E-42EA-869E-A5391288E8F7}"/>
              </a:ext>
            </a:extLst>
          </p:cNvPr>
          <p:cNvSpPr txBox="1"/>
          <p:nvPr/>
        </p:nvSpPr>
        <p:spPr>
          <a:xfrm>
            <a:off x="3324033" y="1379071"/>
            <a:ext cx="12634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Marca.</a:t>
            </a:r>
          </a:p>
        </p:txBody>
      </p:sp>
      <p:pic>
        <p:nvPicPr>
          <p:cNvPr id="59" name="Picture 58">
            <a:extLst>
              <a:ext uri="{FF2B5EF4-FFF2-40B4-BE49-F238E27FC236}">
                <a16:creationId xmlns:a16="http://schemas.microsoft.com/office/drawing/2014/main" id="{32CEB05A-CEE3-42DD-9300-761BD9B647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5284" y="1353425"/>
            <a:ext cx="348418" cy="362935"/>
          </a:xfrm>
          <a:prstGeom prst="rect">
            <a:avLst/>
          </a:prstGeom>
        </p:spPr>
      </p:pic>
      <p:sp>
        <p:nvSpPr>
          <p:cNvPr id="60" name="TextBox 59">
            <a:extLst>
              <a:ext uri="{FF2B5EF4-FFF2-40B4-BE49-F238E27FC236}">
                <a16:creationId xmlns:a16="http://schemas.microsoft.com/office/drawing/2014/main" id="{0DE3DABD-2331-4FCC-9AAB-11EF245FE2B8}"/>
              </a:ext>
            </a:extLst>
          </p:cNvPr>
          <p:cNvSpPr txBox="1"/>
          <p:nvPr/>
        </p:nvSpPr>
        <p:spPr>
          <a:xfrm>
            <a:off x="5068961" y="4121405"/>
            <a:ext cx="15941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Ángela</a:t>
            </a:r>
            <a:endPar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A7947B4C-ED53-4007-BA29-8895FAC592EB}"/>
              </a:ext>
            </a:extLst>
          </p:cNvPr>
          <p:cNvSpPr txBox="1"/>
          <p:nvPr/>
        </p:nvSpPr>
        <p:spPr>
          <a:xfrm>
            <a:off x="5132228" y="5088781"/>
            <a:ext cx="16939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Rubén</a:t>
            </a:r>
          </a:p>
        </p:txBody>
      </p:sp>
      <p:sp>
        <p:nvSpPr>
          <p:cNvPr id="62" name="TextBox 61">
            <a:extLst>
              <a:ext uri="{FF2B5EF4-FFF2-40B4-BE49-F238E27FC236}">
                <a16:creationId xmlns:a16="http://schemas.microsoft.com/office/drawing/2014/main" id="{11FA614A-E4A2-4F00-B6AF-19CC5C56689A}"/>
              </a:ext>
            </a:extLst>
          </p:cNvPr>
          <p:cNvSpPr txBox="1"/>
          <p:nvPr/>
        </p:nvSpPr>
        <p:spPr>
          <a:xfrm>
            <a:off x="5107879" y="5699378"/>
            <a:ext cx="14788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Ángela</a:t>
            </a:r>
            <a:endPar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E4BF9181-8BB1-4141-9FCA-8E01B075780C}"/>
              </a:ext>
            </a:extLst>
          </p:cNvPr>
          <p:cNvSpPr txBox="1"/>
          <p:nvPr/>
        </p:nvSpPr>
        <p:spPr>
          <a:xfrm>
            <a:off x="6813183" y="4102999"/>
            <a:ext cx="16939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active</a:t>
            </a:r>
          </a:p>
        </p:txBody>
      </p:sp>
      <p:sp>
        <p:nvSpPr>
          <p:cNvPr id="64" name="TextBox 63">
            <a:extLst>
              <a:ext uri="{FF2B5EF4-FFF2-40B4-BE49-F238E27FC236}">
                <a16:creationId xmlns:a16="http://schemas.microsoft.com/office/drawing/2014/main" id="{4DC61688-05BC-4B7A-AE2F-424007A5D3F8}"/>
              </a:ext>
            </a:extLst>
          </p:cNvPr>
          <p:cNvSpPr txBox="1"/>
          <p:nvPr/>
        </p:nvSpPr>
        <p:spPr>
          <a:xfrm>
            <a:off x="6727842" y="5096486"/>
            <a:ext cx="1896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annoying</a:t>
            </a:r>
          </a:p>
        </p:txBody>
      </p:sp>
      <p:sp>
        <p:nvSpPr>
          <p:cNvPr id="65" name="TextBox 64">
            <a:extLst>
              <a:ext uri="{FF2B5EF4-FFF2-40B4-BE49-F238E27FC236}">
                <a16:creationId xmlns:a16="http://schemas.microsoft.com/office/drawing/2014/main" id="{F841847C-2299-4760-A669-0E276A65DE32}"/>
              </a:ext>
            </a:extLst>
          </p:cNvPr>
          <p:cNvSpPr txBox="1"/>
          <p:nvPr/>
        </p:nvSpPr>
        <p:spPr>
          <a:xfrm>
            <a:off x="6766119" y="5680406"/>
            <a:ext cx="15449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positive</a:t>
            </a:r>
          </a:p>
        </p:txBody>
      </p:sp>
      <p:sp>
        <p:nvSpPr>
          <p:cNvPr id="68" name="TextBox 3">
            <a:extLst>
              <a:ext uri="{FF2B5EF4-FFF2-40B4-BE49-F238E27FC236}">
                <a16:creationId xmlns:a16="http://schemas.microsoft.com/office/drawing/2014/main" id="{7CC7002B-C6E3-435F-9569-B74457AB37CB}"/>
              </a:ext>
            </a:extLst>
          </p:cNvPr>
          <p:cNvSpPr txBox="1"/>
          <p:nvPr/>
        </p:nvSpPr>
        <p:spPr>
          <a:xfrm>
            <a:off x="5107879" y="1918277"/>
            <a:ext cx="486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Escucha</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el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adjetivo</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 Rubén o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69" name="TextBox 3">
            <a:extLst>
              <a:ext uri="{FF2B5EF4-FFF2-40B4-BE49-F238E27FC236}">
                <a16:creationId xmlns:a16="http://schemas.microsoft.com/office/drawing/2014/main" id="{B36BC931-EC14-4315-906F-7E005A26F292}"/>
              </a:ext>
            </a:extLst>
          </p:cNvPr>
          <p:cNvSpPr txBox="1"/>
          <p:nvPr/>
        </p:nvSpPr>
        <p:spPr>
          <a:xfrm>
            <a:off x="6684488" y="2970848"/>
            <a:ext cx="4861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¿en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70" name="Picture 69" descr="A picture containing text, toy, doll&#10;&#10;Description automatically generated">
            <a:extLst>
              <a:ext uri="{FF2B5EF4-FFF2-40B4-BE49-F238E27FC236}">
                <a16:creationId xmlns:a16="http://schemas.microsoft.com/office/drawing/2014/main" id="{A1A2FA6F-4E63-4B11-906B-66A39B146CC1}"/>
              </a:ext>
            </a:extLst>
          </p:cNvPr>
          <p:cNvPicPr>
            <a:picLocks noChangeAspect="1"/>
          </p:cNvPicPr>
          <p:nvPr/>
        </p:nvPicPr>
        <p:blipFill>
          <a:blip r:embed="rId13"/>
          <a:stretch>
            <a:fillRect/>
          </a:stretch>
        </p:blipFill>
        <p:spPr>
          <a:xfrm>
            <a:off x="7866135" y="302590"/>
            <a:ext cx="936716" cy="1522165"/>
          </a:xfrm>
          <a:prstGeom prst="rect">
            <a:avLst/>
          </a:prstGeom>
        </p:spPr>
      </p:pic>
      <p:pic>
        <p:nvPicPr>
          <p:cNvPr id="71" name="Picture 70">
            <a:extLst>
              <a:ext uri="{FF2B5EF4-FFF2-40B4-BE49-F238E27FC236}">
                <a16:creationId xmlns:a16="http://schemas.microsoft.com/office/drawing/2014/main" id="{B5A625FC-C899-4EEB-9119-D89FB29C8AD2}"/>
              </a:ext>
            </a:extLst>
          </p:cNvPr>
          <p:cNvPicPr>
            <a:picLocks noChangeAspect="1"/>
          </p:cNvPicPr>
          <p:nvPr/>
        </p:nvPicPr>
        <p:blipFill>
          <a:blip r:embed="rId14"/>
          <a:stretch>
            <a:fillRect/>
          </a:stretch>
        </p:blipFill>
        <p:spPr>
          <a:xfrm>
            <a:off x="8918612" y="68046"/>
            <a:ext cx="1454500" cy="1744733"/>
          </a:xfrm>
          <a:prstGeom prst="rect">
            <a:avLst/>
          </a:prstGeom>
        </p:spPr>
      </p:pic>
    </p:spTree>
    <p:extLst>
      <p:ext uri="{BB962C8B-B14F-4D97-AF65-F5344CB8AC3E}">
        <p14:creationId xmlns:p14="http://schemas.microsoft.com/office/powerpoint/2010/main" val="36064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additive="base">
                                        <p:cTn id="77" dur="500" fill="hold"/>
                                        <p:tgtEl>
                                          <p:spTgt spid="68"/>
                                        </p:tgtEl>
                                        <p:attrNameLst>
                                          <p:attrName>ppt_x</p:attrName>
                                        </p:attrNameLst>
                                      </p:cBhvr>
                                      <p:tavLst>
                                        <p:tav tm="0">
                                          <p:val>
                                            <p:strVal val="#ppt_x"/>
                                          </p:val>
                                        </p:tav>
                                        <p:tav tm="100000">
                                          <p:val>
                                            <p:strVal val="#ppt_x"/>
                                          </p:val>
                                        </p:tav>
                                      </p:tavLst>
                                    </p:anim>
                                    <p:anim calcmode="lin" valueType="num">
                                      <p:cBhvr additive="base">
                                        <p:cTn id="7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ppt_x"/>
                                          </p:val>
                                        </p:tav>
                                        <p:tav tm="100000">
                                          <p:val>
                                            <p:strVal val="#ppt_x"/>
                                          </p:val>
                                        </p:tav>
                                      </p:tavLst>
                                    </p:anim>
                                    <p:anim calcmode="lin" valueType="num">
                                      <p:cBhvr additive="base">
                                        <p:cTn id="9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2" presetClass="entr" presetSubtype="4" fill="hold" nodeType="with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500" fill="hold"/>
                                        <p:tgtEl>
                                          <p:spTgt spid="70"/>
                                        </p:tgtEl>
                                        <p:attrNameLst>
                                          <p:attrName>ppt_x</p:attrName>
                                        </p:attrNameLst>
                                      </p:cBhvr>
                                      <p:tavLst>
                                        <p:tav tm="0">
                                          <p:val>
                                            <p:strVal val="#ppt_x"/>
                                          </p:val>
                                        </p:tav>
                                        <p:tav tm="100000">
                                          <p:val>
                                            <p:strVal val="#ppt_x"/>
                                          </p:val>
                                        </p:tav>
                                      </p:tavLst>
                                    </p:anim>
                                    <p:anim calcmode="lin" valueType="num">
                                      <p:cBhvr additive="base">
                                        <p:cTn id="1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6" grpId="0" animBg="1"/>
      <p:bldP spid="57" grpId="0"/>
      <p:bldP spid="58" grpId="0"/>
      <p:bldP spid="60" grpId="0"/>
      <p:bldP spid="61" grpId="0"/>
      <p:bldP spid="62" grpId="0"/>
      <p:bldP spid="63" grpId="0"/>
      <p:bldP spid="64" grpId="0"/>
      <p:bldP spid="65"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pic>
        <p:nvPicPr>
          <p:cNvPr id="10" name="Picture 2" descr="Calendar, Agenda, Notes, Scheduling, Planning, Marking">
            <a:extLst>
              <a:ext uri="{FF2B5EF4-FFF2-40B4-BE49-F238E27FC236}">
                <a16:creationId xmlns:a16="http://schemas.microsoft.com/office/drawing/2014/main" id="{C44F5006-73ED-4EAB-ADF9-9A4C3513F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242" y="248472"/>
            <a:ext cx="2561728" cy="2692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5ACDEE0-751E-4C8B-B62E-91B89EDC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2345" y="914400"/>
            <a:ext cx="232968" cy="242675"/>
          </a:xfrm>
          <a:prstGeom prst="rect">
            <a:avLst/>
          </a:prstGeom>
        </p:spPr>
      </p:pic>
      <p:pic>
        <p:nvPicPr>
          <p:cNvPr id="12" name="Picture 11">
            <a:extLst>
              <a:ext uri="{FF2B5EF4-FFF2-40B4-BE49-F238E27FC236}">
                <a16:creationId xmlns:a16="http://schemas.microsoft.com/office/drawing/2014/main" id="{A2B1A416-6CDA-4315-8BE7-1BBAEC5FF4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182" y="914400"/>
            <a:ext cx="232968" cy="242675"/>
          </a:xfrm>
          <a:prstGeom prst="rect">
            <a:avLst/>
          </a:prstGeom>
        </p:spPr>
      </p:pic>
      <p:pic>
        <p:nvPicPr>
          <p:cNvPr id="13" name="Picture 12">
            <a:extLst>
              <a:ext uri="{FF2B5EF4-FFF2-40B4-BE49-F238E27FC236}">
                <a16:creationId xmlns:a16="http://schemas.microsoft.com/office/drawing/2014/main" id="{9903AE3C-834C-4E7A-BDCC-A06693D7B6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334" y="914400"/>
            <a:ext cx="232968" cy="242675"/>
          </a:xfrm>
          <a:prstGeom prst="rect">
            <a:avLst/>
          </a:prstGeom>
        </p:spPr>
      </p:pic>
      <p:pic>
        <p:nvPicPr>
          <p:cNvPr id="21" name="Picture 20">
            <a:extLst>
              <a:ext uri="{FF2B5EF4-FFF2-40B4-BE49-F238E27FC236}">
                <a16:creationId xmlns:a16="http://schemas.microsoft.com/office/drawing/2014/main" id="{7891B3D4-8B98-46D7-BA8D-0990469804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879" y="1321617"/>
            <a:ext cx="232968" cy="242675"/>
          </a:xfrm>
          <a:prstGeom prst="rect">
            <a:avLst/>
          </a:prstGeom>
        </p:spPr>
      </p:pic>
      <p:pic>
        <p:nvPicPr>
          <p:cNvPr id="22" name="Picture 21">
            <a:extLst>
              <a:ext uri="{FF2B5EF4-FFF2-40B4-BE49-F238E27FC236}">
                <a16:creationId xmlns:a16="http://schemas.microsoft.com/office/drawing/2014/main" id="{E3BAE8FC-4C30-477D-813D-5CC05F7C5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8031" y="1321617"/>
            <a:ext cx="232968" cy="242675"/>
          </a:xfrm>
          <a:prstGeom prst="rect">
            <a:avLst/>
          </a:prstGeom>
        </p:spPr>
      </p:pic>
      <p:pic>
        <p:nvPicPr>
          <p:cNvPr id="23" name="Picture 22">
            <a:extLst>
              <a:ext uri="{FF2B5EF4-FFF2-40B4-BE49-F238E27FC236}">
                <a16:creationId xmlns:a16="http://schemas.microsoft.com/office/drawing/2014/main" id="{A32CB2C2-2B9B-462C-B848-CC2BBD872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7868" y="1321617"/>
            <a:ext cx="232968" cy="242675"/>
          </a:xfrm>
          <a:prstGeom prst="rect">
            <a:avLst/>
          </a:prstGeom>
        </p:spPr>
      </p:pic>
      <p:pic>
        <p:nvPicPr>
          <p:cNvPr id="24" name="Picture 23">
            <a:extLst>
              <a:ext uri="{FF2B5EF4-FFF2-40B4-BE49-F238E27FC236}">
                <a16:creationId xmlns:a16="http://schemas.microsoft.com/office/drawing/2014/main" id="{8A930954-605A-41DE-96E4-E79130126E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372" y="1335265"/>
            <a:ext cx="232968" cy="242675"/>
          </a:xfrm>
          <a:prstGeom prst="rect">
            <a:avLst/>
          </a:prstGeom>
        </p:spPr>
      </p:pic>
      <p:pic>
        <p:nvPicPr>
          <p:cNvPr id="25" name="Picture 24">
            <a:extLst>
              <a:ext uri="{FF2B5EF4-FFF2-40B4-BE49-F238E27FC236}">
                <a16:creationId xmlns:a16="http://schemas.microsoft.com/office/drawing/2014/main" id="{AB5E4CAF-1C20-4971-92DB-3879E018C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8687" y="1746913"/>
            <a:ext cx="211103" cy="219899"/>
          </a:xfrm>
          <a:prstGeom prst="rect">
            <a:avLst/>
          </a:prstGeom>
        </p:spPr>
      </p:pic>
      <p:pic>
        <p:nvPicPr>
          <p:cNvPr id="26" name="Picture 25">
            <a:extLst>
              <a:ext uri="{FF2B5EF4-FFF2-40B4-BE49-F238E27FC236}">
                <a16:creationId xmlns:a16="http://schemas.microsoft.com/office/drawing/2014/main" id="{2D6338EF-6700-4742-98FA-F2F45CE9C2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0839" y="1746913"/>
            <a:ext cx="211103" cy="219899"/>
          </a:xfrm>
          <a:prstGeom prst="rect">
            <a:avLst/>
          </a:prstGeom>
        </p:spPr>
      </p:pic>
      <p:pic>
        <p:nvPicPr>
          <p:cNvPr id="27" name="Picture 26">
            <a:extLst>
              <a:ext uri="{FF2B5EF4-FFF2-40B4-BE49-F238E27FC236}">
                <a16:creationId xmlns:a16="http://schemas.microsoft.com/office/drawing/2014/main" id="{97BFBA91-221D-43DD-AAE9-7F383A5DF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2828" y="1746913"/>
            <a:ext cx="211103" cy="219899"/>
          </a:xfrm>
          <a:prstGeom prst="rect">
            <a:avLst/>
          </a:prstGeom>
        </p:spPr>
      </p:pic>
      <p:pic>
        <p:nvPicPr>
          <p:cNvPr id="28" name="Picture 27">
            <a:extLst>
              <a:ext uri="{FF2B5EF4-FFF2-40B4-BE49-F238E27FC236}">
                <a16:creationId xmlns:a16="http://schemas.microsoft.com/office/drawing/2014/main" id="{CB4D8146-244D-4784-896A-FE115B57E5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849" y="2122530"/>
            <a:ext cx="232968" cy="242675"/>
          </a:xfrm>
          <a:prstGeom prst="rect">
            <a:avLst/>
          </a:prstGeom>
        </p:spPr>
      </p:pic>
      <p:pic>
        <p:nvPicPr>
          <p:cNvPr id="29" name="Picture 28">
            <a:extLst>
              <a:ext uri="{FF2B5EF4-FFF2-40B4-BE49-F238E27FC236}">
                <a16:creationId xmlns:a16="http://schemas.microsoft.com/office/drawing/2014/main" id="{30995311-8F2A-4767-9B43-0FE24FAE99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001" y="2122530"/>
            <a:ext cx="232968" cy="242675"/>
          </a:xfrm>
          <a:prstGeom prst="rect">
            <a:avLst/>
          </a:prstGeom>
        </p:spPr>
      </p:pic>
      <p:pic>
        <p:nvPicPr>
          <p:cNvPr id="30" name="Picture 29">
            <a:extLst>
              <a:ext uri="{FF2B5EF4-FFF2-40B4-BE49-F238E27FC236}">
                <a16:creationId xmlns:a16="http://schemas.microsoft.com/office/drawing/2014/main" id="{4F4A70B7-4E83-43C5-BA84-8FA6E15C70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2838" y="2122530"/>
            <a:ext cx="232968" cy="242675"/>
          </a:xfrm>
          <a:prstGeom prst="rect">
            <a:avLst/>
          </a:prstGeom>
        </p:spPr>
      </p:pic>
      <p:pic>
        <p:nvPicPr>
          <p:cNvPr id="31" name="Picture 30">
            <a:extLst>
              <a:ext uri="{FF2B5EF4-FFF2-40B4-BE49-F238E27FC236}">
                <a16:creationId xmlns:a16="http://schemas.microsoft.com/office/drawing/2014/main" id="{B920E305-7A69-4F19-B09E-90E2AB3B42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4990" y="2122530"/>
            <a:ext cx="232968" cy="242675"/>
          </a:xfrm>
          <a:prstGeom prst="rect">
            <a:avLst/>
          </a:prstGeom>
        </p:spPr>
      </p:pic>
      <p:pic>
        <p:nvPicPr>
          <p:cNvPr id="32" name="Picture 31">
            <a:extLst>
              <a:ext uri="{FF2B5EF4-FFF2-40B4-BE49-F238E27FC236}">
                <a16:creationId xmlns:a16="http://schemas.microsoft.com/office/drawing/2014/main" id="{6BC52DE2-5F81-4E0D-BD3C-41A818610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182" y="1746913"/>
            <a:ext cx="232968" cy="242675"/>
          </a:xfrm>
          <a:prstGeom prst="rect">
            <a:avLst/>
          </a:prstGeom>
        </p:spPr>
      </p:pic>
      <p:pic>
        <p:nvPicPr>
          <p:cNvPr id="33" name="Picture 32">
            <a:extLst>
              <a:ext uri="{FF2B5EF4-FFF2-40B4-BE49-F238E27FC236}">
                <a16:creationId xmlns:a16="http://schemas.microsoft.com/office/drawing/2014/main" id="{A8FBAA32-FCDB-42F0-94CB-FAB4B1198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1872" y="2122530"/>
            <a:ext cx="232968" cy="242675"/>
          </a:xfrm>
          <a:prstGeom prst="rect">
            <a:avLst/>
          </a:prstGeom>
        </p:spPr>
      </p:pic>
      <p:pic>
        <p:nvPicPr>
          <p:cNvPr id="34" name="Picture 33">
            <a:extLst>
              <a:ext uri="{FF2B5EF4-FFF2-40B4-BE49-F238E27FC236}">
                <a16:creationId xmlns:a16="http://schemas.microsoft.com/office/drawing/2014/main" id="{2D2FD1D2-B24F-4666-99E3-64F86C537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6822" y="2520923"/>
            <a:ext cx="232968" cy="242675"/>
          </a:xfrm>
          <a:prstGeom prst="rect">
            <a:avLst/>
          </a:prstGeom>
        </p:spPr>
      </p:pic>
      <p:pic>
        <p:nvPicPr>
          <p:cNvPr id="35" name="Picture 34">
            <a:extLst>
              <a:ext uri="{FF2B5EF4-FFF2-40B4-BE49-F238E27FC236}">
                <a16:creationId xmlns:a16="http://schemas.microsoft.com/office/drawing/2014/main" id="{4BD83E8E-FC22-4FA1-A7A7-E624226DA5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8811" y="2520923"/>
            <a:ext cx="232968" cy="242675"/>
          </a:xfrm>
          <a:prstGeom prst="rect">
            <a:avLst/>
          </a:prstGeom>
        </p:spPr>
      </p:pic>
      <p:pic>
        <p:nvPicPr>
          <p:cNvPr id="36" name="Picture 35">
            <a:extLst>
              <a:ext uri="{FF2B5EF4-FFF2-40B4-BE49-F238E27FC236}">
                <a16:creationId xmlns:a16="http://schemas.microsoft.com/office/drawing/2014/main" id="{E85B4ABE-8FCF-43AF-8D60-5BBC84D11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0963" y="2520923"/>
            <a:ext cx="232968" cy="242675"/>
          </a:xfrm>
          <a:prstGeom prst="rect">
            <a:avLst/>
          </a:prstGeom>
        </p:spPr>
      </p:pic>
      <p:sp>
        <p:nvSpPr>
          <p:cNvPr id="37" name="TextBox 36">
            <a:extLst>
              <a:ext uri="{FF2B5EF4-FFF2-40B4-BE49-F238E27FC236}">
                <a16:creationId xmlns:a16="http://schemas.microsoft.com/office/drawing/2014/main" id="{2DA03446-ADA5-4896-8079-4C2205DA76B9}"/>
              </a:ext>
            </a:extLst>
          </p:cNvPr>
          <p:cNvSpPr txBox="1"/>
          <p:nvPr/>
        </p:nvSpPr>
        <p:spPr>
          <a:xfrm>
            <a:off x="886658" y="2291633"/>
            <a:ext cx="3530134" cy="707886"/>
          </a:xfrm>
          <a:prstGeom prst="rect">
            <a:avLst/>
          </a:prstGeom>
          <a:solidFill>
            <a:schemeClr val="bg1"/>
          </a:solidFill>
        </p:spPr>
        <p:txBody>
          <a:bodyPr wrap="none" rtlCol="0">
            <a:spAutoFit/>
          </a:bodyPr>
          <a:lstStyle/>
          <a:p>
            <a:r>
              <a:rPr lang="en-GB" sz="4000" b="1" dirty="0" err="1">
                <a:solidFill>
                  <a:srgbClr val="002060"/>
                </a:solidFill>
                <a:latin typeface="Century Gothic" panose="020B0502020202020204" pitchFamily="34" charset="0"/>
              </a:rPr>
              <a:t>normalmente</a:t>
            </a:r>
            <a:endParaRPr lang="en-GB" sz="40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2242E471-A679-4D38-8A43-198948D3A7D9}"/>
              </a:ext>
            </a:extLst>
          </p:cNvPr>
          <p:cNvSpPr txBox="1"/>
          <p:nvPr/>
        </p:nvSpPr>
        <p:spPr>
          <a:xfrm>
            <a:off x="886658" y="5746791"/>
            <a:ext cx="2175596" cy="707886"/>
          </a:xfrm>
          <a:prstGeom prst="rect">
            <a:avLst/>
          </a:prstGeom>
          <a:solidFill>
            <a:schemeClr val="bg1"/>
          </a:solidFill>
        </p:spPr>
        <p:txBody>
          <a:bodyPr wrap="none" rtlCol="0">
            <a:spAutoFit/>
          </a:bodyPr>
          <a:lstStyle/>
          <a:p>
            <a:r>
              <a:rPr lang="en-GB" sz="4000" b="1" dirty="0" err="1">
                <a:solidFill>
                  <a:srgbClr val="002060"/>
                </a:solidFill>
                <a:latin typeface="Century Gothic" panose="020B0502020202020204" pitchFamily="34" charset="0"/>
              </a:rPr>
              <a:t>siempre</a:t>
            </a:r>
            <a:endParaRPr lang="en-GB" sz="4000" b="1" dirty="0">
              <a:solidFill>
                <a:srgbClr val="002060"/>
              </a:solidFill>
              <a:latin typeface="Century Gothic" panose="020B0502020202020204" pitchFamily="34" charset="0"/>
            </a:endParaRPr>
          </a:p>
        </p:txBody>
      </p:sp>
      <p:pic>
        <p:nvPicPr>
          <p:cNvPr id="39" name="Picture 2" descr="Calendar, Agenda, Notes, Scheduling, Planning, Marking">
            <a:extLst>
              <a:ext uri="{FF2B5EF4-FFF2-40B4-BE49-F238E27FC236}">
                <a16:creationId xmlns:a16="http://schemas.microsoft.com/office/drawing/2014/main" id="{085ABE09-BA14-4C75-BAF9-401D1A729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242" y="4014236"/>
            <a:ext cx="2561728" cy="269261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C4EFF6C0-7A3B-40AB-AB04-BCB6536418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0193" y="4680164"/>
            <a:ext cx="232968" cy="242675"/>
          </a:xfrm>
          <a:prstGeom prst="rect">
            <a:avLst/>
          </a:prstGeom>
        </p:spPr>
      </p:pic>
      <p:pic>
        <p:nvPicPr>
          <p:cNvPr id="41" name="Picture 40">
            <a:extLst>
              <a:ext uri="{FF2B5EF4-FFF2-40B4-BE49-F238E27FC236}">
                <a16:creationId xmlns:a16="http://schemas.microsoft.com/office/drawing/2014/main" id="{C05EE409-5E96-44C5-91CE-4FEA5B058D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2345" y="4680164"/>
            <a:ext cx="232968" cy="242675"/>
          </a:xfrm>
          <a:prstGeom prst="rect">
            <a:avLst/>
          </a:prstGeom>
        </p:spPr>
      </p:pic>
      <p:pic>
        <p:nvPicPr>
          <p:cNvPr id="42" name="Picture 41">
            <a:extLst>
              <a:ext uri="{FF2B5EF4-FFF2-40B4-BE49-F238E27FC236}">
                <a16:creationId xmlns:a16="http://schemas.microsoft.com/office/drawing/2014/main" id="{A3AC5197-DCCB-4175-AE91-7AC41B6123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182" y="4680164"/>
            <a:ext cx="232968" cy="242675"/>
          </a:xfrm>
          <a:prstGeom prst="rect">
            <a:avLst/>
          </a:prstGeom>
        </p:spPr>
      </p:pic>
      <p:pic>
        <p:nvPicPr>
          <p:cNvPr id="43" name="Picture 42">
            <a:extLst>
              <a:ext uri="{FF2B5EF4-FFF2-40B4-BE49-F238E27FC236}">
                <a16:creationId xmlns:a16="http://schemas.microsoft.com/office/drawing/2014/main" id="{718D948A-8206-429D-8394-F0419BA2E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334" y="4680164"/>
            <a:ext cx="232968" cy="242675"/>
          </a:xfrm>
          <a:prstGeom prst="rect">
            <a:avLst/>
          </a:prstGeom>
        </p:spPr>
      </p:pic>
      <p:pic>
        <p:nvPicPr>
          <p:cNvPr id="44" name="Picture 43">
            <a:extLst>
              <a:ext uri="{FF2B5EF4-FFF2-40B4-BE49-F238E27FC236}">
                <a16:creationId xmlns:a16="http://schemas.microsoft.com/office/drawing/2014/main" id="{5357080C-0153-4BF7-9FA9-E8964B1BC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879" y="5087381"/>
            <a:ext cx="232968" cy="242675"/>
          </a:xfrm>
          <a:prstGeom prst="rect">
            <a:avLst/>
          </a:prstGeom>
        </p:spPr>
      </p:pic>
      <p:pic>
        <p:nvPicPr>
          <p:cNvPr id="45" name="Picture 44">
            <a:extLst>
              <a:ext uri="{FF2B5EF4-FFF2-40B4-BE49-F238E27FC236}">
                <a16:creationId xmlns:a16="http://schemas.microsoft.com/office/drawing/2014/main" id="{9C858FA4-151F-4A2F-9C8A-FEB37899A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8031" y="5087381"/>
            <a:ext cx="232968" cy="242675"/>
          </a:xfrm>
          <a:prstGeom prst="rect">
            <a:avLst/>
          </a:prstGeom>
        </p:spPr>
      </p:pic>
      <p:pic>
        <p:nvPicPr>
          <p:cNvPr id="46" name="Picture 45">
            <a:extLst>
              <a:ext uri="{FF2B5EF4-FFF2-40B4-BE49-F238E27FC236}">
                <a16:creationId xmlns:a16="http://schemas.microsoft.com/office/drawing/2014/main" id="{BB532767-FC92-450D-AD56-939F74952E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7868" y="5087381"/>
            <a:ext cx="232968" cy="242675"/>
          </a:xfrm>
          <a:prstGeom prst="rect">
            <a:avLst/>
          </a:prstGeom>
        </p:spPr>
      </p:pic>
      <p:pic>
        <p:nvPicPr>
          <p:cNvPr id="47" name="Picture 46">
            <a:extLst>
              <a:ext uri="{FF2B5EF4-FFF2-40B4-BE49-F238E27FC236}">
                <a16:creationId xmlns:a16="http://schemas.microsoft.com/office/drawing/2014/main" id="{A546766C-D6E8-4522-971C-19E4DEA05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372" y="5101029"/>
            <a:ext cx="232968" cy="242675"/>
          </a:xfrm>
          <a:prstGeom prst="rect">
            <a:avLst/>
          </a:prstGeom>
        </p:spPr>
      </p:pic>
      <p:pic>
        <p:nvPicPr>
          <p:cNvPr id="48" name="Picture 47">
            <a:extLst>
              <a:ext uri="{FF2B5EF4-FFF2-40B4-BE49-F238E27FC236}">
                <a16:creationId xmlns:a16="http://schemas.microsoft.com/office/drawing/2014/main" id="{A6773E87-93F4-4B4D-90D6-0FBBE4A6FB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8687" y="5512677"/>
            <a:ext cx="211103" cy="219899"/>
          </a:xfrm>
          <a:prstGeom prst="rect">
            <a:avLst/>
          </a:prstGeom>
        </p:spPr>
      </p:pic>
      <p:pic>
        <p:nvPicPr>
          <p:cNvPr id="49" name="Picture 48">
            <a:extLst>
              <a:ext uri="{FF2B5EF4-FFF2-40B4-BE49-F238E27FC236}">
                <a16:creationId xmlns:a16="http://schemas.microsoft.com/office/drawing/2014/main" id="{B0F996C3-06EF-4440-8325-E288F995B8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0839" y="5512677"/>
            <a:ext cx="211103" cy="219899"/>
          </a:xfrm>
          <a:prstGeom prst="rect">
            <a:avLst/>
          </a:prstGeom>
        </p:spPr>
      </p:pic>
      <p:pic>
        <p:nvPicPr>
          <p:cNvPr id="50" name="Picture 49">
            <a:extLst>
              <a:ext uri="{FF2B5EF4-FFF2-40B4-BE49-F238E27FC236}">
                <a16:creationId xmlns:a16="http://schemas.microsoft.com/office/drawing/2014/main" id="{9B62BDEC-A75C-4E15-9ABC-2704A3DE3C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0676" y="5512677"/>
            <a:ext cx="211103" cy="219899"/>
          </a:xfrm>
          <a:prstGeom prst="rect">
            <a:avLst/>
          </a:prstGeom>
        </p:spPr>
      </p:pic>
      <p:pic>
        <p:nvPicPr>
          <p:cNvPr id="51" name="Picture 50">
            <a:extLst>
              <a:ext uri="{FF2B5EF4-FFF2-40B4-BE49-F238E27FC236}">
                <a16:creationId xmlns:a16="http://schemas.microsoft.com/office/drawing/2014/main" id="{C692BA1F-1DB0-4D45-8B59-2056A21EB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2828" y="5512677"/>
            <a:ext cx="211103" cy="219899"/>
          </a:xfrm>
          <a:prstGeom prst="rect">
            <a:avLst/>
          </a:prstGeom>
        </p:spPr>
      </p:pic>
      <p:pic>
        <p:nvPicPr>
          <p:cNvPr id="52" name="Picture 51">
            <a:extLst>
              <a:ext uri="{FF2B5EF4-FFF2-40B4-BE49-F238E27FC236}">
                <a16:creationId xmlns:a16="http://schemas.microsoft.com/office/drawing/2014/main" id="{9EEF41DC-470C-470E-9828-16D5B3082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849" y="5888294"/>
            <a:ext cx="232968" cy="242675"/>
          </a:xfrm>
          <a:prstGeom prst="rect">
            <a:avLst/>
          </a:prstGeom>
        </p:spPr>
      </p:pic>
      <p:pic>
        <p:nvPicPr>
          <p:cNvPr id="53" name="Picture 52">
            <a:extLst>
              <a:ext uri="{FF2B5EF4-FFF2-40B4-BE49-F238E27FC236}">
                <a16:creationId xmlns:a16="http://schemas.microsoft.com/office/drawing/2014/main" id="{F08D1BFB-A900-470D-91E2-8E7CF6FC60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001" y="5888294"/>
            <a:ext cx="232968" cy="242675"/>
          </a:xfrm>
          <a:prstGeom prst="rect">
            <a:avLst/>
          </a:prstGeom>
        </p:spPr>
      </p:pic>
      <p:pic>
        <p:nvPicPr>
          <p:cNvPr id="54" name="Picture 53">
            <a:extLst>
              <a:ext uri="{FF2B5EF4-FFF2-40B4-BE49-F238E27FC236}">
                <a16:creationId xmlns:a16="http://schemas.microsoft.com/office/drawing/2014/main" id="{6B1647C6-3E85-4286-9A07-441E6987C1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2838" y="5888294"/>
            <a:ext cx="232968" cy="242675"/>
          </a:xfrm>
          <a:prstGeom prst="rect">
            <a:avLst/>
          </a:prstGeom>
        </p:spPr>
      </p:pic>
      <p:pic>
        <p:nvPicPr>
          <p:cNvPr id="55" name="Picture 54">
            <a:extLst>
              <a:ext uri="{FF2B5EF4-FFF2-40B4-BE49-F238E27FC236}">
                <a16:creationId xmlns:a16="http://schemas.microsoft.com/office/drawing/2014/main" id="{662EA76C-BAF2-44E8-9F91-06A33174E5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4990" y="5888294"/>
            <a:ext cx="232968" cy="242675"/>
          </a:xfrm>
          <a:prstGeom prst="rect">
            <a:avLst/>
          </a:prstGeom>
        </p:spPr>
      </p:pic>
      <p:pic>
        <p:nvPicPr>
          <p:cNvPr id="56" name="Picture 55">
            <a:extLst>
              <a:ext uri="{FF2B5EF4-FFF2-40B4-BE49-F238E27FC236}">
                <a16:creationId xmlns:a16="http://schemas.microsoft.com/office/drawing/2014/main" id="{DBE6575B-CED1-4C07-948C-1DBE60CE2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182" y="5512677"/>
            <a:ext cx="232968" cy="242675"/>
          </a:xfrm>
          <a:prstGeom prst="rect">
            <a:avLst/>
          </a:prstGeom>
        </p:spPr>
      </p:pic>
      <p:pic>
        <p:nvPicPr>
          <p:cNvPr id="57" name="Picture 56">
            <a:extLst>
              <a:ext uri="{FF2B5EF4-FFF2-40B4-BE49-F238E27FC236}">
                <a16:creationId xmlns:a16="http://schemas.microsoft.com/office/drawing/2014/main" id="{13BDE263-BA5A-4126-8FDA-2B9E8EA8CC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1872" y="5888294"/>
            <a:ext cx="232968" cy="242675"/>
          </a:xfrm>
          <a:prstGeom prst="rect">
            <a:avLst/>
          </a:prstGeom>
        </p:spPr>
      </p:pic>
      <p:pic>
        <p:nvPicPr>
          <p:cNvPr id="58" name="Picture 57">
            <a:extLst>
              <a:ext uri="{FF2B5EF4-FFF2-40B4-BE49-F238E27FC236}">
                <a16:creationId xmlns:a16="http://schemas.microsoft.com/office/drawing/2014/main" id="{2D28B523-52D8-4915-830E-2C0EEF668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6822" y="6286687"/>
            <a:ext cx="232968" cy="242675"/>
          </a:xfrm>
          <a:prstGeom prst="rect">
            <a:avLst/>
          </a:prstGeom>
        </p:spPr>
      </p:pic>
      <p:pic>
        <p:nvPicPr>
          <p:cNvPr id="59" name="Picture 58">
            <a:extLst>
              <a:ext uri="{FF2B5EF4-FFF2-40B4-BE49-F238E27FC236}">
                <a16:creationId xmlns:a16="http://schemas.microsoft.com/office/drawing/2014/main" id="{57E5DD6B-D269-44E3-905C-7DB0C6F1A6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8974" y="6286687"/>
            <a:ext cx="232968" cy="242675"/>
          </a:xfrm>
          <a:prstGeom prst="rect">
            <a:avLst/>
          </a:prstGeom>
        </p:spPr>
      </p:pic>
      <p:pic>
        <p:nvPicPr>
          <p:cNvPr id="60" name="Picture 59">
            <a:extLst>
              <a:ext uri="{FF2B5EF4-FFF2-40B4-BE49-F238E27FC236}">
                <a16:creationId xmlns:a16="http://schemas.microsoft.com/office/drawing/2014/main" id="{8B60C354-EBFB-4AB7-A2A3-7947DA8A0E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8811" y="6286687"/>
            <a:ext cx="232968" cy="242675"/>
          </a:xfrm>
          <a:prstGeom prst="rect">
            <a:avLst/>
          </a:prstGeom>
        </p:spPr>
      </p:pic>
      <p:pic>
        <p:nvPicPr>
          <p:cNvPr id="61" name="Picture 60">
            <a:extLst>
              <a:ext uri="{FF2B5EF4-FFF2-40B4-BE49-F238E27FC236}">
                <a16:creationId xmlns:a16="http://schemas.microsoft.com/office/drawing/2014/main" id="{B3FF9E0B-ABE7-44E0-ACE2-030C193473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0963" y="6286687"/>
            <a:ext cx="232968" cy="242675"/>
          </a:xfrm>
          <a:prstGeom prst="rect">
            <a:avLst/>
          </a:prstGeom>
        </p:spPr>
      </p:pic>
      <p:pic>
        <p:nvPicPr>
          <p:cNvPr id="62" name="Picture 61">
            <a:extLst>
              <a:ext uri="{FF2B5EF4-FFF2-40B4-BE49-F238E27FC236}">
                <a16:creationId xmlns:a16="http://schemas.microsoft.com/office/drawing/2014/main" id="{1664948E-F522-4F41-9D5E-0CC9F4580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335" y="5903844"/>
            <a:ext cx="232968" cy="242675"/>
          </a:xfrm>
          <a:prstGeom prst="rect">
            <a:avLst/>
          </a:prstGeom>
        </p:spPr>
      </p:pic>
      <p:pic>
        <p:nvPicPr>
          <p:cNvPr id="63" name="Picture 62">
            <a:extLst>
              <a:ext uri="{FF2B5EF4-FFF2-40B4-BE49-F238E27FC236}">
                <a16:creationId xmlns:a16="http://schemas.microsoft.com/office/drawing/2014/main" id="{4232B108-DF03-4A0F-B9B6-2C3B1CBD8F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8031" y="4693811"/>
            <a:ext cx="232968" cy="242675"/>
          </a:xfrm>
          <a:prstGeom prst="rect">
            <a:avLst/>
          </a:prstGeom>
        </p:spPr>
      </p:pic>
      <p:pic>
        <p:nvPicPr>
          <p:cNvPr id="64" name="Picture 63">
            <a:extLst>
              <a:ext uri="{FF2B5EF4-FFF2-40B4-BE49-F238E27FC236}">
                <a16:creationId xmlns:a16="http://schemas.microsoft.com/office/drawing/2014/main" id="{7018FA65-1696-4B26-AFF8-7AB43FCC5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9173" y="5109046"/>
            <a:ext cx="232968" cy="242675"/>
          </a:xfrm>
          <a:prstGeom prst="rect">
            <a:avLst/>
          </a:prstGeom>
        </p:spPr>
      </p:pic>
      <p:pic>
        <p:nvPicPr>
          <p:cNvPr id="65" name="Picture 64">
            <a:extLst>
              <a:ext uri="{FF2B5EF4-FFF2-40B4-BE49-F238E27FC236}">
                <a16:creationId xmlns:a16="http://schemas.microsoft.com/office/drawing/2014/main" id="{9D73527C-6B5E-47BE-85AC-5103624D8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772" y="5126654"/>
            <a:ext cx="232968" cy="242675"/>
          </a:xfrm>
          <a:prstGeom prst="rect">
            <a:avLst/>
          </a:prstGeom>
        </p:spPr>
      </p:pic>
      <p:pic>
        <p:nvPicPr>
          <p:cNvPr id="66" name="Picture 65">
            <a:extLst>
              <a:ext uri="{FF2B5EF4-FFF2-40B4-BE49-F238E27FC236}">
                <a16:creationId xmlns:a16="http://schemas.microsoft.com/office/drawing/2014/main" id="{842B1C94-9E49-4E0D-97B2-6ACBEA6C2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6572" y="5489901"/>
            <a:ext cx="232968" cy="242675"/>
          </a:xfrm>
          <a:prstGeom prst="rect">
            <a:avLst/>
          </a:prstGeom>
        </p:spPr>
      </p:pic>
      <p:pic>
        <p:nvPicPr>
          <p:cNvPr id="67" name="Picture 66">
            <a:extLst>
              <a:ext uri="{FF2B5EF4-FFF2-40B4-BE49-F238E27FC236}">
                <a16:creationId xmlns:a16="http://schemas.microsoft.com/office/drawing/2014/main" id="{B88F3A47-8CAB-484A-8058-26F8E1FE2A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355" y="5498670"/>
            <a:ext cx="232968" cy="242675"/>
          </a:xfrm>
          <a:prstGeom prst="rect">
            <a:avLst/>
          </a:prstGeom>
        </p:spPr>
      </p:pic>
      <p:pic>
        <p:nvPicPr>
          <p:cNvPr id="68" name="Picture 67">
            <a:extLst>
              <a:ext uri="{FF2B5EF4-FFF2-40B4-BE49-F238E27FC236}">
                <a16:creationId xmlns:a16="http://schemas.microsoft.com/office/drawing/2014/main" id="{AA5B6BF7-D429-4E5C-B10B-915A6D9909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230" y="5109045"/>
            <a:ext cx="232968" cy="242675"/>
          </a:xfrm>
          <a:prstGeom prst="rect">
            <a:avLst/>
          </a:prstGeom>
        </p:spPr>
      </p:pic>
      <p:pic>
        <p:nvPicPr>
          <p:cNvPr id="69" name="Picture 68">
            <a:extLst>
              <a:ext uri="{FF2B5EF4-FFF2-40B4-BE49-F238E27FC236}">
                <a16:creationId xmlns:a16="http://schemas.microsoft.com/office/drawing/2014/main" id="{49980A2A-48B0-4806-8CA3-999E0193A9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8687" y="5886136"/>
            <a:ext cx="232968" cy="242675"/>
          </a:xfrm>
          <a:prstGeom prst="rect">
            <a:avLst/>
          </a:prstGeom>
        </p:spPr>
      </p:pic>
      <p:pic>
        <p:nvPicPr>
          <p:cNvPr id="70" name="Picture 69">
            <a:extLst>
              <a:ext uri="{FF2B5EF4-FFF2-40B4-BE49-F238E27FC236}">
                <a16:creationId xmlns:a16="http://schemas.microsoft.com/office/drawing/2014/main" id="{7EEE70BA-A68A-4868-A203-EBE36D7D7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3973" y="6286687"/>
            <a:ext cx="232968" cy="242675"/>
          </a:xfrm>
          <a:prstGeom prst="rect">
            <a:avLst/>
          </a:prstGeom>
        </p:spPr>
      </p:pic>
      <p:sp>
        <p:nvSpPr>
          <p:cNvPr id="71" name="Speech Bubble: Rectangle with Corners Rounded 70">
            <a:extLst>
              <a:ext uri="{FF2B5EF4-FFF2-40B4-BE49-F238E27FC236}">
                <a16:creationId xmlns:a16="http://schemas.microsoft.com/office/drawing/2014/main" id="{DF0E3A0D-D6C0-4F6C-A49E-2EF378303768}"/>
              </a:ext>
            </a:extLst>
          </p:cNvPr>
          <p:cNvSpPr/>
          <p:nvPr/>
        </p:nvSpPr>
        <p:spPr>
          <a:xfrm>
            <a:off x="8671499" y="3314855"/>
            <a:ext cx="3326914" cy="2813956"/>
          </a:xfrm>
          <a:prstGeom prst="wedgeRoundRectCallout">
            <a:avLst>
              <a:gd name="adj1" fmla="val -17251"/>
              <a:gd name="adj2" fmla="val 6414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siempre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normalmente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the start OR at the end but not in the middle</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of the sentence.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587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4" presetClass="emph" presetSubtype="0" fill="hold" grpId="0" nodeType="clickEffect">
                                  <p:stCondLst>
                                    <p:cond delay="0"/>
                                  </p:stCondLst>
                                  <p:iterate type="lt">
                                    <p:tmPct val="10000"/>
                                  </p:iterate>
                                  <p:childTnLst>
                                    <p:animMotion origin="layout" path="M 2.08333E-6 1.85185E-6 L 2.08333E-6 -0.07222 " pathEditMode="relative" rAng="0" ptsTypes="AA">
                                      <p:cBhvr>
                                        <p:cTn id="88" dur="250" accel="50000" decel="50000" autoRev="1" fill="hold">
                                          <p:stCondLst>
                                            <p:cond delay="0"/>
                                          </p:stCondLst>
                                        </p:cTn>
                                        <p:tgtEl>
                                          <p:spTgt spid="37"/>
                                        </p:tgtEl>
                                        <p:attrNameLst>
                                          <p:attrName>ppt_x</p:attrName>
                                          <p:attrName>ppt_y</p:attrName>
                                        </p:attrNameLst>
                                      </p:cBhvr>
                                      <p:rCtr x="0" y="-3611"/>
                                    </p:animMotion>
                                    <p:animRot by="1500000">
                                      <p:cBhvr>
                                        <p:cTn id="89" dur="125" fill="hold">
                                          <p:stCondLst>
                                            <p:cond delay="0"/>
                                          </p:stCondLst>
                                        </p:cTn>
                                        <p:tgtEl>
                                          <p:spTgt spid="37"/>
                                        </p:tgtEl>
                                        <p:attrNameLst>
                                          <p:attrName>r</p:attrName>
                                        </p:attrNameLst>
                                      </p:cBhvr>
                                    </p:animRot>
                                    <p:animRot by="-1500000">
                                      <p:cBhvr>
                                        <p:cTn id="90" dur="125" fill="hold">
                                          <p:stCondLst>
                                            <p:cond delay="125"/>
                                          </p:stCondLst>
                                        </p:cTn>
                                        <p:tgtEl>
                                          <p:spTgt spid="37"/>
                                        </p:tgtEl>
                                        <p:attrNameLst>
                                          <p:attrName>r</p:attrName>
                                        </p:attrNameLst>
                                      </p:cBhvr>
                                    </p:animRot>
                                    <p:animRot by="-1500000">
                                      <p:cBhvr>
                                        <p:cTn id="91" dur="125" fill="hold">
                                          <p:stCondLst>
                                            <p:cond delay="250"/>
                                          </p:stCondLst>
                                        </p:cTn>
                                        <p:tgtEl>
                                          <p:spTgt spid="37"/>
                                        </p:tgtEl>
                                        <p:attrNameLst>
                                          <p:attrName>r</p:attrName>
                                        </p:attrNameLst>
                                      </p:cBhvr>
                                    </p:animRot>
                                    <p:animRot by="1500000">
                                      <p:cBhvr>
                                        <p:cTn id="92" dur="125" fill="hold">
                                          <p:stCondLst>
                                            <p:cond delay="375"/>
                                          </p:stCondLst>
                                        </p:cTn>
                                        <p:tgtEl>
                                          <p:spTgt spid="37"/>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fill="hold"/>
                                        <p:tgtEl>
                                          <p:spTgt spid="40"/>
                                        </p:tgtEl>
                                        <p:attrNameLst>
                                          <p:attrName>ppt_x</p:attrName>
                                        </p:attrNameLst>
                                      </p:cBhvr>
                                      <p:tavLst>
                                        <p:tav tm="0">
                                          <p:val>
                                            <p:strVal val="#ppt_x"/>
                                          </p:val>
                                        </p:tav>
                                        <p:tav tm="100000">
                                          <p:val>
                                            <p:strVal val="#ppt_x"/>
                                          </p:val>
                                        </p:tav>
                                      </p:tavLst>
                                    </p:anim>
                                    <p:anim calcmode="lin" valueType="num">
                                      <p:cBhvr additive="base">
                                        <p:cTn id="102" dur="500" fill="hold"/>
                                        <p:tgtEl>
                                          <p:spTgt spid="40"/>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additive="base">
                                        <p:cTn id="105" dur="500" fill="hold"/>
                                        <p:tgtEl>
                                          <p:spTgt spid="41"/>
                                        </p:tgtEl>
                                        <p:attrNameLst>
                                          <p:attrName>ppt_x</p:attrName>
                                        </p:attrNameLst>
                                      </p:cBhvr>
                                      <p:tavLst>
                                        <p:tav tm="0">
                                          <p:val>
                                            <p:strVal val="#ppt_x"/>
                                          </p:val>
                                        </p:tav>
                                        <p:tav tm="100000">
                                          <p:val>
                                            <p:strVal val="#ppt_x"/>
                                          </p:val>
                                        </p:tav>
                                      </p:tavLst>
                                    </p:anim>
                                    <p:anim calcmode="lin" valueType="num">
                                      <p:cBhvr additive="base">
                                        <p:cTn id="106" dur="500" fill="hold"/>
                                        <p:tgtEl>
                                          <p:spTgt spid="41"/>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fill="hold"/>
                                        <p:tgtEl>
                                          <p:spTgt spid="42"/>
                                        </p:tgtEl>
                                        <p:attrNameLst>
                                          <p:attrName>ppt_x</p:attrName>
                                        </p:attrNameLst>
                                      </p:cBhvr>
                                      <p:tavLst>
                                        <p:tav tm="0">
                                          <p:val>
                                            <p:strVal val="#ppt_x"/>
                                          </p:val>
                                        </p:tav>
                                        <p:tav tm="100000">
                                          <p:val>
                                            <p:strVal val="#ppt_x"/>
                                          </p:val>
                                        </p:tav>
                                      </p:tavLst>
                                    </p:anim>
                                    <p:anim calcmode="lin" valueType="num">
                                      <p:cBhvr additive="base">
                                        <p:cTn id="110" dur="500" fill="hold"/>
                                        <p:tgtEl>
                                          <p:spTgt spid="42"/>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fill="hold"/>
                                        <p:tgtEl>
                                          <p:spTgt spid="43"/>
                                        </p:tgtEl>
                                        <p:attrNameLst>
                                          <p:attrName>ppt_x</p:attrName>
                                        </p:attrNameLst>
                                      </p:cBhvr>
                                      <p:tavLst>
                                        <p:tav tm="0">
                                          <p:val>
                                            <p:strVal val="#ppt_x"/>
                                          </p:val>
                                        </p:tav>
                                        <p:tav tm="100000">
                                          <p:val>
                                            <p:strVal val="#ppt_x"/>
                                          </p:val>
                                        </p:tav>
                                      </p:tavLst>
                                    </p:anim>
                                    <p:anim calcmode="lin" valueType="num">
                                      <p:cBhvr additive="base">
                                        <p:cTn id="114" dur="500" fill="hold"/>
                                        <p:tgtEl>
                                          <p:spTgt spid="43"/>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ppt_x"/>
                                          </p:val>
                                        </p:tav>
                                        <p:tav tm="100000">
                                          <p:val>
                                            <p:strVal val="#ppt_x"/>
                                          </p:val>
                                        </p:tav>
                                      </p:tavLst>
                                    </p:anim>
                                    <p:anim calcmode="lin" valueType="num">
                                      <p:cBhvr additive="base">
                                        <p:cTn id="118" dur="500" fill="hold"/>
                                        <p:tgtEl>
                                          <p:spTgt spid="44"/>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500" fill="hold"/>
                                        <p:tgtEl>
                                          <p:spTgt spid="45"/>
                                        </p:tgtEl>
                                        <p:attrNameLst>
                                          <p:attrName>ppt_x</p:attrName>
                                        </p:attrNameLst>
                                      </p:cBhvr>
                                      <p:tavLst>
                                        <p:tav tm="0">
                                          <p:val>
                                            <p:strVal val="#ppt_x"/>
                                          </p:val>
                                        </p:tav>
                                        <p:tav tm="100000">
                                          <p:val>
                                            <p:strVal val="#ppt_x"/>
                                          </p:val>
                                        </p:tav>
                                      </p:tavLst>
                                    </p:anim>
                                    <p:anim calcmode="lin" valueType="num">
                                      <p:cBhvr additive="base">
                                        <p:cTn id="122" dur="500" fill="hold"/>
                                        <p:tgtEl>
                                          <p:spTgt spid="45"/>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additive="base">
                                        <p:cTn id="125" dur="500" fill="hold"/>
                                        <p:tgtEl>
                                          <p:spTgt spid="46"/>
                                        </p:tgtEl>
                                        <p:attrNameLst>
                                          <p:attrName>ppt_x</p:attrName>
                                        </p:attrNameLst>
                                      </p:cBhvr>
                                      <p:tavLst>
                                        <p:tav tm="0">
                                          <p:val>
                                            <p:strVal val="#ppt_x"/>
                                          </p:val>
                                        </p:tav>
                                        <p:tav tm="100000">
                                          <p:val>
                                            <p:strVal val="#ppt_x"/>
                                          </p:val>
                                        </p:tav>
                                      </p:tavLst>
                                    </p:anim>
                                    <p:anim calcmode="lin" valueType="num">
                                      <p:cBhvr additive="base">
                                        <p:cTn id="126" dur="500" fill="hold"/>
                                        <p:tgtEl>
                                          <p:spTgt spid="46"/>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7"/>
                                        </p:tgtEl>
                                        <p:attrNameLst>
                                          <p:attrName>style.visibility</p:attrName>
                                        </p:attrNameLst>
                                      </p:cBhvr>
                                      <p:to>
                                        <p:strVal val="visible"/>
                                      </p:to>
                                    </p:set>
                                    <p:anim calcmode="lin" valueType="num">
                                      <p:cBhvr additive="base">
                                        <p:cTn id="129" dur="500" fill="hold"/>
                                        <p:tgtEl>
                                          <p:spTgt spid="47"/>
                                        </p:tgtEl>
                                        <p:attrNameLst>
                                          <p:attrName>ppt_x</p:attrName>
                                        </p:attrNameLst>
                                      </p:cBhvr>
                                      <p:tavLst>
                                        <p:tav tm="0">
                                          <p:val>
                                            <p:strVal val="#ppt_x"/>
                                          </p:val>
                                        </p:tav>
                                        <p:tav tm="100000">
                                          <p:val>
                                            <p:strVal val="#ppt_x"/>
                                          </p:val>
                                        </p:tav>
                                      </p:tavLst>
                                    </p:anim>
                                    <p:anim calcmode="lin" valueType="num">
                                      <p:cBhvr additive="base">
                                        <p:cTn id="130" dur="500" fill="hold"/>
                                        <p:tgtEl>
                                          <p:spTgt spid="47"/>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anim calcmode="lin" valueType="num">
                                      <p:cBhvr additive="base">
                                        <p:cTn id="133" dur="500" fill="hold"/>
                                        <p:tgtEl>
                                          <p:spTgt spid="48"/>
                                        </p:tgtEl>
                                        <p:attrNameLst>
                                          <p:attrName>ppt_x</p:attrName>
                                        </p:attrNameLst>
                                      </p:cBhvr>
                                      <p:tavLst>
                                        <p:tav tm="0">
                                          <p:val>
                                            <p:strVal val="#ppt_x"/>
                                          </p:val>
                                        </p:tav>
                                        <p:tav tm="100000">
                                          <p:val>
                                            <p:strVal val="#ppt_x"/>
                                          </p:val>
                                        </p:tav>
                                      </p:tavLst>
                                    </p:anim>
                                    <p:anim calcmode="lin" valueType="num">
                                      <p:cBhvr additive="base">
                                        <p:cTn id="134" dur="500" fill="hold"/>
                                        <p:tgtEl>
                                          <p:spTgt spid="48"/>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500" fill="hold"/>
                                        <p:tgtEl>
                                          <p:spTgt spid="49"/>
                                        </p:tgtEl>
                                        <p:attrNameLst>
                                          <p:attrName>ppt_x</p:attrName>
                                        </p:attrNameLst>
                                      </p:cBhvr>
                                      <p:tavLst>
                                        <p:tav tm="0">
                                          <p:val>
                                            <p:strVal val="#ppt_x"/>
                                          </p:val>
                                        </p:tav>
                                        <p:tav tm="100000">
                                          <p:val>
                                            <p:strVal val="#ppt_x"/>
                                          </p:val>
                                        </p:tav>
                                      </p:tavLst>
                                    </p:anim>
                                    <p:anim calcmode="lin" valueType="num">
                                      <p:cBhvr additive="base">
                                        <p:cTn id="138" dur="500" fill="hold"/>
                                        <p:tgtEl>
                                          <p:spTgt spid="49"/>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50"/>
                                        </p:tgtEl>
                                        <p:attrNameLst>
                                          <p:attrName>style.visibility</p:attrName>
                                        </p:attrNameLst>
                                      </p:cBhvr>
                                      <p:to>
                                        <p:strVal val="visible"/>
                                      </p:to>
                                    </p:set>
                                    <p:anim calcmode="lin" valueType="num">
                                      <p:cBhvr additive="base">
                                        <p:cTn id="141" dur="500" fill="hold"/>
                                        <p:tgtEl>
                                          <p:spTgt spid="50"/>
                                        </p:tgtEl>
                                        <p:attrNameLst>
                                          <p:attrName>ppt_x</p:attrName>
                                        </p:attrNameLst>
                                      </p:cBhvr>
                                      <p:tavLst>
                                        <p:tav tm="0">
                                          <p:val>
                                            <p:strVal val="#ppt_x"/>
                                          </p:val>
                                        </p:tav>
                                        <p:tav tm="100000">
                                          <p:val>
                                            <p:strVal val="#ppt_x"/>
                                          </p:val>
                                        </p:tav>
                                      </p:tavLst>
                                    </p:anim>
                                    <p:anim calcmode="lin" valueType="num">
                                      <p:cBhvr additive="base">
                                        <p:cTn id="142" dur="500" fill="hold"/>
                                        <p:tgtEl>
                                          <p:spTgt spid="50"/>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additive="base">
                                        <p:cTn id="145" dur="500" fill="hold"/>
                                        <p:tgtEl>
                                          <p:spTgt spid="51"/>
                                        </p:tgtEl>
                                        <p:attrNameLst>
                                          <p:attrName>ppt_x</p:attrName>
                                        </p:attrNameLst>
                                      </p:cBhvr>
                                      <p:tavLst>
                                        <p:tav tm="0">
                                          <p:val>
                                            <p:strVal val="#ppt_x"/>
                                          </p:val>
                                        </p:tav>
                                        <p:tav tm="100000">
                                          <p:val>
                                            <p:strVal val="#ppt_x"/>
                                          </p:val>
                                        </p:tav>
                                      </p:tavLst>
                                    </p:anim>
                                    <p:anim calcmode="lin" valueType="num">
                                      <p:cBhvr additive="base">
                                        <p:cTn id="146" dur="500" fill="hold"/>
                                        <p:tgtEl>
                                          <p:spTgt spid="51"/>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52"/>
                                        </p:tgtEl>
                                        <p:attrNameLst>
                                          <p:attrName>style.visibility</p:attrName>
                                        </p:attrNameLst>
                                      </p:cBhvr>
                                      <p:to>
                                        <p:strVal val="visible"/>
                                      </p:to>
                                    </p:set>
                                    <p:anim calcmode="lin" valueType="num">
                                      <p:cBhvr additive="base">
                                        <p:cTn id="149" dur="500" fill="hold"/>
                                        <p:tgtEl>
                                          <p:spTgt spid="52"/>
                                        </p:tgtEl>
                                        <p:attrNameLst>
                                          <p:attrName>ppt_x</p:attrName>
                                        </p:attrNameLst>
                                      </p:cBhvr>
                                      <p:tavLst>
                                        <p:tav tm="0">
                                          <p:val>
                                            <p:strVal val="#ppt_x"/>
                                          </p:val>
                                        </p:tav>
                                        <p:tav tm="100000">
                                          <p:val>
                                            <p:strVal val="#ppt_x"/>
                                          </p:val>
                                        </p:tav>
                                      </p:tavLst>
                                    </p:anim>
                                    <p:anim calcmode="lin" valueType="num">
                                      <p:cBhvr additive="base">
                                        <p:cTn id="150" dur="500" fill="hold"/>
                                        <p:tgtEl>
                                          <p:spTgt spid="52"/>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53"/>
                                        </p:tgtEl>
                                        <p:attrNameLst>
                                          <p:attrName>style.visibility</p:attrName>
                                        </p:attrNameLst>
                                      </p:cBhvr>
                                      <p:to>
                                        <p:strVal val="visible"/>
                                      </p:to>
                                    </p:set>
                                    <p:anim calcmode="lin" valueType="num">
                                      <p:cBhvr additive="base">
                                        <p:cTn id="153" dur="500" fill="hold"/>
                                        <p:tgtEl>
                                          <p:spTgt spid="53"/>
                                        </p:tgtEl>
                                        <p:attrNameLst>
                                          <p:attrName>ppt_x</p:attrName>
                                        </p:attrNameLst>
                                      </p:cBhvr>
                                      <p:tavLst>
                                        <p:tav tm="0">
                                          <p:val>
                                            <p:strVal val="#ppt_x"/>
                                          </p:val>
                                        </p:tav>
                                        <p:tav tm="100000">
                                          <p:val>
                                            <p:strVal val="#ppt_x"/>
                                          </p:val>
                                        </p:tav>
                                      </p:tavLst>
                                    </p:anim>
                                    <p:anim calcmode="lin" valueType="num">
                                      <p:cBhvr additive="base">
                                        <p:cTn id="154" dur="500" fill="hold"/>
                                        <p:tgtEl>
                                          <p:spTgt spid="53"/>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54"/>
                                        </p:tgtEl>
                                        <p:attrNameLst>
                                          <p:attrName>style.visibility</p:attrName>
                                        </p:attrNameLst>
                                      </p:cBhvr>
                                      <p:to>
                                        <p:strVal val="visible"/>
                                      </p:to>
                                    </p:set>
                                    <p:anim calcmode="lin" valueType="num">
                                      <p:cBhvr additive="base">
                                        <p:cTn id="157" dur="500" fill="hold"/>
                                        <p:tgtEl>
                                          <p:spTgt spid="54"/>
                                        </p:tgtEl>
                                        <p:attrNameLst>
                                          <p:attrName>ppt_x</p:attrName>
                                        </p:attrNameLst>
                                      </p:cBhvr>
                                      <p:tavLst>
                                        <p:tav tm="0">
                                          <p:val>
                                            <p:strVal val="#ppt_x"/>
                                          </p:val>
                                        </p:tav>
                                        <p:tav tm="100000">
                                          <p:val>
                                            <p:strVal val="#ppt_x"/>
                                          </p:val>
                                        </p:tav>
                                      </p:tavLst>
                                    </p:anim>
                                    <p:anim calcmode="lin" valueType="num">
                                      <p:cBhvr additive="base">
                                        <p:cTn id="158" dur="500" fill="hold"/>
                                        <p:tgtEl>
                                          <p:spTgt spid="54"/>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55"/>
                                        </p:tgtEl>
                                        <p:attrNameLst>
                                          <p:attrName>style.visibility</p:attrName>
                                        </p:attrNameLst>
                                      </p:cBhvr>
                                      <p:to>
                                        <p:strVal val="visible"/>
                                      </p:to>
                                    </p:set>
                                    <p:anim calcmode="lin" valueType="num">
                                      <p:cBhvr additive="base">
                                        <p:cTn id="161" dur="500" fill="hold"/>
                                        <p:tgtEl>
                                          <p:spTgt spid="55"/>
                                        </p:tgtEl>
                                        <p:attrNameLst>
                                          <p:attrName>ppt_x</p:attrName>
                                        </p:attrNameLst>
                                      </p:cBhvr>
                                      <p:tavLst>
                                        <p:tav tm="0">
                                          <p:val>
                                            <p:strVal val="#ppt_x"/>
                                          </p:val>
                                        </p:tav>
                                        <p:tav tm="100000">
                                          <p:val>
                                            <p:strVal val="#ppt_x"/>
                                          </p:val>
                                        </p:tav>
                                      </p:tavLst>
                                    </p:anim>
                                    <p:anim calcmode="lin" valueType="num">
                                      <p:cBhvr additive="base">
                                        <p:cTn id="162" dur="500" fill="hold"/>
                                        <p:tgtEl>
                                          <p:spTgt spid="55"/>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56"/>
                                        </p:tgtEl>
                                        <p:attrNameLst>
                                          <p:attrName>style.visibility</p:attrName>
                                        </p:attrNameLst>
                                      </p:cBhvr>
                                      <p:to>
                                        <p:strVal val="visible"/>
                                      </p:to>
                                    </p:set>
                                    <p:anim calcmode="lin" valueType="num">
                                      <p:cBhvr additive="base">
                                        <p:cTn id="165" dur="500" fill="hold"/>
                                        <p:tgtEl>
                                          <p:spTgt spid="56"/>
                                        </p:tgtEl>
                                        <p:attrNameLst>
                                          <p:attrName>ppt_x</p:attrName>
                                        </p:attrNameLst>
                                      </p:cBhvr>
                                      <p:tavLst>
                                        <p:tav tm="0">
                                          <p:val>
                                            <p:strVal val="#ppt_x"/>
                                          </p:val>
                                        </p:tav>
                                        <p:tav tm="100000">
                                          <p:val>
                                            <p:strVal val="#ppt_x"/>
                                          </p:val>
                                        </p:tav>
                                      </p:tavLst>
                                    </p:anim>
                                    <p:anim calcmode="lin" valueType="num">
                                      <p:cBhvr additive="base">
                                        <p:cTn id="166" dur="500" fill="hold"/>
                                        <p:tgtEl>
                                          <p:spTgt spid="56"/>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7"/>
                                        </p:tgtEl>
                                        <p:attrNameLst>
                                          <p:attrName>style.visibility</p:attrName>
                                        </p:attrNameLst>
                                      </p:cBhvr>
                                      <p:to>
                                        <p:strVal val="visible"/>
                                      </p:to>
                                    </p:set>
                                    <p:anim calcmode="lin" valueType="num">
                                      <p:cBhvr additive="base">
                                        <p:cTn id="169" dur="500" fill="hold"/>
                                        <p:tgtEl>
                                          <p:spTgt spid="57"/>
                                        </p:tgtEl>
                                        <p:attrNameLst>
                                          <p:attrName>ppt_x</p:attrName>
                                        </p:attrNameLst>
                                      </p:cBhvr>
                                      <p:tavLst>
                                        <p:tav tm="0">
                                          <p:val>
                                            <p:strVal val="#ppt_x"/>
                                          </p:val>
                                        </p:tav>
                                        <p:tav tm="100000">
                                          <p:val>
                                            <p:strVal val="#ppt_x"/>
                                          </p:val>
                                        </p:tav>
                                      </p:tavLst>
                                    </p:anim>
                                    <p:anim calcmode="lin" valueType="num">
                                      <p:cBhvr additive="base">
                                        <p:cTn id="170" dur="500" fill="hold"/>
                                        <p:tgtEl>
                                          <p:spTgt spid="57"/>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58"/>
                                        </p:tgtEl>
                                        <p:attrNameLst>
                                          <p:attrName>style.visibility</p:attrName>
                                        </p:attrNameLst>
                                      </p:cBhvr>
                                      <p:to>
                                        <p:strVal val="visible"/>
                                      </p:to>
                                    </p:set>
                                    <p:anim calcmode="lin" valueType="num">
                                      <p:cBhvr additive="base">
                                        <p:cTn id="173" dur="500" fill="hold"/>
                                        <p:tgtEl>
                                          <p:spTgt spid="58"/>
                                        </p:tgtEl>
                                        <p:attrNameLst>
                                          <p:attrName>ppt_x</p:attrName>
                                        </p:attrNameLst>
                                      </p:cBhvr>
                                      <p:tavLst>
                                        <p:tav tm="0">
                                          <p:val>
                                            <p:strVal val="#ppt_x"/>
                                          </p:val>
                                        </p:tav>
                                        <p:tav tm="100000">
                                          <p:val>
                                            <p:strVal val="#ppt_x"/>
                                          </p:val>
                                        </p:tav>
                                      </p:tavLst>
                                    </p:anim>
                                    <p:anim calcmode="lin" valueType="num">
                                      <p:cBhvr additive="base">
                                        <p:cTn id="174" dur="500" fill="hold"/>
                                        <p:tgtEl>
                                          <p:spTgt spid="58"/>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9"/>
                                        </p:tgtEl>
                                        <p:attrNameLst>
                                          <p:attrName>style.visibility</p:attrName>
                                        </p:attrNameLst>
                                      </p:cBhvr>
                                      <p:to>
                                        <p:strVal val="visible"/>
                                      </p:to>
                                    </p:set>
                                    <p:anim calcmode="lin" valueType="num">
                                      <p:cBhvr additive="base">
                                        <p:cTn id="177" dur="500" fill="hold"/>
                                        <p:tgtEl>
                                          <p:spTgt spid="59"/>
                                        </p:tgtEl>
                                        <p:attrNameLst>
                                          <p:attrName>ppt_x</p:attrName>
                                        </p:attrNameLst>
                                      </p:cBhvr>
                                      <p:tavLst>
                                        <p:tav tm="0">
                                          <p:val>
                                            <p:strVal val="#ppt_x"/>
                                          </p:val>
                                        </p:tav>
                                        <p:tav tm="100000">
                                          <p:val>
                                            <p:strVal val="#ppt_x"/>
                                          </p:val>
                                        </p:tav>
                                      </p:tavLst>
                                    </p:anim>
                                    <p:anim calcmode="lin" valueType="num">
                                      <p:cBhvr additive="base">
                                        <p:cTn id="178" dur="500" fill="hold"/>
                                        <p:tgtEl>
                                          <p:spTgt spid="59"/>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60"/>
                                        </p:tgtEl>
                                        <p:attrNameLst>
                                          <p:attrName>style.visibility</p:attrName>
                                        </p:attrNameLst>
                                      </p:cBhvr>
                                      <p:to>
                                        <p:strVal val="visible"/>
                                      </p:to>
                                    </p:set>
                                    <p:anim calcmode="lin" valueType="num">
                                      <p:cBhvr additive="base">
                                        <p:cTn id="181" dur="500" fill="hold"/>
                                        <p:tgtEl>
                                          <p:spTgt spid="60"/>
                                        </p:tgtEl>
                                        <p:attrNameLst>
                                          <p:attrName>ppt_x</p:attrName>
                                        </p:attrNameLst>
                                      </p:cBhvr>
                                      <p:tavLst>
                                        <p:tav tm="0">
                                          <p:val>
                                            <p:strVal val="#ppt_x"/>
                                          </p:val>
                                        </p:tav>
                                        <p:tav tm="100000">
                                          <p:val>
                                            <p:strVal val="#ppt_x"/>
                                          </p:val>
                                        </p:tav>
                                      </p:tavLst>
                                    </p:anim>
                                    <p:anim calcmode="lin" valueType="num">
                                      <p:cBhvr additive="base">
                                        <p:cTn id="182" dur="500" fill="hold"/>
                                        <p:tgtEl>
                                          <p:spTgt spid="60"/>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61"/>
                                        </p:tgtEl>
                                        <p:attrNameLst>
                                          <p:attrName>style.visibility</p:attrName>
                                        </p:attrNameLst>
                                      </p:cBhvr>
                                      <p:to>
                                        <p:strVal val="visible"/>
                                      </p:to>
                                    </p:set>
                                    <p:anim calcmode="lin" valueType="num">
                                      <p:cBhvr additive="base">
                                        <p:cTn id="185" dur="500" fill="hold"/>
                                        <p:tgtEl>
                                          <p:spTgt spid="61"/>
                                        </p:tgtEl>
                                        <p:attrNameLst>
                                          <p:attrName>ppt_x</p:attrName>
                                        </p:attrNameLst>
                                      </p:cBhvr>
                                      <p:tavLst>
                                        <p:tav tm="0">
                                          <p:val>
                                            <p:strVal val="#ppt_x"/>
                                          </p:val>
                                        </p:tav>
                                        <p:tav tm="100000">
                                          <p:val>
                                            <p:strVal val="#ppt_x"/>
                                          </p:val>
                                        </p:tav>
                                      </p:tavLst>
                                    </p:anim>
                                    <p:anim calcmode="lin" valueType="num">
                                      <p:cBhvr additive="base">
                                        <p:cTn id="186" dur="500" fill="hold"/>
                                        <p:tgtEl>
                                          <p:spTgt spid="61"/>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62"/>
                                        </p:tgtEl>
                                        <p:attrNameLst>
                                          <p:attrName>style.visibility</p:attrName>
                                        </p:attrNameLst>
                                      </p:cBhvr>
                                      <p:to>
                                        <p:strVal val="visible"/>
                                      </p:to>
                                    </p:set>
                                    <p:anim calcmode="lin" valueType="num">
                                      <p:cBhvr additive="base">
                                        <p:cTn id="189" dur="500" fill="hold"/>
                                        <p:tgtEl>
                                          <p:spTgt spid="62"/>
                                        </p:tgtEl>
                                        <p:attrNameLst>
                                          <p:attrName>ppt_x</p:attrName>
                                        </p:attrNameLst>
                                      </p:cBhvr>
                                      <p:tavLst>
                                        <p:tav tm="0">
                                          <p:val>
                                            <p:strVal val="#ppt_x"/>
                                          </p:val>
                                        </p:tav>
                                        <p:tav tm="100000">
                                          <p:val>
                                            <p:strVal val="#ppt_x"/>
                                          </p:val>
                                        </p:tav>
                                      </p:tavLst>
                                    </p:anim>
                                    <p:anim calcmode="lin" valueType="num">
                                      <p:cBhvr additive="base">
                                        <p:cTn id="190" dur="500" fill="hold"/>
                                        <p:tgtEl>
                                          <p:spTgt spid="62"/>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63"/>
                                        </p:tgtEl>
                                        <p:attrNameLst>
                                          <p:attrName>style.visibility</p:attrName>
                                        </p:attrNameLst>
                                      </p:cBhvr>
                                      <p:to>
                                        <p:strVal val="visible"/>
                                      </p:to>
                                    </p:set>
                                    <p:anim calcmode="lin" valueType="num">
                                      <p:cBhvr additive="base">
                                        <p:cTn id="193" dur="500" fill="hold"/>
                                        <p:tgtEl>
                                          <p:spTgt spid="63"/>
                                        </p:tgtEl>
                                        <p:attrNameLst>
                                          <p:attrName>ppt_x</p:attrName>
                                        </p:attrNameLst>
                                      </p:cBhvr>
                                      <p:tavLst>
                                        <p:tav tm="0">
                                          <p:val>
                                            <p:strVal val="#ppt_x"/>
                                          </p:val>
                                        </p:tav>
                                        <p:tav tm="100000">
                                          <p:val>
                                            <p:strVal val="#ppt_x"/>
                                          </p:val>
                                        </p:tav>
                                      </p:tavLst>
                                    </p:anim>
                                    <p:anim calcmode="lin" valueType="num">
                                      <p:cBhvr additive="base">
                                        <p:cTn id="194" dur="500" fill="hold"/>
                                        <p:tgtEl>
                                          <p:spTgt spid="63"/>
                                        </p:tgtEl>
                                        <p:attrNameLst>
                                          <p:attrName>ppt_y</p:attrName>
                                        </p:attrNameLst>
                                      </p:cBhvr>
                                      <p:tavLst>
                                        <p:tav tm="0">
                                          <p:val>
                                            <p:strVal val="1+#ppt_h/2"/>
                                          </p:val>
                                        </p:tav>
                                        <p:tav tm="100000">
                                          <p:val>
                                            <p:strVal val="#ppt_y"/>
                                          </p:val>
                                        </p:tav>
                                      </p:tavLst>
                                    </p:anim>
                                  </p:childTnLst>
                                </p:cTn>
                              </p:par>
                              <p:par>
                                <p:cTn id="195" presetID="2" presetClass="entr" presetSubtype="4" fill="hold" nodeType="withEffect">
                                  <p:stCondLst>
                                    <p:cond delay="0"/>
                                  </p:stCondLst>
                                  <p:childTnLst>
                                    <p:set>
                                      <p:cBhvr>
                                        <p:cTn id="196" dur="1" fill="hold">
                                          <p:stCondLst>
                                            <p:cond delay="0"/>
                                          </p:stCondLst>
                                        </p:cTn>
                                        <p:tgtEl>
                                          <p:spTgt spid="64"/>
                                        </p:tgtEl>
                                        <p:attrNameLst>
                                          <p:attrName>style.visibility</p:attrName>
                                        </p:attrNameLst>
                                      </p:cBhvr>
                                      <p:to>
                                        <p:strVal val="visible"/>
                                      </p:to>
                                    </p:set>
                                    <p:anim calcmode="lin" valueType="num">
                                      <p:cBhvr additive="base">
                                        <p:cTn id="197" dur="500" fill="hold"/>
                                        <p:tgtEl>
                                          <p:spTgt spid="64"/>
                                        </p:tgtEl>
                                        <p:attrNameLst>
                                          <p:attrName>ppt_x</p:attrName>
                                        </p:attrNameLst>
                                      </p:cBhvr>
                                      <p:tavLst>
                                        <p:tav tm="0">
                                          <p:val>
                                            <p:strVal val="#ppt_x"/>
                                          </p:val>
                                        </p:tav>
                                        <p:tav tm="100000">
                                          <p:val>
                                            <p:strVal val="#ppt_x"/>
                                          </p:val>
                                        </p:tav>
                                      </p:tavLst>
                                    </p:anim>
                                    <p:anim calcmode="lin" valueType="num">
                                      <p:cBhvr additive="base">
                                        <p:cTn id="198" dur="500" fill="hold"/>
                                        <p:tgtEl>
                                          <p:spTgt spid="64"/>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65"/>
                                        </p:tgtEl>
                                        <p:attrNameLst>
                                          <p:attrName>style.visibility</p:attrName>
                                        </p:attrNameLst>
                                      </p:cBhvr>
                                      <p:to>
                                        <p:strVal val="visible"/>
                                      </p:to>
                                    </p:set>
                                    <p:anim calcmode="lin" valueType="num">
                                      <p:cBhvr additive="base">
                                        <p:cTn id="201" dur="500" fill="hold"/>
                                        <p:tgtEl>
                                          <p:spTgt spid="65"/>
                                        </p:tgtEl>
                                        <p:attrNameLst>
                                          <p:attrName>ppt_x</p:attrName>
                                        </p:attrNameLst>
                                      </p:cBhvr>
                                      <p:tavLst>
                                        <p:tav tm="0">
                                          <p:val>
                                            <p:strVal val="#ppt_x"/>
                                          </p:val>
                                        </p:tav>
                                        <p:tav tm="100000">
                                          <p:val>
                                            <p:strVal val="#ppt_x"/>
                                          </p:val>
                                        </p:tav>
                                      </p:tavLst>
                                    </p:anim>
                                    <p:anim calcmode="lin" valueType="num">
                                      <p:cBhvr additive="base">
                                        <p:cTn id="202" dur="500" fill="hold"/>
                                        <p:tgtEl>
                                          <p:spTgt spid="65"/>
                                        </p:tgtEl>
                                        <p:attrNameLst>
                                          <p:attrName>ppt_y</p:attrName>
                                        </p:attrNameLst>
                                      </p:cBhvr>
                                      <p:tavLst>
                                        <p:tav tm="0">
                                          <p:val>
                                            <p:strVal val="1+#ppt_h/2"/>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66"/>
                                        </p:tgtEl>
                                        <p:attrNameLst>
                                          <p:attrName>style.visibility</p:attrName>
                                        </p:attrNameLst>
                                      </p:cBhvr>
                                      <p:to>
                                        <p:strVal val="visible"/>
                                      </p:to>
                                    </p:set>
                                    <p:anim calcmode="lin" valueType="num">
                                      <p:cBhvr additive="base">
                                        <p:cTn id="205" dur="500" fill="hold"/>
                                        <p:tgtEl>
                                          <p:spTgt spid="66"/>
                                        </p:tgtEl>
                                        <p:attrNameLst>
                                          <p:attrName>ppt_x</p:attrName>
                                        </p:attrNameLst>
                                      </p:cBhvr>
                                      <p:tavLst>
                                        <p:tav tm="0">
                                          <p:val>
                                            <p:strVal val="#ppt_x"/>
                                          </p:val>
                                        </p:tav>
                                        <p:tav tm="100000">
                                          <p:val>
                                            <p:strVal val="#ppt_x"/>
                                          </p:val>
                                        </p:tav>
                                      </p:tavLst>
                                    </p:anim>
                                    <p:anim calcmode="lin" valueType="num">
                                      <p:cBhvr additive="base">
                                        <p:cTn id="206" dur="500" fill="hold"/>
                                        <p:tgtEl>
                                          <p:spTgt spid="66"/>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67"/>
                                        </p:tgtEl>
                                        <p:attrNameLst>
                                          <p:attrName>style.visibility</p:attrName>
                                        </p:attrNameLst>
                                      </p:cBhvr>
                                      <p:to>
                                        <p:strVal val="visible"/>
                                      </p:to>
                                    </p:set>
                                    <p:anim calcmode="lin" valueType="num">
                                      <p:cBhvr additive="base">
                                        <p:cTn id="209" dur="500" fill="hold"/>
                                        <p:tgtEl>
                                          <p:spTgt spid="67"/>
                                        </p:tgtEl>
                                        <p:attrNameLst>
                                          <p:attrName>ppt_x</p:attrName>
                                        </p:attrNameLst>
                                      </p:cBhvr>
                                      <p:tavLst>
                                        <p:tav tm="0">
                                          <p:val>
                                            <p:strVal val="#ppt_x"/>
                                          </p:val>
                                        </p:tav>
                                        <p:tav tm="100000">
                                          <p:val>
                                            <p:strVal val="#ppt_x"/>
                                          </p:val>
                                        </p:tav>
                                      </p:tavLst>
                                    </p:anim>
                                    <p:anim calcmode="lin" valueType="num">
                                      <p:cBhvr additive="base">
                                        <p:cTn id="210" dur="500" fill="hold"/>
                                        <p:tgtEl>
                                          <p:spTgt spid="67"/>
                                        </p:tgtEl>
                                        <p:attrNameLst>
                                          <p:attrName>ppt_y</p:attrName>
                                        </p:attrNameLst>
                                      </p:cBhvr>
                                      <p:tavLst>
                                        <p:tav tm="0">
                                          <p:val>
                                            <p:strVal val="1+#ppt_h/2"/>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68"/>
                                        </p:tgtEl>
                                        <p:attrNameLst>
                                          <p:attrName>style.visibility</p:attrName>
                                        </p:attrNameLst>
                                      </p:cBhvr>
                                      <p:to>
                                        <p:strVal val="visible"/>
                                      </p:to>
                                    </p:set>
                                    <p:anim calcmode="lin" valueType="num">
                                      <p:cBhvr additive="base">
                                        <p:cTn id="213" dur="500" fill="hold"/>
                                        <p:tgtEl>
                                          <p:spTgt spid="68"/>
                                        </p:tgtEl>
                                        <p:attrNameLst>
                                          <p:attrName>ppt_x</p:attrName>
                                        </p:attrNameLst>
                                      </p:cBhvr>
                                      <p:tavLst>
                                        <p:tav tm="0">
                                          <p:val>
                                            <p:strVal val="#ppt_x"/>
                                          </p:val>
                                        </p:tav>
                                        <p:tav tm="100000">
                                          <p:val>
                                            <p:strVal val="#ppt_x"/>
                                          </p:val>
                                        </p:tav>
                                      </p:tavLst>
                                    </p:anim>
                                    <p:anim calcmode="lin" valueType="num">
                                      <p:cBhvr additive="base">
                                        <p:cTn id="214" dur="500" fill="hold"/>
                                        <p:tgtEl>
                                          <p:spTgt spid="68"/>
                                        </p:tgtEl>
                                        <p:attrNameLst>
                                          <p:attrName>ppt_y</p:attrName>
                                        </p:attrNameLst>
                                      </p:cBhvr>
                                      <p:tavLst>
                                        <p:tav tm="0">
                                          <p:val>
                                            <p:strVal val="1+#ppt_h/2"/>
                                          </p:val>
                                        </p:tav>
                                        <p:tav tm="100000">
                                          <p:val>
                                            <p:strVal val="#ppt_y"/>
                                          </p:val>
                                        </p:tav>
                                      </p:tavLst>
                                    </p:anim>
                                  </p:childTnLst>
                                </p:cTn>
                              </p:par>
                              <p:par>
                                <p:cTn id="215" presetID="2" presetClass="entr" presetSubtype="4" fill="hold" nodeType="withEffect">
                                  <p:stCondLst>
                                    <p:cond delay="0"/>
                                  </p:stCondLst>
                                  <p:childTnLst>
                                    <p:set>
                                      <p:cBhvr>
                                        <p:cTn id="216" dur="1" fill="hold">
                                          <p:stCondLst>
                                            <p:cond delay="0"/>
                                          </p:stCondLst>
                                        </p:cTn>
                                        <p:tgtEl>
                                          <p:spTgt spid="69"/>
                                        </p:tgtEl>
                                        <p:attrNameLst>
                                          <p:attrName>style.visibility</p:attrName>
                                        </p:attrNameLst>
                                      </p:cBhvr>
                                      <p:to>
                                        <p:strVal val="visible"/>
                                      </p:to>
                                    </p:set>
                                    <p:anim calcmode="lin" valueType="num">
                                      <p:cBhvr additive="base">
                                        <p:cTn id="217" dur="500" fill="hold"/>
                                        <p:tgtEl>
                                          <p:spTgt spid="69"/>
                                        </p:tgtEl>
                                        <p:attrNameLst>
                                          <p:attrName>ppt_x</p:attrName>
                                        </p:attrNameLst>
                                      </p:cBhvr>
                                      <p:tavLst>
                                        <p:tav tm="0">
                                          <p:val>
                                            <p:strVal val="#ppt_x"/>
                                          </p:val>
                                        </p:tav>
                                        <p:tav tm="100000">
                                          <p:val>
                                            <p:strVal val="#ppt_x"/>
                                          </p:val>
                                        </p:tav>
                                      </p:tavLst>
                                    </p:anim>
                                    <p:anim calcmode="lin" valueType="num">
                                      <p:cBhvr additive="base">
                                        <p:cTn id="218" dur="500" fill="hold"/>
                                        <p:tgtEl>
                                          <p:spTgt spid="69"/>
                                        </p:tgtEl>
                                        <p:attrNameLst>
                                          <p:attrName>ppt_y</p:attrName>
                                        </p:attrNameLst>
                                      </p:cBhvr>
                                      <p:tavLst>
                                        <p:tav tm="0">
                                          <p:val>
                                            <p:strVal val="1+#ppt_h/2"/>
                                          </p:val>
                                        </p:tav>
                                        <p:tav tm="100000">
                                          <p:val>
                                            <p:strVal val="#ppt_y"/>
                                          </p:val>
                                        </p:tav>
                                      </p:tavLst>
                                    </p:anim>
                                  </p:childTnLst>
                                </p:cTn>
                              </p:par>
                              <p:par>
                                <p:cTn id="219" presetID="2" presetClass="entr" presetSubtype="4" fill="hold" nodeType="withEffect">
                                  <p:stCondLst>
                                    <p:cond delay="0"/>
                                  </p:stCondLst>
                                  <p:childTnLst>
                                    <p:set>
                                      <p:cBhvr>
                                        <p:cTn id="220" dur="1" fill="hold">
                                          <p:stCondLst>
                                            <p:cond delay="0"/>
                                          </p:stCondLst>
                                        </p:cTn>
                                        <p:tgtEl>
                                          <p:spTgt spid="70"/>
                                        </p:tgtEl>
                                        <p:attrNameLst>
                                          <p:attrName>style.visibility</p:attrName>
                                        </p:attrNameLst>
                                      </p:cBhvr>
                                      <p:to>
                                        <p:strVal val="visible"/>
                                      </p:to>
                                    </p:set>
                                    <p:anim calcmode="lin" valueType="num">
                                      <p:cBhvr additive="base">
                                        <p:cTn id="221" dur="500" fill="hold"/>
                                        <p:tgtEl>
                                          <p:spTgt spid="70"/>
                                        </p:tgtEl>
                                        <p:attrNameLst>
                                          <p:attrName>ppt_x</p:attrName>
                                        </p:attrNameLst>
                                      </p:cBhvr>
                                      <p:tavLst>
                                        <p:tav tm="0">
                                          <p:val>
                                            <p:strVal val="#ppt_x"/>
                                          </p:val>
                                        </p:tav>
                                        <p:tav tm="100000">
                                          <p:val>
                                            <p:strVal val="#ppt_x"/>
                                          </p:val>
                                        </p:tav>
                                      </p:tavLst>
                                    </p:anim>
                                    <p:anim calcmode="lin" valueType="num">
                                      <p:cBhvr additive="base">
                                        <p:cTn id="22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1" presetClass="emph" presetSubtype="2" fill="hold" nodeType="clickEffect">
                                  <p:stCondLst>
                                    <p:cond delay="0"/>
                                  </p:stCondLst>
                                  <p:childTnLst>
                                    <p:animClr clrSpc="rgb" dir="cw">
                                      <p:cBhvr>
                                        <p:cTn id="226" dur="2000" fill="hold"/>
                                        <p:tgtEl>
                                          <p:spTgt spid="38"/>
                                        </p:tgtEl>
                                        <p:attrNameLst>
                                          <p:attrName>fillcolor</p:attrName>
                                        </p:attrNameLst>
                                      </p:cBhvr>
                                      <p:to>
                                        <a:schemeClr val="accent2"/>
                                      </p:to>
                                    </p:animClr>
                                    <p:set>
                                      <p:cBhvr>
                                        <p:cTn id="227" dur="2000" fill="hold"/>
                                        <p:tgtEl>
                                          <p:spTgt spid="38"/>
                                        </p:tgtEl>
                                        <p:attrNameLst>
                                          <p:attrName>fill.type</p:attrName>
                                        </p:attrNameLst>
                                      </p:cBhvr>
                                      <p:to>
                                        <p:strVal val="solid"/>
                                      </p:to>
                                    </p:set>
                                    <p:set>
                                      <p:cBhvr>
                                        <p:cTn id="228" dur="2000" fill="hold"/>
                                        <p:tgtEl>
                                          <p:spTgt spid="38"/>
                                        </p:tgtEl>
                                        <p:attrNameLst>
                                          <p:attrName>fill.on</p:attrName>
                                        </p:attrNameLst>
                                      </p:cBhvr>
                                      <p:to>
                                        <p:strVal val="tru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 action="ppaction://noaction">
              <a:snd r:embed="rId4" name="32_escuchaasofia.wav"/>
            </a:hlinkClick>
            <a:extLst>
              <a:ext uri="{FF2B5EF4-FFF2-40B4-BE49-F238E27FC236}">
                <a16:creationId xmlns:a16="http://schemas.microsoft.com/office/drawing/2014/main" id="{0FF928C9-FFCC-44AD-8E1D-3E91EA0F1951}"/>
              </a:ext>
            </a:extLst>
          </p:cNvPr>
          <p:cNvSpPr txBox="1"/>
          <p:nvPr/>
        </p:nvSpPr>
        <p:spPr>
          <a:xfrm>
            <a:off x="176493" y="126065"/>
            <a:ext cx="41553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Escucha y escribe.  </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5">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id="{3548F049-C3A2-4E98-8B0E-EC5251B50731}"/>
              </a:ext>
            </a:extLst>
          </p:cNvPr>
          <p:cNvSpPr txBox="1"/>
          <p:nvPr/>
        </p:nvSpPr>
        <p:spPr>
          <a:xfrm>
            <a:off x="365583" y="1465023"/>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1.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Normalmente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_______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activo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71" name="Google Shape;713;p54">
            <a:extLst>
              <a:ext uri="{FF2B5EF4-FFF2-40B4-BE49-F238E27FC236}">
                <a16:creationId xmlns:a16="http://schemas.microsoft.com/office/drawing/2014/main" id="{787E0100-ED46-422C-85FF-81F62CCDFC97}"/>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3</a:t>
            </a:r>
          </a:p>
        </p:txBody>
      </p:sp>
      <p:sp>
        <p:nvSpPr>
          <p:cNvPr id="72" name="Google Shape;714;p54">
            <a:extLst>
              <a:ext uri="{FF2B5EF4-FFF2-40B4-BE49-F238E27FC236}">
                <a16:creationId xmlns:a16="http://schemas.microsoft.com/office/drawing/2014/main" id="{24CE2669-41A8-494F-A486-62E8593948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2</a:t>
            </a:r>
          </a:p>
        </p:txBody>
      </p:sp>
      <p:sp>
        <p:nvSpPr>
          <p:cNvPr id="73" name="Google Shape;715;p54">
            <a:extLst>
              <a:ext uri="{FF2B5EF4-FFF2-40B4-BE49-F238E27FC236}">
                <a16:creationId xmlns:a16="http://schemas.microsoft.com/office/drawing/2014/main" id="{18B0534E-9B64-4DF4-9B51-DB9565DA27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cs typeface="Arial"/>
                <a:sym typeface="Arial"/>
              </a:rPr>
              <a:t>1</a:t>
            </a:r>
          </a:p>
        </p:txBody>
      </p:sp>
      <p:sp>
        <p:nvSpPr>
          <p:cNvPr id="74" name="TextBox 73">
            <a:extLst>
              <a:ext uri="{FF2B5EF4-FFF2-40B4-BE49-F238E27FC236}">
                <a16:creationId xmlns:a16="http://schemas.microsoft.com/office/drawing/2014/main" id="{307CDDA9-96A8-4733-80C5-7B72EA28DE62}"/>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¡escribe!</a:t>
            </a:r>
          </a:p>
        </p:txBody>
      </p:sp>
      <p:pic>
        <p:nvPicPr>
          <p:cNvPr id="75" name="Picture 2" descr="Pen, Write, Pencil, Writing Tool, Work, Message, Blue">
            <a:extLst>
              <a:ext uri="{FF2B5EF4-FFF2-40B4-BE49-F238E27FC236}">
                <a16:creationId xmlns:a16="http://schemas.microsoft.com/office/drawing/2014/main" id="{D09732A3-8F96-40A0-9859-FC9BF3095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787BB609-6EFC-49A2-906E-3D9610552495}"/>
              </a:ext>
            </a:extLst>
          </p:cNvPr>
          <p:cNvSpPr txBox="1"/>
          <p:nvPr/>
        </p:nvSpPr>
        <p:spPr>
          <a:xfrm>
            <a:off x="3523563" y="1442442"/>
            <a:ext cx="8082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soy</a:t>
            </a:r>
          </a:p>
        </p:txBody>
      </p:sp>
      <p:sp>
        <p:nvSpPr>
          <p:cNvPr id="77" name="Rectangle 76">
            <a:extLst>
              <a:ext uri="{FF2B5EF4-FFF2-40B4-BE49-F238E27FC236}">
                <a16:creationId xmlns:a16="http://schemas.microsoft.com/office/drawing/2014/main" id="{607B256A-8E58-45D0-A7D7-28DAE174C9D6}"/>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 am</a:t>
            </a:r>
          </a:p>
        </p:txBody>
      </p:sp>
      <p:sp>
        <p:nvSpPr>
          <p:cNvPr id="78" name="Rectangle 77">
            <a:extLst>
              <a:ext uri="{FF2B5EF4-FFF2-40B4-BE49-F238E27FC236}">
                <a16:creationId xmlns:a16="http://schemas.microsoft.com/office/drawing/2014/main" id="{F79E38CD-6B9E-482E-8544-243BA194E534}"/>
              </a:ext>
            </a:extLst>
          </p:cNvPr>
          <p:cNvSpPr/>
          <p:nvPr/>
        </p:nvSpPr>
        <p:spPr>
          <a:xfrm>
            <a:off x="3272964" y="3180891"/>
            <a:ext cx="1727902"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s/he, it is</a:t>
            </a:r>
          </a:p>
        </p:txBody>
      </p:sp>
      <p:pic>
        <p:nvPicPr>
          <p:cNvPr id="79" name="Google Shape;224;p10" descr="Ok, Check, Todo, Agenda, Icon, Symbol, Tick, To Do, Gui">
            <a:extLst>
              <a:ext uri="{FF2B5EF4-FFF2-40B4-BE49-F238E27FC236}">
                <a16:creationId xmlns:a16="http://schemas.microsoft.com/office/drawing/2014/main" id="{E1CD576F-3811-49F0-A939-C97C817F0932}"/>
              </a:ext>
            </a:extLst>
          </p:cNvPr>
          <p:cNvPicPr preferRelativeResize="0"/>
          <p:nvPr/>
        </p:nvPicPr>
        <p:blipFill rotWithShape="1">
          <a:blip r:embed="rId7">
            <a:alphaModFix/>
          </a:blip>
          <a:srcRect/>
          <a:stretch/>
        </p:blipFill>
        <p:spPr>
          <a:xfrm>
            <a:off x="1967216" y="2976774"/>
            <a:ext cx="1087351" cy="968130"/>
          </a:xfrm>
          <a:prstGeom prst="rect">
            <a:avLst/>
          </a:prstGeom>
          <a:noFill/>
          <a:ln>
            <a:noFill/>
          </a:ln>
        </p:spPr>
      </p:pic>
      <p:sp>
        <p:nvSpPr>
          <p:cNvPr id="80" name="Rectangle 79">
            <a:extLst>
              <a:ext uri="{FF2B5EF4-FFF2-40B4-BE49-F238E27FC236}">
                <a16:creationId xmlns:a16="http://schemas.microsoft.com/office/drawing/2014/main" id="{015AF0E5-7C65-488B-8C81-4003DA0C6398}"/>
              </a:ext>
            </a:extLst>
          </p:cNvPr>
          <p:cNvSpPr/>
          <p:nvPr/>
        </p:nvSpPr>
        <p:spPr>
          <a:xfrm>
            <a:off x="710191" y="4438883"/>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happy</a:t>
            </a:r>
          </a:p>
        </p:txBody>
      </p:sp>
      <p:sp>
        <p:nvSpPr>
          <p:cNvPr id="81" name="Rectangle 80">
            <a:extLst>
              <a:ext uri="{FF2B5EF4-FFF2-40B4-BE49-F238E27FC236}">
                <a16:creationId xmlns:a16="http://schemas.microsoft.com/office/drawing/2014/main" id="{26E1704E-7953-4B8A-BE86-068413392C17}"/>
              </a:ext>
            </a:extLst>
          </p:cNvPr>
          <p:cNvSpPr/>
          <p:nvPr/>
        </p:nvSpPr>
        <p:spPr>
          <a:xfrm>
            <a:off x="3284562" y="4438882"/>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active</a:t>
            </a:r>
          </a:p>
        </p:txBody>
      </p:sp>
      <p:sp>
        <p:nvSpPr>
          <p:cNvPr id="82" name="Rectangle 81">
            <a:extLst>
              <a:ext uri="{FF2B5EF4-FFF2-40B4-BE49-F238E27FC236}">
                <a16:creationId xmlns:a16="http://schemas.microsoft.com/office/drawing/2014/main" id="{942B0F66-3BFD-4F02-ACA4-9D08837D55B7}"/>
              </a:ext>
            </a:extLst>
          </p:cNvPr>
          <p:cNvSpPr/>
          <p:nvPr/>
        </p:nvSpPr>
        <p:spPr>
          <a:xfrm>
            <a:off x="6057252" y="4438882"/>
            <a:ext cx="15243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positive</a:t>
            </a:r>
          </a:p>
        </p:txBody>
      </p:sp>
      <p:pic>
        <p:nvPicPr>
          <p:cNvPr id="83" name="Google Shape;224;p10" descr="Ok, Check, Todo, Agenda, Icon, Symbol, Tick, To Do, Gui">
            <a:extLst>
              <a:ext uri="{FF2B5EF4-FFF2-40B4-BE49-F238E27FC236}">
                <a16:creationId xmlns:a16="http://schemas.microsoft.com/office/drawing/2014/main" id="{01FAB001-355E-44F0-8BAB-AE14D522640E}"/>
              </a:ext>
            </a:extLst>
          </p:cNvPr>
          <p:cNvPicPr preferRelativeResize="0"/>
          <p:nvPr/>
        </p:nvPicPr>
        <p:blipFill rotWithShape="1">
          <a:blip r:embed="rId7">
            <a:alphaModFix/>
          </a:blip>
          <a:srcRect/>
          <a:stretch/>
        </p:blipFill>
        <p:spPr>
          <a:xfrm>
            <a:off x="4774909" y="4216427"/>
            <a:ext cx="1087351" cy="968130"/>
          </a:xfrm>
          <a:prstGeom prst="rect">
            <a:avLst/>
          </a:prstGeom>
          <a:noFill/>
          <a:ln>
            <a:noFill/>
          </a:ln>
        </p:spPr>
      </p:pic>
      <p:sp>
        <p:nvSpPr>
          <p:cNvPr id="84" name="Rectangle 83">
            <a:extLst>
              <a:ext uri="{FF2B5EF4-FFF2-40B4-BE49-F238E27FC236}">
                <a16:creationId xmlns:a16="http://schemas.microsoft.com/office/drawing/2014/main" id="{C822ADA8-F2E4-4F04-AFB0-3BE9400B86B7}"/>
              </a:ext>
            </a:extLst>
          </p:cNvPr>
          <p:cNvSpPr/>
          <p:nvPr/>
        </p:nvSpPr>
        <p:spPr>
          <a:xfrm>
            <a:off x="710190" y="5542390"/>
            <a:ext cx="1562123"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always</a:t>
            </a:r>
          </a:p>
        </p:txBody>
      </p:sp>
      <p:sp>
        <p:nvSpPr>
          <p:cNvPr id="85" name="Rectangle 84">
            <a:extLst>
              <a:ext uri="{FF2B5EF4-FFF2-40B4-BE49-F238E27FC236}">
                <a16:creationId xmlns:a16="http://schemas.microsoft.com/office/drawing/2014/main" id="{07C1AFFF-CC98-483B-B085-E963D222E6FF}"/>
              </a:ext>
            </a:extLst>
          </p:cNvPr>
          <p:cNvSpPr/>
          <p:nvPr/>
        </p:nvSpPr>
        <p:spPr>
          <a:xfrm>
            <a:off x="3735017" y="5506021"/>
            <a:ext cx="1727902" cy="59595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normally</a:t>
            </a:r>
          </a:p>
        </p:txBody>
      </p:sp>
      <p:pic>
        <p:nvPicPr>
          <p:cNvPr id="86" name="Google Shape;224;p10" descr="Ok, Check, Todo, Agenda, Icon, Symbol, Tick, To Do, Gui">
            <a:extLst>
              <a:ext uri="{FF2B5EF4-FFF2-40B4-BE49-F238E27FC236}">
                <a16:creationId xmlns:a16="http://schemas.microsoft.com/office/drawing/2014/main" id="{2EC87E2F-07AC-47F6-8A3E-7C7086348514}"/>
              </a:ext>
            </a:extLst>
          </p:cNvPr>
          <p:cNvPicPr preferRelativeResize="0"/>
          <p:nvPr/>
        </p:nvPicPr>
        <p:blipFill rotWithShape="1">
          <a:blip r:embed="rId7">
            <a:alphaModFix/>
          </a:blip>
          <a:srcRect/>
          <a:stretch/>
        </p:blipFill>
        <p:spPr>
          <a:xfrm>
            <a:off x="5608504" y="5320116"/>
            <a:ext cx="1087351" cy="968130"/>
          </a:xfrm>
          <a:prstGeom prst="rect">
            <a:avLst/>
          </a:prstGeom>
          <a:noFill/>
          <a:ln>
            <a:noFill/>
          </a:ln>
        </p:spPr>
      </p:pic>
      <p:sp>
        <p:nvSpPr>
          <p:cNvPr id="3" name="Action Button: Blank 2">
            <a:hlinkClick r:id="" action="ppaction://noaction" highlightClick="1">
              <a:snd r:embed="rId3" name="11_normalmentesoyactivo.wav"/>
            </a:hlinkClick>
            <a:extLst>
              <a:ext uri="{FF2B5EF4-FFF2-40B4-BE49-F238E27FC236}">
                <a16:creationId xmlns:a16="http://schemas.microsoft.com/office/drawing/2014/main" id="{FB920493-07E4-4311-AECA-B5A0C5D2F488}"/>
              </a:ext>
            </a:extLst>
          </p:cNvPr>
          <p:cNvSpPr/>
          <p:nvPr/>
        </p:nvSpPr>
        <p:spPr>
          <a:xfrm>
            <a:off x="222333" y="1445611"/>
            <a:ext cx="503097" cy="523220"/>
          </a:xfrm>
          <a:prstGeom prst="actionButtonBlank">
            <a:avLst/>
          </a:prstGeom>
          <a:solidFill>
            <a:schemeClr val="accent1">
              <a:lumMod val="20000"/>
              <a:lumOff val="8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115076"/>
                </a:solidFill>
                <a:effectLst/>
                <a:uLnTx/>
                <a:uFillTx/>
                <a:latin typeface="Century Gothic" panose="020B0502020202020204" pitchFamily="34" charset="0"/>
                <a:ea typeface="+mn-ea"/>
                <a:cs typeface="+mn-cs"/>
                <a:sym typeface="Arial"/>
              </a:rPr>
              <a:t>1</a:t>
            </a:r>
          </a:p>
        </p:txBody>
      </p:sp>
      <p:pic>
        <p:nvPicPr>
          <p:cNvPr id="87" name="Picture 86" descr="A picture containing toy, doll&#10;&#10;Description automatically generated">
            <a:extLst>
              <a:ext uri="{FF2B5EF4-FFF2-40B4-BE49-F238E27FC236}">
                <a16:creationId xmlns:a16="http://schemas.microsoft.com/office/drawing/2014/main" id="{008CE35F-E926-46DA-BD99-456F1F2811D3}"/>
              </a:ext>
            </a:extLst>
          </p:cNvPr>
          <p:cNvPicPr>
            <a:picLocks noChangeAspect="1"/>
          </p:cNvPicPr>
          <p:nvPr/>
        </p:nvPicPr>
        <p:blipFill>
          <a:blip r:embed="rId8"/>
          <a:stretch>
            <a:fillRect/>
          </a:stretch>
        </p:blipFill>
        <p:spPr>
          <a:xfrm>
            <a:off x="6921087" y="1426347"/>
            <a:ext cx="870310" cy="1968096"/>
          </a:xfrm>
          <a:prstGeom prst="rect">
            <a:avLst/>
          </a:prstGeom>
        </p:spPr>
      </p:pic>
      <p:sp>
        <p:nvSpPr>
          <p:cNvPr id="88" name="Rectangle: Rounded Corners 87">
            <a:extLst>
              <a:ext uri="{FF2B5EF4-FFF2-40B4-BE49-F238E27FC236}">
                <a16:creationId xmlns:a16="http://schemas.microsoft.com/office/drawing/2014/main" id="{1DACF1CD-F8E2-4E9E-ADE3-C188A31F0D47}"/>
              </a:ext>
            </a:extLst>
          </p:cNvPr>
          <p:cNvSpPr/>
          <p:nvPr/>
        </p:nvSpPr>
        <p:spPr>
          <a:xfrm>
            <a:off x="8388807" y="3465772"/>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TextBox 88">
            <a:extLst>
              <a:ext uri="{FF2B5EF4-FFF2-40B4-BE49-F238E27FC236}">
                <a16:creationId xmlns:a16="http://schemas.microsoft.com/office/drawing/2014/main" id="{BD28B389-2C67-405D-8D7C-294FAA46D674}"/>
              </a:ext>
            </a:extLst>
          </p:cNvPr>
          <p:cNvSpPr txBox="1"/>
          <p:nvPr/>
        </p:nvSpPr>
        <p:spPr>
          <a:xfrm>
            <a:off x="6351999" y="3493744"/>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Ángela</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90" name="TextBox 89">
            <a:extLst>
              <a:ext uri="{FF2B5EF4-FFF2-40B4-BE49-F238E27FC236}">
                <a16:creationId xmlns:a16="http://schemas.microsoft.com/office/drawing/2014/main" id="{BBB382C2-D064-4084-B6E2-585A81D0CF6A}"/>
              </a:ext>
            </a:extLst>
          </p:cNvPr>
          <p:cNvSpPr txBox="1"/>
          <p:nvPr/>
        </p:nvSpPr>
        <p:spPr>
          <a:xfrm>
            <a:off x="8615769" y="3465203"/>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Rubén</a:t>
            </a:r>
          </a:p>
        </p:txBody>
      </p:sp>
      <p:sp>
        <p:nvSpPr>
          <p:cNvPr id="95" name="Speech Bubble: Oval 94">
            <a:extLst>
              <a:ext uri="{FF2B5EF4-FFF2-40B4-BE49-F238E27FC236}">
                <a16:creationId xmlns:a16="http://schemas.microsoft.com/office/drawing/2014/main" id="{D860E7DF-87D3-4DB2-A210-B357364050C7}"/>
              </a:ext>
            </a:extLst>
          </p:cNvPr>
          <p:cNvSpPr/>
          <p:nvPr/>
        </p:nvSpPr>
        <p:spPr>
          <a:xfrm>
            <a:off x="8635479" y="226951"/>
            <a:ext cx="1920221" cy="1108374"/>
          </a:xfrm>
          <a:prstGeom prst="wedgeEllipseCallout">
            <a:avLst>
              <a:gd name="adj1" fmla="val -2519"/>
              <a:gd name="adj2" fmla="val 84116"/>
            </a:avLst>
          </a:prstGeom>
          <a:solidFill>
            <a:schemeClr val="bg1"/>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115076"/>
              </a:solidFill>
              <a:effectLst/>
              <a:uLnTx/>
              <a:uFillTx/>
              <a:latin typeface="Arial"/>
              <a:ea typeface="+mn-ea"/>
              <a:cs typeface="+mn-cs"/>
              <a:sym typeface="Arial"/>
            </a:endParaRPr>
          </a:p>
        </p:txBody>
      </p:sp>
      <p:sp>
        <p:nvSpPr>
          <p:cNvPr id="96" name="Google Shape;172;p8">
            <a:extLst>
              <a:ext uri="{FF2B5EF4-FFF2-40B4-BE49-F238E27FC236}">
                <a16:creationId xmlns:a16="http://schemas.microsoft.com/office/drawing/2014/main" id="{EA3FEF13-09F2-4C6B-8763-1181B57B70D9}"/>
              </a:ext>
            </a:extLst>
          </p:cNvPr>
          <p:cNvSpPr txBox="1"/>
          <p:nvPr/>
        </p:nvSpPr>
        <p:spPr>
          <a:xfrm>
            <a:off x="8650670" y="233806"/>
            <a:ext cx="1905030"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Soy </a:t>
            </a:r>
            <a:b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activo</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2060"/>
              </a:solidFill>
              <a:effectLst/>
              <a:uLnTx/>
              <a:uFillTx/>
              <a:latin typeface="Arial"/>
              <a:cs typeface="Arial"/>
              <a:sym typeface="Arial"/>
            </a:endParaRPr>
          </a:p>
        </p:txBody>
      </p:sp>
      <p:pic>
        <p:nvPicPr>
          <p:cNvPr id="33" name="Picture 32" descr="A picture containing text, toy, doll&#10;&#10;Description automatically generated">
            <a:extLst>
              <a:ext uri="{FF2B5EF4-FFF2-40B4-BE49-F238E27FC236}">
                <a16:creationId xmlns:a16="http://schemas.microsoft.com/office/drawing/2014/main" id="{82335B1E-7B35-4B71-9D66-A55BED81E3E9}"/>
              </a:ext>
            </a:extLst>
          </p:cNvPr>
          <p:cNvPicPr>
            <a:picLocks noChangeAspect="1"/>
          </p:cNvPicPr>
          <p:nvPr/>
        </p:nvPicPr>
        <p:blipFill>
          <a:blip r:embed="rId9"/>
          <a:stretch>
            <a:fillRect/>
          </a:stretch>
        </p:blipFill>
        <p:spPr>
          <a:xfrm>
            <a:off x="8621836" y="1476922"/>
            <a:ext cx="1113938" cy="1900052"/>
          </a:xfrm>
          <a:prstGeom prst="rect">
            <a:avLst/>
          </a:prstGeom>
        </p:spPr>
      </p:pic>
    </p:spTree>
    <p:extLst>
      <p:ext uri="{BB962C8B-B14F-4D97-AF65-F5344CB8AC3E}">
        <p14:creationId xmlns:p14="http://schemas.microsoft.com/office/powerpoint/2010/main" val="31318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1"/>
                                        </p:tgtEl>
                                        <p:attrNameLst>
                                          <p:attrName>ppt_y</p:attrName>
                                        </p:attrNameLst>
                                      </p:cBhvr>
                                      <p:tavLst>
                                        <p:tav tm="0">
                                          <p:val>
                                            <p:strVal val="#ppt_y"/>
                                          </p:val>
                                        </p:tav>
                                        <p:tav tm="100000">
                                          <p:val>
                                            <p:strVal val="#ppt_y+1"/>
                                          </p:val>
                                        </p:tav>
                                      </p:tavLst>
                                    </p:anim>
                                    <p:set>
                                      <p:cBhvr>
                                        <p:cTn id="7" dur="1" fill="hold">
                                          <p:stCondLst>
                                            <p:cond delay="1000"/>
                                          </p:stCondLst>
                                        </p:cTn>
                                        <p:tgtEl>
                                          <p:spTgt spid="71"/>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72"/>
                                        </p:tgtEl>
                                        <p:attrNameLst>
                                          <p:attrName>ppt_y</p:attrName>
                                        </p:attrNameLst>
                                      </p:cBhvr>
                                      <p:tavLst>
                                        <p:tav tm="0">
                                          <p:val>
                                            <p:strVal val="#ppt_y"/>
                                          </p:val>
                                        </p:tav>
                                        <p:tav tm="100000">
                                          <p:val>
                                            <p:strVal val="#ppt_y+1"/>
                                          </p:val>
                                        </p:tav>
                                      </p:tavLst>
                                    </p:anim>
                                    <p:set>
                                      <p:cBhvr>
                                        <p:cTn id="11" dur="1" fill="hold">
                                          <p:stCondLst>
                                            <p:cond delay="1000"/>
                                          </p:stCondLst>
                                        </p:cTn>
                                        <p:tgtEl>
                                          <p:spTgt spid="72"/>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73"/>
                                        </p:tgtEl>
                                        <p:attrNameLst>
                                          <p:attrName>ppt_y</p:attrName>
                                        </p:attrNameLst>
                                      </p:cBhvr>
                                      <p:tavLst>
                                        <p:tav tm="0">
                                          <p:val>
                                            <p:strVal val="#ppt_y"/>
                                          </p:val>
                                        </p:tav>
                                        <p:tav tm="100000">
                                          <p:val>
                                            <p:strVal val="#ppt_y+1"/>
                                          </p:val>
                                        </p:tav>
                                      </p:tavLst>
                                    </p:anim>
                                    <p:set>
                                      <p:cBhvr>
                                        <p:cTn id="15" dur="1" fill="hold">
                                          <p:stCondLst>
                                            <p:cond delay="1200"/>
                                          </p:stCondLst>
                                        </p:cTn>
                                        <p:tgtEl>
                                          <p:spTgt spid="73"/>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ppt_x"/>
                                          </p:val>
                                        </p:tav>
                                        <p:tav tm="100000">
                                          <p:val>
                                            <p:strVal val="#ppt_x"/>
                                          </p:val>
                                        </p:tav>
                                      </p:tavLst>
                                    </p:anim>
                                    <p:anim calcmode="lin" valueType="num">
                                      <p:cBhvr additive="base">
                                        <p:cTn id="2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500" fill="hold"/>
                                        <p:tgtEl>
                                          <p:spTgt spid="76"/>
                                        </p:tgtEl>
                                        <p:attrNameLst>
                                          <p:attrName>ppt_x</p:attrName>
                                        </p:attrNameLst>
                                      </p:cBhvr>
                                      <p:tavLst>
                                        <p:tav tm="0">
                                          <p:val>
                                            <p:strVal val="#ppt_x"/>
                                          </p:val>
                                        </p:tav>
                                        <p:tav tm="100000">
                                          <p:val>
                                            <p:strVal val="#ppt_x"/>
                                          </p:val>
                                        </p:tav>
                                      </p:tavLst>
                                    </p:anim>
                                    <p:anim calcmode="lin" valueType="num">
                                      <p:cBhvr additive="base">
                                        <p:cTn id="31" dur="500" fill="hold"/>
                                        <p:tgtEl>
                                          <p:spTgt spid="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11_normalmentesoyactivo.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ppt_x"/>
                                          </p:val>
                                        </p:tav>
                                        <p:tav tm="100000">
                                          <p:val>
                                            <p:strVal val="#ppt_x"/>
                                          </p:val>
                                        </p:tav>
                                      </p:tavLst>
                                    </p:anim>
                                    <p:anim calcmode="lin" valueType="num">
                                      <p:cBhvr additive="base">
                                        <p:cTn id="37" dur="500" fill="hold"/>
                                        <p:tgtEl>
                                          <p:spTgt spid="7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ppt_x"/>
                                          </p:val>
                                        </p:tav>
                                        <p:tav tm="100000">
                                          <p:val>
                                            <p:strVal val="#ppt_x"/>
                                          </p:val>
                                        </p:tav>
                                      </p:tavLst>
                                    </p:anim>
                                    <p:anim calcmode="lin" valueType="num">
                                      <p:cBhvr additive="base">
                                        <p:cTn id="41"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500" fill="hold"/>
                                        <p:tgtEl>
                                          <p:spTgt spid="79"/>
                                        </p:tgtEl>
                                        <p:attrNameLst>
                                          <p:attrName>ppt_x</p:attrName>
                                        </p:attrNameLst>
                                      </p:cBhvr>
                                      <p:tavLst>
                                        <p:tav tm="0">
                                          <p:val>
                                            <p:strVal val="#ppt_x"/>
                                          </p:val>
                                        </p:tav>
                                        <p:tav tm="100000">
                                          <p:val>
                                            <p:strVal val="#ppt_x"/>
                                          </p:val>
                                        </p:tav>
                                      </p:tavLst>
                                    </p:anim>
                                    <p:anim calcmode="lin" valueType="num">
                                      <p:cBhvr additive="base">
                                        <p:cTn id="4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additive="base">
                                        <p:cTn id="52" dur="500" fill="hold"/>
                                        <p:tgtEl>
                                          <p:spTgt spid="87"/>
                                        </p:tgtEl>
                                        <p:attrNameLst>
                                          <p:attrName>ppt_x</p:attrName>
                                        </p:attrNameLst>
                                      </p:cBhvr>
                                      <p:tavLst>
                                        <p:tav tm="0">
                                          <p:val>
                                            <p:strVal val="#ppt_x"/>
                                          </p:val>
                                        </p:tav>
                                        <p:tav tm="100000">
                                          <p:val>
                                            <p:strVal val="#ppt_x"/>
                                          </p:val>
                                        </p:tav>
                                      </p:tavLst>
                                    </p:anim>
                                    <p:anim calcmode="lin" valueType="num">
                                      <p:cBhvr additive="base">
                                        <p:cTn id="53" dur="500" fill="hold"/>
                                        <p:tgtEl>
                                          <p:spTgt spid="8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0"/>
                                        </p:tgtEl>
                                        <p:attrNameLst>
                                          <p:attrName>style.visibility</p:attrName>
                                        </p:attrNameLst>
                                      </p:cBhvr>
                                      <p:to>
                                        <p:strVal val="visible"/>
                                      </p:to>
                                    </p:set>
                                    <p:anim calcmode="lin" valueType="num">
                                      <p:cBhvr additive="base">
                                        <p:cTn id="56" dur="500" fill="hold"/>
                                        <p:tgtEl>
                                          <p:spTgt spid="90"/>
                                        </p:tgtEl>
                                        <p:attrNameLst>
                                          <p:attrName>ppt_x</p:attrName>
                                        </p:attrNameLst>
                                      </p:cBhvr>
                                      <p:tavLst>
                                        <p:tav tm="0">
                                          <p:val>
                                            <p:strVal val="#ppt_x"/>
                                          </p:val>
                                        </p:tav>
                                        <p:tav tm="100000">
                                          <p:val>
                                            <p:strVal val="#ppt_x"/>
                                          </p:val>
                                        </p:tav>
                                      </p:tavLst>
                                    </p:anim>
                                    <p:anim calcmode="lin" valueType="num">
                                      <p:cBhvr additive="base">
                                        <p:cTn id="57" dur="500" fill="hold"/>
                                        <p:tgtEl>
                                          <p:spTgt spid="9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 calcmode="lin" valueType="num">
                                      <p:cBhvr additive="base">
                                        <p:cTn id="60" dur="500" fill="hold"/>
                                        <p:tgtEl>
                                          <p:spTgt spid="89"/>
                                        </p:tgtEl>
                                        <p:attrNameLst>
                                          <p:attrName>ppt_x</p:attrName>
                                        </p:attrNameLst>
                                      </p:cBhvr>
                                      <p:tavLst>
                                        <p:tav tm="0">
                                          <p:val>
                                            <p:strVal val="#ppt_x"/>
                                          </p:val>
                                        </p:tav>
                                        <p:tav tm="100000">
                                          <p:val>
                                            <p:strVal val="#ppt_x"/>
                                          </p:val>
                                        </p:tav>
                                      </p:tavLst>
                                    </p:anim>
                                    <p:anim calcmode="lin" valueType="num">
                                      <p:cBhvr additive="base">
                                        <p:cTn id="61" dur="500" fill="hold"/>
                                        <p:tgtEl>
                                          <p:spTgt spid="8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additive="base">
                                        <p:cTn id="70" dur="500" fill="hold"/>
                                        <p:tgtEl>
                                          <p:spTgt spid="88"/>
                                        </p:tgtEl>
                                        <p:attrNameLst>
                                          <p:attrName>ppt_x</p:attrName>
                                        </p:attrNameLst>
                                      </p:cBhvr>
                                      <p:tavLst>
                                        <p:tav tm="0">
                                          <p:val>
                                            <p:strVal val="#ppt_x"/>
                                          </p:val>
                                        </p:tav>
                                        <p:tav tm="100000">
                                          <p:val>
                                            <p:strVal val="#ppt_x"/>
                                          </p:val>
                                        </p:tav>
                                      </p:tavLst>
                                    </p:anim>
                                    <p:anim calcmode="lin" valueType="num">
                                      <p:cBhvr additive="base">
                                        <p:cTn id="71"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additive="base">
                                        <p:cTn id="76" dur="500" fill="hold"/>
                                        <p:tgtEl>
                                          <p:spTgt spid="95"/>
                                        </p:tgtEl>
                                        <p:attrNameLst>
                                          <p:attrName>ppt_x</p:attrName>
                                        </p:attrNameLst>
                                      </p:cBhvr>
                                      <p:tavLst>
                                        <p:tav tm="0">
                                          <p:val>
                                            <p:strVal val="#ppt_x"/>
                                          </p:val>
                                        </p:tav>
                                        <p:tav tm="100000">
                                          <p:val>
                                            <p:strVal val="#ppt_x"/>
                                          </p:val>
                                        </p:tav>
                                      </p:tavLst>
                                    </p:anim>
                                    <p:anim calcmode="lin" valueType="num">
                                      <p:cBhvr additive="base">
                                        <p:cTn id="77" dur="500" fill="hold"/>
                                        <p:tgtEl>
                                          <p:spTgt spid="9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 calcmode="lin" valueType="num">
                                      <p:cBhvr additive="base">
                                        <p:cTn id="80" dur="500" fill="hold"/>
                                        <p:tgtEl>
                                          <p:spTgt spid="96"/>
                                        </p:tgtEl>
                                        <p:attrNameLst>
                                          <p:attrName>ppt_x</p:attrName>
                                        </p:attrNameLst>
                                      </p:cBhvr>
                                      <p:tavLst>
                                        <p:tav tm="0">
                                          <p:val>
                                            <p:strVal val="#ppt_x"/>
                                          </p:val>
                                        </p:tav>
                                        <p:tav tm="100000">
                                          <p:val>
                                            <p:strVal val="#ppt_x"/>
                                          </p:val>
                                        </p:tav>
                                      </p:tavLst>
                                    </p:anim>
                                    <p:anim calcmode="lin" valueType="num">
                                      <p:cBhvr additive="base">
                                        <p:cTn id="81"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500" fill="hold"/>
                                        <p:tgtEl>
                                          <p:spTgt spid="80"/>
                                        </p:tgtEl>
                                        <p:attrNameLst>
                                          <p:attrName>ppt_x</p:attrName>
                                        </p:attrNameLst>
                                      </p:cBhvr>
                                      <p:tavLst>
                                        <p:tav tm="0">
                                          <p:val>
                                            <p:strVal val="#ppt_x"/>
                                          </p:val>
                                        </p:tav>
                                        <p:tav tm="100000">
                                          <p:val>
                                            <p:strVal val="#ppt_x"/>
                                          </p:val>
                                        </p:tav>
                                      </p:tavLst>
                                    </p:anim>
                                    <p:anim calcmode="lin" valueType="num">
                                      <p:cBhvr additive="base">
                                        <p:cTn id="87" dur="500" fill="hold"/>
                                        <p:tgtEl>
                                          <p:spTgt spid="8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additive="base">
                                        <p:cTn id="90" dur="500" fill="hold"/>
                                        <p:tgtEl>
                                          <p:spTgt spid="81"/>
                                        </p:tgtEl>
                                        <p:attrNameLst>
                                          <p:attrName>ppt_x</p:attrName>
                                        </p:attrNameLst>
                                      </p:cBhvr>
                                      <p:tavLst>
                                        <p:tav tm="0">
                                          <p:val>
                                            <p:strVal val="#ppt_x"/>
                                          </p:val>
                                        </p:tav>
                                        <p:tav tm="100000">
                                          <p:val>
                                            <p:strVal val="#ppt_x"/>
                                          </p:val>
                                        </p:tav>
                                      </p:tavLst>
                                    </p:anim>
                                    <p:anim calcmode="lin" valueType="num">
                                      <p:cBhvr additive="base">
                                        <p:cTn id="91" dur="500" fill="hold"/>
                                        <p:tgtEl>
                                          <p:spTgt spid="8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ppt_x"/>
                                          </p:val>
                                        </p:tav>
                                        <p:tav tm="100000">
                                          <p:val>
                                            <p:strVal val="#ppt_x"/>
                                          </p:val>
                                        </p:tav>
                                      </p:tavLst>
                                    </p:anim>
                                    <p:anim calcmode="lin" valueType="num">
                                      <p:cBhvr additive="base">
                                        <p:cTn id="9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83"/>
                                        </p:tgtEl>
                                        <p:attrNameLst>
                                          <p:attrName>style.visibility</p:attrName>
                                        </p:attrNameLst>
                                      </p:cBhvr>
                                      <p:to>
                                        <p:strVal val="visible"/>
                                      </p:to>
                                    </p:set>
                                    <p:anim calcmode="lin" valueType="num">
                                      <p:cBhvr additive="base">
                                        <p:cTn id="100" dur="500" fill="hold"/>
                                        <p:tgtEl>
                                          <p:spTgt spid="83"/>
                                        </p:tgtEl>
                                        <p:attrNameLst>
                                          <p:attrName>ppt_x</p:attrName>
                                        </p:attrNameLst>
                                      </p:cBhvr>
                                      <p:tavLst>
                                        <p:tav tm="0">
                                          <p:val>
                                            <p:strVal val="#ppt_x"/>
                                          </p:val>
                                        </p:tav>
                                        <p:tav tm="100000">
                                          <p:val>
                                            <p:strVal val="#ppt_x"/>
                                          </p:val>
                                        </p:tav>
                                      </p:tavLst>
                                    </p:anim>
                                    <p:anim calcmode="lin" valueType="num">
                                      <p:cBhvr additive="base">
                                        <p:cTn id="10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500" fill="hold"/>
                                        <p:tgtEl>
                                          <p:spTgt spid="84"/>
                                        </p:tgtEl>
                                        <p:attrNameLst>
                                          <p:attrName>ppt_x</p:attrName>
                                        </p:attrNameLst>
                                      </p:cBhvr>
                                      <p:tavLst>
                                        <p:tav tm="0">
                                          <p:val>
                                            <p:strVal val="#ppt_x"/>
                                          </p:val>
                                        </p:tav>
                                        <p:tav tm="100000">
                                          <p:val>
                                            <p:strVal val="#ppt_x"/>
                                          </p:val>
                                        </p:tav>
                                      </p:tavLst>
                                    </p:anim>
                                    <p:anim calcmode="lin" valueType="num">
                                      <p:cBhvr additive="base">
                                        <p:cTn id="107" dur="5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500" fill="hold"/>
                                        <p:tgtEl>
                                          <p:spTgt spid="85"/>
                                        </p:tgtEl>
                                        <p:attrNameLst>
                                          <p:attrName>ppt_x</p:attrName>
                                        </p:attrNameLst>
                                      </p:cBhvr>
                                      <p:tavLst>
                                        <p:tav tm="0">
                                          <p:val>
                                            <p:strVal val="#ppt_x"/>
                                          </p:val>
                                        </p:tav>
                                        <p:tav tm="100000">
                                          <p:val>
                                            <p:strVal val="#ppt_x"/>
                                          </p:val>
                                        </p:tav>
                                      </p:tavLst>
                                    </p:anim>
                                    <p:anim calcmode="lin" valueType="num">
                                      <p:cBhvr additive="base">
                                        <p:cTn id="111"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86"/>
                                        </p:tgtEl>
                                        <p:attrNameLst>
                                          <p:attrName>style.visibility</p:attrName>
                                        </p:attrNameLst>
                                      </p:cBhvr>
                                      <p:to>
                                        <p:strVal val="visible"/>
                                      </p:to>
                                    </p:set>
                                    <p:anim calcmode="lin" valueType="num">
                                      <p:cBhvr additive="base">
                                        <p:cTn id="116" dur="500" fill="hold"/>
                                        <p:tgtEl>
                                          <p:spTgt spid="86"/>
                                        </p:tgtEl>
                                        <p:attrNameLst>
                                          <p:attrName>ppt_x</p:attrName>
                                        </p:attrNameLst>
                                      </p:cBhvr>
                                      <p:tavLst>
                                        <p:tav tm="0">
                                          <p:val>
                                            <p:strVal val="#ppt_x"/>
                                          </p:val>
                                        </p:tav>
                                        <p:tav tm="100000">
                                          <p:val>
                                            <p:strVal val="#ppt_x"/>
                                          </p:val>
                                        </p:tav>
                                      </p:tavLst>
                                    </p:anim>
                                    <p:anim calcmode="lin" valueType="num">
                                      <p:cBhvr additive="base">
                                        <p:cTn id="117"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p:bldP spid="77" grpId="0" animBg="1"/>
      <p:bldP spid="78" grpId="0" animBg="1"/>
      <p:bldP spid="80" grpId="0" animBg="1"/>
      <p:bldP spid="81" grpId="0" animBg="1"/>
      <p:bldP spid="82" grpId="0" animBg="1"/>
      <p:bldP spid="84" grpId="0" animBg="1"/>
      <p:bldP spid="85" grpId="0" animBg="1"/>
      <p:bldP spid="88" grpId="0" animBg="1"/>
      <p:bldP spid="89" grpId="0"/>
      <p:bldP spid="90" grpId="0"/>
      <p:bldP spid="95" grpId="0" animBg="1"/>
      <p:bldP spid="96"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4113</TotalTime>
  <Words>1927</Words>
  <Application>Microsoft Office PowerPoint</Application>
  <PresentationFormat>Widescreen</PresentationFormat>
  <Paragraphs>325</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Modern Love</vt:lpstr>
      <vt:lpstr>docs-Century Gothic</vt:lpstr>
      <vt:lpstr>Segoe Print</vt:lpstr>
      <vt:lpstr>Montserrat Medium</vt:lpstr>
      <vt:lpstr>Century Gothic</vt:lpstr>
      <vt:lpstr>Wingdings</vt:lpstr>
      <vt:lpstr>Quattrocento Sans</vt:lpstr>
      <vt:lpstr>Arial</vt:lpstr>
      <vt:lpstr>Calibri</vt:lpstr>
      <vt:lpstr>Office Theme</vt:lpstr>
      <vt:lpstr>1_Office Theme</vt:lpstr>
      <vt:lpstr>PowerPoint Presentation</vt:lpstr>
      <vt:lpstr>Describing me and others</vt:lpstr>
      <vt:lpstr>[e]</vt:lpstr>
      <vt:lpstr>[e]</vt:lpstr>
      <vt:lpstr>hablar</vt:lpstr>
      <vt:lpstr>SER: soy and es</vt:lpstr>
      <vt:lpstr>escuchar</vt:lpstr>
      <vt:lpstr>vocabulario</vt:lpstr>
      <vt:lpstr>escuchar</vt:lpstr>
      <vt:lpstr>escuchar</vt:lpstr>
      <vt:lpstr>escuchar</vt:lpstr>
      <vt:lpstr>escuchar</vt:lpstr>
      <vt:lpstr>vocabulario</vt:lpstr>
      <vt:lpstr>vocabulario</vt:lpstr>
      <vt:lpstr>vocabulario</vt:lpstr>
      <vt:lpstr>vocabulario</vt:lpstr>
      <vt:lpstr>vocabulario</vt:lpstr>
      <vt:lpstr>vocabulario</vt:lpstr>
      <vt:lpstr>vocabulario</vt:lpstr>
      <vt:lpstr>vocabulario</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61</cp:revision>
  <dcterms:created xsi:type="dcterms:W3CDTF">2021-02-10T11:12:47Z</dcterms:created>
  <dcterms:modified xsi:type="dcterms:W3CDTF">2021-08-18T16:50:38Z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