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8" r:id="rId3"/>
    <p:sldId id="353" r:id="rId4"/>
    <p:sldId id="320" r:id="rId5"/>
    <p:sldId id="355" r:id="rId6"/>
    <p:sldId id="356" r:id="rId7"/>
    <p:sldId id="345" r:id="rId8"/>
    <p:sldId id="346" r:id="rId9"/>
    <p:sldId id="359" r:id="rId10"/>
    <p:sldId id="361" r:id="rId11"/>
    <p:sldId id="330" r:id="rId12"/>
    <p:sldId id="347" r:id="rId13"/>
    <p:sldId id="348" r:id="rId14"/>
    <p:sldId id="349" r:id="rId15"/>
    <p:sldId id="362" r:id="rId16"/>
    <p:sldId id="363" r:id="rId17"/>
    <p:sldId id="364" r:id="rId18"/>
    <p:sldId id="338" r:id="rId19"/>
    <p:sldId id="310" r:id="rId20"/>
    <p:sldId id="341" r:id="rId21"/>
    <p:sldId id="366" r:id="rId22"/>
    <p:sldId id="343" r:id="rId23"/>
    <p:sldId id="344" r:id="rId24"/>
    <p:sldId id="365" r:id="rId25"/>
    <p:sldId id="277" r:id="rId26"/>
    <p:sldId id="357" r:id="rId27"/>
    <p:sldId id="35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Modern Love" panose="04090805081005020601" pitchFamily="82" charset="0"/>
      <p:regular r:id="rId38"/>
    </p:embeddedFont>
    <p:embeddedFont>
      <p:font typeface="Quattrocento Sans" panose="020B0604020202020204" charset="0"/>
      <p:regular r:id="rId39"/>
      <p:bold r:id="rId40"/>
      <p:italic r:id="rId41"/>
      <p:boldItalic r:id="rId42"/>
    </p:embeddedFont>
    <p:embeddedFont>
      <p:font typeface="Segoe Print" panose="02000600000000000000" pitchFamily="2"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B0CA8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6" autoAdjust="0"/>
    <p:restoredTop sz="78143" autoAdjust="0"/>
  </p:normalViewPr>
  <p:slideViewPr>
    <p:cSldViewPr snapToGrid="0" showGuides="1">
      <p:cViewPr varScale="1">
        <p:scale>
          <a:sx n="85" d="100"/>
          <a:sy n="85" d="100"/>
        </p:scale>
        <p:origin x="138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 (5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recognition of the masculine and feminine adjective forms when describing people and animals and introduce three new items of vocabulary (</a:t>
            </a:r>
            <a:r>
              <a:rPr lang="en-GB" b="0" dirty="0" err="1"/>
              <a:t>positivo</a:t>
            </a:r>
            <a:r>
              <a:rPr lang="en-GB" b="0" dirty="0"/>
              <a:t> (positive), </a:t>
            </a:r>
            <a:r>
              <a:rPr lang="en-GB" b="0" dirty="0" err="1"/>
              <a:t>pesado</a:t>
            </a:r>
            <a:r>
              <a:rPr lang="en-GB" b="0" dirty="0"/>
              <a:t> (annoying) and </a:t>
            </a:r>
            <a:r>
              <a:rPr lang="en-GB" b="0" dirty="0" err="1"/>
              <a:t>cómodo</a:t>
            </a:r>
            <a:r>
              <a:rPr lang="en-GB" b="0" dirty="0"/>
              <a:t> (comfortable)).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[Check that they know that Santi is a male name! He’s Rubén’s dog.]</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phrases out loud, pointing at the two options for the gap.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read the whole sentence out loud, selecting the correct form of the adjective. [Elicit meanings of </a:t>
            </a:r>
            <a:r>
              <a:rPr lang="en-GB" dirty="0" err="1"/>
              <a:t>positivo</a:t>
            </a:r>
            <a:r>
              <a:rPr lang="en-GB" dirty="0"/>
              <a:t>, </a:t>
            </a:r>
            <a:r>
              <a:rPr lang="en-GB" dirty="0" err="1"/>
              <a:t>pesado</a:t>
            </a:r>
            <a:r>
              <a:rPr lang="en-GB" dirty="0"/>
              <a:t> and </a:t>
            </a:r>
            <a:r>
              <a:rPr lang="en-GB" dirty="0" err="1"/>
              <a:t>cómodo</a:t>
            </a:r>
            <a:r>
              <a:rPr lang="en-GB" dirty="0"/>
              <a:t> as this is the first time they come across these new words].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Repeat for the next six slides.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[Check that they know that Santi is a male name! He’s Rubén’s dog.]</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1146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aural comprehension of </a:t>
            </a:r>
            <a:r>
              <a:rPr lang="en-GB" b="0" dirty="0"/>
              <a:t>the adjective ending in order to recognise the gender of the character being described.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Read the instructions in Spanish out loud.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Click to reveal the instruction in English.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Do the example with them.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Pupils write 1-6 in their books. </a:t>
            </a:r>
            <a:r>
              <a:rPr lang="en-GB" b="0" dirty="0"/>
              <a:t>(Note: some learners will benefit from being able to circle the words on the sheet).</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Ask them to write the adjective they hear &amp; decide if Sofía is describing Santi (a male dog) or Irene (a female tortoise). They will hear each sentence twice.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pPr marL="228600" indent="0">
              <a:buNone/>
            </a:pPr>
            <a:r>
              <a:rPr lang="en-US" b="1" dirty="0"/>
              <a:t>EJ. </a:t>
            </a:r>
            <a:r>
              <a:rPr lang="en-US" dirty="0" err="1"/>
              <a:t>Está</a:t>
            </a:r>
            <a:r>
              <a:rPr lang="en-US" dirty="0"/>
              <a:t> </a:t>
            </a:r>
            <a:r>
              <a:rPr lang="en-US" dirty="0" err="1"/>
              <a:t>perdido</a:t>
            </a:r>
            <a:r>
              <a:rPr lang="en-US" dirty="0"/>
              <a:t>.</a:t>
            </a:r>
          </a:p>
          <a:p>
            <a:pPr>
              <a:buAutoNum type="arabicPeriod"/>
            </a:pPr>
            <a:r>
              <a:rPr lang="en-US" dirty="0" err="1"/>
              <a:t>Está</a:t>
            </a:r>
            <a:r>
              <a:rPr lang="en-US" dirty="0"/>
              <a:t> </a:t>
            </a:r>
            <a:r>
              <a:rPr lang="en-US" dirty="0" err="1"/>
              <a:t>pesada</a:t>
            </a:r>
            <a:r>
              <a:rPr lang="en-US" dirty="0"/>
              <a:t>.</a:t>
            </a:r>
          </a:p>
          <a:p>
            <a:pPr>
              <a:buAutoNum type="arabicPeriod"/>
            </a:pPr>
            <a:r>
              <a:rPr lang="en-US" dirty="0" err="1"/>
              <a:t>Está</a:t>
            </a:r>
            <a:r>
              <a:rPr lang="en-US" dirty="0"/>
              <a:t> </a:t>
            </a:r>
            <a:r>
              <a:rPr lang="en-US" dirty="0" err="1"/>
              <a:t>cómoda</a:t>
            </a:r>
            <a:r>
              <a:rPr lang="en-US" dirty="0"/>
              <a:t> hoy.</a:t>
            </a:r>
          </a:p>
          <a:p>
            <a:pPr>
              <a:buAutoNum type="arabicPeriod"/>
            </a:pPr>
            <a:r>
              <a:rPr lang="en-US" dirty="0" err="1"/>
              <a:t>Está</a:t>
            </a:r>
            <a:r>
              <a:rPr lang="en-US" dirty="0"/>
              <a:t> </a:t>
            </a:r>
            <a:r>
              <a:rPr lang="en-US" dirty="0" err="1"/>
              <a:t>sano</a:t>
            </a:r>
            <a:r>
              <a:rPr lang="en-US" dirty="0"/>
              <a:t> </a:t>
            </a:r>
            <a:r>
              <a:rPr lang="en-US" dirty="0" err="1"/>
              <a:t>ahora</a:t>
            </a:r>
            <a:r>
              <a:rPr lang="en-US" dirty="0"/>
              <a:t>.</a:t>
            </a:r>
          </a:p>
          <a:p>
            <a:pPr>
              <a:buAutoNum type="arabicPeriod"/>
            </a:pPr>
            <a:r>
              <a:rPr lang="en-US" dirty="0"/>
              <a:t>¿</a:t>
            </a:r>
            <a:r>
              <a:rPr lang="en-US" dirty="0" err="1"/>
              <a:t>Ahora</a:t>
            </a:r>
            <a:r>
              <a:rPr lang="en-US" dirty="0"/>
              <a:t>? ¡</a:t>
            </a:r>
            <a:r>
              <a:rPr lang="en-US" dirty="0" err="1"/>
              <a:t>Ahora</a:t>
            </a:r>
            <a:r>
              <a:rPr lang="en-US" dirty="0"/>
              <a:t> </a:t>
            </a:r>
            <a:r>
              <a:rPr lang="en-US" dirty="0" err="1"/>
              <a:t>está</a:t>
            </a:r>
            <a:r>
              <a:rPr lang="en-US" dirty="0"/>
              <a:t> </a:t>
            </a:r>
            <a:r>
              <a:rPr lang="en-US" dirty="0" err="1"/>
              <a:t>activa</a:t>
            </a:r>
            <a:r>
              <a:rPr lang="en-US" dirty="0"/>
              <a:t>!</a:t>
            </a:r>
          </a:p>
          <a:p>
            <a:pPr>
              <a:buAutoNum type="arabicPeriod" startAt="5"/>
            </a:pPr>
            <a:r>
              <a:rPr lang="en-GB" dirty="0"/>
              <a:t>Hoy </a:t>
            </a:r>
            <a:r>
              <a:rPr lang="en-GB" dirty="0" err="1"/>
              <a:t>está</a:t>
            </a:r>
            <a:r>
              <a:rPr lang="en-GB" dirty="0"/>
              <a:t> </a:t>
            </a:r>
            <a:r>
              <a:rPr lang="en-GB" dirty="0" err="1"/>
              <a:t>cómodo</a:t>
            </a:r>
            <a:r>
              <a:rPr lang="en-GB" dirty="0"/>
              <a:t>.</a:t>
            </a:r>
          </a:p>
          <a:p>
            <a:pPr>
              <a:buAutoNum type="arabicPeriod" startAt="5"/>
            </a:pPr>
            <a:r>
              <a:rPr lang="en-GB" dirty="0" err="1"/>
              <a:t>Está</a:t>
            </a:r>
            <a:r>
              <a:rPr lang="en-GB" dirty="0"/>
              <a:t> </a:t>
            </a:r>
            <a:r>
              <a:rPr lang="en-GB" dirty="0" err="1"/>
              <a:t>sana</a:t>
            </a:r>
            <a:r>
              <a:rPr lang="en-GB" dirty="0"/>
              <a:t> </a:t>
            </a:r>
            <a:r>
              <a:rPr lang="en-GB" dirty="0" err="1"/>
              <a:t>ahora</a:t>
            </a:r>
            <a:r>
              <a:rPr lang="en-GB"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GB" b="0" dirty="0"/>
              <a:t>use the correct form of the adjective in oral production.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Tell pupils they need to use the words, starting from the bottom, to climb up the mountain (And translate the sentence!).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Ask pupils to work in pairs to </a:t>
            </a:r>
            <a:r>
              <a:rPr lang="en-US" b="0" dirty="0" err="1"/>
              <a:t>practise</a:t>
            </a:r>
            <a:r>
              <a:rPr lang="en-US" b="0" dirty="0"/>
              <a:t> first.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Click to trigger the timer (5 seconds per sentence).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Ask a volunteer from a pair to say the Spanish sentence out loud – next slide reveals the answer.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Repeat with the next 3 sentences (there are 4 in total).</a:t>
            </a:r>
            <a:endParaRPr dirty="0"/>
          </a:p>
        </p:txBody>
      </p:sp>
    </p:spTree>
    <p:extLst>
      <p:ext uri="{BB962C8B-B14F-4D97-AF65-F5344CB8AC3E}">
        <p14:creationId xmlns:p14="http://schemas.microsoft.com/office/powerpoint/2010/main" val="1343181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ANSWER</a:t>
            </a:r>
            <a:endParaRPr dirty="0"/>
          </a:p>
        </p:txBody>
      </p:sp>
    </p:spTree>
    <p:extLst>
      <p:ext uri="{BB962C8B-B14F-4D97-AF65-F5344CB8AC3E}">
        <p14:creationId xmlns:p14="http://schemas.microsoft.com/office/powerpoint/2010/main" val="123857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0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ANSWER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37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64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57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Pronoun pictures from NCELP (www.ncelp.org). All additional pictures selected from </a:t>
            </a:r>
            <a:r>
              <a:rPr lang="en-GB" sz="1200" dirty="0" err="1"/>
              <a:t>Pixabay</a:t>
            </a:r>
            <a:r>
              <a:rPr lang="en-GB" sz="1200" dirty="0"/>
              <a:t> and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2060"/>
                </a:solidFill>
                <a:latin typeface="Century Gothic"/>
                <a:ea typeface="Century Gothic"/>
                <a:cs typeface="Century Gothic"/>
                <a:sym typeface="Century Gothic"/>
              </a:rPr>
              <a:t>Frequency of new vocabulary and phonics: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a:t>
            </a:r>
            <a:r>
              <a:rPr lang="en-GB" sz="1200" b="1" dirty="0" err="1">
                <a:solidFill>
                  <a:srgbClr val="002060"/>
                </a:solidFill>
                <a:latin typeface="Century Gothic"/>
                <a:ea typeface="Century Gothic"/>
                <a:cs typeface="Century Gothic"/>
                <a:sym typeface="Century Gothic"/>
              </a:rPr>
              <a:t>i</a:t>
            </a:r>
            <a:r>
              <a:rPr lang="en-GB" sz="1200" b="1" dirty="0">
                <a:solidFill>
                  <a:srgbClr val="002060"/>
                </a:solidFill>
                <a:latin typeface="Century Gothic"/>
                <a:ea typeface="Century Gothic"/>
                <a:cs typeface="Century Gothic"/>
                <a:sym typeface="Century Gothic"/>
              </a:rPr>
              <a:t>] </a:t>
            </a:r>
            <a:r>
              <a:rPr lang="en-GB" sz="1200" b="0" dirty="0">
                <a:solidFill>
                  <a:srgbClr val="002060"/>
                </a:solidFill>
                <a:latin typeface="Century Gothic"/>
                <a:ea typeface="Century Gothic"/>
                <a:cs typeface="Century Gothic"/>
                <a:sym typeface="Century Gothic"/>
              </a:rPr>
              <a:t>source word: </a:t>
            </a:r>
            <a:r>
              <a:rPr lang="en-GB" sz="1200" b="1" dirty="0">
                <a:solidFill>
                  <a:srgbClr val="002060"/>
                </a:solidFill>
                <a:latin typeface="Century Gothic"/>
                <a:ea typeface="Century Gothic"/>
                <a:cs typeface="Century Gothic"/>
                <a:sym typeface="Century Gothic"/>
              </a:rPr>
              <a:t>idea </a:t>
            </a:r>
            <a:r>
              <a:rPr lang="en-GB" sz="1200" b="0" dirty="0">
                <a:solidFill>
                  <a:srgbClr val="002060"/>
                </a:solidFill>
                <a:latin typeface="Century Gothic"/>
                <a:ea typeface="Century Gothic"/>
                <a:cs typeface="Century Gothic"/>
                <a:sym typeface="Century Gothic"/>
              </a:rPr>
              <a:t>[247]</a:t>
            </a:r>
            <a:endParaRPr lang="en-GB"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r>
              <a:rPr lang="es-ES" sz="2800" b="1" i="0" u="none" strike="noStrike" dirty="0" err="1">
                <a:solidFill>
                  <a:srgbClr val="002060"/>
                </a:solidFill>
                <a:effectLst/>
                <a:latin typeface="docs-Century Gothic"/>
              </a:rPr>
              <a:t>Vocabulary</a:t>
            </a:r>
            <a:r>
              <a:rPr lang="es-ES" sz="2800" b="1" i="0" u="none" strike="noStrike" dirty="0">
                <a:solidFill>
                  <a:srgbClr val="002060"/>
                </a:solidFill>
                <a:effectLst/>
                <a:latin typeface="docs-Century Gothic"/>
              </a:rPr>
              <a:t>: clase </a:t>
            </a:r>
            <a:r>
              <a:rPr lang="es-ES" sz="2800" b="0" i="0" u="none" strike="noStrike" dirty="0">
                <a:solidFill>
                  <a:srgbClr val="002060"/>
                </a:solidFill>
                <a:effectLst/>
                <a:latin typeface="docs-Century Gothic"/>
              </a:rPr>
              <a:t>[320] [</a:t>
            </a:r>
            <a:r>
              <a:rPr lang="es-ES" sz="2800" b="0" i="1" u="none" strike="noStrike" dirty="0">
                <a:solidFill>
                  <a:srgbClr val="002060"/>
                </a:solidFill>
                <a:effectLst/>
                <a:latin typeface="docs-Century Gothic"/>
              </a:rPr>
              <a:t>en clase</a:t>
            </a:r>
            <a:r>
              <a:rPr lang="es-ES" sz="2800" b="0" i="0" u="none" strike="noStrike" dirty="0">
                <a:solidFill>
                  <a:srgbClr val="002060"/>
                </a:solidFill>
                <a:effectLst/>
                <a:latin typeface="docs-Century Gothic"/>
              </a:rPr>
              <a:t>] </a:t>
            </a:r>
            <a:r>
              <a:rPr lang="es-ES" sz="2800" b="1" i="0" u="none" strike="noStrike" dirty="0">
                <a:solidFill>
                  <a:srgbClr val="002060"/>
                </a:solidFill>
                <a:effectLst/>
                <a:latin typeface="docs-Century Gothic"/>
              </a:rPr>
              <a:t>cómodo</a:t>
            </a:r>
            <a:r>
              <a:rPr lang="es-ES" sz="2800" b="0" i="0" u="none" strike="noStrike" dirty="0">
                <a:solidFill>
                  <a:srgbClr val="002060"/>
                </a:solidFill>
                <a:effectLst/>
                <a:latin typeface="docs-Century Gothic"/>
              </a:rPr>
              <a:t> [2237] [1642] </a:t>
            </a:r>
            <a:r>
              <a:rPr lang="es-ES" sz="2800" b="1" i="0" u="none" strike="noStrike" dirty="0">
                <a:solidFill>
                  <a:srgbClr val="002060"/>
                </a:solidFill>
                <a:effectLst/>
                <a:latin typeface="docs-Century Gothic"/>
              </a:rPr>
              <a:t>pesado</a:t>
            </a:r>
            <a:r>
              <a:rPr lang="es-ES" sz="2800" b="0" i="0" u="none" strike="noStrike" dirty="0">
                <a:solidFill>
                  <a:srgbClr val="002060"/>
                </a:solidFill>
                <a:effectLst/>
                <a:latin typeface="docs-Century Gothic"/>
              </a:rPr>
              <a:t> [2166]</a:t>
            </a:r>
            <a:r>
              <a:rPr lang="es-ES" sz="2800" b="1" i="0" u="none" strike="noStrike" dirty="0">
                <a:solidFill>
                  <a:srgbClr val="002060"/>
                </a:solidFill>
                <a:effectLst/>
                <a:latin typeface="docs-Century Gothic"/>
              </a:rPr>
              <a:t> positivo</a:t>
            </a:r>
            <a:r>
              <a:rPr lang="es-ES" sz="2800" b="0" i="0" u="none" strike="noStrike" dirty="0">
                <a:solidFill>
                  <a:srgbClr val="002060"/>
                </a:solidFill>
                <a:effectLst/>
                <a:latin typeface="docs-Century Gothic"/>
              </a:rPr>
              <a:t> [1188] </a:t>
            </a:r>
            <a:r>
              <a:rPr lang="es-ES" sz="2800" b="1" i="0" u="none" strike="noStrike" dirty="0">
                <a:solidFill>
                  <a:srgbClr val="002060"/>
                </a:solidFill>
                <a:effectLst/>
                <a:latin typeface="docs-Century Gothic"/>
              </a:rPr>
              <a:t>ahora </a:t>
            </a:r>
            <a:r>
              <a:rPr lang="es-ES" sz="2800" b="0" i="0" u="none" strike="noStrike" dirty="0">
                <a:solidFill>
                  <a:srgbClr val="002060"/>
                </a:solidFill>
                <a:effectLst/>
                <a:latin typeface="docs-Century Gothic"/>
              </a:rPr>
              <a:t>[81]</a:t>
            </a:r>
            <a:br>
              <a:rPr lang="es-ES" sz="2800" b="0" i="0" u="none" strike="noStrike" dirty="0">
                <a:solidFill>
                  <a:srgbClr val="002060"/>
                </a:solidFill>
                <a:effectLst/>
                <a:latin typeface="docs-Century Gothic"/>
              </a:rPr>
            </a:br>
            <a:endParaRPr lang="en-GB" sz="2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2800" dirty="0">
                <a:effectLst/>
                <a:latin typeface="Calibri" panose="020F0502020204030204" pitchFamily="34" charset="0"/>
                <a:ea typeface="Calibri" panose="020F0502020204030204" pitchFamily="34" charset="0"/>
              </a:rPr>
              <a:t>Source: Davies, M. &amp; Davies, K. (2018)</a:t>
            </a:r>
            <a:r>
              <a:rPr lang="en-GB" sz="2800" i="1" dirty="0">
                <a:effectLst/>
                <a:latin typeface="Calibri" panose="020F0502020204030204" pitchFamily="34" charset="0"/>
                <a:ea typeface="Calibri" panose="020F0502020204030204" pitchFamily="34" charset="0"/>
              </a:rPr>
              <a:t>. A frequency dictionary of Spanish: Core vocabulary for learners </a:t>
            </a:r>
            <a:r>
              <a:rPr lang="en-GB" sz="28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s-ES" sz="2800" b="0" i="0" u="none" strike="noStrike" dirty="0">
                <a:solidFill>
                  <a:srgbClr val="002060"/>
                </a:solidFill>
                <a:effectLst/>
                <a:latin typeface="docs-Century Gothic"/>
              </a:rPr>
            </a:b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resources are given in the full SOW and in the resources that first introduced and formally re-visited those words.  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s-ES" b="1" i="0" u="none" strike="noStrike" dirty="0">
              <a:solidFill>
                <a:srgbClr val="002060"/>
              </a:solidFill>
              <a:effectLst/>
              <a:latin typeface="docs-Century Gothic"/>
            </a:endParaRP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d7eb72d76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8d7eb72d76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982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6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45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Handout Persona A</a:t>
            </a:r>
            <a:endParaRPr lang="en-GB" b="0"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092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Persona B</a:t>
            </a:r>
            <a:endParaRPr lang="en-GB" b="0"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0655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[i]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Introduce and elicit the pronunciation of the </a:t>
            </a:r>
            <a:r>
              <a:rPr lang="en-GB" b="1" dirty="0"/>
              <a:t>individual SSC [i] </a:t>
            </a:r>
            <a:r>
              <a:rPr lang="en-GB" dirty="0"/>
              <a:t>and then the </a:t>
            </a:r>
            <a:r>
              <a:rPr lang="en-GB" b="1" dirty="0"/>
              <a:t>source</a:t>
            </a:r>
            <a:r>
              <a:rPr lang="en-GB" dirty="0"/>
              <a:t> word </a:t>
            </a:r>
            <a:r>
              <a:rPr lang="en-GB" b="1" dirty="0"/>
              <a:t>‘idea’</a:t>
            </a:r>
            <a:r>
              <a:rPr lang="en-GB" dirty="0"/>
              <a:t> (with gesture, if using).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the picture and get pupils to repeat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in pairs.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This is a brief introduction to the SSC for this week.  Pupils will practise this and other SSC in the follow ups this week.</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Gesture: </a:t>
            </a:r>
            <a:r>
              <a:rPr lang="en-GB" dirty="0"/>
              <a:t>Point with index finger to temple and then into the air, miming a sudden ‘eureka’ moment!</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94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the three forms of </a:t>
            </a:r>
            <a:r>
              <a:rPr lang="en-GB" b="0" i="1" dirty="0" err="1"/>
              <a:t>estar</a:t>
            </a:r>
            <a:r>
              <a:rPr lang="en-GB" b="0" dirty="0"/>
              <a:t> encountered so far (</a:t>
            </a:r>
            <a:r>
              <a:rPr lang="en-GB" b="0" i="1" dirty="0" err="1"/>
              <a:t>estoy</a:t>
            </a:r>
            <a:r>
              <a:rPr lang="en-GB" b="0" i="1" dirty="0"/>
              <a:t>, </a:t>
            </a:r>
            <a:r>
              <a:rPr lang="en-GB" b="0" i="1" dirty="0" err="1"/>
              <a:t>estás</a:t>
            </a:r>
            <a:r>
              <a:rPr lang="en-GB" b="0" i="1" dirty="0"/>
              <a:t>, </a:t>
            </a:r>
            <a:r>
              <a:rPr lang="en-GB" b="0" i="1" dirty="0" err="1"/>
              <a:t>está</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Ask pupils to write numbers 1-3.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number one to play the sound.</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pupils the word they hear.</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elsewhere on the slide to reveal answers (x3).</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one more time to prompt the question ¿en </a:t>
            </a:r>
            <a:r>
              <a:rPr lang="en-GB" dirty="0" err="1"/>
              <a:t>inglés</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translation into English from pupils. Click one more time to reveal the three options (I am / you are / s/he) should they need further support. </a:t>
            </a:r>
          </a:p>
          <a:p>
            <a:endParaRPr lang="en-GB" b="1" dirty="0"/>
          </a:p>
          <a:p>
            <a:r>
              <a:rPr lang="en-GB" b="1" dirty="0"/>
              <a:t>Answers: </a:t>
            </a:r>
          </a:p>
          <a:p>
            <a:r>
              <a:rPr lang="en-GB" dirty="0"/>
              <a:t>1. </a:t>
            </a:r>
            <a:r>
              <a:rPr lang="en-GB" dirty="0" err="1"/>
              <a:t>está</a:t>
            </a:r>
            <a:r>
              <a:rPr lang="en-GB" dirty="0"/>
              <a:t> – s/he is</a:t>
            </a:r>
          </a:p>
          <a:p>
            <a:r>
              <a:rPr lang="en-GB" dirty="0"/>
              <a:t>2. </a:t>
            </a:r>
            <a:r>
              <a:rPr lang="en-GB" dirty="0" err="1"/>
              <a:t>estoy</a:t>
            </a:r>
            <a:r>
              <a:rPr lang="en-GB" dirty="0"/>
              <a:t> – I am</a:t>
            </a:r>
          </a:p>
          <a:p>
            <a:r>
              <a:rPr lang="en-GB" dirty="0"/>
              <a:t>3. </a:t>
            </a:r>
            <a:r>
              <a:rPr lang="en-GB" dirty="0" err="1"/>
              <a:t>estás</a:t>
            </a:r>
            <a:r>
              <a:rPr lang="en-GB" dirty="0"/>
              <a:t> – you are</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2144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key adjectives from weeks 1&amp;2.</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 in Spanish.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trigger the answer for the first jumbled adjective – click one more time to trigger the arrow that links the word with the English meaning.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Spanish words from pupils (a-f), click once to trigger the Spanish word &amp; one more time to link the Spanish word with the English translation.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190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(3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bring together the three forms of </a:t>
            </a:r>
            <a:r>
              <a:rPr lang="en-GB" b="0" dirty="0" err="1"/>
              <a:t>estar</a:t>
            </a:r>
            <a:r>
              <a:rPr lang="en-GB" b="0" dirty="0"/>
              <a:t> learned so far (</a:t>
            </a:r>
            <a:r>
              <a:rPr lang="en-GB" b="0" dirty="0" err="1"/>
              <a:t>estoy</a:t>
            </a:r>
            <a:r>
              <a:rPr lang="en-GB" b="0" dirty="0"/>
              <a:t>, </a:t>
            </a:r>
            <a:r>
              <a:rPr lang="en-GB" b="0" dirty="0" err="1"/>
              <a:t>está</a:t>
            </a:r>
            <a:r>
              <a:rPr lang="en-GB" b="0" dirty="0"/>
              <a:t>, </a:t>
            </a:r>
            <a:r>
              <a:rPr lang="en-GB" b="0" dirty="0" err="1"/>
              <a:t>está</a:t>
            </a:r>
            <a:r>
              <a:rPr lang="en-GB" b="0" dirty="0"/>
              <a:t>) + adjectives from week 1 + 2. The aim is for pupils to translate correctly as many sentences as they can in 1 minute.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dirty="0"/>
              <a:t>Read the instruction in Spanish (</a:t>
            </a:r>
            <a:r>
              <a:rPr lang="en-GB" sz="1200" b="0" dirty="0" err="1">
                <a:solidFill>
                  <a:srgbClr val="002060"/>
                </a:solidFill>
                <a:latin typeface="Century Gothic" panose="020B0502020202020204" pitchFamily="34" charset="0"/>
              </a:rPr>
              <a:t>Escucha</a:t>
            </a:r>
            <a:r>
              <a:rPr lang="en-GB" sz="1200" b="0" dirty="0">
                <a:solidFill>
                  <a:srgbClr val="002060"/>
                </a:solidFill>
                <a:latin typeface="Century Gothic" panose="020B0502020202020204" pitchFamily="34" charset="0"/>
              </a:rPr>
              <a:t> a </a:t>
            </a:r>
            <a:r>
              <a:rPr lang="en-GB" sz="1200" b="0" dirty="0" err="1">
                <a:solidFill>
                  <a:srgbClr val="002060"/>
                </a:solidFill>
                <a:latin typeface="Century Gothic" panose="020B0502020202020204" pitchFamily="34" charset="0"/>
              </a:rPr>
              <a:t>tu</a:t>
            </a:r>
            <a:r>
              <a:rPr lang="en-GB" sz="1200" b="0" dirty="0">
                <a:solidFill>
                  <a:srgbClr val="002060"/>
                </a:solidFill>
                <a:latin typeface="Century Gothic" panose="020B0502020202020204" pitchFamily="34" charset="0"/>
              </a:rPr>
              <a:t> </a:t>
            </a:r>
            <a:r>
              <a:rPr lang="en-GB" sz="1200" b="0" dirty="0" err="1">
                <a:solidFill>
                  <a:srgbClr val="002060"/>
                </a:solidFill>
                <a:latin typeface="Century Gothic" panose="020B0502020202020204" pitchFamily="34" charset="0"/>
              </a:rPr>
              <a:t>compañero</a:t>
            </a:r>
            <a:r>
              <a:rPr lang="en-GB" sz="1200" b="0" dirty="0">
                <a:solidFill>
                  <a:srgbClr val="002060"/>
                </a:solidFill>
                <a:latin typeface="Century Gothic" panose="020B0502020202020204" pitchFamily="34" charset="0"/>
              </a:rPr>
              <a:t> y traduce la </a:t>
            </a:r>
            <a:r>
              <a:rPr lang="en-GB" sz="1200" b="0" dirty="0" err="1">
                <a:solidFill>
                  <a:srgbClr val="002060"/>
                </a:solidFill>
                <a:latin typeface="Century Gothic" panose="020B0502020202020204" pitchFamily="34" charset="0"/>
              </a:rPr>
              <a:t>frase</a:t>
            </a:r>
            <a:r>
              <a:rPr lang="en-GB" sz="1200" b="0" dirty="0">
                <a:solidFill>
                  <a:srgbClr val="002060"/>
                </a:solidFill>
                <a:latin typeface="Century Gothic" panose="020B0502020202020204" pitchFamily="34" charset="0"/>
              </a:rPr>
              <a:t> al </a:t>
            </a:r>
            <a:r>
              <a:rPr lang="en-GB" sz="1200" b="0" dirty="0" err="1">
                <a:solidFill>
                  <a:srgbClr val="002060"/>
                </a:solidFill>
                <a:latin typeface="Century Gothic" panose="020B0502020202020204" pitchFamily="34" charset="0"/>
              </a:rPr>
              <a:t>español</a:t>
            </a:r>
            <a:r>
              <a:rPr lang="en-GB" sz="1200" b="0" dirty="0">
                <a:solidFill>
                  <a:srgbClr val="002060"/>
                </a:solidFill>
                <a:latin typeface="Century Gothic" panose="020B0502020202020204" pitchFamily="34" charset="0"/>
              </a:rPr>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dirty="0">
                <a:solidFill>
                  <a:srgbClr val="002060"/>
                </a:solidFill>
                <a:latin typeface="Century Gothic" panose="020B0502020202020204" pitchFamily="34" charset="0"/>
              </a:rPr>
              <a:t>Click to trigger instructions in English.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dirty="0">
                <a:solidFill>
                  <a:srgbClr val="002060"/>
                </a:solidFill>
                <a:latin typeface="Century Gothic" panose="020B0502020202020204" pitchFamily="34" charset="0"/>
              </a:rPr>
              <a:t>Pair pupils and ask them to choose A or B.</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sz="1200" b="0" dirty="0">
                <a:solidFill>
                  <a:srgbClr val="002060"/>
                </a:solidFill>
                <a:latin typeface="Century Gothic" panose="020B0502020202020204" pitchFamily="34" charset="0"/>
              </a:rPr>
              <a:t>Next two slides have the 1 minute timer for each turn (A + B)</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dirty="0">
                <a:solidFill>
                  <a:srgbClr val="002060"/>
                </a:solidFill>
                <a:latin typeface="Century Gothic" panose="020B0502020202020204" pitchFamily="34" charset="0"/>
              </a:rPr>
              <a:t>Note</a:t>
            </a:r>
            <a:r>
              <a:rPr lang="en-GB" sz="1200" b="0" dirty="0">
                <a:solidFill>
                  <a:srgbClr val="002060"/>
                </a:solidFill>
                <a:latin typeface="Century Gothic" panose="020B0502020202020204" pitchFamily="34" charset="0"/>
              </a:rPr>
              <a:t>: the final two slides in the presentation are handouts to be printed for this activity.</a:t>
            </a:r>
            <a:endParaRPr lang="en-GB" b="0"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7024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2888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0072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2 minutes </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use the feminine form of regular adjectives (-o changing to –a) when describing people (and animals).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Present the information about g</a:t>
            </a:r>
            <a:r>
              <a:rPr lang="en-GB" b="0" dirty="0"/>
              <a:t>ender and adjective agreement.</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English translation for the Spanish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dirty="0"/>
              <a:t>: here we practise singular regular adjective agreement with people and animals. Soon we will also introduce inanimate feminine and masculine nouns and teach the concept of grammatical (not biological) gender more explicitly.</a:t>
            </a:r>
            <a:br>
              <a:rPr lang="en-GB" dirty="0"/>
            </a:b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285932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8.gif"/></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3.wav"/><Relationship Id="rId3" Type="http://schemas.openxmlformats.org/officeDocument/2006/relationships/audio" Target="../media/audio5.wav"/><Relationship Id="rId7" Type="http://schemas.openxmlformats.org/officeDocument/2006/relationships/audio" Target="../media/audio7.wav"/><Relationship Id="rId12" Type="http://schemas.openxmlformats.org/officeDocument/2006/relationships/audio" Target="../media/audio12.wav"/><Relationship Id="rId2" Type="http://schemas.openxmlformats.org/officeDocument/2006/relationships/notesSlide" Target="../notesSlides/notesSlide12.xml"/><Relationship Id="rId16"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audio" Target="../media/audio6.wav"/><Relationship Id="rId11" Type="http://schemas.openxmlformats.org/officeDocument/2006/relationships/audio" Target="../media/audio11.wav"/><Relationship Id="rId5" Type="http://schemas.openxmlformats.org/officeDocument/2006/relationships/image" Target="../media/image11.png"/><Relationship Id="rId15" Type="http://schemas.openxmlformats.org/officeDocument/2006/relationships/image" Target="../media/image27.gif"/><Relationship Id="rId10" Type="http://schemas.openxmlformats.org/officeDocument/2006/relationships/audio" Target="../media/audio10.wav"/><Relationship Id="rId4" Type="http://schemas.openxmlformats.org/officeDocument/2006/relationships/image" Target="../media/image7.png"/><Relationship Id="rId9" Type="http://schemas.openxmlformats.org/officeDocument/2006/relationships/audio" Target="../media/audio9.wav"/><Relationship Id="rId1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gif"/><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4.gif"/><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Speech Bubble, Speech Balloon, Talking, Speaking"/>
          <p:cNvPicPr preferRelativeResize="0"/>
          <p:nvPr/>
        </p:nvPicPr>
        <p:blipFill rotWithShape="1">
          <a:blip r:embed="rId3">
            <a:alphaModFix/>
          </a:blip>
          <a:srcRect/>
          <a:stretch/>
        </p:blipFill>
        <p:spPr>
          <a:xfrm>
            <a:off x="2095500" y="0"/>
            <a:ext cx="8001000" cy="6858000"/>
          </a:xfrm>
          <a:prstGeom prst="rect">
            <a:avLst/>
          </a:prstGeom>
          <a:noFill/>
          <a:ln>
            <a:noFill/>
          </a:ln>
        </p:spPr>
      </p:pic>
      <p:pic>
        <p:nvPicPr>
          <p:cNvPr id="90" name="Google Shape;90;p1" descr="Map&#10;&#10;Description automatically generated"/>
          <p:cNvPicPr preferRelativeResize="0"/>
          <p:nvPr/>
        </p:nvPicPr>
        <p:blipFill rotWithShape="1">
          <a:blip r:embed="rId4">
            <a:alphaModFix/>
          </a:blip>
          <a:srcRect/>
          <a:stretch/>
        </p:blipFill>
        <p:spPr>
          <a:xfrm rot="-191377">
            <a:off x="2941723" y="845421"/>
            <a:ext cx="3322974" cy="4039803"/>
          </a:xfrm>
          <a:prstGeom prst="rect">
            <a:avLst/>
          </a:prstGeom>
          <a:noFill/>
          <a:ln>
            <a:noFill/>
          </a:ln>
        </p:spPr>
      </p:pic>
      <p:pic>
        <p:nvPicPr>
          <p:cNvPr id="91" name="Google Shape;91;p1" descr="Flag, Spain, Spanish, Banner, Red Yellow Red"/>
          <p:cNvPicPr preferRelativeResize="0"/>
          <p:nvPr/>
        </p:nvPicPr>
        <p:blipFill rotWithShape="1">
          <a:blip r:embed="rId5">
            <a:alphaModFix/>
          </a:blip>
          <a:srcRect/>
          <a:stretch/>
        </p:blipFill>
        <p:spPr>
          <a:xfrm rot="-154202">
            <a:off x="6563739" y="1080698"/>
            <a:ext cx="2189587" cy="1400423"/>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
          <p:cNvSpPr txBox="1"/>
          <p:nvPr/>
        </p:nvSpPr>
        <p:spPr>
          <a:xfrm rot="-209885">
            <a:off x="6835117" y="2632568"/>
            <a:ext cx="169469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Quattrocento Sans"/>
              <a:buNone/>
            </a:pP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r>
              <a:rPr lang="en-GB" sz="4400" b="0" i="0" u="none" strike="noStrike" cap="none" dirty="0" err="1">
                <a:solidFill>
                  <a:srgbClr val="000000"/>
                </a:solidFill>
                <a:latin typeface="Segoe Print" panose="02000600000000000000" pitchFamily="2" charset="0"/>
                <a:ea typeface="Quattrocento Sans"/>
                <a:cs typeface="Quattrocento Sans"/>
                <a:sym typeface="Quattrocento Sans"/>
              </a:rPr>
              <a:t>hola</a:t>
            </a:r>
            <a:r>
              <a:rPr lang="en-GB" sz="4400" b="0" i="0" u="none" strike="noStrike" cap="none" dirty="0">
                <a:solidFill>
                  <a:srgbClr val="000000"/>
                </a:solidFill>
                <a:latin typeface="Segoe Print" panose="02000600000000000000" pitchFamily="2" charset="0"/>
                <a:ea typeface="Quattrocento Sans"/>
                <a:cs typeface="Quattrocento Sans"/>
                <a:sym typeface="Quattrocento Sans"/>
              </a:rPr>
              <a:t>!</a:t>
            </a:r>
            <a:endParaRPr sz="4400" b="0" i="0" u="none" strike="noStrike" cap="none" dirty="0">
              <a:solidFill>
                <a:srgbClr val="000000"/>
              </a:solidFill>
              <a:latin typeface="Segoe Print" panose="02000600000000000000" pitchFamily="2" charset="0"/>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5A7C0B-1535-4081-B4CA-DC288FBD01EE}"/>
              </a:ext>
            </a:extLst>
          </p:cNvPr>
          <p:cNvSpPr txBox="1"/>
          <p:nvPr/>
        </p:nvSpPr>
        <p:spPr>
          <a:xfrm>
            <a:off x="234462" y="854719"/>
            <a:ext cx="630332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Ursula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está</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ahora</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5" name="Rectangle 4">
            <a:extLst>
              <a:ext uri="{FF2B5EF4-FFF2-40B4-BE49-F238E27FC236}">
                <a16:creationId xmlns:a16="http://schemas.microsoft.com/office/drawing/2014/main" id="{EE6FB101-A661-4028-92CE-51B327B34D71}"/>
              </a:ext>
            </a:extLst>
          </p:cNvPr>
          <p:cNvSpPr/>
          <p:nvPr/>
        </p:nvSpPr>
        <p:spPr>
          <a:xfrm>
            <a:off x="4788131" y="2527069"/>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positivo</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7" name="Rectangle 6">
            <a:extLst>
              <a:ext uri="{FF2B5EF4-FFF2-40B4-BE49-F238E27FC236}">
                <a16:creationId xmlns:a16="http://schemas.microsoft.com/office/drawing/2014/main" id="{789362A8-95A3-41E6-BC4A-930EC16386AD}"/>
              </a:ext>
            </a:extLst>
          </p:cNvPr>
          <p:cNvSpPr/>
          <p:nvPr/>
        </p:nvSpPr>
        <p:spPr>
          <a:xfrm>
            <a:off x="4788131" y="4425941"/>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positiva</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8" name="Picture 2" descr="Check Mark, Checkbox, Check, Tick, Yes">
            <a:extLst>
              <a:ext uri="{FF2B5EF4-FFF2-40B4-BE49-F238E27FC236}">
                <a16:creationId xmlns:a16="http://schemas.microsoft.com/office/drawing/2014/main" id="{B421282F-611E-48E1-AF51-2BC2186E8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258" y="4677037"/>
            <a:ext cx="812751" cy="744715"/>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319;p15" descr="Speech Icon, Voice, Talking, Audio, Speech">
            <a:extLst>
              <a:ext uri="{FF2B5EF4-FFF2-40B4-BE49-F238E27FC236}">
                <a16:creationId xmlns:a16="http://schemas.microsoft.com/office/drawing/2014/main" id="{9CE53EFA-B6A1-4AB2-AE08-B3FF1751C2B7}"/>
              </a:ext>
            </a:extLst>
          </p:cNvPr>
          <p:cNvPicPr preferRelativeResize="0"/>
          <p:nvPr/>
        </p:nvPicPr>
        <p:blipFill rotWithShape="1">
          <a:blip r:embed="rId4">
            <a:alphaModFix/>
          </a:blip>
          <a:srcRect/>
          <a:stretch/>
        </p:blipFill>
        <p:spPr>
          <a:xfrm>
            <a:off x="11032154" y="142332"/>
            <a:ext cx="776168" cy="776168"/>
          </a:xfrm>
          <a:prstGeom prst="rect">
            <a:avLst/>
          </a:prstGeom>
          <a:noFill/>
          <a:ln>
            <a:noFill/>
          </a:ln>
        </p:spPr>
      </p:pic>
      <p:sp>
        <p:nvSpPr>
          <p:cNvPr id="10" name="Google Shape;307;p14">
            <a:extLst>
              <a:ext uri="{FF2B5EF4-FFF2-40B4-BE49-F238E27FC236}">
                <a16:creationId xmlns:a16="http://schemas.microsoft.com/office/drawing/2014/main" id="{3BB93183-4115-46D5-A844-F1CA3FCD7DC2}"/>
              </a:ext>
            </a:extLst>
          </p:cNvPr>
          <p:cNvSpPr txBox="1"/>
          <p:nvPr/>
        </p:nvSpPr>
        <p:spPr>
          <a:xfrm>
            <a:off x="10963355" y="1028418"/>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2">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40345" y="220337"/>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0208235" y="1028418"/>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12" name="Picture 2" descr="Girl, School, Child, Young, Human, Kid, Person, Happy">
            <a:extLst>
              <a:ext uri="{FF2B5EF4-FFF2-40B4-BE49-F238E27FC236}">
                <a16:creationId xmlns:a16="http://schemas.microsoft.com/office/drawing/2014/main" id="{24D522FE-BA82-4DE4-AB01-C40EE95B4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7360" y="2228608"/>
            <a:ext cx="1722121" cy="3444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9F9187-865B-4470-B484-94D07CA366F5}"/>
              </a:ext>
            </a:extLst>
          </p:cNvPr>
          <p:cNvSpPr txBox="1"/>
          <p:nvPr/>
        </p:nvSpPr>
        <p:spPr>
          <a:xfrm>
            <a:off x="234462" y="854719"/>
            <a:ext cx="843051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Santi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está</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ahora</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en casa.</a:t>
            </a:r>
          </a:p>
        </p:txBody>
      </p:sp>
      <p:sp>
        <p:nvSpPr>
          <p:cNvPr id="7" name="Rectangle 6">
            <a:extLst>
              <a:ext uri="{FF2B5EF4-FFF2-40B4-BE49-F238E27FC236}">
                <a16:creationId xmlns:a16="http://schemas.microsoft.com/office/drawing/2014/main" id="{DC3A5114-FE4F-43BE-A5D9-6EEFF3FE6E06}"/>
              </a:ext>
            </a:extLst>
          </p:cNvPr>
          <p:cNvSpPr/>
          <p:nvPr/>
        </p:nvSpPr>
        <p:spPr>
          <a:xfrm>
            <a:off x="4788131" y="2527069"/>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cómoda</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 name="Rectangle 7">
            <a:extLst>
              <a:ext uri="{FF2B5EF4-FFF2-40B4-BE49-F238E27FC236}">
                <a16:creationId xmlns:a16="http://schemas.microsoft.com/office/drawing/2014/main" id="{5F9173C4-BCCF-48F4-BA00-E8D337854E39}"/>
              </a:ext>
            </a:extLst>
          </p:cNvPr>
          <p:cNvSpPr/>
          <p:nvPr/>
        </p:nvSpPr>
        <p:spPr>
          <a:xfrm>
            <a:off x="4788131" y="4425941"/>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cómodo</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9" name="Picture 2" descr="Check Mark, Checkbox, Check, Tick, Yes">
            <a:extLst>
              <a:ext uri="{FF2B5EF4-FFF2-40B4-BE49-F238E27FC236}">
                <a16:creationId xmlns:a16="http://schemas.microsoft.com/office/drawing/2014/main" id="{B8A034B3-95EF-4ABA-BCDF-85E38ECB3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509" y="4525690"/>
            <a:ext cx="812751" cy="74471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4">
            <a:alphaModFix/>
          </a:blip>
          <a:srcRect/>
          <a:stretch/>
        </p:blipFill>
        <p:spPr>
          <a:xfrm>
            <a:off x="11032154" y="142332"/>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63355"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pic>
        <p:nvPicPr>
          <p:cNvPr id="15" name="Google Shape;282;p13" descr="Reading, Book, Symbol, Icon, Reader, Man">
            <a:extLst>
              <a:ext uri="{FF2B5EF4-FFF2-40B4-BE49-F238E27FC236}">
                <a16:creationId xmlns:a16="http://schemas.microsoft.com/office/drawing/2014/main" id="{9F5E5754-9BF2-46B5-9EE5-1BC0FD7BF619}"/>
              </a:ext>
            </a:extLst>
          </p:cNvPr>
          <p:cNvPicPr preferRelativeResize="0"/>
          <p:nvPr/>
        </p:nvPicPr>
        <p:blipFill rotWithShape="1">
          <a:blip r:embed="rId5">
            <a:alphaModFix/>
            <a:duotone>
              <a:schemeClr val="accent2">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40345" y="220337"/>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26E1160C-C35B-4B2A-8C78-4A6EC5630D1F}"/>
              </a:ext>
            </a:extLst>
          </p:cNvPr>
          <p:cNvSpPr>
            <a:spLocks noGrp="1"/>
          </p:cNvSpPr>
          <p:nvPr>
            <p:ph type="title"/>
          </p:nvPr>
        </p:nvSpPr>
        <p:spPr>
          <a:xfrm>
            <a:off x="10179664" y="1087777"/>
            <a:ext cx="704161" cy="400110"/>
          </a:xfrm>
          <a:solidFill>
            <a:srgbClr val="92D050"/>
          </a:solidFill>
        </p:spPr>
        <p:txBody>
          <a:bodyPr>
            <a:normAutofit/>
          </a:bodyPr>
          <a:lstStyle/>
          <a:p>
            <a:pPr algn="ctr"/>
            <a:r>
              <a:rPr lang="en-GB" sz="2000" b="1" dirty="0">
                <a:solidFill>
                  <a:schemeClr val="bg1"/>
                </a:solidFill>
                <a:latin typeface="Century Gothic" panose="020B0502020202020204" pitchFamily="34" charset="0"/>
              </a:rPr>
              <a:t>leer</a:t>
            </a:r>
          </a:p>
        </p:txBody>
      </p:sp>
      <p:pic>
        <p:nvPicPr>
          <p:cNvPr id="13" name="Picture 2" descr="Couch, Sofa, Loveseat, Corner, Furniture, Grey, Gray">
            <a:extLst>
              <a:ext uri="{FF2B5EF4-FFF2-40B4-BE49-F238E27FC236}">
                <a16:creationId xmlns:a16="http://schemas.microsoft.com/office/drawing/2014/main" id="{29587CFC-53ED-4739-8F1B-BCB71ADE99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526" y="3522879"/>
            <a:ext cx="4180192" cy="258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E2A3FBC-B07B-448D-BB54-699A047E2FC0}"/>
              </a:ext>
            </a:extLst>
          </p:cNvPr>
          <p:cNvPicPr>
            <a:picLocks noChangeAspect="1"/>
          </p:cNvPicPr>
          <p:nvPr/>
        </p:nvPicPr>
        <p:blipFill>
          <a:blip r:embed="rId8"/>
          <a:stretch>
            <a:fillRect/>
          </a:stretch>
        </p:blipFill>
        <p:spPr>
          <a:xfrm>
            <a:off x="1756067" y="2730321"/>
            <a:ext cx="1729314" cy="2734055"/>
          </a:xfrm>
          <a:prstGeom prst="rect">
            <a:avLst/>
          </a:prstGeom>
        </p:spPr>
      </p:pic>
    </p:spTree>
    <p:extLst>
      <p:ext uri="{BB962C8B-B14F-4D97-AF65-F5344CB8AC3E}">
        <p14:creationId xmlns:p14="http://schemas.microsoft.com/office/powerpoint/2010/main" val="40158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9F9187-865B-4470-B484-94D07CA366F5}"/>
              </a:ext>
            </a:extLst>
          </p:cNvPr>
          <p:cNvSpPr txBox="1"/>
          <p:nvPr/>
        </p:nvSpPr>
        <p:spPr>
          <a:xfrm>
            <a:off x="234462" y="854719"/>
            <a:ext cx="578716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Sofía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está</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ahora</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7" name="Rectangle 6">
            <a:extLst>
              <a:ext uri="{FF2B5EF4-FFF2-40B4-BE49-F238E27FC236}">
                <a16:creationId xmlns:a16="http://schemas.microsoft.com/office/drawing/2014/main" id="{DC3A5114-FE4F-43BE-A5D9-6EEFF3FE6E06}"/>
              </a:ext>
            </a:extLst>
          </p:cNvPr>
          <p:cNvSpPr/>
          <p:nvPr/>
        </p:nvSpPr>
        <p:spPr>
          <a:xfrm>
            <a:off x="4788131" y="2527069"/>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pesada</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 name="Rectangle 7">
            <a:extLst>
              <a:ext uri="{FF2B5EF4-FFF2-40B4-BE49-F238E27FC236}">
                <a16:creationId xmlns:a16="http://schemas.microsoft.com/office/drawing/2014/main" id="{5F9173C4-BCCF-48F4-BA00-E8D337854E39}"/>
              </a:ext>
            </a:extLst>
          </p:cNvPr>
          <p:cNvSpPr/>
          <p:nvPr/>
        </p:nvSpPr>
        <p:spPr>
          <a:xfrm>
            <a:off x="4788131" y="4425941"/>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pesado</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9" name="Picture 2" descr="Check Mark, Checkbox, Check, Tick, Yes">
            <a:extLst>
              <a:ext uri="{FF2B5EF4-FFF2-40B4-BE49-F238E27FC236}">
                <a16:creationId xmlns:a16="http://schemas.microsoft.com/office/drawing/2014/main" id="{B8A034B3-95EF-4ABA-BCDF-85E38ECB3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711" y="2684285"/>
            <a:ext cx="812751" cy="74471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142332"/>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63355"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pic>
        <p:nvPicPr>
          <p:cNvPr id="15" name="Google Shape;282;p13" descr="Reading, Book, Symbol, Icon, Reader, Man">
            <a:extLst>
              <a:ext uri="{FF2B5EF4-FFF2-40B4-BE49-F238E27FC236}">
                <a16:creationId xmlns:a16="http://schemas.microsoft.com/office/drawing/2014/main" id="{9F5E5754-9BF2-46B5-9EE5-1BC0FD7BF619}"/>
              </a:ext>
            </a:extLst>
          </p:cNvPr>
          <p:cNvPicPr preferRelativeResize="0"/>
          <p:nvPr/>
        </p:nvPicPr>
        <p:blipFill rotWithShape="1">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26E1160C-C35B-4B2A-8C78-4A6EC5630D1F}"/>
              </a:ext>
            </a:extLst>
          </p:cNvPr>
          <p:cNvSpPr>
            <a:spLocks noGrp="1"/>
          </p:cNvSpPr>
          <p:nvPr>
            <p:ph type="title"/>
          </p:nvPr>
        </p:nvSpPr>
        <p:spPr>
          <a:xfrm>
            <a:off x="10179664" y="1087777"/>
            <a:ext cx="704161" cy="400110"/>
          </a:xfrm>
          <a:solidFill>
            <a:srgbClr val="92D050"/>
          </a:solidFill>
        </p:spPr>
        <p:txBody>
          <a:bodyPr>
            <a:normAutofit/>
          </a:bodyPr>
          <a:lstStyle/>
          <a:p>
            <a:pPr algn="ctr"/>
            <a:r>
              <a:rPr lang="en-GB" sz="2000" b="1" dirty="0">
                <a:solidFill>
                  <a:schemeClr val="bg1"/>
                </a:solidFill>
                <a:latin typeface="Century Gothic" panose="020B0502020202020204" pitchFamily="34" charset="0"/>
              </a:rPr>
              <a:t>leer</a:t>
            </a:r>
          </a:p>
        </p:txBody>
      </p:sp>
      <p:pic>
        <p:nvPicPr>
          <p:cNvPr id="14" name="Picture 4" descr="Balloon, Bubble, Speech, Thought, Speech Bubble">
            <a:extLst>
              <a:ext uri="{FF2B5EF4-FFF2-40B4-BE49-F238E27FC236}">
                <a16:creationId xmlns:a16="http://schemas.microsoft.com/office/drawing/2014/main" id="{4C4DEE1F-AD47-4F1E-A30D-53ACDB35B1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99361">
            <a:off x="577220" y="1462197"/>
            <a:ext cx="2979230" cy="253252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ngry, Emoji, Emoticon, Anger, Smiley">
            <a:extLst>
              <a:ext uri="{FF2B5EF4-FFF2-40B4-BE49-F238E27FC236}">
                <a16:creationId xmlns:a16="http://schemas.microsoft.com/office/drawing/2014/main" id="{FAF683D7-EFE5-4071-97A3-E157091E88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3736" y="1921289"/>
            <a:ext cx="1126236" cy="12273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 toy, doll&#10;&#10;Description automatically generated">
            <a:extLst>
              <a:ext uri="{FF2B5EF4-FFF2-40B4-BE49-F238E27FC236}">
                <a16:creationId xmlns:a16="http://schemas.microsoft.com/office/drawing/2014/main" id="{45AAB678-5B3C-494D-A62B-E4636D240D51}"/>
              </a:ext>
            </a:extLst>
          </p:cNvPr>
          <p:cNvPicPr>
            <a:picLocks noChangeAspect="1"/>
          </p:cNvPicPr>
          <p:nvPr/>
        </p:nvPicPr>
        <p:blipFill>
          <a:blip r:embed="rId8"/>
          <a:stretch>
            <a:fillRect/>
          </a:stretch>
        </p:blipFill>
        <p:spPr>
          <a:xfrm>
            <a:off x="294866" y="4346184"/>
            <a:ext cx="1561988" cy="2538230"/>
          </a:xfrm>
          <a:prstGeom prst="rect">
            <a:avLst/>
          </a:prstGeom>
        </p:spPr>
      </p:pic>
      <p:pic>
        <p:nvPicPr>
          <p:cNvPr id="18" name="Picture 17" descr="A picture containing text, toy, doll&#10;&#10;Description automatically generated">
            <a:extLst>
              <a:ext uri="{FF2B5EF4-FFF2-40B4-BE49-F238E27FC236}">
                <a16:creationId xmlns:a16="http://schemas.microsoft.com/office/drawing/2014/main" id="{8882B13E-E7E3-412A-B1C2-3616BD56CFAF}"/>
              </a:ext>
            </a:extLst>
          </p:cNvPr>
          <p:cNvPicPr>
            <a:picLocks noChangeAspect="1"/>
          </p:cNvPicPr>
          <p:nvPr/>
        </p:nvPicPr>
        <p:blipFill>
          <a:blip r:embed="rId9"/>
          <a:stretch>
            <a:fillRect/>
          </a:stretch>
        </p:blipFill>
        <p:spPr>
          <a:xfrm>
            <a:off x="2276816" y="3917300"/>
            <a:ext cx="1561988" cy="2967114"/>
          </a:xfrm>
          <a:prstGeom prst="rect">
            <a:avLst/>
          </a:prstGeom>
        </p:spPr>
      </p:pic>
    </p:spTree>
    <p:extLst>
      <p:ext uri="{BB962C8B-B14F-4D97-AF65-F5344CB8AC3E}">
        <p14:creationId xmlns:p14="http://schemas.microsoft.com/office/powerpoint/2010/main" val="36691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9F9187-865B-4470-B484-94D07CA366F5}"/>
              </a:ext>
            </a:extLst>
          </p:cNvPr>
          <p:cNvSpPr txBox="1"/>
          <p:nvPr/>
        </p:nvSpPr>
        <p:spPr>
          <a:xfrm>
            <a:off x="234462" y="854719"/>
            <a:ext cx="800251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señora</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está</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clase</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7" name="Rectangle 6">
            <a:extLst>
              <a:ext uri="{FF2B5EF4-FFF2-40B4-BE49-F238E27FC236}">
                <a16:creationId xmlns:a16="http://schemas.microsoft.com/office/drawing/2014/main" id="{DC3A5114-FE4F-43BE-A5D9-6EEFF3FE6E06}"/>
              </a:ext>
            </a:extLst>
          </p:cNvPr>
          <p:cNvSpPr/>
          <p:nvPr/>
        </p:nvSpPr>
        <p:spPr>
          <a:xfrm>
            <a:off x="4788131" y="2527069"/>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preparada</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 name="Rectangle 7">
            <a:extLst>
              <a:ext uri="{FF2B5EF4-FFF2-40B4-BE49-F238E27FC236}">
                <a16:creationId xmlns:a16="http://schemas.microsoft.com/office/drawing/2014/main" id="{5F9173C4-BCCF-48F4-BA00-E8D337854E39}"/>
              </a:ext>
            </a:extLst>
          </p:cNvPr>
          <p:cNvSpPr/>
          <p:nvPr/>
        </p:nvSpPr>
        <p:spPr>
          <a:xfrm>
            <a:off x="4788131" y="4425941"/>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preparado</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9" name="Picture 2" descr="Check Mark, Checkbox, Check, Tick, Yes">
            <a:extLst>
              <a:ext uri="{FF2B5EF4-FFF2-40B4-BE49-F238E27FC236}">
                <a16:creationId xmlns:a16="http://schemas.microsoft.com/office/drawing/2014/main" id="{B8A034B3-95EF-4ABA-BCDF-85E38ECB3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711" y="2684285"/>
            <a:ext cx="812751" cy="74471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3">
            <a:alphaModFix/>
          </a:blip>
          <a:srcRect/>
          <a:stretch/>
        </p:blipFill>
        <p:spPr>
          <a:xfrm>
            <a:off x="11032154" y="142332"/>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63355"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pic>
        <p:nvPicPr>
          <p:cNvPr id="15" name="Google Shape;282;p13" descr="Reading, Book, Symbol, Icon, Reader, Man">
            <a:extLst>
              <a:ext uri="{FF2B5EF4-FFF2-40B4-BE49-F238E27FC236}">
                <a16:creationId xmlns:a16="http://schemas.microsoft.com/office/drawing/2014/main" id="{9F5E5754-9BF2-46B5-9EE5-1BC0FD7BF619}"/>
              </a:ext>
            </a:extLst>
          </p:cNvPr>
          <p:cNvPicPr preferRelativeResize="0"/>
          <p:nvPr/>
        </p:nvPicPr>
        <p:blipFill rotWithShape="1">
          <a:blip r:embed="rId4">
            <a:alphaModFix/>
            <a:duotone>
              <a:schemeClr val="accent2">
                <a:shade val="45000"/>
                <a:satMod val="135000"/>
              </a:schemeClr>
              <a:prstClr val="white"/>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10140345" y="220337"/>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26E1160C-C35B-4B2A-8C78-4A6EC5630D1F}"/>
              </a:ext>
            </a:extLst>
          </p:cNvPr>
          <p:cNvSpPr>
            <a:spLocks noGrp="1"/>
          </p:cNvSpPr>
          <p:nvPr>
            <p:ph type="title"/>
          </p:nvPr>
        </p:nvSpPr>
        <p:spPr>
          <a:xfrm>
            <a:off x="10179664" y="1087777"/>
            <a:ext cx="704161" cy="400110"/>
          </a:xfrm>
          <a:solidFill>
            <a:srgbClr val="92D050"/>
          </a:solidFill>
        </p:spPr>
        <p:txBody>
          <a:bodyPr>
            <a:normAutofit/>
          </a:bodyPr>
          <a:lstStyle/>
          <a:p>
            <a:pPr algn="ctr"/>
            <a:r>
              <a:rPr lang="en-GB" sz="2000" b="1" dirty="0">
                <a:solidFill>
                  <a:schemeClr val="bg1"/>
                </a:solidFill>
                <a:latin typeface="Century Gothic" panose="020B0502020202020204" pitchFamily="34" charset="0"/>
              </a:rPr>
              <a:t>leer</a:t>
            </a:r>
          </a:p>
        </p:txBody>
      </p:sp>
      <p:pic>
        <p:nvPicPr>
          <p:cNvPr id="13" name="Google Shape;159;p7">
            <a:extLst>
              <a:ext uri="{FF2B5EF4-FFF2-40B4-BE49-F238E27FC236}">
                <a16:creationId xmlns:a16="http://schemas.microsoft.com/office/drawing/2014/main" id="{6119B05D-1EA6-44CC-A13D-63CE95136D44}"/>
              </a:ext>
            </a:extLst>
          </p:cNvPr>
          <p:cNvPicPr preferRelativeResize="0"/>
          <p:nvPr/>
        </p:nvPicPr>
        <p:blipFill rotWithShape="1">
          <a:blip r:embed="rId6">
            <a:alphaModFix/>
          </a:blip>
          <a:srcRect/>
          <a:stretch/>
        </p:blipFill>
        <p:spPr>
          <a:xfrm>
            <a:off x="399054" y="1997196"/>
            <a:ext cx="3474720" cy="3709010"/>
          </a:xfrm>
          <a:prstGeom prst="rect">
            <a:avLst/>
          </a:prstGeom>
          <a:noFill/>
          <a:ln>
            <a:noFill/>
          </a:ln>
        </p:spPr>
      </p:pic>
    </p:spTree>
    <p:extLst>
      <p:ext uri="{BB962C8B-B14F-4D97-AF65-F5344CB8AC3E}">
        <p14:creationId xmlns:p14="http://schemas.microsoft.com/office/powerpoint/2010/main" val="27558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Balloon, Bubble, Speech, Thought, Speech Bubble">
            <a:extLst>
              <a:ext uri="{FF2B5EF4-FFF2-40B4-BE49-F238E27FC236}">
                <a16:creationId xmlns:a16="http://schemas.microsoft.com/office/drawing/2014/main" id="{EE3E74EA-8273-4B11-9F9C-3593D21D4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9361">
            <a:off x="802063" y="1435896"/>
            <a:ext cx="2726144" cy="23173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9F9187-865B-4470-B484-94D07CA366F5}"/>
              </a:ext>
            </a:extLst>
          </p:cNvPr>
          <p:cNvSpPr txBox="1"/>
          <p:nvPr/>
        </p:nvSpPr>
        <p:spPr>
          <a:xfrm>
            <a:off x="234462" y="594326"/>
            <a:ext cx="878798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Quique</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está</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 hoy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4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clase</a:t>
            </a:r>
            <a:r>
              <a:rPr kumimoji="0" lang="en-GB" sz="4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7" name="Rectangle 6">
            <a:extLst>
              <a:ext uri="{FF2B5EF4-FFF2-40B4-BE49-F238E27FC236}">
                <a16:creationId xmlns:a16="http://schemas.microsoft.com/office/drawing/2014/main" id="{DC3A5114-FE4F-43BE-A5D9-6EEFF3FE6E06}"/>
              </a:ext>
            </a:extLst>
          </p:cNvPr>
          <p:cNvSpPr/>
          <p:nvPr/>
        </p:nvSpPr>
        <p:spPr>
          <a:xfrm>
            <a:off x="4788131" y="2527069"/>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pesado</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8" name="Rectangle 7">
            <a:extLst>
              <a:ext uri="{FF2B5EF4-FFF2-40B4-BE49-F238E27FC236}">
                <a16:creationId xmlns:a16="http://schemas.microsoft.com/office/drawing/2014/main" id="{5F9173C4-BCCF-48F4-BA00-E8D337854E39}"/>
              </a:ext>
            </a:extLst>
          </p:cNvPr>
          <p:cNvSpPr/>
          <p:nvPr/>
        </p:nvSpPr>
        <p:spPr>
          <a:xfrm>
            <a:off x="4788131" y="4425941"/>
            <a:ext cx="3474720" cy="1246909"/>
          </a:xfrm>
          <a:prstGeom prst="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pesada</a:t>
            </a:r>
            <a:endParaRPr kumimoji="0" lang="en-GB" sz="4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pic>
        <p:nvPicPr>
          <p:cNvPr id="9" name="Picture 2" descr="Check Mark, Checkbox, Check, Tick, Yes">
            <a:extLst>
              <a:ext uri="{FF2B5EF4-FFF2-40B4-BE49-F238E27FC236}">
                <a16:creationId xmlns:a16="http://schemas.microsoft.com/office/drawing/2014/main" id="{B8A034B3-95EF-4ABA-BCDF-85E38ECB3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777" y="2684285"/>
            <a:ext cx="812751" cy="744715"/>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319;p15" descr="Speech Icon, Voice, Talking, Audio, Speech">
            <a:extLst>
              <a:ext uri="{FF2B5EF4-FFF2-40B4-BE49-F238E27FC236}">
                <a16:creationId xmlns:a16="http://schemas.microsoft.com/office/drawing/2014/main" id="{FACDBD76-4317-4AF7-BE76-8E0B58B38D03}"/>
              </a:ext>
            </a:extLst>
          </p:cNvPr>
          <p:cNvPicPr preferRelativeResize="0"/>
          <p:nvPr/>
        </p:nvPicPr>
        <p:blipFill rotWithShape="1">
          <a:blip r:embed="rId4">
            <a:alphaModFix/>
          </a:blip>
          <a:srcRect/>
          <a:stretch/>
        </p:blipFill>
        <p:spPr>
          <a:xfrm>
            <a:off x="11032154" y="142332"/>
            <a:ext cx="776168" cy="776168"/>
          </a:xfrm>
          <a:prstGeom prst="rect">
            <a:avLst/>
          </a:prstGeom>
          <a:noFill/>
          <a:ln>
            <a:noFill/>
          </a:ln>
        </p:spPr>
      </p:pic>
      <p:sp>
        <p:nvSpPr>
          <p:cNvPr id="12" name="Google Shape;307;p14">
            <a:extLst>
              <a:ext uri="{FF2B5EF4-FFF2-40B4-BE49-F238E27FC236}">
                <a16:creationId xmlns:a16="http://schemas.microsoft.com/office/drawing/2014/main" id="{F933F113-ADFF-4ADB-A94B-728DBC8F8035}"/>
              </a:ext>
            </a:extLst>
          </p:cNvPr>
          <p:cNvSpPr txBox="1"/>
          <p:nvPr/>
        </p:nvSpPr>
        <p:spPr>
          <a:xfrm>
            <a:off x="10963355" y="1087777"/>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Century Gothic"/>
              <a:buNone/>
              <a:tabLst/>
              <a:defRPr/>
            </a:pPr>
            <a:r>
              <a:rPr kumimoji="0" lang="es-AR" sz="2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hablar</a:t>
            </a:r>
          </a:p>
        </p:txBody>
      </p:sp>
      <p:pic>
        <p:nvPicPr>
          <p:cNvPr id="15" name="Google Shape;282;p13" descr="Reading, Book, Symbol, Icon, Reader, Man">
            <a:extLst>
              <a:ext uri="{FF2B5EF4-FFF2-40B4-BE49-F238E27FC236}">
                <a16:creationId xmlns:a16="http://schemas.microsoft.com/office/drawing/2014/main" id="{9F5E5754-9BF2-46B5-9EE5-1BC0FD7BF619}"/>
              </a:ext>
            </a:extLst>
          </p:cNvPr>
          <p:cNvPicPr preferRelativeResize="0"/>
          <p:nvPr/>
        </p:nvPicPr>
        <p:blipFill rotWithShape="1">
          <a:blip r:embed="rId5">
            <a:alphaModFix/>
            <a:duotone>
              <a:schemeClr val="accent2">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40345" y="220337"/>
            <a:ext cx="782801" cy="782801"/>
          </a:xfrm>
          <a:prstGeom prst="rect">
            <a:avLst/>
          </a:prstGeom>
          <a:solidFill>
            <a:srgbClr val="92D050"/>
          </a:solidFill>
          <a:ln>
            <a:noFill/>
          </a:ln>
        </p:spPr>
      </p:pic>
      <p:sp>
        <p:nvSpPr>
          <p:cNvPr id="2" name="Title 1">
            <a:extLst>
              <a:ext uri="{FF2B5EF4-FFF2-40B4-BE49-F238E27FC236}">
                <a16:creationId xmlns:a16="http://schemas.microsoft.com/office/drawing/2014/main" id="{26E1160C-C35B-4B2A-8C78-4A6EC5630D1F}"/>
              </a:ext>
            </a:extLst>
          </p:cNvPr>
          <p:cNvSpPr>
            <a:spLocks noGrp="1"/>
          </p:cNvSpPr>
          <p:nvPr>
            <p:ph type="title"/>
          </p:nvPr>
        </p:nvSpPr>
        <p:spPr>
          <a:xfrm>
            <a:off x="10179664" y="1087777"/>
            <a:ext cx="704161" cy="400110"/>
          </a:xfrm>
          <a:solidFill>
            <a:srgbClr val="92D050"/>
          </a:solidFill>
        </p:spPr>
        <p:txBody>
          <a:bodyPr>
            <a:normAutofit/>
          </a:bodyPr>
          <a:lstStyle/>
          <a:p>
            <a:pPr algn="ctr"/>
            <a:r>
              <a:rPr lang="en-GB" sz="2000" b="1" dirty="0">
                <a:solidFill>
                  <a:schemeClr val="bg1"/>
                </a:solidFill>
                <a:latin typeface="Century Gothic" panose="020B0502020202020204" pitchFamily="34" charset="0"/>
              </a:rPr>
              <a:t>leer</a:t>
            </a:r>
          </a:p>
        </p:txBody>
      </p:sp>
      <p:pic>
        <p:nvPicPr>
          <p:cNvPr id="14" name="Picture 2" descr="Angry, Emoji, Emoticon, Anger, Smiley">
            <a:extLst>
              <a:ext uri="{FF2B5EF4-FFF2-40B4-BE49-F238E27FC236}">
                <a16:creationId xmlns:a16="http://schemas.microsoft.com/office/drawing/2014/main" id="{3C6C788A-FAF3-4E61-B1C9-35927D5DDD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752" y="1921289"/>
            <a:ext cx="975220" cy="1062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text, toy, doll&#10;&#10;Description automatically generated">
            <a:extLst>
              <a:ext uri="{FF2B5EF4-FFF2-40B4-BE49-F238E27FC236}">
                <a16:creationId xmlns:a16="http://schemas.microsoft.com/office/drawing/2014/main" id="{FFFFAEAF-7F07-4D58-B4AC-468AB815E2AD}"/>
              </a:ext>
            </a:extLst>
          </p:cNvPr>
          <p:cNvPicPr>
            <a:picLocks noChangeAspect="1"/>
          </p:cNvPicPr>
          <p:nvPr/>
        </p:nvPicPr>
        <p:blipFill>
          <a:blip r:embed="rId8"/>
          <a:stretch>
            <a:fillRect/>
          </a:stretch>
        </p:blipFill>
        <p:spPr>
          <a:xfrm>
            <a:off x="2256727" y="4040556"/>
            <a:ext cx="1733811" cy="2817444"/>
          </a:xfrm>
          <a:prstGeom prst="rect">
            <a:avLst/>
          </a:prstGeom>
        </p:spPr>
      </p:pic>
      <p:pic>
        <p:nvPicPr>
          <p:cNvPr id="17" name="Picture 16" descr="A picture containing toy, doll&#10;&#10;Description automatically generated">
            <a:extLst>
              <a:ext uri="{FF2B5EF4-FFF2-40B4-BE49-F238E27FC236}">
                <a16:creationId xmlns:a16="http://schemas.microsoft.com/office/drawing/2014/main" id="{BF0F1527-58B0-4F66-A76A-8F17A13A37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5258" y="3921525"/>
            <a:ext cx="1530976" cy="2908204"/>
          </a:xfrm>
          <a:prstGeom prst="rect">
            <a:avLst/>
          </a:prstGeom>
        </p:spPr>
      </p:pic>
    </p:spTree>
    <p:extLst>
      <p:ext uri="{BB962C8B-B14F-4D97-AF65-F5344CB8AC3E}">
        <p14:creationId xmlns:p14="http://schemas.microsoft.com/office/powerpoint/2010/main" val="9701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4">
            <a:alphaModFix/>
          </a:blip>
          <a:srcRect/>
          <a:stretch/>
        </p:blipFill>
        <p:spPr>
          <a:xfrm>
            <a:off x="10804611" y="-171450"/>
            <a:ext cx="1166103" cy="1183191"/>
          </a:xfrm>
          <a:prstGeom prst="rect">
            <a:avLst/>
          </a:prstGeom>
          <a:noFill/>
          <a:ln>
            <a:noFill/>
          </a:ln>
        </p:spPr>
      </p:pic>
      <p:graphicFrame>
        <p:nvGraphicFramePr>
          <p:cNvPr id="10" name="Table 7">
            <a:extLst>
              <a:ext uri="{FF2B5EF4-FFF2-40B4-BE49-F238E27FC236}">
                <a16:creationId xmlns:a16="http://schemas.microsoft.com/office/drawing/2014/main" id="{85DD2BA9-2AE7-4A40-AFF4-43170A853DF2}"/>
              </a:ext>
            </a:extLst>
          </p:cNvPr>
          <p:cNvGraphicFramePr>
            <a:graphicFrameLocks noGrp="1"/>
          </p:cNvGraphicFramePr>
          <p:nvPr/>
        </p:nvGraphicFramePr>
        <p:xfrm>
          <a:off x="115187" y="1531755"/>
          <a:ext cx="9627685" cy="4995475"/>
        </p:xfrm>
        <a:graphic>
          <a:graphicData uri="http://schemas.openxmlformats.org/drawingml/2006/table">
            <a:tbl>
              <a:tblPr firstRow="1" bandRow="1">
                <a:tableStyleId>{5940675A-B579-460E-94D1-54222C63F5DA}</a:tableStyleId>
              </a:tblPr>
              <a:tblGrid>
                <a:gridCol w="503109">
                  <a:extLst>
                    <a:ext uri="{9D8B030D-6E8A-4147-A177-3AD203B41FA5}">
                      <a16:colId xmlns:a16="http://schemas.microsoft.com/office/drawing/2014/main" val="3349099371"/>
                    </a:ext>
                  </a:extLst>
                </a:gridCol>
                <a:gridCol w="1505596">
                  <a:extLst>
                    <a:ext uri="{9D8B030D-6E8A-4147-A177-3AD203B41FA5}">
                      <a16:colId xmlns:a16="http://schemas.microsoft.com/office/drawing/2014/main" val="732279396"/>
                    </a:ext>
                  </a:extLst>
                </a:gridCol>
                <a:gridCol w="1625869">
                  <a:extLst>
                    <a:ext uri="{9D8B030D-6E8A-4147-A177-3AD203B41FA5}">
                      <a16:colId xmlns:a16="http://schemas.microsoft.com/office/drawing/2014/main" val="987454404"/>
                    </a:ext>
                  </a:extLst>
                </a:gridCol>
                <a:gridCol w="1605426">
                  <a:extLst>
                    <a:ext uri="{9D8B030D-6E8A-4147-A177-3AD203B41FA5}">
                      <a16:colId xmlns:a16="http://schemas.microsoft.com/office/drawing/2014/main" val="1913373578"/>
                    </a:ext>
                  </a:extLst>
                </a:gridCol>
                <a:gridCol w="1605426">
                  <a:extLst>
                    <a:ext uri="{9D8B030D-6E8A-4147-A177-3AD203B41FA5}">
                      <a16:colId xmlns:a16="http://schemas.microsoft.com/office/drawing/2014/main" val="2588010191"/>
                    </a:ext>
                  </a:extLst>
                </a:gridCol>
                <a:gridCol w="1385365">
                  <a:extLst>
                    <a:ext uri="{9D8B030D-6E8A-4147-A177-3AD203B41FA5}">
                      <a16:colId xmlns:a16="http://schemas.microsoft.com/office/drawing/2014/main" val="1255624818"/>
                    </a:ext>
                  </a:extLst>
                </a:gridCol>
                <a:gridCol w="1396894">
                  <a:extLst>
                    <a:ext uri="{9D8B030D-6E8A-4147-A177-3AD203B41FA5}">
                      <a16:colId xmlns:a16="http://schemas.microsoft.com/office/drawing/2014/main" val="1354867271"/>
                    </a:ext>
                  </a:extLst>
                </a:gridCol>
              </a:tblGrid>
              <a:tr h="0">
                <a:tc>
                  <a:txBody>
                    <a:bodyPr/>
                    <a:lstStyle/>
                    <a:p>
                      <a:pPr algn="l"/>
                      <a:endParaRPr lang="es-AR" noProof="0">
                        <a:solidFill>
                          <a:srgbClr val="002060"/>
                        </a:solidFill>
                        <a:latin typeface="Century Gothic" panose="020B0502020202020204" pitchFamily="34" charset="0"/>
                      </a:endParaRPr>
                    </a:p>
                  </a:txBody>
                  <a:tcPr anchor="ctr"/>
                </a:tc>
                <a:tc>
                  <a:txBody>
                    <a:bodyPr/>
                    <a:lstStyle/>
                    <a:p>
                      <a:pPr algn="l"/>
                      <a:endParaRPr lang="es-AR" sz="2200" b="1" noProof="0">
                        <a:solidFill>
                          <a:srgbClr val="002060"/>
                        </a:solidFill>
                        <a:latin typeface="Century Gothic" panose="020B0502020202020204" pitchFamily="34" charset="0"/>
                      </a:endParaRPr>
                    </a:p>
                  </a:txBody>
                  <a:tcPr anchor="ctr"/>
                </a:tc>
                <a:tc>
                  <a:txBody>
                    <a:bodyPr/>
                    <a:lstStyle/>
                    <a:p>
                      <a:pPr algn="l"/>
                      <a:endParaRPr lang="es-AR" sz="2200" b="1" noProof="0">
                        <a:solidFill>
                          <a:srgbClr val="002060"/>
                        </a:solidFill>
                        <a:latin typeface="Century Gothic" panose="020B0502020202020204" pitchFamily="34" charset="0"/>
                      </a:endParaRPr>
                    </a:p>
                  </a:txBody>
                  <a:tcPr anchor="ctr"/>
                </a:tc>
                <a:tc>
                  <a:txBody>
                    <a:bodyPr/>
                    <a:lstStyle/>
                    <a:p>
                      <a:pPr algn="l"/>
                      <a:endParaRPr lang="es-AR" sz="2200" b="1" noProof="0">
                        <a:solidFill>
                          <a:srgbClr val="002060"/>
                        </a:solidFill>
                        <a:latin typeface="Century Gothic" panose="020B0502020202020204" pitchFamily="34" charset="0"/>
                      </a:endParaRPr>
                    </a:p>
                  </a:txBody>
                  <a:tcPr anchor="ctr"/>
                </a:tc>
                <a:tc>
                  <a:txBody>
                    <a:bodyPr/>
                    <a:lstStyle/>
                    <a:p>
                      <a:pPr algn="l"/>
                      <a:endParaRPr lang="es-AR" sz="2200" b="1" noProof="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AR" sz="2200" b="1" noProof="0" dirty="0">
                          <a:solidFill>
                            <a:srgbClr val="002060"/>
                          </a:solidFill>
                          <a:latin typeface="Century Gothic" panose="020B0502020202020204" pitchFamily="34" charset="0"/>
                        </a:rPr>
                        <a:t>Sofía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AR" sz="2200" b="1" noProof="0" dirty="0">
                        <a:solidFill>
                          <a:srgbClr val="002060"/>
                        </a:solidFill>
                        <a:latin typeface="Century Gothic" panose="020B0502020202020204" pitchFamily="34" charset="0"/>
                      </a:endParaRPr>
                    </a:p>
                  </a:txBody>
                  <a:tcPr/>
                </a:tc>
                <a:tc>
                  <a:txBody>
                    <a:bodyPr/>
                    <a:lstStyle/>
                    <a:p>
                      <a:pPr algn="l"/>
                      <a:r>
                        <a:rPr lang="es-AR" sz="2200" b="1" noProof="0" dirty="0">
                          <a:solidFill>
                            <a:srgbClr val="002060"/>
                          </a:solidFill>
                          <a:latin typeface="Century Gothic" panose="020B0502020202020204" pitchFamily="34" charset="0"/>
                        </a:rPr>
                        <a:t>Quique</a:t>
                      </a:r>
                    </a:p>
                    <a:p>
                      <a:pPr algn="l"/>
                      <a:endParaRPr lang="es-AR" sz="2200" b="1" noProof="0" dirty="0">
                        <a:solidFill>
                          <a:srgbClr val="002060"/>
                        </a:solidFill>
                        <a:latin typeface="Century Gothic" panose="020B0502020202020204" pitchFamily="34" charset="0"/>
                      </a:endParaRPr>
                    </a:p>
                    <a:p>
                      <a:pPr algn="l"/>
                      <a:endParaRPr lang="es-AR" sz="2200" b="1"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2454194222"/>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positivo</a:t>
                      </a:r>
                    </a:p>
                  </a:txBody>
                  <a:tcPr/>
                </a:tc>
                <a:tc>
                  <a:txBody>
                    <a:bodyPr/>
                    <a:lstStyle/>
                    <a:p>
                      <a:r>
                        <a:rPr lang="es-AR" sz="2300" noProof="0" dirty="0">
                          <a:solidFill>
                            <a:srgbClr val="002060"/>
                          </a:solidFill>
                          <a:latin typeface="Century Gothic" panose="020B0502020202020204" pitchFamily="34" charset="0"/>
                        </a:rPr>
                        <a:t>positiva</a:t>
                      </a:r>
                    </a:p>
                  </a:txBody>
                  <a:tcPr/>
                </a:tc>
                <a:tc>
                  <a:txBody>
                    <a:bodyPr/>
                    <a:lstStyle/>
                    <a:p>
                      <a:r>
                        <a:rPr lang="es-AR" sz="2300" noProof="0" dirty="0">
                          <a:solidFill>
                            <a:srgbClr val="002060"/>
                          </a:solidFill>
                          <a:latin typeface="Century Gothic" panose="020B0502020202020204" pitchFamily="34" charset="0"/>
                        </a:rPr>
                        <a:t>perdido</a:t>
                      </a:r>
                    </a:p>
                  </a:txBody>
                  <a:tcPr/>
                </a:tc>
                <a:tc>
                  <a:txBody>
                    <a:bodyPr/>
                    <a:lstStyle/>
                    <a:p>
                      <a:r>
                        <a:rPr lang="es-AR" sz="2300" noProof="0" dirty="0">
                          <a:solidFill>
                            <a:srgbClr val="002060"/>
                          </a:solidFill>
                          <a:latin typeface="Century Gothic" panose="020B0502020202020204" pitchFamily="34" charset="0"/>
                        </a:rPr>
                        <a:t>perdida</a:t>
                      </a:r>
                    </a:p>
                  </a:txBody>
                  <a:tcPr/>
                </a:tc>
                <a:tc>
                  <a:txBody>
                    <a:bodyPr/>
                    <a:lstStyle/>
                    <a:p>
                      <a:endParaRPr lang="es-AR" noProof="0" dirty="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3577493785"/>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perdido</a:t>
                      </a:r>
                    </a:p>
                  </a:txBody>
                  <a:tcPr/>
                </a:tc>
                <a:tc>
                  <a:txBody>
                    <a:bodyPr/>
                    <a:lstStyle/>
                    <a:p>
                      <a:r>
                        <a:rPr lang="es-AR" sz="2300" noProof="0" dirty="0">
                          <a:solidFill>
                            <a:srgbClr val="002060"/>
                          </a:solidFill>
                          <a:latin typeface="Century Gothic" panose="020B0502020202020204" pitchFamily="34" charset="0"/>
                        </a:rPr>
                        <a:t>perdida</a:t>
                      </a:r>
                    </a:p>
                  </a:txBody>
                  <a:tcPr/>
                </a:tc>
                <a:tc>
                  <a:txBody>
                    <a:bodyPr/>
                    <a:lstStyle/>
                    <a:p>
                      <a:r>
                        <a:rPr lang="es-AR" sz="2300" noProof="0" dirty="0">
                          <a:solidFill>
                            <a:srgbClr val="002060"/>
                          </a:solidFill>
                          <a:latin typeface="Century Gothic" panose="020B0502020202020204" pitchFamily="34" charset="0"/>
                        </a:rPr>
                        <a:t>pesado</a:t>
                      </a:r>
                    </a:p>
                  </a:txBody>
                  <a:tcPr/>
                </a:tc>
                <a:tc>
                  <a:txBody>
                    <a:bodyPr/>
                    <a:lstStyle/>
                    <a:p>
                      <a:r>
                        <a:rPr lang="es-AR" sz="2300" noProof="0" dirty="0">
                          <a:solidFill>
                            <a:srgbClr val="002060"/>
                          </a:solidFill>
                          <a:latin typeface="Century Gothic" panose="020B0502020202020204" pitchFamily="34" charset="0"/>
                        </a:rPr>
                        <a:t>pesada</a:t>
                      </a:r>
                    </a:p>
                  </a:txBody>
                  <a:tcPr/>
                </a:tc>
                <a:tc>
                  <a:txBody>
                    <a:bodyPr/>
                    <a:lstStyle/>
                    <a:p>
                      <a:endParaRPr lang="es-AR" noProof="0" dirty="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2618602963"/>
                  </a:ext>
                </a:extLst>
              </a:tr>
              <a:tr h="556885">
                <a:tc>
                  <a:txBody>
                    <a:bodyPr/>
                    <a:lstStyle/>
                    <a:p>
                      <a:pPr algn="ctr"/>
                      <a:endParaRPr lang="es-AR" sz="2200" b="1" noProof="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cómodo</a:t>
                      </a:r>
                    </a:p>
                  </a:txBody>
                  <a:tcPr/>
                </a:tc>
                <a:tc>
                  <a:txBody>
                    <a:bodyPr/>
                    <a:lstStyle/>
                    <a:p>
                      <a:r>
                        <a:rPr lang="es-AR" sz="2300" noProof="0" dirty="0">
                          <a:solidFill>
                            <a:srgbClr val="002060"/>
                          </a:solidFill>
                          <a:latin typeface="Century Gothic" panose="020B0502020202020204" pitchFamily="34" charset="0"/>
                        </a:rPr>
                        <a:t>cómoda</a:t>
                      </a:r>
                    </a:p>
                  </a:txBody>
                  <a:tcPr/>
                </a:tc>
                <a:tc>
                  <a:txBody>
                    <a:bodyPr/>
                    <a:lstStyle/>
                    <a:p>
                      <a:r>
                        <a:rPr lang="es-AR" sz="2300" noProof="0" dirty="0">
                          <a:solidFill>
                            <a:srgbClr val="002060"/>
                          </a:solidFill>
                          <a:latin typeface="Century Gothic" panose="020B0502020202020204" pitchFamily="34" charset="0"/>
                        </a:rPr>
                        <a:t>positiva</a:t>
                      </a:r>
                    </a:p>
                  </a:txBody>
                  <a:tcPr/>
                </a:tc>
                <a:tc>
                  <a:txBody>
                    <a:bodyPr/>
                    <a:lstStyle/>
                    <a:p>
                      <a:r>
                        <a:rPr lang="es-AR" sz="2300" noProof="0" dirty="0">
                          <a:solidFill>
                            <a:srgbClr val="002060"/>
                          </a:solidFill>
                          <a:latin typeface="Century Gothic" panose="020B0502020202020204" pitchFamily="34" charset="0"/>
                        </a:rPr>
                        <a:t>positivo</a:t>
                      </a:r>
                    </a:p>
                  </a:txBody>
                  <a:tcPr/>
                </a:tc>
                <a:tc>
                  <a:txBody>
                    <a:bodyPr/>
                    <a:lstStyle/>
                    <a:p>
                      <a:endParaRPr lang="es-AR" noProof="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3210043931"/>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sano</a:t>
                      </a:r>
                    </a:p>
                  </a:txBody>
                  <a:tcPr/>
                </a:tc>
                <a:tc>
                  <a:txBody>
                    <a:bodyPr/>
                    <a:lstStyle/>
                    <a:p>
                      <a:r>
                        <a:rPr lang="es-AR" sz="2300" noProof="0" dirty="0">
                          <a:solidFill>
                            <a:srgbClr val="002060"/>
                          </a:solidFill>
                          <a:latin typeface="Century Gothic" panose="020B0502020202020204" pitchFamily="34" charset="0"/>
                        </a:rPr>
                        <a:t>sana</a:t>
                      </a:r>
                    </a:p>
                  </a:txBody>
                  <a:tcPr/>
                </a:tc>
                <a:tc>
                  <a:txBody>
                    <a:bodyPr/>
                    <a:lstStyle/>
                    <a:p>
                      <a:r>
                        <a:rPr lang="es-AR" sz="2300" noProof="0" dirty="0">
                          <a:solidFill>
                            <a:srgbClr val="002060"/>
                          </a:solidFill>
                          <a:latin typeface="Century Gothic" panose="020B0502020202020204" pitchFamily="34" charset="0"/>
                        </a:rPr>
                        <a:t>enfermo</a:t>
                      </a:r>
                    </a:p>
                  </a:txBody>
                  <a:tcPr/>
                </a:tc>
                <a:tc>
                  <a:txBody>
                    <a:bodyPr/>
                    <a:lstStyle/>
                    <a:p>
                      <a:r>
                        <a:rPr lang="es-AR" sz="2300" noProof="0" dirty="0">
                          <a:solidFill>
                            <a:srgbClr val="002060"/>
                          </a:solidFill>
                          <a:latin typeface="Century Gothic" panose="020B0502020202020204" pitchFamily="34" charset="0"/>
                        </a:rPr>
                        <a:t>enferma</a:t>
                      </a:r>
                    </a:p>
                  </a:txBody>
                  <a:tcPr/>
                </a:tc>
                <a:tc>
                  <a:txBody>
                    <a:bodyPr/>
                    <a:lstStyle/>
                    <a:p>
                      <a:endParaRPr lang="es-AR" noProof="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3242485344"/>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activo</a:t>
                      </a:r>
                    </a:p>
                  </a:txBody>
                  <a:tcPr/>
                </a:tc>
                <a:tc>
                  <a:txBody>
                    <a:bodyPr/>
                    <a:lstStyle/>
                    <a:p>
                      <a:r>
                        <a:rPr lang="es-AR" sz="2300" noProof="0" dirty="0">
                          <a:solidFill>
                            <a:srgbClr val="002060"/>
                          </a:solidFill>
                          <a:latin typeface="Century Gothic" panose="020B0502020202020204" pitchFamily="34" charset="0"/>
                        </a:rPr>
                        <a:t>activa</a:t>
                      </a:r>
                    </a:p>
                  </a:txBody>
                  <a:tcPr/>
                </a:tc>
                <a:tc>
                  <a:txBody>
                    <a:bodyPr/>
                    <a:lstStyle/>
                    <a:p>
                      <a:r>
                        <a:rPr lang="es-AR" sz="2300" noProof="0" dirty="0">
                          <a:solidFill>
                            <a:srgbClr val="002060"/>
                          </a:solidFill>
                          <a:latin typeface="Century Gothic" panose="020B0502020202020204" pitchFamily="34" charset="0"/>
                        </a:rPr>
                        <a:t>sano</a:t>
                      </a:r>
                    </a:p>
                  </a:txBody>
                  <a:tcPr/>
                </a:tc>
                <a:tc>
                  <a:txBody>
                    <a:bodyPr/>
                    <a:lstStyle/>
                    <a:p>
                      <a:r>
                        <a:rPr lang="es-AR" sz="2300" noProof="0" dirty="0">
                          <a:solidFill>
                            <a:srgbClr val="002060"/>
                          </a:solidFill>
                          <a:latin typeface="Century Gothic" panose="020B0502020202020204" pitchFamily="34" charset="0"/>
                        </a:rPr>
                        <a:t>sana</a:t>
                      </a:r>
                    </a:p>
                  </a:txBody>
                  <a:tcPr/>
                </a:tc>
                <a:tc>
                  <a:txBody>
                    <a:bodyPr/>
                    <a:lstStyle/>
                    <a:p>
                      <a:endParaRPr lang="es-AR" noProof="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1707544622"/>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cómodo</a:t>
                      </a:r>
                    </a:p>
                  </a:txBody>
                  <a:tcPr/>
                </a:tc>
                <a:tc>
                  <a:txBody>
                    <a:bodyPr/>
                    <a:lstStyle/>
                    <a:p>
                      <a:r>
                        <a:rPr lang="es-AR" sz="2300" noProof="0" dirty="0">
                          <a:solidFill>
                            <a:srgbClr val="002060"/>
                          </a:solidFill>
                          <a:latin typeface="Century Gothic" panose="020B0502020202020204" pitchFamily="34" charset="0"/>
                        </a:rPr>
                        <a:t>cómoda</a:t>
                      </a:r>
                    </a:p>
                  </a:txBody>
                  <a:tcPr/>
                </a:tc>
                <a:tc>
                  <a:txBody>
                    <a:bodyPr/>
                    <a:lstStyle/>
                    <a:p>
                      <a:r>
                        <a:rPr lang="es-AR" sz="2300" noProof="0" dirty="0">
                          <a:solidFill>
                            <a:srgbClr val="002060"/>
                          </a:solidFill>
                          <a:latin typeface="Century Gothic" panose="020B0502020202020204" pitchFamily="34" charset="0"/>
                        </a:rPr>
                        <a:t>activo</a:t>
                      </a:r>
                    </a:p>
                  </a:txBody>
                  <a:tcPr/>
                </a:tc>
                <a:tc>
                  <a:txBody>
                    <a:bodyPr/>
                    <a:lstStyle/>
                    <a:p>
                      <a:r>
                        <a:rPr lang="es-AR" sz="2300" noProof="0" dirty="0">
                          <a:solidFill>
                            <a:srgbClr val="002060"/>
                          </a:solidFill>
                          <a:latin typeface="Century Gothic" panose="020B0502020202020204" pitchFamily="34" charset="0"/>
                        </a:rPr>
                        <a:t>activa</a:t>
                      </a:r>
                    </a:p>
                  </a:txBody>
                  <a:tcPr/>
                </a:tc>
                <a:tc>
                  <a:txBody>
                    <a:bodyPr/>
                    <a:lstStyle/>
                    <a:p>
                      <a:endParaRPr lang="es-AR" noProof="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2331975557"/>
                  </a:ext>
                </a:extLst>
              </a:tr>
              <a:tr h="556885">
                <a:tc>
                  <a:txBody>
                    <a:bodyPr/>
                    <a:lstStyle/>
                    <a:p>
                      <a:pPr algn="ctr"/>
                      <a:endParaRPr lang="es-AR" sz="2200" b="1" noProof="0" dirty="0">
                        <a:solidFill>
                          <a:srgbClr val="002060"/>
                        </a:solidFill>
                        <a:latin typeface="Century Gothic" panose="020B0502020202020204" pitchFamily="34" charset="0"/>
                      </a:endParaRPr>
                    </a:p>
                  </a:txBody>
                  <a:tcPr/>
                </a:tc>
                <a:tc>
                  <a:txBody>
                    <a:bodyPr/>
                    <a:lstStyle/>
                    <a:p>
                      <a:r>
                        <a:rPr lang="es-AR" sz="2300" noProof="0" dirty="0">
                          <a:solidFill>
                            <a:srgbClr val="002060"/>
                          </a:solidFill>
                          <a:latin typeface="Century Gothic" panose="020B0502020202020204" pitchFamily="34" charset="0"/>
                        </a:rPr>
                        <a:t>pesado</a:t>
                      </a:r>
                    </a:p>
                  </a:txBody>
                  <a:tcPr/>
                </a:tc>
                <a:tc>
                  <a:txBody>
                    <a:bodyPr/>
                    <a:lstStyle/>
                    <a:p>
                      <a:r>
                        <a:rPr lang="es-AR" sz="2300" noProof="0" dirty="0">
                          <a:solidFill>
                            <a:srgbClr val="002060"/>
                          </a:solidFill>
                          <a:latin typeface="Century Gothic" panose="020B0502020202020204" pitchFamily="34" charset="0"/>
                        </a:rPr>
                        <a:t>pesada</a:t>
                      </a:r>
                    </a:p>
                  </a:txBody>
                  <a:tcPr/>
                </a:tc>
                <a:tc>
                  <a:txBody>
                    <a:bodyPr/>
                    <a:lstStyle/>
                    <a:p>
                      <a:r>
                        <a:rPr lang="es-AR" sz="2300" noProof="0" dirty="0">
                          <a:solidFill>
                            <a:srgbClr val="002060"/>
                          </a:solidFill>
                          <a:latin typeface="Century Gothic" panose="020B0502020202020204" pitchFamily="34" charset="0"/>
                        </a:rPr>
                        <a:t>sana</a:t>
                      </a:r>
                    </a:p>
                  </a:txBody>
                  <a:tcPr/>
                </a:tc>
                <a:tc>
                  <a:txBody>
                    <a:bodyPr/>
                    <a:lstStyle/>
                    <a:p>
                      <a:r>
                        <a:rPr lang="es-AR" sz="2300" noProof="0" dirty="0">
                          <a:solidFill>
                            <a:srgbClr val="002060"/>
                          </a:solidFill>
                          <a:latin typeface="Century Gothic" panose="020B0502020202020204" pitchFamily="34" charset="0"/>
                        </a:rPr>
                        <a:t>sano</a:t>
                      </a:r>
                    </a:p>
                  </a:txBody>
                  <a:tcPr/>
                </a:tc>
                <a:tc>
                  <a:txBody>
                    <a:bodyPr/>
                    <a:lstStyle/>
                    <a:p>
                      <a:endParaRPr lang="es-AR" noProof="0">
                        <a:solidFill>
                          <a:srgbClr val="002060"/>
                        </a:solidFill>
                        <a:latin typeface="Century Gothic" panose="020B0502020202020204" pitchFamily="34" charset="0"/>
                      </a:endParaRPr>
                    </a:p>
                  </a:txBody>
                  <a:tcPr/>
                </a:tc>
                <a:tc>
                  <a:txBody>
                    <a:bodyPr/>
                    <a:lstStyle/>
                    <a:p>
                      <a:endParaRPr lang="es-AR" noProof="0" dirty="0">
                        <a:solidFill>
                          <a:srgbClr val="002060"/>
                        </a:solidFill>
                        <a:latin typeface="Century Gothic" panose="020B0502020202020204" pitchFamily="34" charset="0"/>
                      </a:endParaRPr>
                    </a:p>
                  </a:txBody>
                  <a:tcPr/>
                </a:tc>
                <a:extLst>
                  <a:ext uri="{0D108BD9-81ED-4DB2-BD59-A6C34878D82A}">
                    <a16:rowId xmlns:a16="http://schemas.microsoft.com/office/drawing/2014/main" val="3704055914"/>
                  </a:ext>
                </a:extLst>
              </a:tr>
            </a:tbl>
          </a:graphicData>
        </a:graphic>
      </p:graphicFrame>
      <p:sp>
        <p:nvSpPr>
          <p:cNvPr id="13" name="Rectangle: Rounded Corners 12">
            <a:extLst>
              <a:ext uri="{FF2B5EF4-FFF2-40B4-BE49-F238E27FC236}">
                <a16:creationId xmlns:a16="http://schemas.microsoft.com/office/drawing/2014/main" id="{9396456B-2681-4466-9C52-A8C766F58CB8}"/>
              </a:ext>
            </a:extLst>
          </p:cNvPr>
          <p:cNvSpPr/>
          <p:nvPr/>
        </p:nvSpPr>
        <p:spPr>
          <a:xfrm>
            <a:off x="3790602" y="2682139"/>
            <a:ext cx="1517225"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58774C2C-BE74-447B-BBA1-12E2F71BABFE}"/>
              </a:ext>
            </a:extLst>
          </p:cNvPr>
          <p:cNvSpPr/>
          <p:nvPr/>
        </p:nvSpPr>
        <p:spPr>
          <a:xfrm>
            <a:off x="5351418" y="3234539"/>
            <a:ext cx="1589027"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Rounded Corners 14">
            <a:extLst>
              <a:ext uri="{FF2B5EF4-FFF2-40B4-BE49-F238E27FC236}">
                <a16:creationId xmlns:a16="http://schemas.microsoft.com/office/drawing/2014/main" id="{CEC572E4-0D35-4B4B-B656-1222834163ED}"/>
              </a:ext>
            </a:extLst>
          </p:cNvPr>
          <p:cNvSpPr/>
          <p:nvPr/>
        </p:nvSpPr>
        <p:spPr>
          <a:xfrm>
            <a:off x="2116430" y="3785755"/>
            <a:ext cx="1610326" cy="480146"/>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C9501783-49DC-435E-B443-C20AA4786A46}"/>
              </a:ext>
            </a:extLst>
          </p:cNvPr>
          <p:cNvSpPr/>
          <p:nvPr/>
        </p:nvSpPr>
        <p:spPr>
          <a:xfrm>
            <a:off x="632454" y="4339391"/>
            <a:ext cx="1483976"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35BD571C-FA25-4BBB-9801-33968E8CB67B}"/>
              </a:ext>
            </a:extLst>
          </p:cNvPr>
          <p:cNvSpPr/>
          <p:nvPr/>
        </p:nvSpPr>
        <p:spPr>
          <a:xfrm>
            <a:off x="2125128" y="4905001"/>
            <a:ext cx="1665474"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A366F3F8-ED11-4FC6-A21E-B11F7D44373C}"/>
              </a:ext>
            </a:extLst>
          </p:cNvPr>
          <p:cNvSpPr/>
          <p:nvPr/>
        </p:nvSpPr>
        <p:spPr>
          <a:xfrm>
            <a:off x="632454" y="5458274"/>
            <a:ext cx="1483976"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Rounded Corners 18">
            <a:extLst>
              <a:ext uri="{FF2B5EF4-FFF2-40B4-BE49-F238E27FC236}">
                <a16:creationId xmlns:a16="http://schemas.microsoft.com/office/drawing/2014/main" id="{8E033B3B-223A-459F-9CBF-1BE21D5831D9}"/>
              </a:ext>
            </a:extLst>
          </p:cNvPr>
          <p:cNvSpPr/>
          <p:nvPr/>
        </p:nvSpPr>
        <p:spPr>
          <a:xfrm>
            <a:off x="3790602" y="6012968"/>
            <a:ext cx="1589027" cy="46886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0" name="Picture 2" descr="Check Mark, Checkbox, Check, Tick, Yes">
            <a:extLst>
              <a:ext uri="{FF2B5EF4-FFF2-40B4-BE49-F238E27FC236}">
                <a16:creationId xmlns:a16="http://schemas.microsoft.com/office/drawing/2014/main" id="{3EB95E76-BD72-4384-A63E-86A2D779D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091" y="2709219"/>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eck Mark, Checkbox, Check, Tick, Yes">
            <a:extLst>
              <a:ext uri="{FF2B5EF4-FFF2-40B4-BE49-F238E27FC236}">
                <a16:creationId xmlns:a16="http://schemas.microsoft.com/office/drawing/2014/main" id="{D6CD0B8E-691F-4E84-9789-5879BFCE6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379" y="320349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Checkbox, Check, Tick, Yes">
            <a:extLst>
              <a:ext uri="{FF2B5EF4-FFF2-40B4-BE49-F238E27FC236}">
                <a16:creationId xmlns:a16="http://schemas.microsoft.com/office/drawing/2014/main" id="{99B4F76C-5B22-48D7-9526-3F64AD61F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982" y="378575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heck Mark, Checkbox, Check, Tick, Yes">
            <a:extLst>
              <a:ext uri="{FF2B5EF4-FFF2-40B4-BE49-F238E27FC236}">
                <a16:creationId xmlns:a16="http://schemas.microsoft.com/office/drawing/2014/main" id="{205682F5-681B-4402-BECA-C99C29EBE3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091" y="4337693"/>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eck Mark, Checkbox, Check, Tick, Yes">
            <a:extLst>
              <a:ext uri="{FF2B5EF4-FFF2-40B4-BE49-F238E27FC236}">
                <a16:creationId xmlns:a16="http://schemas.microsoft.com/office/drawing/2014/main" id="{8D8CC6C6-55E9-4DC6-B181-9FB097159F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380" y="4890612"/>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eck Mark, Checkbox, Check, Tick, Yes">
            <a:extLst>
              <a:ext uri="{FF2B5EF4-FFF2-40B4-BE49-F238E27FC236}">
                <a16:creationId xmlns:a16="http://schemas.microsoft.com/office/drawing/2014/main" id="{EFEA9271-B40E-4C6C-9726-E8DA918A7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2800" y="543976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eck Mark, Checkbox, Check, Tick, Yes">
            <a:extLst>
              <a:ext uri="{FF2B5EF4-FFF2-40B4-BE49-F238E27FC236}">
                <a16:creationId xmlns:a16="http://schemas.microsoft.com/office/drawing/2014/main" id="{A5E91214-DA50-4057-94E7-BC400FE656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2982" y="603082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29" name="Rectangle 28">
            <a:hlinkClick r:id="" action="ppaction://noaction">
              <a:snd r:embed="rId6" name="20_Eestaperdido.wav"/>
            </a:hlinkClick>
            <a:extLst>
              <a:ext uri="{FF2B5EF4-FFF2-40B4-BE49-F238E27FC236}">
                <a16:creationId xmlns:a16="http://schemas.microsoft.com/office/drawing/2014/main" id="{D791A5D9-2117-43C9-816A-9F313B751A08}"/>
              </a:ext>
            </a:extLst>
          </p:cNvPr>
          <p:cNvSpPr/>
          <p:nvPr/>
        </p:nvSpPr>
        <p:spPr>
          <a:xfrm>
            <a:off x="205579" y="2731317"/>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a:t>
            </a:r>
          </a:p>
        </p:txBody>
      </p:sp>
      <p:sp>
        <p:nvSpPr>
          <p:cNvPr id="30" name="Rectangle 29">
            <a:hlinkClick r:id="" action="ppaction://noaction">
              <a:snd r:embed="rId7" name="21_1estapesada.wav"/>
            </a:hlinkClick>
            <a:extLst>
              <a:ext uri="{FF2B5EF4-FFF2-40B4-BE49-F238E27FC236}">
                <a16:creationId xmlns:a16="http://schemas.microsoft.com/office/drawing/2014/main" id="{A6D7E61A-B599-4D4B-B801-9245A72A2DD5}"/>
              </a:ext>
            </a:extLst>
          </p:cNvPr>
          <p:cNvSpPr/>
          <p:nvPr/>
        </p:nvSpPr>
        <p:spPr>
          <a:xfrm>
            <a:off x="203331" y="3307331"/>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31" name="Rectangle 30">
            <a:hlinkClick r:id="" action="ppaction://noaction">
              <a:snd r:embed="rId8" name="22_2estacomodohoy.wav"/>
            </a:hlinkClick>
            <a:extLst>
              <a:ext uri="{FF2B5EF4-FFF2-40B4-BE49-F238E27FC236}">
                <a16:creationId xmlns:a16="http://schemas.microsoft.com/office/drawing/2014/main" id="{038A0C76-DD3E-411A-9B31-DEB38CE9FDD4}"/>
              </a:ext>
            </a:extLst>
          </p:cNvPr>
          <p:cNvSpPr/>
          <p:nvPr/>
        </p:nvSpPr>
        <p:spPr>
          <a:xfrm>
            <a:off x="202270" y="3870777"/>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32" name="Rectangle 31">
            <a:hlinkClick r:id="" action="ppaction://noaction">
              <a:snd r:embed="rId9" name="23_3estasanoahora.wav"/>
            </a:hlinkClick>
            <a:extLst>
              <a:ext uri="{FF2B5EF4-FFF2-40B4-BE49-F238E27FC236}">
                <a16:creationId xmlns:a16="http://schemas.microsoft.com/office/drawing/2014/main" id="{3C2F09E8-A7A6-419D-916D-03CF12CE6AAD}"/>
              </a:ext>
            </a:extLst>
          </p:cNvPr>
          <p:cNvSpPr/>
          <p:nvPr/>
        </p:nvSpPr>
        <p:spPr>
          <a:xfrm>
            <a:off x="202270" y="4415956"/>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33" name="Rectangle 32">
            <a:hlinkClick r:id="" action="ppaction://noaction">
              <a:snd r:embed="rId10" name="25_5hoyestacomodo.wav"/>
            </a:hlinkClick>
            <a:extLst>
              <a:ext uri="{FF2B5EF4-FFF2-40B4-BE49-F238E27FC236}">
                <a16:creationId xmlns:a16="http://schemas.microsoft.com/office/drawing/2014/main" id="{17AB6B23-35EA-476E-B7B0-D357D248DB72}"/>
              </a:ext>
            </a:extLst>
          </p:cNvPr>
          <p:cNvSpPr/>
          <p:nvPr/>
        </p:nvSpPr>
        <p:spPr>
          <a:xfrm>
            <a:off x="202271" y="5498282"/>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34" name="Rectangle 33">
            <a:hlinkClick r:id="" action="ppaction://noaction">
              <a:snd r:embed="rId11" name="24_4ahoraahoraestaactivo.wav"/>
            </a:hlinkClick>
            <a:extLst>
              <a:ext uri="{FF2B5EF4-FFF2-40B4-BE49-F238E27FC236}">
                <a16:creationId xmlns:a16="http://schemas.microsoft.com/office/drawing/2014/main" id="{11693C5A-B828-4E3B-98A4-8277B33F0752}"/>
              </a:ext>
            </a:extLst>
          </p:cNvPr>
          <p:cNvSpPr/>
          <p:nvPr/>
        </p:nvSpPr>
        <p:spPr>
          <a:xfrm>
            <a:off x="202271" y="4965739"/>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35" name="Rectangle 34">
            <a:hlinkClick r:id="" action="ppaction://noaction">
              <a:snd r:embed="rId12" name="26_6estasanaahora.wav"/>
            </a:hlinkClick>
            <a:extLst>
              <a:ext uri="{FF2B5EF4-FFF2-40B4-BE49-F238E27FC236}">
                <a16:creationId xmlns:a16="http://schemas.microsoft.com/office/drawing/2014/main" id="{85CF6CBA-0FB4-4780-A795-11FCA3D65E36}"/>
              </a:ext>
            </a:extLst>
          </p:cNvPr>
          <p:cNvSpPr/>
          <p:nvPr/>
        </p:nvSpPr>
        <p:spPr>
          <a:xfrm>
            <a:off x="215524" y="6030825"/>
            <a:ext cx="354423" cy="403447"/>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37" name="TextBox 36">
            <a:hlinkClick r:id="" action="ppaction://noaction">
              <a:snd r:embed="rId13" name="19_escuchaaangela.wav"/>
            </a:hlinkClick>
            <a:extLst>
              <a:ext uri="{FF2B5EF4-FFF2-40B4-BE49-F238E27FC236}">
                <a16:creationId xmlns:a16="http://schemas.microsoft.com/office/drawing/2014/main" id="{B3BE8E64-4460-4183-A528-C18A5CB925AB}"/>
              </a:ext>
            </a:extLst>
          </p:cNvPr>
          <p:cNvSpPr txBox="1"/>
          <p:nvPr/>
        </p:nvSpPr>
        <p:spPr>
          <a:xfrm>
            <a:off x="176493" y="126065"/>
            <a:ext cx="4169731" cy="584775"/>
          </a:xfrm>
          <a:prstGeom prst="rect">
            <a:avLst/>
          </a:prstGeom>
          <a:noFill/>
        </p:spPr>
        <p:txBody>
          <a:bodyPr wrap="none" rtlCol="0">
            <a:spAutoFit/>
          </a:bodyPr>
          <a:lstStyle/>
          <a:p>
            <a:r>
              <a:rPr lang="es-AR" sz="3200" b="1" dirty="0">
                <a:solidFill>
                  <a:srgbClr val="002060"/>
                </a:solidFill>
                <a:latin typeface="Century Gothic" panose="020B0502020202020204" pitchFamily="34" charset="0"/>
              </a:rPr>
              <a:t>Escucha a Ángela.  </a:t>
            </a:r>
          </a:p>
        </p:txBody>
      </p:sp>
      <p:sp>
        <p:nvSpPr>
          <p:cNvPr id="38" name="TextBox 37">
            <a:extLst>
              <a:ext uri="{FF2B5EF4-FFF2-40B4-BE49-F238E27FC236}">
                <a16:creationId xmlns:a16="http://schemas.microsoft.com/office/drawing/2014/main" id="{CEBA9E0F-DEEF-4FF6-83E8-E7800D535F80}"/>
              </a:ext>
            </a:extLst>
          </p:cNvPr>
          <p:cNvSpPr txBox="1"/>
          <p:nvPr/>
        </p:nvSpPr>
        <p:spPr>
          <a:xfrm>
            <a:off x="4204662" y="133269"/>
            <a:ext cx="6478128" cy="523220"/>
          </a:xfrm>
          <a:prstGeom prst="rect">
            <a:avLst/>
          </a:prstGeom>
          <a:noFill/>
        </p:spPr>
        <p:txBody>
          <a:bodyPr wrap="square" rtlCol="0">
            <a:spAutoFit/>
          </a:bodyPr>
          <a:lstStyle/>
          <a:p>
            <a:r>
              <a:rPr lang="es-AR" sz="2800" dirty="0">
                <a:solidFill>
                  <a:srgbClr val="002060"/>
                </a:solidFill>
                <a:latin typeface="Century Gothic" panose="020B0502020202020204" pitchFamily="34" charset="0"/>
              </a:rPr>
              <a:t>¿A quién describe?</a:t>
            </a:r>
            <a:endParaRPr lang="es-AR" sz="2600" dirty="0">
              <a:solidFill>
                <a:srgbClr val="002060"/>
              </a:solidFill>
              <a:latin typeface="Century Gothic" panose="020B0502020202020204" pitchFamily="34" charset="0"/>
            </a:endParaRPr>
          </a:p>
        </p:txBody>
      </p:sp>
      <p:sp>
        <p:nvSpPr>
          <p:cNvPr id="39" name="TextBox 38">
            <a:extLst>
              <a:ext uri="{FF2B5EF4-FFF2-40B4-BE49-F238E27FC236}">
                <a16:creationId xmlns:a16="http://schemas.microsoft.com/office/drawing/2014/main" id="{09001974-9CA0-4E3C-B80F-48ED87D2EDB6}"/>
              </a:ext>
            </a:extLst>
          </p:cNvPr>
          <p:cNvSpPr txBox="1"/>
          <p:nvPr/>
        </p:nvSpPr>
        <p:spPr>
          <a:xfrm>
            <a:off x="132683" y="882291"/>
            <a:ext cx="10365338" cy="446276"/>
          </a:xfrm>
          <a:prstGeom prst="rect">
            <a:avLst/>
          </a:prstGeom>
          <a:noFill/>
        </p:spPr>
        <p:txBody>
          <a:bodyPr wrap="none" rtlCol="0">
            <a:spAutoFit/>
          </a:bodyPr>
          <a:lstStyle/>
          <a:p>
            <a:r>
              <a:rPr lang="en-GB" sz="2300" dirty="0">
                <a:solidFill>
                  <a:srgbClr val="002060"/>
                </a:solidFill>
                <a:latin typeface="Century Gothic" panose="020B0502020202020204" pitchFamily="34" charset="0"/>
              </a:rPr>
              <a:t>Listen and write down the correct adjective. Who is </a:t>
            </a:r>
            <a:r>
              <a:rPr lang="en-GB" sz="2300" dirty="0" err="1">
                <a:solidFill>
                  <a:srgbClr val="002060"/>
                </a:solidFill>
                <a:latin typeface="Century Gothic" panose="020B0502020202020204" pitchFamily="34" charset="0"/>
              </a:rPr>
              <a:t>Ángela</a:t>
            </a:r>
            <a:r>
              <a:rPr lang="en-GB" sz="2300" dirty="0">
                <a:solidFill>
                  <a:srgbClr val="002060"/>
                </a:solidFill>
                <a:latin typeface="Century Gothic" panose="020B0502020202020204" pitchFamily="34" charset="0"/>
              </a:rPr>
              <a:t> describing?</a:t>
            </a:r>
          </a:p>
        </p:txBody>
      </p:sp>
      <p:pic>
        <p:nvPicPr>
          <p:cNvPr id="40" name="Picture 39" descr="A picture containing text, toy, doll&#10;&#10;Description automatically generated">
            <a:extLst>
              <a:ext uri="{FF2B5EF4-FFF2-40B4-BE49-F238E27FC236}">
                <a16:creationId xmlns:a16="http://schemas.microsoft.com/office/drawing/2014/main" id="{AF52B14D-C165-4883-8B91-0EAA15622629}"/>
              </a:ext>
            </a:extLst>
          </p:cNvPr>
          <p:cNvPicPr>
            <a:picLocks noChangeAspect="1"/>
          </p:cNvPicPr>
          <p:nvPr/>
        </p:nvPicPr>
        <p:blipFill>
          <a:blip r:embed="rId14"/>
          <a:stretch>
            <a:fillRect/>
          </a:stretch>
        </p:blipFill>
        <p:spPr>
          <a:xfrm>
            <a:off x="7688170" y="1630966"/>
            <a:ext cx="584847" cy="990721"/>
          </a:xfrm>
          <a:prstGeom prst="rect">
            <a:avLst/>
          </a:prstGeom>
        </p:spPr>
      </p:pic>
      <p:pic>
        <p:nvPicPr>
          <p:cNvPr id="41" name="Picture 40" descr="A picture containing text, toy, doll&#10;&#10;Description automatically generated">
            <a:extLst>
              <a:ext uri="{FF2B5EF4-FFF2-40B4-BE49-F238E27FC236}">
                <a16:creationId xmlns:a16="http://schemas.microsoft.com/office/drawing/2014/main" id="{CFA018FE-4E36-4FD6-A4C0-691C7ED11D9C}"/>
              </a:ext>
            </a:extLst>
          </p:cNvPr>
          <p:cNvPicPr>
            <a:picLocks noChangeAspect="1"/>
          </p:cNvPicPr>
          <p:nvPr/>
        </p:nvPicPr>
        <p:blipFill>
          <a:blip r:embed="rId15"/>
          <a:stretch>
            <a:fillRect/>
          </a:stretch>
        </p:blipFill>
        <p:spPr>
          <a:xfrm>
            <a:off x="9241671" y="1778813"/>
            <a:ext cx="542948" cy="882291"/>
          </a:xfrm>
          <a:prstGeom prst="rect">
            <a:avLst/>
          </a:prstGeom>
        </p:spPr>
      </p:pic>
      <p:pic>
        <p:nvPicPr>
          <p:cNvPr id="42" name="Picture 41" descr="A picture containing toy, doll&#10;&#10;Description automatically generated">
            <a:extLst>
              <a:ext uri="{FF2B5EF4-FFF2-40B4-BE49-F238E27FC236}">
                <a16:creationId xmlns:a16="http://schemas.microsoft.com/office/drawing/2014/main" id="{D97E79AE-2B1A-420D-A2E1-9EF8812EB6C5}"/>
              </a:ext>
            </a:extLst>
          </p:cNvPr>
          <p:cNvPicPr>
            <a:picLocks noChangeAspect="1"/>
          </p:cNvPicPr>
          <p:nvPr/>
        </p:nvPicPr>
        <p:blipFill>
          <a:blip r:embed="rId16"/>
          <a:stretch>
            <a:fillRect/>
          </a:stretch>
        </p:blipFill>
        <p:spPr>
          <a:xfrm>
            <a:off x="10362031" y="2999694"/>
            <a:ext cx="1714782" cy="3877761"/>
          </a:xfrm>
          <a:prstGeom prst="rect">
            <a:avLst/>
          </a:prstGeom>
        </p:spPr>
      </p:pic>
    </p:spTree>
    <p:extLst>
      <p:ext uri="{BB962C8B-B14F-4D97-AF65-F5344CB8AC3E}">
        <p14:creationId xmlns:p14="http://schemas.microsoft.com/office/powerpoint/2010/main" val="377410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33_Qaquiendescrib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8" name="Google Shape;319;p15" descr="Speech Icon, Voice, Talking, Audio, Speech">
            <a:extLst>
              <a:ext uri="{FF2B5EF4-FFF2-40B4-BE49-F238E27FC236}">
                <a16:creationId xmlns:a16="http://schemas.microsoft.com/office/drawing/2014/main" id="{75D20AA2-20BD-45CC-92EA-99063B5F1550}"/>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A52BAA67-129F-4A6C-8F38-D1DDD84281B9}"/>
              </a:ext>
            </a:extLst>
          </p:cNvPr>
          <p:cNvSpPr>
            <a:spLocks noGrp="1"/>
          </p:cNvSpPr>
          <p:nvPr>
            <p:ph type="title"/>
          </p:nvPr>
        </p:nvSpPr>
        <p:spPr>
          <a:xfrm>
            <a:off x="10895320" y="1124364"/>
            <a:ext cx="1153360" cy="389801"/>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3" name="Picture 22">
            <a:extLst>
              <a:ext uri="{FF2B5EF4-FFF2-40B4-BE49-F238E27FC236}">
                <a16:creationId xmlns:a16="http://schemas.microsoft.com/office/drawing/2014/main" id="{CD5D054D-5B5F-4582-AA63-04EB26F09ECD}"/>
              </a:ext>
            </a:extLst>
          </p:cNvPr>
          <p:cNvPicPr>
            <a:picLocks noChangeAspect="1"/>
          </p:cNvPicPr>
          <p:nvPr/>
        </p:nvPicPr>
        <p:blipFill>
          <a:blip r:embed="rId4"/>
          <a:stretch>
            <a:fillRect/>
          </a:stretch>
        </p:blipFill>
        <p:spPr>
          <a:xfrm>
            <a:off x="-12732" y="1707824"/>
            <a:ext cx="6066046" cy="4773582"/>
          </a:xfrm>
          <a:prstGeom prst="rect">
            <a:avLst/>
          </a:prstGeom>
        </p:spPr>
      </p:pic>
      <p:sp>
        <p:nvSpPr>
          <p:cNvPr id="24" name="Google Shape;696;p62">
            <a:extLst>
              <a:ext uri="{FF2B5EF4-FFF2-40B4-BE49-F238E27FC236}">
                <a16:creationId xmlns:a16="http://schemas.microsoft.com/office/drawing/2014/main" id="{F23139B3-C7C9-438D-8C01-A4B6376C2C9E}"/>
              </a:ext>
            </a:extLst>
          </p:cNvPr>
          <p:cNvSpPr/>
          <p:nvPr/>
        </p:nvSpPr>
        <p:spPr>
          <a:xfrm>
            <a:off x="3880167"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5" name="Google Shape;695;p62">
            <a:extLst>
              <a:ext uri="{FF2B5EF4-FFF2-40B4-BE49-F238E27FC236}">
                <a16:creationId xmlns:a16="http://schemas.microsoft.com/office/drawing/2014/main" id="{64EC05E7-88C0-4666-8644-02D661AEB94B}"/>
              </a:ext>
            </a:extLst>
          </p:cNvPr>
          <p:cNvSpPr/>
          <p:nvPr/>
        </p:nvSpPr>
        <p:spPr>
          <a:xfrm>
            <a:off x="4791102" y="572896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26" name="Google Shape;697;p62">
            <a:extLst>
              <a:ext uri="{FF2B5EF4-FFF2-40B4-BE49-F238E27FC236}">
                <a16:creationId xmlns:a16="http://schemas.microsoft.com/office/drawing/2014/main" id="{1D373598-4D53-417C-9CF5-1DA25F8599DE}"/>
              </a:ext>
            </a:extLst>
          </p:cNvPr>
          <p:cNvSpPr/>
          <p:nvPr/>
        </p:nvSpPr>
        <p:spPr>
          <a:xfrm>
            <a:off x="6451583"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698;p62">
            <a:extLst>
              <a:ext uri="{FF2B5EF4-FFF2-40B4-BE49-F238E27FC236}">
                <a16:creationId xmlns:a16="http://schemas.microsoft.com/office/drawing/2014/main" id="{D075C921-F8C7-482C-AFC3-60EAB36B8589}"/>
              </a:ext>
            </a:extLst>
          </p:cNvPr>
          <p:cNvSpPr/>
          <p:nvPr/>
        </p:nvSpPr>
        <p:spPr>
          <a:xfrm>
            <a:off x="8112064"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28" name="Google Shape;699;p62">
            <a:extLst>
              <a:ext uri="{FF2B5EF4-FFF2-40B4-BE49-F238E27FC236}">
                <a16:creationId xmlns:a16="http://schemas.microsoft.com/office/drawing/2014/main" id="{9CCE2B42-854D-4F35-B76A-566635E894EB}"/>
              </a:ext>
            </a:extLst>
          </p:cNvPr>
          <p:cNvSpPr/>
          <p:nvPr/>
        </p:nvSpPr>
        <p:spPr>
          <a:xfrm>
            <a:off x="4806880"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cómodo</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700;p62">
            <a:extLst>
              <a:ext uri="{FF2B5EF4-FFF2-40B4-BE49-F238E27FC236}">
                <a16:creationId xmlns:a16="http://schemas.microsoft.com/office/drawing/2014/main" id="{794A22AF-175B-486E-8358-5141EE722D8A}"/>
              </a:ext>
            </a:extLst>
          </p:cNvPr>
          <p:cNvSpPr/>
          <p:nvPr/>
        </p:nvSpPr>
        <p:spPr>
          <a:xfrm>
            <a:off x="6451585"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cómoda</a:t>
            </a:r>
            <a:endParaRPr sz="2500" b="1" dirty="0">
              <a:solidFill>
                <a:srgbClr val="002060"/>
              </a:solidFill>
              <a:latin typeface="Century Gothic" panose="020B0502020202020204" pitchFamily="34" charset="0"/>
              <a:ea typeface="Montserrat"/>
              <a:cs typeface="Montserrat"/>
              <a:sym typeface="Montserrat"/>
            </a:endParaRPr>
          </a:p>
        </p:txBody>
      </p:sp>
      <p:sp>
        <p:nvSpPr>
          <p:cNvPr id="30" name="Google Shape;701;p62">
            <a:extLst>
              <a:ext uri="{FF2B5EF4-FFF2-40B4-BE49-F238E27FC236}">
                <a16:creationId xmlns:a16="http://schemas.microsoft.com/office/drawing/2014/main" id="{5864E420-6986-4ADE-B6C9-68E5CD2CA50F}"/>
              </a:ext>
            </a:extLst>
          </p:cNvPr>
          <p:cNvSpPr/>
          <p:nvPr/>
        </p:nvSpPr>
        <p:spPr>
          <a:xfrm>
            <a:off x="8096290"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nervioso</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2;p62">
            <a:extLst>
              <a:ext uri="{FF2B5EF4-FFF2-40B4-BE49-F238E27FC236}">
                <a16:creationId xmlns:a16="http://schemas.microsoft.com/office/drawing/2014/main" id="{A7B4716F-FE3A-4AA6-89C2-2DE112ED0091}"/>
              </a:ext>
            </a:extLst>
          </p:cNvPr>
          <p:cNvSpPr/>
          <p:nvPr/>
        </p:nvSpPr>
        <p:spPr>
          <a:xfrm>
            <a:off x="4806880"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7252B531-428B-4C9A-8141-D34616806526}"/>
              </a:ext>
            </a:extLst>
          </p:cNvPr>
          <p:cNvSpPr/>
          <p:nvPr/>
        </p:nvSpPr>
        <p:spPr>
          <a:xfrm>
            <a:off x="6451585"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701;p62">
            <a:extLst>
              <a:ext uri="{FF2B5EF4-FFF2-40B4-BE49-F238E27FC236}">
                <a16:creationId xmlns:a16="http://schemas.microsoft.com/office/drawing/2014/main" id="{79BC15A8-939C-4C60-8C20-41F06137BD90}"/>
              </a:ext>
            </a:extLst>
          </p:cNvPr>
          <p:cNvSpPr/>
          <p:nvPr/>
        </p:nvSpPr>
        <p:spPr>
          <a:xfrm>
            <a:off x="9740995"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nerviosa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2;p62">
            <a:extLst>
              <a:ext uri="{FF2B5EF4-FFF2-40B4-BE49-F238E27FC236}">
                <a16:creationId xmlns:a16="http://schemas.microsoft.com/office/drawing/2014/main" id="{F661C260-9D7D-4E99-8506-76ADFECBEB83}"/>
              </a:ext>
            </a:extLst>
          </p:cNvPr>
          <p:cNvSpPr/>
          <p:nvPr/>
        </p:nvSpPr>
        <p:spPr>
          <a:xfrm>
            <a:off x="8096290"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703;p62">
            <a:extLst>
              <a:ext uri="{FF2B5EF4-FFF2-40B4-BE49-F238E27FC236}">
                <a16:creationId xmlns:a16="http://schemas.microsoft.com/office/drawing/2014/main" id="{A9B791B1-CC79-4520-8641-E05FC59101AA}"/>
              </a:ext>
            </a:extLst>
          </p:cNvPr>
          <p:cNvSpPr/>
          <p:nvPr/>
        </p:nvSpPr>
        <p:spPr>
          <a:xfrm>
            <a:off x="9740995"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470;p55">
            <a:extLst>
              <a:ext uri="{FF2B5EF4-FFF2-40B4-BE49-F238E27FC236}">
                <a16:creationId xmlns:a16="http://schemas.microsoft.com/office/drawing/2014/main" id="{A515CE4A-2B6F-43D4-B846-0C1172CB5F38}"/>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48" name="Google Shape;471;p55">
            <a:extLst>
              <a:ext uri="{FF2B5EF4-FFF2-40B4-BE49-F238E27FC236}">
                <a16:creationId xmlns:a16="http://schemas.microsoft.com/office/drawing/2014/main" id="{E740638E-4259-4B98-A46F-5F770A703B86}"/>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49" name="Google Shape;472;p55">
            <a:extLst>
              <a:ext uri="{FF2B5EF4-FFF2-40B4-BE49-F238E27FC236}">
                <a16:creationId xmlns:a16="http://schemas.microsoft.com/office/drawing/2014/main" id="{50E9927C-A1D2-45A2-AE74-BDAC26FA5FBF}"/>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50" name="Google Shape;473;p55">
            <a:extLst>
              <a:ext uri="{FF2B5EF4-FFF2-40B4-BE49-F238E27FC236}">
                <a16:creationId xmlns:a16="http://schemas.microsoft.com/office/drawing/2014/main" id="{8DF18D9C-C6C0-481C-AC70-84159319345B}"/>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56" name="Google Shape;474;p55">
            <a:extLst>
              <a:ext uri="{FF2B5EF4-FFF2-40B4-BE49-F238E27FC236}">
                <a16:creationId xmlns:a16="http://schemas.microsoft.com/office/drawing/2014/main" id="{E01CA9DC-7AAF-4DD8-9886-77610DDA7730}"/>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57" name="TextBox 56">
            <a:extLst>
              <a:ext uri="{FF2B5EF4-FFF2-40B4-BE49-F238E27FC236}">
                <a16:creationId xmlns:a16="http://schemas.microsoft.com/office/drawing/2014/main" id="{82F7ACE3-34C3-457B-8681-C85F2B9082E6}"/>
              </a:ext>
            </a:extLst>
          </p:cNvPr>
          <p:cNvSpPr txBox="1"/>
          <p:nvPr/>
        </p:nvSpPr>
        <p:spPr>
          <a:xfrm>
            <a:off x="92128" y="803707"/>
            <a:ext cx="6856364" cy="769441"/>
          </a:xfrm>
          <a:prstGeom prst="rect">
            <a:avLst/>
          </a:prstGeom>
          <a:noFill/>
        </p:spPr>
        <p:txBody>
          <a:bodyPr wrap="none" rtlCol="0">
            <a:spAutoFit/>
          </a:bodyPr>
          <a:lstStyle/>
          <a:p>
            <a:r>
              <a:rPr lang="es-AR" sz="4400" b="1" dirty="0" err="1">
                <a:solidFill>
                  <a:srgbClr val="002060"/>
                </a:solidFill>
                <a:latin typeface="Century Gothic" panose="020B0502020202020204" pitchFamily="34" charset="0"/>
              </a:rPr>
              <a:t>She</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is</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comfortable</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now</a:t>
            </a:r>
            <a:r>
              <a:rPr lang="es-AR" sz="4400" b="1"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411241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500"/>
                                        <p:tgtEl>
                                          <p:spTgt spid="5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500"/>
                                        <p:tgtEl>
                                          <p:spTgt spid="5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500"/>
                                        <p:tgtEl>
                                          <p:spTgt spid="47"/>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500"/>
                                        <p:tgtEl>
                                          <p:spTgt spid="48"/>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8" name="Google Shape;319;p15" descr="Speech Icon, Voice, Talking, Audio, Speech">
            <a:extLst>
              <a:ext uri="{FF2B5EF4-FFF2-40B4-BE49-F238E27FC236}">
                <a16:creationId xmlns:a16="http://schemas.microsoft.com/office/drawing/2014/main" id="{75D20AA2-20BD-45CC-92EA-99063B5F1550}"/>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AACA156E-DBED-4D9E-8053-B89D5F5AB7C6}"/>
              </a:ext>
            </a:extLst>
          </p:cNvPr>
          <p:cNvSpPr>
            <a:spLocks noGrp="1"/>
          </p:cNvSpPr>
          <p:nvPr>
            <p:ph type="title"/>
          </p:nvPr>
        </p:nvSpPr>
        <p:spPr>
          <a:xfrm>
            <a:off x="10971591" y="1063135"/>
            <a:ext cx="1096294" cy="392751"/>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9" name="Picture 18">
            <a:extLst>
              <a:ext uri="{FF2B5EF4-FFF2-40B4-BE49-F238E27FC236}">
                <a16:creationId xmlns:a16="http://schemas.microsoft.com/office/drawing/2014/main" id="{3FE26ABA-C21C-4412-9F47-D01937FEBDAD}"/>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0" name="Google Shape;696;p62">
            <a:extLst>
              <a:ext uri="{FF2B5EF4-FFF2-40B4-BE49-F238E27FC236}">
                <a16:creationId xmlns:a16="http://schemas.microsoft.com/office/drawing/2014/main" id="{E13050E6-7A14-4EC5-B7CB-276A0CB47820}"/>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1" name="Google Shape;695;p62">
            <a:extLst>
              <a:ext uri="{FF2B5EF4-FFF2-40B4-BE49-F238E27FC236}">
                <a16:creationId xmlns:a16="http://schemas.microsoft.com/office/drawing/2014/main" id="{15DCDC14-FC1E-4A5B-A72B-655476B3CAE4}"/>
              </a:ext>
            </a:extLst>
          </p:cNvPr>
          <p:cNvSpPr/>
          <p:nvPr/>
        </p:nvSpPr>
        <p:spPr>
          <a:xfrm>
            <a:off x="4940727" y="572896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22" name="Google Shape;697;p62">
            <a:extLst>
              <a:ext uri="{FF2B5EF4-FFF2-40B4-BE49-F238E27FC236}">
                <a16:creationId xmlns:a16="http://schemas.microsoft.com/office/drawing/2014/main" id="{FCDD9C8D-4422-4A33-946C-E66178912DFC}"/>
              </a:ext>
            </a:extLst>
          </p:cNvPr>
          <p:cNvSpPr/>
          <p:nvPr/>
        </p:nvSpPr>
        <p:spPr>
          <a:xfrm>
            <a:off x="6601208"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23" name="Google Shape;698;p62">
            <a:extLst>
              <a:ext uri="{FF2B5EF4-FFF2-40B4-BE49-F238E27FC236}">
                <a16:creationId xmlns:a16="http://schemas.microsoft.com/office/drawing/2014/main" id="{CD9243D3-CF42-468D-9640-219D043C3A06}"/>
              </a:ext>
            </a:extLst>
          </p:cNvPr>
          <p:cNvSpPr/>
          <p:nvPr/>
        </p:nvSpPr>
        <p:spPr>
          <a:xfrm>
            <a:off x="8261689"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24" name="Google Shape;701;p62">
            <a:extLst>
              <a:ext uri="{FF2B5EF4-FFF2-40B4-BE49-F238E27FC236}">
                <a16:creationId xmlns:a16="http://schemas.microsoft.com/office/drawing/2014/main" id="{6BFA4F64-CD30-4EFC-8D58-121724055569}"/>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nervioso</a:t>
            </a:r>
            <a:endParaRPr sz="2500" b="1" dirty="0">
              <a:solidFill>
                <a:srgbClr val="002060"/>
              </a:solidFill>
              <a:latin typeface="Century Gothic" panose="020B0502020202020204" pitchFamily="34" charset="0"/>
              <a:ea typeface="Montserrat"/>
              <a:cs typeface="Montserrat"/>
              <a:sym typeface="Montserrat"/>
            </a:endParaRPr>
          </a:p>
        </p:txBody>
      </p:sp>
      <p:sp>
        <p:nvSpPr>
          <p:cNvPr id="25" name="Google Shape;702;p62">
            <a:extLst>
              <a:ext uri="{FF2B5EF4-FFF2-40B4-BE49-F238E27FC236}">
                <a16:creationId xmlns:a16="http://schemas.microsoft.com/office/drawing/2014/main" id="{D9940675-BDAF-46F4-AC18-BA1898BEC38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26" name="Google Shape;703;p62">
            <a:extLst>
              <a:ext uri="{FF2B5EF4-FFF2-40B4-BE49-F238E27FC236}">
                <a16:creationId xmlns:a16="http://schemas.microsoft.com/office/drawing/2014/main" id="{CE1CA8F6-F52F-443B-9B7D-8DB3EB3798B2}"/>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701;p62">
            <a:extLst>
              <a:ext uri="{FF2B5EF4-FFF2-40B4-BE49-F238E27FC236}">
                <a16:creationId xmlns:a16="http://schemas.microsoft.com/office/drawing/2014/main" id="{B80CC02F-3C4D-4D74-8480-57592F7BAD65}"/>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nerviosa</a:t>
            </a:r>
            <a:endParaRPr sz="2500" b="1" dirty="0">
              <a:solidFill>
                <a:srgbClr val="002060"/>
              </a:solidFill>
              <a:latin typeface="Century Gothic" panose="020B0502020202020204" pitchFamily="34" charset="0"/>
              <a:ea typeface="Montserrat"/>
              <a:cs typeface="Montserrat"/>
              <a:sym typeface="Montserrat"/>
            </a:endParaRPr>
          </a:p>
        </p:txBody>
      </p:sp>
      <p:sp>
        <p:nvSpPr>
          <p:cNvPr id="28" name="Google Shape;702;p62">
            <a:extLst>
              <a:ext uri="{FF2B5EF4-FFF2-40B4-BE49-F238E27FC236}">
                <a16:creationId xmlns:a16="http://schemas.microsoft.com/office/drawing/2014/main" id="{5DDA92EC-1240-4EA1-926A-FA3D096852E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703;p62">
            <a:extLst>
              <a:ext uri="{FF2B5EF4-FFF2-40B4-BE49-F238E27FC236}">
                <a16:creationId xmlns:a16="http://schemas.microsoft.com/office/drawing/2014/main" id="{600349B7-3E62-4375-A686-026A03E49AF0}"/>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30" name="Google Shape;699;p62">
            <a:extLst>
              <a:ext uri="{FF2B5EF4-FFF2-40B4-BE49-F238E27FC236}">
                <a16:creationId xmlns:a16="http://schemas.microsoft.com/office/drawing/2014/main" id="{6987FB37-D5B3-4A67-8778-C7B21F489474}"/>
              </a:ext>
            </a:extLst>
          </p:cNvPr>
          <p:cNvSpPr/>
          <p:nvPr/>
        </p:nvSpPr>
        <p:spPr>
          <a:xfrm>
            <a:off x="4934896"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cómodo</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0;p62">
            <a:extLst>
              <a:ext uri="{FF2B5EF4-FFF2-40B4-BE49-F238E27FC236}">
                <a16:creationId xmlns:a16="http://schemas.microsoft.com/office/drawing/2014/main" id="{832B42C1-AC39-462E-B0A7-A537B612C905}"/>
              </a:ext>
            </a:extLst>
          </p:cNvPr>
          <p:cNvSpPr/>
          <p:nvPr/>
        </p:nvSpPr>
        <p:spPr>
          <a:xfrm>
            <a:off x="6579601"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cómoda</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TextBox 42">
            <a:extLst>
              <a:ext uri="{FF2B5EF4-FFF2-40B4-BE49-F238E27FC236}">
                <a16:creationId xmlns:a16="http://schemas.microsoft.com/office/drawing/2014/main" id="{A42F4304-089C-4CEA-9E15-E87FF15346B3}"/>
              </a:ext>
            </a:extLst>
          </p:cNvPr>
          <p:cNvSpPr txBox="1"/>
          <p:nvPr/>
        </p:nvSpPr>
        <p:spPr>
          <a:xfrm>
            <a:off x="241753" y="803707"/>
            <a:ext cx="6856364" cy="769441"/>
          </a:xfrm>
          <a:prstGeom prst="rect">
            <a:avLst/>
          </a:prstGeom>
          <a:noFill/>
        </p:spPr>
        <p:txBody>
          <a:bodyPr wrap="none" rtlCol="0">
            <a:spAutoFit/>
          </a:bodyPr>
          <a:lstStyle/>
          <a:p>
            <a:r>
              <a:rPr lang="es-AR" sz="4400" b="1" dirty="0" err="1">
                <a:solidFill>
                  <a:srgbClr val="002060"/>
                </a:solidFill>
                <a:latin typeface="Century Gothic" panose="020B0502020202020204" pitchFamily="34" charset="0"/>
              </a:rPr>
              <a:t>She</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is</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comfortable</a:t>
            </a:r>
            <a:r>
              <a:rPr lang="es-AR" sz="4400" b="1" dirty="0">
                <a:solidFill>
                  <a:srgbClr val="002060"/>
                </a:solidFill>
                <a:latin typeface="Century Gothic" panose="020B0502020202020204" pitchFamily="34" charset="0"/>
              </a:rPr>
              <a:t> </a:t>
            </a:r>
            <a:r>
              <a:rPr lang="es-AR" sz="4400" b="1" dirty="0" err="1">
                <a:solidFill>
                  <a:srgbClr val="002060"/>
                </a:solidFill>
                <a:latin typeface="Century Gothic" panose="020B0502020202020204" pitchFamily="34" charset="0"/>
              </a:rPr>
              <a:t>now</a:t>
            </a:r>
            <a:r>
              <a:rPr lang="es-AR" sz="4400" b="1"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389378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7" name="Google Shape;319;p15" descr="Speech Icon, Voice, Talking, Audio, Speech">
            <a:extLst>
              <a:ext uri="{FF2B5EF4-FFF2-40B4-BE49-F238E27FC236}">
                <a16:creationId xmlns:a16="http://schemas.microsoft.com/office/drawing/2014/main" id="{DCD5DD3C-CD8B-4849-ACBB-E3DECA08922A}"/>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8108BDE2-9934-4F3E-B381-51A80688ED64}"/>
              </a:ext>
            </a:extLst>
          </p:cNvPr>
          <p:cNvSpPr>
            <a:spLocks noGrp="1"/>
          </p:cNvSpPr>
          <p:nvPr>
            <p:ph type="title"/>
          </p:nvPr>
        </p:nvSpPr>
        <p:spPr>
          <a:xfrm>
            <a:off x="10939197" y="1060125"/>
            <a:ext cx="1161082" cy="412607"/>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4" name="Picture 23">
            <a:extLst>
              <a:ext uri="{FF2B5EF4-FFF2-40B4-BE49-F238E27FC236}">
                <a16:creationId xmlns:a16="http://schemas.microsoft.com/office/drawing/2014/main" id="{11622885-A1E0-4CE7-BDAE-28E1E9EC9B99}"/>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5" name="Google Shape;696;p62">
            <a:extLst>
              <a:ext uri="{FF2B5EF4-FFF2-40B4-BE49-F238E27FC236}">
                <a16:creationId xmlns:a16="http://schemas.microsoft.com/office/drawing/2014/main" id="{15594DB3-E71B-47AE-8B03-030111C17528}"/>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6" name="Google Shape;695;p62">
            <a:extLst>
              <a:ext uri="{FF2B5EF4-FFF2-40B4-BE49-F238E27FC236}">
                <a16:creationId xmlns:a16="http://schemas.microsoft.com/office/drawing/2014/main" id="{A1E87BF4-BB62-4BA7-8F1A-85D473A7B484}"/>
              </a:ext>
            </a:extLst>
          </p:cNvPr>
          <p:cNvSpPr/>
          <p:nvPr/>
        </p:nvSpPr>
        <p:spPr>
          <a:xfrm>
            <a:off x="4940727" y="572896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697;p62">
            <a:extLst>
              <a:ext uri="{FF2B5EF4-FFF2-40B4-BE49-F238E27FC236}">
                <a16:creationId xmlns:a16="http://schemas.microsoft.com/office/drawing/2014/main" id="{9663067F-C176-4006-9DA4-4449787F35B3}"/>
              </a:ext>
            </a:extLst>
          </p:cNvPr>
          <p:cNvSpPr/>
          <p:nvPr/>
        </p:nvSpPr>
        <p:spPr>
          <a:xfrm>
            <a:off x="6601208"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28" name="Google Shape;698;p62">
            <a:extLst>
              <a:ext uri="{FF2B5EF4-FFF2-40B4-BE49-F238E27FC236}">
                <a16:creationId xmlns:a16="http://schemas.microsoft.com/office/drawing/2014/main" id="{0ECDD196-4100-4DFF-91D5-8B6662F627AF}"/>
              </a:ext>
            </a:extLst>
          </p:cNvPr>
          <p:cNvSpPr/>
          <p:nvPr/>
        </p:nvSpPr>
        <p:spPr>
          <a:xfrm>
            <a:off x="8261689"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699;p62">
            <a:extLst>
              <a:ext uri="{FF2B5EF4-FFF2-40B4-BE49-F238E27FC236}">
                <a16:creationId xmlns:a16="http://schemas.microsoft.com/office/drawing/2014/main" id="{C47C26E4-9468-4C02-BEE0-335BCBB89612}"/>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activo</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0;p62">
            <a:extLst>
              <a:ext uri="{FF2B5EF4-FFF2-40B4-BE49-F238E27FC236}">
                <a16:creationId xmlns:a16="http://schemas.microsoft.com/office/drawing/2014/main" id="{AEDA2593-B612-4CF8-A52F-7E86FC5759F4}"/>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activa</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1;p62">
            <a:extLst>
              <a:ext uri="{FF2B5EF4-FFF2-40B4-BE49-F238E27FC236}">
                <a16:creationId xmlns:a16="http://schemas.microsoft.com/office/drawing/2014/main" id="{C84BDBC4-7BAE-402A-832D-E4870F2C95EA}"/>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enfermo</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B193E46D-0971-472A-B5D3-C5AF38A76DB8}"/>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3214AEBD-45AB-48C0-8081-5CB4A61FAA71}"/>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Google Shape;701;p62">
            <a:extLst>
              <a:ext uri="{FF2B5EF4-FFF2-40B4-BE49-F238E27FC236}">
                <a16:creationId xmlns:a16="http://schemas.microsoft.com/office/drawing/2014/main" id="{E758F745-A0C8-40FC-8B2A-2BE65B3F27AB}"/>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enferma</a:t>
            </a:r>
            <a:endParaRPr sz="2500" b="1" dirty="0">
              <a:solidFill>
                <a:srgbClr val="002060"/>
              </a:solidFill>
              <a:latin typeface="Century Gothic" panose="020B0502020202020204" pitchFamily="34" charset="0"/>
              <a:ea typeface="Montserrat"/>
              <a:cs typeface="Montserrat"/>
              <a:sym typeface="Montserrat"/>
            </a:endParaRPr>
          </a:p>
        </p:txBody>
      </p:sp>
      <p:sp>
        <p:nvSpPr>
          <p:cNvPr id="53" name="Google Shape;702;p62">
            <a:extLst>
              <a:ext uri="{FF2B5EF4-FFF2-40B4-BE49-F238E27FC236}">
                <a16:creationId xmlns:a16="http://schemas.microsoft.com/office/drawing/2014/main" id="{759472F8-B41F-468B-B489-52AD69287B24}"/>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3;p62">
            <a:extLst>
              <a:ext uri="{FF2B5EF4-FFF2-40B4-BE49-F238E27FC236}">
                <a16:creationId xmlns:a16="http://schemas.microsoft.com/office/drawing/2014/main" id="{E7B3022C-2E9C-4603-81FA-8DE830E3836A}"/>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55" name="Google Shape;470;p55">
            <a:extLst>
              <a:ext uri="{FF2B5EF4-FFF2-40B4-BE49-F238E27FC236}">
                <a16:creationId xmlns:a16="http://schemas.microsoft.com/office/drawing/2014/main" id="{8861974B-16C3-49D6-9051-E764C55BC29A}"/>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6" name="Google Shape;471;p55">
            <a:extLst>
              <a:ext uri="{FF2B5EF4-FFF2-40B4-BE49-F238E27FC236}">
                <a16:creationId xmlns:a16="http://schemas.microsoft.com/office/drawing/2014/main" id="{F434EA9D-2318-4D35-A961-ECDD781EEF00}"/>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57" name="Google Shape;472;p55">
            <a:extLst>
              <a:ext uri="{FF2B5EF4-FFF2-40B4-BE49-F238E27FC236}">
                <a16:creationId xmlns:a16="http://schemas.microsoft.com/office/drawing/2014/main" id="{5397BF2F-B108-4ADC-A636-8E48ACF9744E}"/>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58" name="Google Shape;473;p55">
            <a:extLst>
              <a:ext uri="{FF2B5EF4-FFF2-40B4-BE49-F238E27FC236}">
                <a16:creationId xmlns:a16="http://schemas.microsoft.com/office/drawing/2014/main" id="{939C0162-798C-42C8-9CFC-2B589913B120}"/>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4;p55">
            <a:extLst>
              <a:ext uri="{FF2B5EF4-FFF2-40B4-BE49-F238E27FC236}">
                <a16:creationId xmlns:a16="http://schemas.microsoft.com/office/drawing/2014/main" id="{A4E12302-DBE2-47B2-A5EA-444C72D573CC}"/>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60" name="Speech Bubble: Oval 59">
            <a:extLst>
              <a:ext uri="{FF2B5EF4-FFF2-40B4-BE49-F238E27FC236}">
                <a16:creationId xmlns:a16="http://schemas.microsoft.com/office/drawing/2014/main" id="{747FBABB-66E1-49F5-B410-CC7D6F2565EA}"/>
              </a:ext>
            </a:extLst>
          </p:cNvPr>
          <p:cNvSpPr/>
          <p:nvPr/>
        </p:nvSpPr>
        <p:spPr>
          <a:xfrm>
            <a:off x="4851647" y="139944"/>
            <a:ext cx="3111261" cy="1735330"/>
          </a:xfrm>
          <a:prstGeom prst="wedgeEllipseCallout">
            <a:avLst>
              <a:gd name="adj1" fmla="val 63032"/>
              <a:gd name="adj2" fmla="val 57690"/>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I am ill today. </a:t>
            </a:r>
          </a:p>
        </p:txBody>
      </p:sp>
      <p:pic>
        <p:nvPicPr>
          <p:cNvPr id="61" name="Picture 60" descr="A picture containing text, toy, doll&#10;&#10;Description automatically generated">
            <a:extLst>
              <a:ext uri="{FF2B5EF4-FFF2-40B4-BE49-F238E27FC236}">
                <a16:creationId xmlns:a16="http://schemas.microsoft.com/office/drawing/2014/main" id="{BFC45B39-C7FF-40EB-AE65-7D63ED7D1837}"/>
              </a:ext>
            </a:extLst>
          </p:cNvPr>
          <p:cNvPicPr>
            <a:picLocks noChangeAspect="1"/>
          </p:cNvPicPr>
          <p:nvPr/>
        </p:nvPicPr>
        <p:blipFill>
          <a:blip r:embed="rId5"/>
          <a:stretch>
            <a:fillRect/>
          </a:stretch>
        </p:blipFill>
        <p:spPr>
          <a:xfrm>
            <a:off x="8328632" y="1134501"/>
            <a:ext cx="1561988" cy="2538230"/>
          </a:xfrm>
          <a:prstGeom prst="rect">
            <a:avLst/>
          </a:prstGeom>
        </p:spPr>
      </p:pic>
    </p:spTree>
    <p:extLst>
      <p:ext uri="{BB962C8B-B14F-4D97-AF65-F5344CB8AC3E}">
        <p14:creationId xmlns:p14="http://schemas.microsoft.com/office/powerpoint/2010/main" val="81954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500"/>
                                        <p:tgtEl>
                                          <p:spTgt spid="58"/>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500"/>
                                        <p:tgtEl>
                                          <p:spTgt spid="59"/>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500"/>
                                        <p:tgtEl>
                                          <p:spTgt spid="5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500"/>
                                        <p:tgtEl>
                                          <p:spTgt spid="5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1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ppt_x"/>
                                          </p:val>
                                        </p:tav>
                                        <p:tav tm="100000">
                                          <p:val>
                                            <p:strVal val="#ppt_x"/>
                                          </p:val>
                                        </p:tav>
                                      </p:tavLst>
                                    </p:anim>
                                    <p:anim calcmode="lin" valueType="num">
                                      <p:cBhvr additive="base">
                                        <p:cTn id="2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46" name="Google Shape;319;p15" descr="Speech Icon, Voice, Talking, Audio, Speech">
            <a:extLst>
              <a:ext uri="{FF2B5EF4-FFF2-40B4-BE49-F238E27FC236}">
                <a16:creationId xmlns:a16="http://schemas.microsoft.com/office/drawing/2014/main" id="{BCA6D017-D9F4-4EBE-BF38-A32252875091}"/>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4183EC8B-7878-4A0A-9733-4142F04DA046}"/>
              </a:ext>
            </a:extLst>
          </p:cNvPr>
          <p:cNvSpPr>
            <a:spLocks noGrp="1"/>
          </p:cNvSpPr>
          <p:nvPr>
            <p:ph type="title"/>
          </p:nvPr>
        </p:nvSpPr>
        <p:spPr>
          <a:xfrm>
            <a:off x="10993134" y="1060125"/>
            <a:ext cx="1053208" cy="425287"/>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19" name="Picture 18">
            <a:extLst>
              <a:ext uri="{FF2B5EF4-FFF2-40B4-BE49-F238E27FC236}">
                <a16:creationId xmlns:a16="http://schemas.microsoft.com/office/drawing/2014/main" id="{D28488CA-3AEA-461C-A104-9C5224E4A32C}"/>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0" name="Google Shape;696;p62">
            <a:extLst>
              <a:ext uri="{FF2B5EF4-FFF2-40B4-BE49-F238E27FC236}">
                <a16:creationId xmlns:a16="http://schemas.microsoft.com/office/drawing/2014/main" id="{109F0E53-1CB7-453F-BFA3-BC056FF2A7FE}"/>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1" name="Google Shape;695;p62">
            <a:extLst>
              <a:ext uri="{FF2B5EF4-FFF2-40B4-BE49-F238E27FC236}">
                <a16:creationId xmlns:a16="http://schemas.microsoft.com/office/drawing/2014/main" id="{48C48D98-AE90-4FA9-A23C-16B2C9229739}"/>
              </a:ext>
            </a:extLst>
          </p:cNvPr>
          <p:cNvSpPr/>
          <p:nvPr/>
        </p:nvSpPr>
        <p:spPr>
          <a:xfrm>
            <a:off x="4940727" y="572896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22" name="Google Shape;697;p62">
            <a:extLst>
              <a:ext uri="{FF2B5EF4-FFF2-40B4-BE49-F238E27FC236}">
                <a16:creationId xmlns:a16="http://schemas.microsoft.com/office/drawing/2014/main" id="{291367A0-FD88-4EF2-9219-1C9749B2EFED}"/>
              </a:ext>
            </a:extLst>
          </p:cNvPr>
          <p:cNvSpPr/>
          <p:nvPr/>
        </p:nvSpPr>
        <p:spPr>
          <a:xfrm>
            <a:off x="6601208"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23" name="Google Shape;698;p62">
            <a:extLst>
              <a:ext uri="{FF2B5EF4-FFF2-40B4-BE49-F238E27FC236}">
                <a16:creationId xmlns:a16="http://schemas.microsoft.com/office/drawing/2014/main" id="{BAEA7511-EE1A-472D-A2DC-5541FD1912EC}"/>
              </a:ext>
            </a:extLst>
          </p:cNvPr>
          <p:cNvSpPr/>
          <p:nvPr/>
        </p:nvSpPr>
        <p:spPr>
          <a:xfrm>
            <a:off x="8261689"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24" name="Google Shape;702;p62">
            <a:extLst>
              <a:ext uri="{FF2B5EF4-FFF2-40B4-BE49-F238E27FC236}">
                <a16:creationId xmlns:a16="http://schemas.microsoft.com/office/drawing/2014/main" id="{451A42F4-37ED-45CD-8024-48EC9CDA32B6}"/>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25" name="Google Shape;703;p62">
            <a:extLst>
              <a:ext uri="{FF2B5EF4-FFF2-40B4-BE49-F238E27FC236}">
                <a16:creationId xmlns:a16="http://schemas.microsoft.com/office/drawing/2014/main" id="{5DAA0891-BC29-43DC-A821-6C0B626B4FDE}"/>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
        <p:nvSpPr>
          <p:cNvPr id="26" name="Google Shape;702;p62">
            <a:extLst>
              <a:ext uri="{FF2B5EF4-FFF2-40B4-BE49-F238E27FC236}">
                <a16:creationId xmlns:a16="http://schemas.microsoft.com/office/drawing/2014/main" id="{D92CDD7B-0C4B-4BCD-ADEB-BDCEE964819C}"/>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703;p62">
            <a:extLst>
              <a:ext uri="{FF2B5EF4-FFF2-40B4-BE49-F238E27FC236}">
                <a16:creationId xmlns:a16="http://schemas.microsoft.com/office/drawing/2014/main" id="{F3B53CB9-8AFB-4EF8-9E7C-9DD37EC9FBED}"/>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28" name="Google Shape;699;p62">
            <a:extLst>
              <a:ext uri="{FF2B5EF4-FFF2-40B4-BE49-F238E27FC236}">
                <a16:creationId xmlns:a16="http://schemas.microsoft.com/office/drawing/2014/main" id="{6E5DC3F5-FF13-4755-971B-EDC339491439}"/>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activo</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700;p62">
            <a:extLst>
              <a:ext uri="{FF2B5EF4-FFF2-40B4-BE49-F238E27FC236}">
                <a16:creationId xmlns:a16="http://schemas.microsoft.com/office/drawing/2014/main" id="{E541FB8C-2C58-4DEA-9320-BFC5C9484BFF}"/>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activa</a:t>
            </a:r>
            <a:endParaRPr sz="2500" b="1" dirty="0">
              <a:solidFill>
                <a:srgbClr val="002060"/>
              </a:solidFill>
              <a:latin typeface="Century Gothic" panose="020B0502020202020204" pitchFamily="34" charset="0"/>
              <a:ea typeface="Montserrat"/>
              <a:cs typeface="Montserrat"/>
              <a:sym typeface="Montserrat"/>
            </a:endParaRPr>
          </a:p>
        </p:txBody>
      </p:sp>
      <p:sp>
        <p:nvSpPr>
          <p:cNvPr id="30" name="Google Shape;701;p62">
            <a:extLst>
              <a:ext uri="{FF2B5EF4-FFF2-40B4-BE49-F238E27FC236}">
                <a16:creationId xmlns:a16="http://schemas.microsoft.com/office/drawing/2014/main" id="{0C62D9EA-CCFF-49E5-B57A-5725E40BC561}"/>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rgbClr val="92D050"/>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enfermo</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1;p62">
            <a:extLst>
              <a:ext uri="{FF2B5EF4-FFF2-40B4-BE49-F238E27FC236}">
                <a16:creationId xmlns:a16="http://schemas.microsoft.com/office/drawing/2014/main" id="{95B20B30-78F8-4098-B950-16FC450516A4}"/>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enferma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Speech Bubble: Oval 44">
            <a:extLst>
              <a:ext uri="{FF2B5EF4-FFF2-40B4-BE49-F238E27FC236}">
                <a16:creationId xmlns:a16="http://schemas.microsoft.com/office/drawing/2014/main" id="{8C9A89C1-CDA9-47D6-8BB5-E792D02530E0}"/>
              </a:ext>
            </a:extLst>
          </p:cNvPr>
          <p:cNvSpPr/>
          <p:nvPr/>
        </p:nvSpPr>
        <p:spPr>
          <a:xfrm>
            <a:off x="4851647" y="139944"/>
            <a:ext cx="3111261" cy="1735330"/>
          </a:xfrm>
          <a:prstGeom prst="wedgeEllipseCallout">
            <a:avLst>
              <a:gd name="adj1" fmla="val 63032"/>
              <a:gd name="adj2" fmla="val 57690"/>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I am ill today. </a:t>
            </a:r>
          </a:p>
        </p:txBody>
      </p:sp>
      <p:pic>
        <p:nvPicPr>
          <p:cNvPr id="47" name="Picture 46" descr="A picture containing text, toy, doll&#10;&#10;Description automatically generated">
            <a:extLst>
              <a:ext uri="{FF2B5EF4-FFF2-40B4-BE49-F238E27FC236}">
                <a16:creationId xmlns:a16="http://schemas.microsoft.com/office/drawing/2014/main" id="{A0B2A627-6727-489D-90AE-26C83E1FF178}"/>
              </a:ext>
            </a:extLst>
          </p:cNvPr>
          <p:cNvPicPr>
            <a:picLocks noChangeAspect="1"/>
          </p:cNvPicPr>
          <p:nvPr/>
        </p:nvPicPr>
        <p:blipFill>
          <a:blip r:embed="rId5"/>
          <a:stretch>
            <a:fillRect/>
          </a:stretch>
        </p:blipFill>
        <p:spPr>
          <a:xfrm>
            <a:off x="8328632" y="1134501"/>
            <a:ext cx="1561988" cy="2538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5391830"/>
            <a:ext cx="4850969" cy="1384954"/>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chemeClr val="tx1">
                  <a:lumMod val="85000"/>
                  <a:lumOff val="15000"/>
                </a:schemeClr>
              </a:buClr>
              <a:buSzPts val="2800"/>
              <a:buFont typeface="Wingdings" panose="05000000000000000000" pitchFamily="2" charset="2"/>
              <a:buChar char="§"/>
              <a:tabLst/>
              <a:defRPr/>
            </a:pPr>
            <a:r>
              <a:rPr kumimoji="0" lang="es-ES" sz="2800" b="1"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 Estar: estoy, está , estás </a:t>
            </a:r>
            <a:r>
              <a:rPr kumimoji="0" lang="es-ES" sz="2800" b="1" i="0" u="none" strike="noStrike" kern="0" cap="none" spc="0" normalizeH="0" baseline="0" noProof="0" dirty="0" err="1">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for</a:t>
            </a:r>
            <a:r>
              <a:rPr kumimoji="0" lang="es-ES" sz="2800" b="1"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 </a:t>
            </a:r>
            <a:r>
              <a:rPr kumimoji="0" lang="es-ES" sz="2800" b="1" i="0" u="none" strike="noStrike" kern="0" cap="none" spc="0" normalizeH="0" baseline="0" noProof="0" dirty="0" err="1">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temporary</a:t>
            </a:r>
            <a:r>
              <a:rPr kumimoji="0" lang="es-ES" sz="2800" b="1"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 </a:t>
            </a:r>
            <a:r>
              <a:rPr kumimoji="0" lang="es-ES" sz="2800" b="1" i="0" u="none" strike="noStrike" kern="0" cap="none" spc="0" normalizeH="0" baseline="0" noProof="0" dirty="0" err="1">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state</a:t>
            </a:r>
            <a:r>
              <a:rPr kumimoji="0" lang="es-ES" sz="2800" b="1"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 </a:t>
            </a:r>
            <a:endParaRPr lang="es-ES" sz="2800" dirty="0">
              <a:solidFill>
                <a:schemeClr val="tx2">
                  <a:lumMod val="25000"/>
                </a:schemeClr>
              </a:solidFill>
              <a:latin typeface="Century Gothic" panose="020B0502020202020204" pitchFamily="34" charset="0"/>
              <a:ea typeface="Century Gothic"/>
            </a:endParaRPr>
          </a:p>
          <a:p>
            <a:pPr marL="457200" marR="0" lvl="0" indent="-457200" algn="l" defTabSz="914400" rtl="0" eaLnBrk="1" fontAlgn="auto" latinLnBrk="0" hangingPunct="1">
              <a:lnSpc>
                <a:spcPct val="100000"/>
              </a:lnSpc>
              <a:spcBef>
                <a:spcPts val="0"/>
              </a:spcBef>
              <a:spcAft>
                <a:spcPts val="0"/>
              </a:spcAft>
              <a:buClr>
                <a:schemeClr val="tx1">
                  <a:lumMod val="85000"/>
                  <a:lumOff val="15000"/>
                </a:schemeClr>
              </a:buClr>
              <a:buSzPts val="2800"/>
              <a:buFont typeface="Wingdings" panose="05000000000000000000" pitchFamily="2" charset="2"/>
              <a:buChar char="§"/>
              <a:tabLst/>
              <a:defRPr/>
            </a:pPr>
            <a:r>
              <a:rPr kumimoji="0" lang="es-ES" sz="2800" b="1"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entury Gothic"/>
                <a:cs typeface="Century Gothic"/>
                <a:sym typeface="Century Gothic"/>
              </a:rPr>
              <a:t> SSC [e]  </a:t>
            </a:r>
            <a:endParaRPr kumimoji="0" lang="es-ES" sz="2800" b="0" i="0" u="none" strike="noStrike" kern="0" cap="none" spc="0" normalizeH="0" baseline="0" noProof="0" dirty="0">
              <a:ln>
                <a:noFill/>
              </a:ln>
              <a:solidFill>
                <a:schemeClr val="tx2">
                  <a:lumMod val="25000"/>
                </a:schemeClr>
              </a:solidFill>
              <a:effectLst/>
              <a:uLnTx/>
              <a:uFillTx/>
              <a:latin typeface="Century Gothic" panose="020B0502020202020204" pitchFamily="34" charset="0"/>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17" name="TextBox 16">
            <a:extLst>
              <a:ext uri="{FF2B5EF4-FFF2-40B4-BE49-F238E27FC236}">
                <a16:creationId xmlns:a16="http://schemas.microsoft.com/office/drawing/2014/main" id="{0997661C-C18F-4B3A-B63E-07F7BDE06A14}"/>
              </a:ext>
            </a:extLst>
          </p:cNvPr>
          <p:cNvSpPr txBox="1"/>
          <p:nvPr/>
        </p:nvSpPr>
        <p:spPr>
          <a:xfrm>
            <a:off x="241753" y="803707"/>
            <a:ext cx="725070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a:t>
            </a:r>
            <a:r>
              <a:rPr kumimoji="0" lang="es-AR" sz="4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active at home </a:t>
            </a:r>
            <a:r>
              <a:rPr kumimoji="0" lang="es-AR" sz="4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pic>
        <p:nvPicPr>
          <p:cNvPr id="18" name="Google Shape;319;p15" descr="Speech Icon, Voice, Talking, Audio, Speech">
            <a:extLst>
              <a:ext uri="{FF2B5EF4-FFF2-40B4-BE49-F238E27FC236}">
                <a16:creationId xmlns:a16="http://schemas.microsoft.com/office/drawing/2014/main" id="{75D20AA2-20BD-45CC-92EA-99063B5F1550}"/>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DDEBE084-8F74-4773-A217-BF695038B95E}"/>
              </a:ext>
            </a:extLst>
          </p:cNvPr>
          <p:cNvSpPr>
            <a:spLocks noGrp="1"/>
          </p:cNvSpPr>
          <p:nvPr>
            <p:ph type="title"/>
          </p:nvPr>
        </p:nvSpPr>
        <p:spPr>
          <a:xfrm>
            <a:off x="10979340" y="1083291"/>
            <a:ext cx="1080796" cy="389441"/>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3" name="Picture 22">
            <a:extLst>
              <a:ext uri="{FF2B5EF4-FFF2-40B4-BE49-F238E27FC236}">
                <a16:creationId xmlns:a16="http://schemas.microsoft.com/office/drawing/2014/main" id="{FB627293-5F5D-4A1B-A899-2E02FE50260E}"/>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4" name="Google Shape;696;p62">
            <a:extLst>
              <a:ext uri="{FF2B5EF4-FFF2-40B4-BE49-F238E27FC236}">
                <a16:creationId xmlns:a16="http://schemas.microsoft.com/office/drawing/2014/main" id="{4AF88B50-FE23-453A-B3EA-E6BC6B09258C}"/>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5" name="Google Shape;695;p62">
            <a:extLst>
              <a:ext uri="{FF2B5EF4-FFF2-40B4-BE49-F238E27FC236}">
                <a16:creationId xmlns:a16="http://schemas.microsoft.com/office/drawing/2014/main" id="{B18186B8-8B8C-43B3-8CDD-62AD63DCB0A0}"/>
              </a:ext>
            </a:extLst>
          </p:cNvPr>
          <p:cNvSpPr/>
          <p:nvPr/>
        </p:nvSpPr>
        <p:spPr>
          <a:xfrm>
            <a:off x="6000391" y="5724019"/>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7;p62">
            <a:extLst>
              <a:ext uri="{FF2B5EF4-FFF2-40B4-BE49-F238E27FC236}">
                <a16:creationId xmlns:a16="http://schemas.microsoft.com/office/drawing/2014/main" id="{B51B98EA-80B3-450C-9D02-423F4C25BE5F}"/>
              </a:ext>
            </a:extLst>
          </p:cNvPr>
          <p:cNvSpPr/>
          <p:nvPr/>
        </p:nvSpPr>
        <p:spPr>
          <a:xfrm>
            <a:off x="7660872"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698;p62">
            <a:extLst>
              <a:ext uri="{FF2B5EF4-FFF2-40B4-BE49-F238E27FC236}">
                <a16:creationId xmlns:a16="http://schemas.microsoft.com/office/drawing/2014/main" id="{B367DCC4-5D34-4158-889B-BB8E58E1E1BB}"/>
              </a:ext>
            </a:extLst>
          </p:cNvPr>
          <p:cNvSpPr/>
          <p:nvPr/>
        </p:nvSpPr>
        <p:spPr>
          <a:xfrm>
            <a:off x="9321353"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699;p62">
            <a:extLst>
              <a:ext uri="{FF2B5EF4-FFF2-40B4-BE49-F238E27FC236}">
                <a16:creationId xmlns:a16="http://schemas.microsoft.com/office/drawing/2014/main" id="{CCE8A655-01CA-402B-917C-D1DA381C1211}"/>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0;p62">
            <a:extLst>
              <a:ext uri="{FF2B5EF4-FFF2-40B4-BE49-F238E27FC236}">
                <a16:creationId xmlns:a16="http://schemas.microsoft.com/office/drawing/2014/main" id="{A75EF8A2-2657-4F64-905B-9D2E9CEC9A29}"/>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pesado</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701;p62">
            <a:extLst>
              <a:ext uri="{FF2B5EF4-FFF2-40B4-BE49-F238E27FC236}">
                <a16:creationId xmlns:a16="http://schemas.microsoft.com/office/drawing/2014/main" id="{2631B67E-4B17-4A2F-BE7C-3C2D490148B2}"/>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2;p62">
            <a:extLst>
              <a:ext uri="{FF2B5EF4-FFF2-40B4-BE49-F238E27FC236}">
                <a16:creationId xmlns:a16="http://schemas.microsoft.com/office/drawing/2014/main" id="{B550995C-C83F-43E4-A98D-1106E2952F56}"/>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sí</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3;p62">
            <a:extLst>
              <a:ext uri="{FF2B5EF4-FFF2-40B4-BE49-F238E27FC236}">
                <a16:creationId xmlns:a16="http://schemas.microsoft.com/office/drawing/2014/main" id="{F2C0E947-AAE7-4564-946E-2973E54CEF66}"/>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clase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1;p62">
            <a:extLst>
              <a:ext uri="{FF2B5EF4-FFF2-40B4-BE49-F238E27FC236}">
                <a16:creationId xmlns:a16="http://schemas.microsoft.com/office/drawing/2014/main" id="{4D08CBCD-0935-4F98-99E8-7F607C24F67A}"/>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activo</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4107B830-F1A6-4BCB-90EA-7BCFA2793BEF}"/>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allí</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9B8D4838-2602-456C-B8F8-5E930E5360E8}"/>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Google Shape;470;p55">
            <a:extLst>
              <a:ext uri="{FF2B5EF4-FFF2-40B4-BE49-F238E27FC236}">
                <a16:creationId xmlns:a16="http://schemas.microsoft.com/office/drawing/2014/main" id="{506D6A61-279B-4EC8-8B79-9CAD1729FBAE}"/>
              </a:ext>
            </a:extLst>
          </p:cNvPr>
          <p:cNvSpPr txBox="1"/>
          <p:nvPr/>
        </p:nvSpPr>
        <p:spPr>
          <a:xfrm>
            <a:off x="11472000" y="453525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3" name="Google Shape;471;p55">
            <a:extLst>
              <a:ext uri="{FF2B5EF4-FFF2-40B4-BE49-F238E27FC236}">
                <a16:creationId xmlns:a16="http://schemas.microsoft.com/office/drawing/2014/main" id="{34F2BF57-B68F-4BDD-B7CF-F69E1653AFC1}"/>
              </a:ext>
            </a:extLst>
          </p:cNvPr>
          <p:cNvSpPr txBox="1"/>
          <p:nvPr/>
        </p:nvSpPr>
        <p:spPr>
          <a:xfrm>
            <a:off x="11472000" y="53415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54" name="Google Shape;472;p55">
            <a:extLst>
              <a:ext uri="{FF2B5EF4-FFF2-40B4-BE49-F238E27FC236}">
                <a16:creationId xmlns:a16="http://schemas.microsoft.com/office/drawing/2014/main" id="{97494795-930F-4504-AE3F-2F9A7C34B353}"/>
              </a:ext>
            </a:extLst>
          </p:cNvPr>
          <p:cNvSpPr txBox="1"/>
          <p:nvPr/>
        </p:nvSpPr>
        <p:spPr>
          <a:xfrm>
            <a:off x="11472000" y="610790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55" name="Google Shape;473;p55">
            <a:extLst>
              <a:ext uri="{FF2B5EF4-FFF2-40B4-BE49-F238E27FC236}">
                <a16:creationId xmlns:a16="http://schemas.microsoft.com/office/drawing/2014/main" id="{EDD0AEB0-6351-4157-A6D4-69BFFD94320A}"/>
              </a:ext>
            </a:extLst>
          </p:cNvPr>
          <p:cNvSpPr txBox="1"/>
          <p:nvPr/>
        </p:nvSpPr>
        <p:spPr>
          <a:xfrm>
            <a:off x="11472000" y="2886406"/>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56" name="Google Shape;474;p55">
            <a:extLst>
              <a:ext uri="{FF2B5EF4-FFF2-40B4-BE49-F238E27FC236}">
                <a16:creationId xmlns:a16="http://schemas.microsoft.com/office/drawing/2014/main" id="{BD985089-DED1-49F4-BA49-60331054FA51}"/>
              </a:ext>
            </a:extLst>
          </p:cNvPr>
          <p:cNvSpPr txBox="1"/>
          <p:nvPr/>
        </p:nvSpPr>
        <p:spPr>
          <a:xfrm>
            <a:off x="11472000" y="36727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57" name="Picture 56">
            <a:extLst>
              <a:ext uri="{FF2B5EF4-FFF2-40B4-BE49-F238E27FC236}">
                <a16:creationId xmlns:a16="http://schemas.microsoft.com/office/drawing/2014/main" id="{233E1DBD-723A-47EC-8F41-5641026CB081}"/>
              </a:ext>
            </a:extLst>
          </p:cNvPr>
          <p:cNvPicPr>
            <a:picLocks noChangeAspect="1"/>
          </p:cNvPicPr>
          <p:nvPr/>
        </p:nvPicPr>
        <p:blipFill>
          <a:blip r:embed="rId5"/>
          <a:stretch>
            <a:fillRect/>
          </a:stretch>
        </p:blipFill>
        <p:spPr>
          <a:xfrm>
            <a:off x="7336741" y="-101291"/>
            <a:ext cx="2021492" cy="3195988"/>
          </a:xfrm>
          <a:prstGeom prst="rect">
            <a:avLst/>
          </a:prstGeom>
        </p:spPr>
      </p:pic>
      <p:sp>
        <p:nvSpPr>
          <p:cNvPr id="26" name="Google Shape;702;p62">
            <a:extLst>
              <a:ext uri="{FF2B5EF4-FFF2-40B4-BE49-F238E27FC236}">
                <a16:creationId xmlns:a16="http://schemas.microsoft.com/office/drawing/2014/main" id="{8689F0C2-5ECA-4737-9983-7764D7DA58C0}"/>
              </a:ext>
            </a:extLst>
          </p:cNvPr>
          <p:cNvSpPr/>
          <p:nvPr/>
        </p:nvSpPr>
        <p:spPr>
          <a:xfrm>
            <a:off x="6616984"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703;p62">
            <a:extLst>
              <a:ext uri="{FF2B5EF4-FFF2-40B4-BE49-F238E27FC236}">
                <a16:creationId xmlns:a16="http://schemas.microsoft.com/office/drawing/2014/main" id="{1668D42A-99AC-46D4-B5AB-456DFD51FF1A}"/>
              </a:ext>
            </a:extLst>
          </p:cNvPr>
          <p:cNvSpPr/>
          <p:nvPr/>
        </p:nvSpPr>
        <p:spPr>
          <a:xfrm>
            <a:off x="8261689"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7296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500"/>
                                        <p:tgtEl>
                                          <p:spTgt spid="5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500"/>
                                        <p:tgtEl>
                                          <p:spTgt spid="5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500"/>
                                        <p:tgtEl>
                                          <p:spTgt spid="52"/>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500"/>
                                        <p:tgtEl>
                                          <p:spTgt spid="5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17" name="TextBox 16">
            <a:extLst>
              <a:ext uri="{FF2B5EF4-FFF2-40B4-BE49-F238E27FC236}">
                <a16:creationId xmlns:a16="http://schemas.microsoft.com/office/drawing/2014/main" id="{0997661C-C18F-4B3A-B63E-07F7BDE06A14}"/>
              </a:ext>
            </a:extLst>
          </p:cNvPr>
          <p:cNvSpPr txBox="1"/>
          <p:nvPr/>
        </p:nvSpPr>
        <p:spPr>
          <a:xfrm>
            <a:off x="241753" y="803707"/>
            <a:ext cx="725070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 </a:t>
            </a:r>
            <a:r>
              <a:rPr kumimoji="0" lang="es-AR" sz="4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active at home </a:t>
            </a:r>
            <a:r>
              <a:rPr kumimoji="0" lang="es-AR" sz="4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now</a:t>
            </a:r>
            <a:r>
              <a:rPr kumimoji="0" lang="es-AR"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pic>
        <p:nvPicPr>
          <p:cNvPr id="18" name="Google Shape;319;p15" descr="Speech Icon, Voice, Talking, Audio, Speech">
            <a:extLst>
              <a:ext uri="{FF2B5EF4-FFF2-40B4-BE49-F238E27FC236}">
                <a16:creationId xmlns:a16="http://schemas.microsoft.com/office/drawing/2014/main" id="{75D20AA2-20BD-45CC-92EA-99063B5F1550}"/>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DDEBE084-8F74-4773-A217-BF695038B95E}"/>
              </a:ext>
            </a:extLst>
          </p:cNvPr>
          <p:cNvSpPr>
            <a:spLocks noGrp="1"/>
          </p:cNvSpPr>
          <p:nvPr>
            <p:ph type="title"/>
          </p:nvPr>
        </p:nvSpPr>
        <p:spPr>
          <a:xfrm>
            <a:off x="10979340" y="1083291"/>
            <a:ext cx="1080796" cy="389441"/>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3" name="Picture 22">
            <a:extLst>
              <a:ext uri="{FF2B5EF4-FFF2-40B4-BE49-F238E27FC236}">
                <a16:creationId xmlns:a16="http://schemas.microsoft.com/office/drawing/2014/main" id="{FB627293-5F5D-4A1B-A899-2E02FE50260E}"/>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4" name="Google Shape;696;p62">
            <a:extLst>
              <a:ext uri="{FF2B5EF4-FFF2-40B4-BE49-F238E27FC236}">
                <a16:creationId xmlns:a16="http://schemas.microsoft.com/office/drawing/2014/main" id="{4AF88B50-FE23-453A-B3EA-E6BC6B09258C}"/>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5" name="Google Shape;695;p62">
            <a:extLst>
              <a:ext uri="{FF2B5EF4-FFF2-40B4-BE49-F238E27FC236}">
                <a16:creationId xmlns:a16="http://schemas.microsoft.com/office/drawing/2014/main" id="{B18186B8-8B8C-43B3-8CDD-62AD63DCB0A0}"/>
              </a:ext>
            </a:extLst>
          </p:cNvPr>
          <p:cNvSpPr/>
          <p:nvPr/>
        </p:nvSpPr>
        <p:spPr>
          <a:xfrm>
            <a:off x="6000391" y="5724019"/>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7;p62">
            <a:extLst>
              <a:ext uri="{FF2B5EF4-FFF2-40B4-BE49-F238E27FC236}">
                <a16:creationId xmlns:a16="http://schemas.microsoft.com/office/drawing/2014/main" id="{B51B98EA-80B3-450C-9D02-423F4C25BE5F}"/>
              </a:ext>
            </a:extLst>
          </p:cNvPr>
          <p:cNvSpPr/>
          <p:nvPr/>
        </p:nvSpPr>
        <p:spPr>
          <a:xfrm>
            <a:off x="7660872" y="572896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698;p62">
            <a:extLst>
              <a:ext uri="{FF2B5EF4-FFF2-40B4-BE49-F238E27FC236}">
                <a16:creationId xmlns:a16="http://schemas.microsoft.com/office/drawing/2014/main" id="{B367DCC4-5D34-4158-889B-BB8E58E1E1BB}"/>
              </a:ext>
            </a:extLst>
          </p:cNvPr>
          <p:cNvSpPr/>
          <p:nvPr/>
        </p:nvSpPr>
        <p:spPr>
          <a:xfrm>
            <a:off x="9321353" y="572896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699;p62">
            <a:extLst>
              <a:ext uri="{FF2B5EF4-FFF2-40B4-BE49-F238E27FC236}">
                <a16:creationId xmlns:a16="http://schemas.microsoft.com/office/drawing/2014/main" id="{CCE8A655-01CA-402B-917C-D1DA381C1211}"/>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0;p62">
            <a:extLst>
              <a:ext uri="{FF2B5EF4-FFF2-40B4-BE49-F238E27FC236}">
                <a16:creationId xmlns:a16="http://schemas.microsoft.com/office/drawing/2014/main" id="{A75EF8A2-2657-4F64-905B-9D2E9CEC9A29}"/>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pesado</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701;p62">
            <a:extLst>
              <a:ext uri="{FF2B5EF4-FFF2-40B4-BE49-F238E27FC236}">
                <a16:creationId xmlns:a16="http://schemas.microsoft.com/office/drawing/2014/main" id="{2631B67E-4B17-4A2F-BE7C-3C2D490148B2}"/>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702;p62">
            <a:extLst>
              <a:ext uri="{FF2B5EF4-FFF2-40B4-BE49-F238E27FC236}">
                <a16:creationId xmlns:a16="http://schemas.microsoft.com/office/drawing/2014/main" id="{B550995C-C83F-43E4-A98D-1106E2952F56}"/>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sí</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703;p62">
            <a:extLst>
              <a:ext uri="{FF2B5EF4-FFF2-40B4-BE49-F238E27FC236}">
                <a16:creationId xmlns:a16="http://schemas.microsoft.com/office/drawing/2014/main" id="{F2C0E947-AAE7-4564-946E-2973E54CEF66}"/>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clase</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701;p62">
            <a:extLst>
              <a:ext uri="{FF2B5EF4-FFF2-40B4-BE49-F238E27FC236}">
                <a16:creationId xmlns:a16="http://schemas.microsoft.com/office/drawing/2014/main" id="{4D08CBCD-0935-4F98-99E8-7F607C24F67A}"/>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activo</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4107B830-F1A6-4BCB-90EA-7BCFA2793BEF}"/>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allí</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9B8D4838-2602-456C-B8F8-5E930E5360E8}"/>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pic>
        <p:nvPicPr>
          <p:cNvPr id="57" name="Picture 56">
            <a:extLst>
              <a:ext uri="{FF2B5EF4-FFF2-40B4-BE49-F238E27FC236}">
                <a16:creationId xmlns:a16="http://schemas.microsoft.com/office/drawing/2014/main" id="{233E1DBD-723A-47EC-8F41-5641026CB081}"/>
              </a:ext>
            </a:extLst>
          </p:cNvPr>
          <p:cNvPicPr>
            <a:picLocks noChangeAspect="1"/>
          </p:cNvPicPr>
          <p:nvPr/>
        </p:nvPicPr>
        <p:blipFill>
          <a:blip r:embed="rId5"/>
          <a:stretch>
            <a:fillRect/>
          </a:stretch>
        </p:blipFill>
        <p:spPr>
          <a:xfrm>
            <a:off x="7336741" y="-101291"/>
            <a:ext cx="2021492" cy="3195988"/>
          </a:xfrm>
          <a:prstGeom prst="rect">
            <a:avLst/>
          </a:prstGeom>
        </p:spPr>
      </p:pic>
      <p:sp>
        <p:nvSpPr>
          <p:cNvPr id="26" name="Google Shape;702;p62">
            <a:extLst>
              <a:ext uri="{FF2B5EF4-FFF2-40B4-BE49-F238E27FC236}">
                <a16:creationId xmlns:a16="http://schemas.microsoft.com/office/drawing/2014/main" id="{8689F0C2-5ECA-4737-9983-7764D7DA58C0}"/>
              </a:ext>
            </a:extLst>
          </p:cNvPr>
          <p:cNvSpPr/>
          <p:nvPr/>
        </p:nvSpPr>
        <p:spPr>
          <a:xfrm>
            <a:off x="6616984"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27" name="Google Shape;703;p62">
            <a:extLst>
              <a:ext uri="{FF2B5EF4-FFF2-40B4-BE49-F238E27FC236}">
                <a16:creationId xmlns:a16="http://schemas.microsoft.com/office/drawing/2014/main" id="{1668D42A-99AC-46D4-B5AB-456DFD51FF1A}"/>
              </a:ext>
            </a:extLst>
          </p:cNvPr>
          <p:cNvSpPr/>
          <p:nvPr/>
        </p:nvSpPr>
        <p:spPr>
          <a:xfrm>
            <a:off x="8261689"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61929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7" name="Google Shape;319;p15" descr="Speech Icon, Voice, Talking, Audio, Speech">
            <a:extLst>
              <a:ext uri="{FF2B5EF4-FFF2-40B4-BE49-F238E27FC236}">
                <a16:creationId xmlns:a16="http://schemas.microsoft.com/office/drawing/2014/main" id="{DCD5DD3C-CD8B-4849-ACBB-E3DECA08922A}"/>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203B823A-E279-46A0-A242-9423FE6B68B5}"/>
              </a:ext>
            </a:extLst>
          </p:cNvPr>
          <p:cNvSpPr>
            <a:spLocks noGrp="1"/>
          </p:cNvSpPr>
          <p:nvPr>
            <p:ph type="title"/>
          </p:nvPr>
        </p:nvSpPr>
        <p:spPr>
          <a:xfrm>
            <a:off x="10993441" y="1075102"/>
            <a:ext cx="1052593" cy="402476"/>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5" name="Picture 24">
            <a:extLst>
              <a:ext uri="{FF2B5EF4-FFF2-40B4-BE49-F238E27FC236}">
                <a16:creationId xmlns:a16="http://schemas.microsoft.com/office/drawing/2014/main" id="{61136433-F777-4E04-BB35-B51938487847}"/>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6" name="Google Shape;696;p62">
            <a:extLst>
              <a:ext uri="{FF2B5EF4-FFF2-40B4-BE49-F238E27FC236}">
                <a16:creationId xmlns:a16="http://schemas.microsoft.com/office/drawing/2014/main" id="{FB703D8B-2883-4A6D-A790-F155B2AA473F}"/>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27" name="Google Shape;695;p62">
            <a:extLst>
              <a:ext uri="{FF2B5EF4-FFF2-40B4-BE49-F238E27FC236}">
                <a16:creationId xmlns:a16="http://schemas.microsoft.com/office/drawing/2014/main" id="{32139155-1965-4B72-90A0-81FE09E8D4CF}"/>
              </a:ext>
            </a:extLst>
          </p:cNvPr>
          <p:cNvSpPr/>
          <p:nvPr/>
        </p:nvSpPr>
        <p:spPr>
          <a:xfrm>
            <a:off x="5905787" y="57415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28" name="Google Shape;697;p62">
            <a:extLst>
              <a:ext uri="{FF2B5EF4-FFF2-40B4-BE49-F238E27FC236}">
                <a16:creationId xmlns:a16="http://schemas.microsoft.com/office/drawing/2014/main" id="{6CD1D3BD-B2C1-41C3-98FB-D2C660799AB5}"/>
              </a:ext>
            </a:extLst>
          </p:cNvPr>
          <p:cNvSpPr/>
          <p:nvPr/>
        </p:nvSpPr>
        <p:spPr>
          <a:xfrm>
            <a:off x="7566268"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29" name="Google Shape;698;p62">
            <a:extLst>
              <a:ext uri="{FF2B5EF4-FFF2-40B4-BE49-F238E27FC236}">
                <a16:creationId xmlns:a16="http://schemas.microsoft.com/office/drawing/2014/main" id="{AE8C0CF3-13E0-43B2-8BAD-C935D0D8B70C}"/>
              </a:ext>
            </a:extLst>
          </p:cNvPr>
          <p:cNvSpPr/>
          <p:nvPr/>
        </p:nvSpPr>
        <p:spPr>
          <a:xfrm>
            <a:off x="9226749"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30" name="Google Shape;699;p62">
            <a:extLst>
              <a:ext uri="{FF2B5EF4-FFF2-40B4-BE49-F238E27FC236}">
                <a16:creationId xmlns:a16="http://schemas.microsoft.com/office/drawing/2014/main" id="{6E878673-DAFD-4A68-87CA-C1277515C5EA}"/>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sana</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700;p62">
            <a:extLst>
              <a:ext uri="{FF2B5EF4-FFF2-40B4-BE49-F238E27FC236}">
                <a16:creationId xmlns:a16="http://schemas.microsoft.com/office/drawing/2014/main" id="{F7388464-52C2-4B1F-90D6-B250127A0177}"/>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000" b="1" dirty="0" err="1">
                <a:solidFill>
                  <a:srgbClr val="002060"/>
                </a:solidFill>
                <a:latin typeface="Century Gothic" panose="020B0502020202020204" pitchFamily="34" charset="0"/>
                <a:ea typeface="Montserrat"/>
                <a:cs typeface="Montserrat"/>
                <a:sym typeface="Montserrat"/>
              </a:rPr>
              <a:t>preparada</a:t>
            </a:r>
            <a:endParaRPr sz="2000" b="1" dirty="0">
              <a:solidFill>
                <a:srgbClr val="002060"/>
              </a:solidFill>
              <a:latin typeface="Century Gothic" panose="020B0502020202020204" pitchFamily="34" charset="0"/>
              <a:ea typeface="Montserrat"/>
              <a:cs typeface="Montserrat"/>
              <a:sym typeface="Montserrat"/>
            </a:endParaRPr>
          </a:p>
        </p:txBody>
      </p:sp>
      <p:sp>
        <p:nvSpPr>
          <p:cNvPr id="43" name="Google Shape;701;p62">
            <a:extLst>
              <a:ext uri="{FF2B5EF4-FFF2-40B4-BE49-F238E27FC236}">
                <a16:creationId xmlns:a16="http://schemas.microsoft.com/office/drawing/2014/main" id="{1E4493F5-FA04-494B-8EF3-B9D7181B3D19}"/>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702;p62">
            <a:extLst>
              <a:ext uri="{FF2B5EF4-FFF2-40B4-BE49-F238E27FC236}">
                <a16:creationId xmlns:a16="http://schemas.microsoft.com/office/drawing/2014/main" id="{E07E3002-5787-43B4-A418-6FD1D631601F}"/>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siempre</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3FD41F78-87AA-4087-9639-4A20A3927884}"/>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aquí</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Google Shape;701;p62">
            <a:extLst>
              <a:ext uri="{FF2B5EF4-FFF2-40B4-BE49-F238E27FC236}">
                <a16:creationId xmlns:a16="http://schemas.microsoft.com/office/drawing/2014/main" id="{0E4146F2-BC22-4C82-8C5B-D0135D9C2CE6}"/>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pesado</a:t>
            </a:r>
            <a:endParaRPr sz="2500" b="1" dirty="0">
              <a:solidFill>
                <a:srgbClr val="002060"/>
              </a:solidFill>
              <a:latin typeface="Century Gothic" panose="020B0502020202020204" pitchFamily="34" charset="0"/>
              <a:ea typeface="Montserrat"/>
              <a:cs typeface="Montserrat"/>
              <a:sym typeface="Montserrat"/>
            </a:endParaRPr>
          </a:p>
        </p:txBody>
      </p:sp>
      <p:sp>
        <p:nvSpPr>
          <p:cNvPr id="53" name="Google Shape;702;p62">
            <a:extLst>
              <a:ext uri="{FF2B5EF4-FFF2-40B4-BE49-F238E27FC236}">
                <a16:creationId xmlns:a16="http://schemas.microsoft.com/office/drawing/2014/main" id="{1E8BD5C6-188D-4AA2-BFAB-8F4EBB7AF33A}"/>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3;p62">
            <a:extLst>
              <a:ext uri="{FF2B5EF4-FFF2-40B4-BE49-F238E27FC236}">
                <a16:creationId xmlns:a16="http://schemas.microsoft.com/office/drawing/2014/main" id="{BB296ACC-4F55-4906-8A3E-B8D69841C02B}"/>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56" name="Google Shape;470;p55">
            <a:extLst>
              <a:ext uri="{FF2B5EF4-FFF2-40B4-BE49-F238E27FC236}">
                <a16:creationId xmlns:a16="http://schemas.microsoft.com/office/drawing/2014/main" id="{67F7AEB5-F143-4CCB-8011-602B1DF19190}"/>
              </a:ext>
            </a:extLst>
          </p:cNvPr>
          <p:cNvSpPr txBox="1"/>
          <p:nvPr/>
        </p:nvSpPr>
        <p:spPr>
          <a:xfrm>
            <a:off x="11548200" y="4535256"/>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7" name="Google Shape;471;p55">
            <a:extLst>
              <a:ext uri="{FF2B5EF4-FFF2-40B4-BE49-F238E27FC236}">
                <a16:creationId xmlns:a16="http://schemas.microsoft.com/office/drawing/2014/main" id="{F9A010BC-D56A-4561-B2AF-C0756173E0BF}"/>
              </a:ext>
            </a:extLst>
          </p:cNvPr>
          <p:cNvSpPr txBox="1"/>
          <p:nvPr/>
        </p:nvSpPr>
        <p:spPr>
          <a:xfrm>
            <a:off x="11548200" y="53415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58" name="Google Shape;472;p55">
            <a:extLst>
              <a:ext uri="{FF2B5EF4-FFF2-40B4-BE49-F238E27FC236}">
                <a16:creationId xmlns:a16="http://schemas.microsoft.com/office/drawing/2014/main" id="{7F8A2A45-FC5E-4057-87A0-8EEC5AFB56A9}"/>
              </a:ext>
            </a:extLst>
          </p:cNvPr>
          <p:cNvSpPr txBox="1"/>
          <p:nvPr/>
        </p:nvSpPr>
        <p:spPr>
          <a:xfrm>
            <a:off x="11548200" y="6107906"/>
            <a:ext cx="448200" cy="373500"/>
          </a:xfrm>
          <a:prstGeom prst="rect">
            <a:avLst/>
          </a:prstGeom>
          <a:noFill/>
          <a:ln>
            <a:noFill/>
          </a:ln>
        </p:spPr>
        <p:txBody>
          <a:bodyPr spcFirstLastPara="1" wrap="square" lIns="91425" tIns="91425" rIns="91425" bIns="91425" anchor="t" anchorCtr="0">
            <a:noAutofit/>
          </a:bodyPr>
          <a:lstStyle/>
          <a:p>
            <a:r>
              <a:rPr lang="en-GB" sz="3600" b="1" dirty="0">
                <a:solidFill>
                  <a:srgbClr val="F03C78"/>
                </a:solidFill>
                <a:latin typeface="Modern Love" panose="04090805081005020601" pitchFamily="82" charset="0"/>
                <a:ea typeface="Montserrat"/>
                <a:cs typeface="Montserrat"/>
                <a:sym typeface="Montserrat"/>
              </a:rPr>
              <a:t>1</a:t>
            </a:r>
            <a:endParaRPr sz="3600" b="1" dirty="0">
              <a:solidFill>
                <a:srgbClr val="F03C78"/>
              </a:solidFill>
              <a:latin typeface="Modern Love" panose="04090805081005020601" pitchFamily="82" charset="0"/>
              <a:ea typeface="Montserrat"/>
              <a:cs typeface="Montserrat"/>
              <a:sym typeface="Montserrat"/>
            </a:endParaRPr>
          </a:p>
          <a:p>
            <a:endParaRPr sz="2800" b="1" dirty="0">
              <a:solidFill>
                <a:srgbClr val="F03C78"/>
              </a:solidFill>
              <a:latin typeface="Modern Love" panose="04090805081005020601" pitchFamily="82" charset="0"/>
              <a:ea typeface="Montserrat"/>
              <a:cs typeface="Montserrat"/>
              <a:sym typeface="Montserrat"/>
            </a:endParaRPr>
          </a:p>
        </p:txBody>
      </p:sp>
      <p:sp>
        <p:nvSpPr>
          <p:cNvPr id="59" name="Google Shape;473;p55">
            <a:extLst>
              <a:ext uri="{FF2B5EF4-FFF2-40B4-BE49-F238E27FC236}">
                <a16:creationId xmlns:a16="http://schemas.microsoft.com/office/drawing/2014/main" id="{CF185FC3-9EE9-45E5-928D-2DAB377A7B39}"/>
              </a:ext>
            </a:extLst>
          </p:cNvPr>
          <p:cNvSpPr txBox="1"/>
          <p:nvPr/>
        </p:nvSpPr>
        <p:spPr>
          <a:xfrm>
            <a:off x="11548200" y="2886406"/>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4;p55">
            <a:extLst>
              <a:ext uri="{FF2B5EF4-FFF2-40B4-BE49-F238E27FC236}">
                <a16:creationId xmlns:a16="http://schemas.microsoft.com/office/drawing/2014/main" id="{685D2895-4F44-4B77-8A4D-15EABBF46DDD}"/>
              </a:ext>
            </a:extLst>
          </p:cNvPr>
          <p:cNvSpPr txBox="1"/>
          <p:nvPr/>
        </p:nvSpPr>
        <p:spPr>
          <a:xfrm>
            <a:off x="11548200" y="3672731"/>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sp>
        <p:nvSpPr>
          <p:cNvPr id="34" name="Google Shape;702;p62">
            <a:extLst>
              <a:ext uri="{FF2B5EF4-FFF2-40B4-BE49-F238E27FC236}">
                <a16:creationId xmlns:a16="http://schemas.microsoft.com/office/drawing/2014/main" id="{FF029956-E0BF-4D0F-8497-0A144146CC82}"/>
              </a:ext>
            </a:extLst>
          </p:cNvPr>
          <p:cNvSpPr/>
          <p:nvPr/>
        </p:nvSpPr>
        <p:spPr>
          <a:xfrm>
            <a:off x="6591950"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35" name="Google Shape;703;p62">
            <a:extLst>
              <a:ext uri="{FF2B5EF4-FFF2-40B4-BE49-F238E27FC236}">
                <a16:creationId xmlns:a16="http://schemas.microsoft.com/office/drawing/2014/main" id="{DA56E9A7-B907-4174-8969-B6B4AF6197AA}"/>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TextBox 37">
            <a:extLst>
              <a:ext uri="{FF2B5EF4-FFF2-40B4-BE49-F238E27FC236}">
                <a16:creationId xmlns:a16="http://schemas.microsoft.com/office/drawing/2014/main" id="{3D5AF9BF-D6BA-493B-9615-6CC30C9AEFEA}"/>
              </a:ext>
            </a:extLst>
          </p:cNvPr>
          <p:cNvSpPr txBox="1"/>
          <p:nvPr/>
        </p:nvSpPr>
        <p:spPr>
          <a:xfrm>
            <a:off x="6226676" y="1952102"/>
            <a:ext cx="2335896" cy="584775"/>
          </a:xfrm>
          <a:prstGeom prst="rect">
            <a:avLst/>
          </a:prstGeom>
          <a:noFill/>
        </p:spPr>
        <p:txBody>
          <a:bodyPr wrap="none" rtlCol="0">
            <a:spAutoFit/>
          </a:bodyPr>
          <a:lstStyle/>
          <a:p>
            <a:r>
              <a:rPr lang="es-AR" sz="3200" b="1" dirty="0">
                <a:solidFill>
                  <a:srgbClr val="002060"/>
                </a:solidFill>
                <a:latin typeface="Century Gothic" panose="020B0502020202020204" pitchFamily="34" charset="0"/>
              </a:rPr>
              <a:t>[Manchita]</a:t>
            </a:r>
          </a:p>
        </p:txBody>
      </p:sp>
      <p:sp>
        <p:nvSpPr>
          <p:cNvPr id="39" name="Speech Bubble: Oval 38">
            <a:extLst>
              <a:ext uri="{FF2B5EF4-FFF2-40B4-BE49-F238E27FC236}">
                <a16:creationId xmlns:a16="http://schemas.microsoft.com/office/drawing/2014/main" id="{A5CA829B-8EAD-47CA-B1F5-13CBED548083}"/>
              </a:ext>
            </a:extLst>
          </p:cNvPr>
          <p:cNvSpPr/>
          <p:nvPr/>
        </p:nvSpPr>
        <p:spPr>
          <a:xfrm>
            <a:off x="2466095" y="69012"/>
            <a:ext cx="3248914"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Century Gothic" panose="020B0502020202020204" pitchFamily="34" charset="0"/>
              </a:rPr>
              <a:t>I am annoying at home today.</a:t>
            </a:r>
          </a:p>
        </p:txBody>
      </p:sp>
      <p:pic>
        <p:nvPicPr>
          <p:cNvPr id="40" name="Picture 39">
            <a:extLst>
              <a:ext uri="{FF2B5EF4-FFF2-40B4-BE49-F238E27FC236}">
                <a16:creationId xmlns:a16="http://schemas.microsoft.com/office/drawing/2014/main" id="{9E6ABD3F-8360-46ED-AEF1-FB59103BC44D}"/>
              </a:ext>
            </a:extLst>
          </p:cNvPr>
          <p:cNvPicPr>
            <a:picLocks noChangeAspect="1"/>
          </p:cNvPicPr>
          <p:nvPr/>
        </p:nvPicPr>
        <p:blipFill>
          <a:blip r:embed="rId5"/>
          <a:stretch>
            <a:fillRect/>
          </a:stretch>
        </p:blipFill>
        <p:spPr>
          <a:xfrm rot="21086630">
            <a:off x="6509021" y="-156732"/>
            <a:ext cx="1600451" cy="2221051"/>
          </a:xfrm>
          <a:prstGeom prst="rect">
            <a:avLst/>
          </a:prstGeom>
        </p:spPr>
      </p:pic>
    </p:spTree>
    <p:extLst>
      <p:ext uri="{BB962C8B-B14F-4D97-AF65-F5344CB8AC3E}">
        <p14:creationId xmlns:p14="http://schemas.microsoft.com/office/powerpoint/2010/main" val="311961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500"/>
                                        <p:tgtEl>
                                          <p:spTgt spid="5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500"/>
                                        <p:tgtEl>
                                          <p:spTgt spid="6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500"/>
                                        <p:tgtEl>
                                          <p:spTgt spid="56"/>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500"/>
                                        <p:tgtEl>
                                          <p:spTgt spid="5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17" name="Google Shape;319;p15" descr="Speech Icon, Voice, Talking, Audio, Speech">
            <a:extLst>
              <a:ext uri="{FF2B5EF4-FFF2-40B4-BE49-F238E27FC236}">
                <a16:creationId xmlns:a16="http://schemas.microsoft.com/office/drawing/2014/main" id="{DCD5DD3C-CD8B-4849-ACBB-E3DECA08922A}"/>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2" name="Title 1">
            <a:extLst>
              <a:ext uri="{FF2B5EF4-FFF2-40B4-BE49-F238E27FC236}">
                <a16:creationId xmlns:a16="http://schemas.microsoft.com/office/drawing/2014/main" id="{49500817-9B93-4347-8817-6B88960F0FC1}"/>
              </a:ext>
            </a:extLst>
          </p:cNvPr>
          <p:cNvSpPr>
            <a:spLocks noGrp="1"/>
          </p:cNvSpPr>
          <p:nvPr>
            <p:ph type="title"/>
          </p:nvPr>
        </p:nvSpPr>
        <p:spPr>
          <a:xfrm>
            <a:off x="10993134" y="1052493"/>
            <a:ext cx="1053208" cy="400110"/>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1" name="Picture 20">
            <a:extLst>
              <a:ext uri="{FF2B5EF4-FFF2-40B4-BE49-F238E27FC236}">
                <a16:creationId xmlns:a16="http://schemas.microsoft.com/office/drawing/2014/main" id="{7868BF96-DCD3-4525-A06F-959656F8D41F}"/>
              </a:ext>
            </a:extLst>
          </p:cNvPr>
          <p:cNvPicPr>
            <a:picLocks noChangeAspect="1"/>
          </p:cNvPicPr>
          <p:nvPr/>
        </p:nvPicPr>
        <p:blipFill>
          <a:blip r:embed="rId4"/>
          <a:stretch>
            <a:fillRect/>
          </a:stretch>
        </p:blipFill>
        <p:spPr>
          <a:xfrm>
            <a:off x="136893" y="1707824"/>
            <a:ext cx="6066046" cy="4773582"/>
          </a:xfrm>
          <a:prstGeom prst="rect">
            <a:avLst/>
          </a:prstGeom>
        </p:spPr>
      </p:pic>
      <p:sp>
        <p:nvSpPr>
          <p:cNvPr id="22" name="Google Shape;696;p62">
            <a:extLst>
              <a:ext uri="{FF2B5EF4-FFF2-40B4-BE49-F238E27FC236}">
                <a16:creationId xmlns:a16="http://schemas.microsoft.com/office/drawing/2014/main" id="{11E3725A-45F4-4516-BF61-E3D78E5E4F3C}"/>
              </a:ext>
            </a:extLst>
          </p:cNvPr>
          <p:cNvSpPr/>
          <p:nvPr/>
        </p:nvSpPr>
        <p:spPr>
          <a:xfrm>
            <a:off x="4029792" y="2104650"/>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46" name="TextBox 45">
            <a:extLst>
              <a:ext uri="{FF2B5EF4-FFF2-40B4-BE49-F238E27FC236}">
                <a16:creationId xmlns:a16="http://schemas.microsoft.com/office/drawing/2014/main" id="{D2FCB844-455A-4ADC-9ED8-E3B29C789B0E}"/>
              </a:ext>
            </a:extLst>
          </p:cNvPr>
          <p:cNvSpPr txBox="1"/>
          <p:nvPr/>
        </p:nvSpPr>
        <p:spPr>
          <a:xfrm>
            <a:off x="6226676" y="1952102"/>
            <a:ext cx="2335896" cy="584775"/>
          </a:xfrm>
          <a:prstGeom prst="rect">
            <a:avLst/>
          </a:prstGeom>
          <a:noFill/>
        </p:spPr>
        <p:txBody>
          <a:bodyPr wrap="none" rtlCol="0">
            <a:spAutoFit/>
          </a:bodyPr>
          <a:lstStyle/>
          <a:p>
            <a:r>
              <a:rPr lang="es-AR" sz="3200" b="1" dirty="0">
                <a:solidFill>
                  <a:srgbClr val="002060"/>
                </a:solidFill>
                <a:latin typeface="Century Gothic" panose="020B0502020202020204" pitchFamily="34" charset="0"/>
              </a:rPr>
              <a:t>[Manchita]</a:t>
            </a:r>
          </a:p>
        </p:txBody>
      </p:sp>
      <p:sp>
        <p:nvSpPr>
          <p:cNvPr id="47" name="Speech Bubble: Oval 46">
            <a:extLst>
              <a:ext uri="{FF2B5EF4-FFF2-40B4-BE49-F238E27FC236}">
                <a16:creationId xmlns:a16="http://schemas.microsoft.com/office/drawing/2014/main" id="{878791B2-132F-4317-8710-865842A3B47D}"/>
              </a:ext>
            </a:extLst>
          </p:cNvPr>
          <p:cNvSpPr/>
          <p:nvPr/>
        </p:nvSpPr>
        <p:spPr>
          <a:xfrm>
            <a:off x="2466095" y="69012"/>
            <a:ext cx="3248914" cy="2027674"/>
          </a:xfrm>
          <a:prstGeom prst="wedgeEllipseCallout">
            <a:avLst>
              <a:gd name="adj1" fmla="val 66749"/>
              <a:gd name="adj2" fmla="val -36756"/>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chemeClr val="bg1"/>
                </a:solidFill>
                <a:latin typeface="Century Gothic" panose="020B0502020202020204" pitchFamily="34" charset="0"/>
              </a:rPr>
              <a:t>I am annoying at home today.</a:t>
            </a:r>
          </a:p>
        </p:txBody>
      </p:sp>
      <p:pic>
        <p:nvPicPr>
          <p:cNvPr id="48" name="Picture 47">
            <a:extLst>
              <a:ext uri="{FF2B5EF4-FFF2-40B4-BE49-F238E27FC236}">
                <a16:creationId xmlns:a16="http://schemas.microsoft.com/office/drawing/2014/main" id="{B433B427-36EF-4D5D-B09C-3DD5D096B996}"/>
              </a:ext>
            </a:extLst>
          </p:cNvPr>
          <p:cNvPicPr>
            <a:picLocks noChangeAspect="1"/>
          </p:cNvPicPr>
          <p:nvPr/>
        </p:nvPicPr>
        <p:blipFill>
          <a:blip r:embed="rId5"/>
          <a:stretch>
            <a:fillRect/>
          </a:stretch>
        </p:blipFill>
        <p:spPr>
          <a:xfrm rot="21086630">
            <a:off x="6509021" y="-156732"/>
            <a:ext cx="1600451" cy="2221051"/>
          </a:xfrm>
          <a:prstGeom prst="rect">
            <a:avLst/>
          </a:prstGeom>
        </p:spPr>
      </p:pic>
      <p:sp>
        <p:nvSpPr>
          <p:cNvPr id="20" name="Google Shape;695;p62">
            <a:extLst>
              <a:ext uri="{FF2B5EF4-FFF2-40B4-BE49-F238E27FC236}">
                <a16:creationId xmlns:a16="http://schemas.microsoft.com/office/drawing/2014/main" id="{42D4BE99-8E6E-4A0E-8ECE-9998D9ECAEC4}"/>
              </a:ext>
            </a:extLst>
          </p:cNvPr>
          <p:cNvSpPr/>
          <p:nvPr/>
        </p:nvSpPr>
        <p:spPr>
          <a:xfrm>
            <a:off x="5905787" y="57415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31" name="Google Shape;697;p62">
            <a:extLst>
              <a:ext uri="{FF2B5EF4-FFF2-40B4-BE49-F238E27FC236}">
                <a16:creationId xmlns:a16="http://schemas.microsoft.com/office/drawing/2014/main" id="{882D54E5-67AC-4F2F-BB8F-3941AD7C0921}"/>
              </a:ext>
            </a:extLst>
          </p:cNvPr>
          <p:cNvSpPr/>
          <p:nvPr/>
        </p:nvSpPr>
        <p:spPr>
          <a:xfrm>
            <a:off x="7566268" y="5741597"/>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32" name="Google Shape;698;p62">
            <a:extLst>
              <a:ext uri="{FF2B5EF4-FFF2-40B4-BE49-F238E27FC236}">
                <a16:creationId xmlns:a16="http://schemas.microsoft.com/office/drawing/2014/main" id="{2EAE69A8-0F5D-4FB6-AE19-C3C6667F9609}"/>
              </a:ext>
            </a:extLst>
          </p:cNvPr>
          <p:cNvSpPr/>
          <p:nvPr/>
        </p:nvSpPr>
        <p:spPr>
          <a:xfrm>
            <a:off x="9226749" y="5741597"/>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33" name="Google Shape;699;p62">
            <a:extLst>
              <a:ext uri="{FF2B5EF4-FFF2-40B4-BE49-F238E27FC236}">
                <a16:creationId xmlns:a16="http://schemas.microsoft.com/office/drawing/2014/main" id="{CF054DEE-E4FA-4022-830F-0AC273ED6D0B}"/>
              </a:ext>
            </a:extLst>
          </p:cNvPr>
          <p:cNvSpPr/>
          <p:nvPr/>
        </p:nvSpPr>
        <p:spPr>
          <a:xfrm>
            <a:off x="4956505" y="487592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sana</a:t>
            </a:r>
            <a:endParaRPr sz="2500" b="1" dirty="0">
              <a:solidFill>
                <a:srgbClr val="002060"/>
              </a:solidFill>
              <a:latin typeface="Century Gothic" panose="020B0502020202020204" pitchFamily="34" charset="0"/>
              <a:ea typeface="Montserrat"/>
              <a:cs typeface="Montserrat"/>
              <a:sym typeface="Montserrat"/>
            </a:endParaRPr>
          </a:p>
        </p:txBody>
      </p:sp>
      <p:sp>
        <p:nvSpPr>
          <p:cNvPr id="34" name="Google Shape;700;p62">
            <a:extLst>
              <a:ext uri="{FF2B5EF4-FFF2-40B4-BE49-F238E27FC236}">
                <a16:creationId xmlns:a16="http://schemas.microsoft.com/office/drawing/2014/main" id="{78E12882-65D5-42D6-81E9-1F60EB0D464E}"/>
              </a:ext>
            </a:extLst>
          </p:cNvPr>
          <p:cNvSpPr/>
          <p:nvPr/>
        </p:nvSpPr>
        <p:spPr>
          <a:xfrm>
            <a:off x="6601210" y="4859297"/>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000" b="1" dirty="0" err="1">
                <a:solidFill>
                  <a:srgbClr val="002060"/>
                </a:solidFill>
                <a:latin typeface="Century Gothic" panose="020B0502020202020204" pitchFamily="34" charset="0"/>
                <a:ea typeface="Montserrat"/>
                <a:cs typeface="Montserrat"/>
                <a:sym typeface="Montserrat"/>
              </a:rPr>
              <a:t>preparada</a:t>
            </a:r>
            <a:endParaRPr sz="2000" b="1" dirty="0">
              <a:solidFill>
                <a:srgbClr val="002060"/>
              </a:solidFill>
              <a:latin typeface="Century Gothic" panose="020B0502020202020204" pitchFamily="34" charset="0"/>
              <a:ea typeface="Montserrat"/>
              <a:cs typeface="Montserrat"/>
              <a:sym typeface="Montserrat"/>
            </a:endParaRPr>
          </a:p>
        </p:txBody>
      </p:sp>
      <p:sp>
        <p:nvSpPr>
          <p:cNvPr id="35" name="Google Shape;701;p62">
            <a:extLst>
              <a:ext uri="{FF2B5EF4-FFF2-40B4-BE49-F238E27FC236}">
                <a16:creationId xmlns:a16="http://schemas.microsoft.com/office/drawing/2014/main" id="{23DD7D5D-64C6-459E-A268-63BD25D1166F}"/>
              </a:ext>
            </a:extLst>
          </p:cNvPr>
          <p:cNvSpPr/>
          <p:nvPr/>
        </p:nvSpPr>
        <p:spPr>
          <a:xfrm>
            <a:off x="8245915" y="4852610"/>
            <a:ext cx="1548969" cy="793650"/>
          </a:xfrm>
          <a:custGeom>
            <a:avLst/>
            <a:gdLst>
              <a:gd name="connsiteX0" fmla="*/ 0 w 1548969"/>
              <a:gd name="connsiteY0" fmla="*/ 0 h 793650"/>
              <a:gd name="connsiteX1" fmla="*/ 485343 w 1548969"/>
              <a:gd name="connsiteY1" fmla="*/ 0 h 793650"/>
              <a:gd name="connsiteX2" fmla="*/ 970687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33785" y="-8719"/>
                  <a:pt x="252365" y="12378"/>
                  <a:pt x="485343" y="0"/>
                </a:cubicBezTo>
                <a:cubicBezTo>
                  <a:pt x="718321" y="-12378"/>
                  <a:pt x="757845" y="33893"/>
                  <a:pt x="970687" y="0"/>
                </a:cubicBezTo>
                <a:cubicBezTo>
                  <a:pt x="1183529" y="-33893"/>
                  <a:pt x="1333017" y="54934"/>
                  <a:pt x="1548968" y="0"/>
                </a:cubicBezTo>
                <a:cubicBezTo>
                  <a:pt x="1573127" y="195642"/>
                  <a:pt x="1523351" y="304870"/>
                  <a:pt x="1548968" y="396825"/>
                </a:cubicBezTo>
                <a:cubicBezTo>
                  <a:pt x="1574585" y="488780"/>
                  <a:pt x="1517379" y="618557"/>
                  <a:pt x="1548968" y="793650"/>
                </a:cubicBezTo>
                <a:cubicBezTo>
                  <a:pt x="1403110" y="810967"/>
                  <a:pt x="1216946" y="768073"/>
                  <a:pt x="1032645" y="793650"/>
                </a:cubicBezTo>
                <a:cubicBezTo>
                  <a:pt x="848344" y="819227"/>
                  <a:pt x="715183" y="750897"/>
                  <a:pt x="516323" y="793650"/>
                </a:cubicBezTo>
                <a:cubicBezTo>
                  <a:pt x="317463" y="836403"/>
                  <a:pt x="247895" y="757536"/>
                  <a:pt x="0" y="793650"/>
                </a:cubicBezTo>
                <a:cubicBezTo>
                  <a:pt x="-8219" y="690449"/>
                  <a:pt x="30858" y="576740"/>
                  <a:pt x="0" y="396825"/>
                </a:cubicBezTo>
                <a:cubicBezTo>
                  <a:pt x="-30858" y="216910"/>
                  <a:pt x="8543" y="143598"/>
                  <a:pt x="0" y="0"/>
                </a:cubicBezTo>
                <a:close/>
              </a:path>
              <a:path w="1548969" h="793650" stroke="0" extrusionOk="0">
                <a:moveTo>
                  <a:pt x="0" y="0"/>
                </a:moveTo>
                <a:cubicBezTo>
                  <a:pt x="148714" y="-51608"/>
                  <a:pt x="391112" y="3716"/>
                  <a:pt x="516323" y="0"/>
                </a:cubicBezTo>
                <a:cubicBezTo>
                  <a:pt x="641534" y="-3716"/>
                  <a:pt x="852973" y="51784"/>
                  <a:pt x="986176" y="0"/>
                </a:cubicBezTo>
                <a:cubicBezTo>
                  <a:pt x="1119379" y="-51784"/>
                  <a:pt x="1433684" y="24367"/>
                  <a:pt x="1548968" y="0"/>
                </a:cubicBezTo>
                <a:cubicBezTo>
                  <a:pt x="1565014" y="181733"/>
                  <a:pt x="1521101" y="284671"/>
                  <a:pt x="1548968" y="373016"/>
                </a:cubicBezTo>
                <a:cubicBezTo>
                  <a:pt x="1576835" y="461361"/>
                  <a:pt x="1503754" y="678290"/>
                  <a:pt x="1548968" y="793650"/>
                </a:cubicBezTo>
                <a:cubicBezTo>
                  <a:pt x="1434737" y="817609"/>
                  <a:pt x="1213109" y="756185"/>
                  <a:pt x="1001666" y="793650"/>
                </a:cubicBezTo>
                <a:cubicBezTo>
                  <a:pt x="790223" y="831115"/>
                  <a:pt x="712337" y="790619"/>
                  <a:pt x="454364" y="793650"/>
                </a:cubicBezTo>
                <a:cubicBezTo>
                  <a:pt x="196391" y="796681"/>
                  <a:pt x="101262" y="752254"/>
                  <a:pt x="0" y="793650"/>
                </a:cubicBezTo>
                <a:cubicBezTo>
                  <a:pt x="-16250" y="641606"/>
                  <a:pt x="2113" y="520739"/>
                  <a:pt x="0" y="388889"/>
                </a:cubicBezTo>
                <a:cubicBezTo>
                  <a:pt x="-2113" y="257039"/>
                  <a:pt x="45691" y="171727"/>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pesada</a:t>
            </a:r>
            <a:endParaRPr sz="2500" b="1" dirty="0">
              <a:solidFill>
                <a:srgbClr val="002060"/>
              </a:solidFill>
              <a:latin typeface="Century Gothic" panose="020B0502020202020204" pitchFamily="34" charset="0"/>
              <a:ea typeface="Montserrat"/>
              <a:cs typeface="Montserrat"/>
              <a:sym typeface="Montserrat"/>
            </a:endParaRPr>
          </a:p>
        </p:txBody>
      </p:sp>
      <p:sp>
        <p:nvSpPr>
          <p:cNvPr id="36" name="Google Shape;702;p62">
            <a:extLst>
              <a:ext uri="{FF2B5EF4-FFF2-40B4-BE49-F238E27FC236}">
                <a16:creationId xmlns:a16="http://schemas.microsoft.com/office/drawing/2014/main" id="{68A1AA3C-47A4-46FD-91D5-B04B1DC1F7C5}"/>
              </a:ext>
            </a:extLst>
          </p:cNvPr>
          <p:cNvSpPr/>
          <p:nvPr/>
        </p:nvSpPr>
        <p:spPr>
          <a:xfrm>
            <a:off x="4956505" y="39769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siempre</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703;p62">
            <a:extLst>
              <a:ext uri="{FF2B5EF4-FFF2-40B4-BE49-F238E27FC236}">
                <a16:creationId xmlns:a16="http://schemas.microsoft.com/office/drawing/2014/main" id="{20F2F218-18B6-4BE5-BBA8-32A8F174FDD3}"/>
              </a:ext>
            </a:extLst>
          </p:cNvPr>
          <p:cNvSpPr/>
          <p:nvPr/>
        </p:nvSpPr>
        <p:spPr>
          <a:xfrm>
            <a:off x="6601210" y="39769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aquí</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701;p62">
            <a:extLst>
              <a:ext uri="{FF2B5EF4-FFF2-40B4-BE49-F238E27FC236}">
                <a16:creationId xmlns:a16="http://schemas.microsoft.com/office/drawing/2014/main" id="{11619263-0724-4B13-8A43-14BA75616F7F}"/>
              </a:ext>
            </a:extLst>
          </p:cNvPr>
          <p:cNvSpPr/>
          <p:nvPr/>
        </p:nvSpPr>
        <p:spPr>
          <a:xfrm>
            <a:off x="9890620" y="4862952"/>
            <a:ext cx="1548969" cy="793650"/>
          </a:xfrm>
          <a:custGeom>
            <a:avLst/>
            <a:gdLst>
              <a:gd name="connsiteX0" fmla="*/ 0 w 1548969"/>
              <a:gd name="connsiteY0" fmla="*/ 0 h 793650"/>
              <a:gd name="connsiteX1" fmla="*/ 547302 w 1548969"/>
              <a:gd name="connsiteY1" fmla="*/ 0 h 793650"/>
              <a:gd name="connsiteX2" fmla="*/ 1094604 w 1548969"/>
              <a:gd name="connsiteY2" fmla="*/ 0 h 793650"/>
              <a:gd name="connsiteX3" fmla="*/ 1548968 w 1548969"/>
              <a:gd name="connsiteY3" fmla="*/ 0 h 793650"/>
              <a:gd name="connsiteX4" fmla="*/ 1548968 w 1548969"/>
              <a:gd name="connsiteY4" fmla="*/ 412698 h 793650"/>
              <a:gd name="connsiteX5" fmla="*/ 1548968 w 1548969"/>
              <a:gd name="connsiteY5" fmla="*/ 793650 h 793650"/>
              <a:gd name="connsiteX6" fmla="*/ 1032645 w 1548969"/>
              <a:gd name="connsiteY6" fmla="*/ 793650 h 793650"/>
              <a:gd name="connsiteX7" fmla="*/ 54730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872" y="-47946"/>
                  <a:pt x="409635" y="5738"/>
                  <a:pt x="547302" y="0"/>
                </a:cubicBezTo>
                <a:cubicBezTo>
                  <a:pt x="684969" y="-5738"/>
                  <a:pt x="898304" y="61706"/>
                  <a:pt x="1094604" y="0"/>
                </a:cubicBezTo>
                <a:cubicBezTo>
                  <a:pt x="1290904" y="-61706"/>
                  <a:pt x="1428008" y="33796"/>
                  <a:pt x="1548968" y="0"/>
                </a:cubicBezTo>
                <a:cubicBezTo>
                  <a:pt x="1595729" y="172384"/>
                  <a:pt x="1544995" y="298643"/>
                  <a:pt x="1548968" y="412698"/>
                </a:cubicBezTo>
                <a:cubicBezTo>
                  <a:pt x="1552941" y="526753"/>
                  <a:pt x="1538764" y="713394"/>
                  <a:pt x="1548968" y="793650"/>
                </a:cubicBezTo>
                <a:cubicBezTo>
                  <a:pt x="1377456" y="835548"/>
                  <a:pt x="1147118" y="788739"/>
                  <a:pt x="1032645" y="793650"/>
                </a:cubicBezTo>
                <a:cubicBezTo>
                  <a:pt x="918172" y="798561"/>
                  <a:pt x="687877" y="761527"/>
                  <a:pt x="547302" y="793650"/>
                </a:cubicBezTo>
                <a:cubicBezTo>
                  <a:pt x="406727" y="825773"/>
                  <a:pt x="153213" y="758329"/>
                  <a:pt x="0" y="793650"/>
                </a:cubicBezTo>
                <a:cubicBezTo>
                  <a:pt x="-37253" y="695990"/>
                  <a:pt x="18139" y="555713"/>
                  <a:pt x="0" y="388889"/>
                </a:cubicBezTo>
                <a:cubicBezTo>
                  <a:pt x="-18139" y="222065"/>
                  <a:pt x="20604" y="156462"/>
                  <a:pt x="0" y="0"/>
                </a:cubicBezTo>
                <a:close/>
              </a:path>
              <a:path w="1548969" h="793650" stroke="0" extrusionOk="0">
                <a:moveTo>
                  <a:pt x="0" y="0"/>
                </a:moveTo>
                <a:cubicBezTo>
                  <a:pt x="227326" y="-51245"/>
                  <a:pt x="268995" y="32292"/>
                  <a:pt x="485343" y="0"/>
                </a:cubicBezTo>
                <a:cubicBezTo>
                  <a:pt x="701691" y="-32292"/>
                  <a:pt x="864483" y="37157"/>
                  <a:pt x="970687" y="0"/>
                </a:cubicBezTo>
                <a:cubicBezTo>
                  <a:pt x="1076891" y="-37157"/>
                  <a:pt x="1358221" y="56985"/>
                  <a:pt x="1548968" y="0"/>
                </a:cubicBezTo>
                <a:cubicBezTo>
                  <a:pt x="1572520" y="189479"/>
                  <a:pt x="1523392" y="281266"/>
                  <a:pt x="1548968" y="388889"/>
                </a:cubicBezTo>
                <a:cubicBezTo>
                  <a:pt x="1574544" y="496512"/>
                  <a:pt x="1517796" y="648435"/>
                  <a:pt x="1548968" y="793650"/>
                </a:cubicBezTo>
                <a:cubicBezTo>
                  <a:pt x="1367508" y="818587"/>
                  <a:pt x="1209745" y="759572"/>
                  <a:pt x="1032645" y="793650"/>
                </a:cubicBezTo>
                <a:cubicBezTo>
                  <a:pt x="855545" y="827728"/>
                  <a:pt x="774751" y="786086"/>
                  <a:pt x="547302" y="793650"/>
                </a:cubicBezTo>
                <a:cubicBezTo>
                  <a:pt x="319853" y="801214"/>
                  <a:pt x="270830" y="779827"/>
                  <a:pt x="0" y="793650"/>
                </a:cubicBezTo>
                <a:cubicBezTo>
                  <a:pt x="-46116" y="645298"/>
                  <a:pt x="5768" y="534419"/>
                  <a:pt x="0" y="388889"/>
                </a:cubicBezTo>
                <a:cubicBezTo>
                  <a:pt x="-5768" y="243359"/>
                  <a:pt x="18886" y="18402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680663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pesado</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2;p62">
            <a:extLst>
              <a:ext uri="{FF2B5EF4-FFF2-40B4-BE49-F238E27FC236}">
                <a16:creationId xmlns:a16="http://schemas.microsoft.com/office/drawing/2014/main" id="{4B7926A2-8DA1-44BA-8EFD-B23AF9FC29EB}"/>
              </a:ext>
            </a:extLst>
          </p:cNvPr>
          <p:cNvSpPr/>
          <p:nvPr/>
        </p:nvSpPr>
        <p:spPr>
          <a:xfrm>
            <a:off x="8245915" y="3992884"/>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3;p62">
            <a:extLst>
              <a:ext uri="{FF2B5EF4-FFF2-40B4-BE49-F238E27FC236}">
                <a16:creationId xmlns:a16="http://schemas.microsoft.com/office/drawing/2014/main" id="{7518CE0B-2625-4979-A55A-F329C050AAFA}"/>
              </a:ext>
            </a:extLst>
          </p:cNvPr>
          <p:cNvSpPr/>
          <p:nvPr/>
        </p:nvSpPr>
        <p:spPr>
          <a:xfrm>
            <a:off x="9890620" y="3992884"/>
            <a:ext cx="1548969" cy="793650"/>
          </a:xfrm>
          <a:custGeom>
            <a:avLst/>
            <a:gdLst>
              <a:gd name="connsiteX0" fmla="*/ 0 w 1548969"/>
              <a:gd name="connsiteY0" fmla="*/ 0 h 793650"/>
              <a:gd name="connsiteX1" fmla="*/ 469854 w 1548969"/>
              <a:gd name="connsiteY1" fmla="*/ 0 h 793650"/>
              <a:gd name="connsiteX2" fmla="*/ 97068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40476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6013" y="-24203"/>
                  <a:pt x="300547" y="54"/>
                  <a:pt x="469854" y="0"/>
                </a:cubicBezTo>
                <a:cubicBezTo>
                  <a:pt x="639161" y="-54"/>
                  <a:pt x="784029" y="31119"/>
                  <a:pt x="970687" y="0"/>
                </a:cubicBezTo>
                <a:cubicBezTo>
                  <a:pt x="1157345" y="-31119"/>
                  <a:pt x="1353071" y="38161"/>
                  <a:pt x="1548968" y="0"/>
                </a:cubicBezTo>
                <a:cubicBezTo>
                  <a:pt x="1567611" y="152116"/>
                  <a:pt x="1546950" y="285507"/>
                  <a:pt x="1548968" y="388889"/>
                </a:cubicBezTo>
                <a:cubicBezTo>
                  <a:pt x="1550986" y="492271"/>
                  <a:pt x="1520122" y="647348"/>
                  <a:pt x="1548968" y="793650"/>
                </a:cubicBezTo>
                <a:cubicBezTo>
                  <a:pt x="1365105" y="850959"/>
                  <a:pt x="1155867" y="762440"/>
                  <a:pt x="1001666" y="793650"/>
                </a:cubicBezTo>
                <a:cubicBezTo>
                  <a:pt x="847465" y="824860"/>
                  <a:pt x="720182" y="750450"/>
                  <a:pt x="531812" y="793650"/>
                </a:cubicBezTo>
                <a:cubicBezTo>
                  <a:pt x="343442" y="836850"/>
                  <a:pt x="232937" y="792533"/>
                  <a:pt x="0" y="793650"/>
                </a:cubicBezTo>
                <a:cubicBezTo>
                  <a:pt x="-7405" y="627307"/>
                  <a:pt x="30199" y="577257"/>
                  <a:pt x="0" y="404762"/>
                </a:cubicBezTo>
                <a:cubicBezTo>
                  <a:pt x="-30199" y="232267"/>
                  <a:pt x="25360" y="181152"/>
                  <a:pt x="0" y="0"/>
                </a:cubicBezTo>
                <a:close/>
              </a:path>
              <a:path w="1548969" h="793650" stroke="0" extrusionOk="0">
                <a:moveTo>
                  <a:pt x="0" y="0"/>
                </a:moveTo>
                <a:cubicBezTo>
                  <a:pt x="134859" y="-39870"/>
                  <a:pt x="387034" y="53859"/>
                  <a:pt x="516323" y="0"/>
                </a:cubicBezTo>
                <a:cubicBezTo>
                  <a:pt x="645612" y="-53859"/>
                  <a:pt x="910090" y="22952"/>
                  <a:pt x="1017156" y="0"/>
                </a:cubicBezTo>
                <a:cubicBezTo>
                  <a:pt x="1124222" y="-22952"/>
                  <a:pt x="1336073" y="36312"/>
                  <a:pt x="1548968" y="0"/>
                </a:cubicBezTo>
                <a:cubicBezTo>
                  <a:pt x="1559668" y="159361"/>
                  <a:pt x="1528084" y="262626"/>
                  <a:pt x="1548968" y="380952"/>
                </a:cubicBezTo>
                <a:cubicBezTo>
                  <a:pt x="1569852" y="499278"/>
                  <a:pt x="1520644" y="685713"/>
                  <a:pt x="1548968" y="793650"/>
                </a:cubicBezTo>
                <a:cubicBezTo>
                  <a:pt x="1372633" y="800889"/>
                  <a:pt x="1138524" y="754094"/>
                  <a:pt x="1001666" y="793650"/>
                </a:cubicBezTo>
                <a:cubicBezTo>
                  <a:pt x="864808" y="833206"/>
                  <a:pt x="722602" y="781997"/>
                  <a:pt x="485343" y="793650"/>
                </a:cubicBezTo>
                <a:cubicBezTo>
                  <a:pt x="248084" y="805303"/>
                  <a:pt x="137692" y="789325"/>
                  <a:pt x="0" y="793650"/>
                </a:cubicBezTo>
                <a:cubicBezTo>
                  <a:pt x="-12413" y="695493"/>
                  <a:pt x="25798" y="538744"/>
                  <a:pt x="0" y="396825"/>
                </a:cubicBezTo>
                <a:cubicBezTo>
                  <a:pt x="-25798" y="254907"/>
                  <a:pt x="1942" y="96443"/>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casa</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702;p62">
            <a:extLst>
              <a:ext uri="{FF2B5EF4-FFF2-40B4-BE49-F238E27FC236}">
                <a16:creationId xmlns:a16="http://schemas.microsoft.com/office/drawing/2014/main" id="{3FAD2D83-C66C-4D17-8F41-519FC0D53728}"/>
              </a:ext>
            </a:extLst>
          </p:cNvPr>
          <p:cNvSpPr/>
          <p:nvPr/>
        </p:nvSpPr>
        <p:spPr>
          <a:xfrm>
            <a:off x="6591950" y="3094697"/>
            <a:ext cx="1548969" cy="793650"/>
          </a:xfrm>
          <a:custGeom>
            <a:avLst/>
            <a:gdLst>
              <a:gd name="connsiteX0" fmla="*/ 0 w 1548969"/>
              <a:gd name="connsiteY0" fmla="*/ 0 h 793650"/>
              <a:gd name="connsiteX1" fmla="*/ 516323 w 1548969"/>
              <a:gd name="connsiteY1" fmla="*/ 0 h 793650"/>
              <a:gd name="connsiteX2" fmla="*/ 1063625 w 1548969"/>
              <a:gd name="connsiteY2" fmla="*/ 0 h 793650"/>
              <a:gd name="connsiteX3" fmla="*/ 1548968 w 1548969"/>
              <a:gd name="connsiteY3" fmla="*/ 0 h 793650"/>
              <a:gd name="connsiteX4" fmla="*/ 1548968 w 1548969"/>
              <a:gd name="connsiteY4" fmla="*/ 396825 h 793650"/>
              <a:gd name="connsiteX5" fmla="*/ 1548968 w 1548969"/>
              <a:gd name="connsiteY5" fmla="*/ 793650 h 793650"/>
              <a:gd name="connsiteX6" fmla="*/ 1032645 w 1548969"/>
              <a:gd name="connsiteY6" fmla="*/ 793650 h 793650"/>
              <a:gd name="connsiteX7" fmla="*/ 485343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3965" y="-6728"/>
                  <a:pt x="302689" y="14176"/>
                  <a:pt x="516323" y="0"/>
                </a:cubicBezTo>
                <a:cubicBezTo>
                  <a:pt x="729957" y="-14176"/>
                  <a:pt x="829504" y="13920"/>
                  <a:pt x="1063625" y="0"/>
                </a:cubicBezTo>
                <a:cubicBezTo>
                  <a:pt x="1297746" y="-13920"/>
                  <a:pt x="1382573" y="21663"/>
                  <a:pt x="1548968" y="0"/>
                </a:cubicBezTo>
                <a:cubicBezTo>
                  <a:pt x="1580427" y="147357"/>
                  <a:pt x="1521734" y="242389"/>
                  <a:pt x="1548968" y="396825"/>
                </a:cubicBezTo>
                <a:cubicBezTo>
                  <a:pt x="1576202" y="551262"/>
                  <a:pt x="1514872" y="687806"/>
                  <a:pt x="1548968" y="793650"/>
                </a:cubicBezTo>
                <a:cubicBezTo>
                  <a:pt x="1306249" y="837833"/>
                  <a:pt x="1225548" y="738322"/>
                  <a:pt x="1032645" y="793650"/>
                </a:cubicBezTo>
                <a:cubicBezTo>
                  <a:pt x="839742" y="848978"/>
                  <a:pt x="696996" y="767934"/>
                  <a:pt x="485343" y="793650"/>
                </a:cubicBezTo>
                <a:cubicBezTo>
                  <a:pt x="273690" y="819366"/>
                  <a:pt x="143664" y="741820"/>
                  <a:pt x="0" y="793650"/>
                </a:cubicBezTo>
                <a:cubicBezTo>
                  <a:pt x="-3588" y="679834"/>
                  <a:pt x="42863" y="503887"/>
                  <a:pt x="0" y="388889"/>
                </a:cubicBezTo>
                <a:cubicBezTo>
                  <a:pt x="-42863" y="273891"/>
                  <a:pt x="22479" y="167721"/>
                  <a:pt x="0" y="0"/>
                </a:cubicBezTo>
                <a:close/>
              </a:path>
              <a:path w="1548969" h="793650" stroke="0" extrusionOk="0">
                <a:moveTo>
                  <a:pt x="0" y="0"/>
                </a:moveTo>
                <a:cubicBezTo>
                  <a:pt x="228240" y="-59235"/>
                  <a:pt x="317211" y="52087"/>
                  <a:pt x="500833" y="0"/>
                </a:cubicBezTo>
                <a:cubicBezTo>
                  <a:pt x="684455" y="-52087"/>
                  <a:pt x="875808" y="40314"/>
                  <a:pt x="1001666" y="0"/>
                </a:cubicBezTo>
                <a:cubicBezTo>
                  <a:pt x="1127524" y="-40314"/>
                  <a:pt x="1337108" y="50863"/>
                  <a:pt x="1548968" y="0"/>
                </a:cubicBezTo>
                <a:cubicBezTo>
                  <a:pt x="1573311" y="168992"/>
                  <a:pt x="1506874" y="260866"/>
                  <a:pt x="1548968" y="388889"/>
                </a:cubicBezTo>
                <a:cubicBezTo>
                  <a:pt x="1591062" y="516912"/>
                  <a:pt x="1530637" y="597580"/>
                  <a:pt x="1548968" y="793650"/>
                </a:cubicBezTo>
                <a:cubicBezTo>
                  <a:pt x="1325376" y="808096"/>
                  <a:pt x="1253417" y="742521"/>
                  <a:pt x="1001666" y="793650"/>
                </a:cubicBezTo>
                <a:cubicBezTo>
                  <a:pt x="749915" y="844779"/>
                  <a:pt x="649438" y="766728"/>
                  <a:pt x="454364" y="793650"/>
                </a:cubicBezTo>
                <a:cubicBezTo>
                  <a:pt x="259290" y="820572"/>
                  <a:pt x="106611" y="763485"/>
                  <a:pt x="0" y="793650"/>
                </a:cubicBezTo>
                <a:cubicBezTo>
                  <a:pt x="-27622" y="665569"/>
                  <a:pt x="36651" y="556940"/>
                  <a:pt x="0" y="388889"/>
                </a:cubicBezTo>
                <a:cubicBezTo>
                  <a:pt x="-36651" y="220838"/>
                  <a:pt x="35706" y="116771"/>
                  <a:pt x="0" y="0"/>
                </a:cubicBezTo>
                <a:close/>
              </a:path>
            </a:pathLst>
          </a:custGeom>
          <a:solidFill>
            <a:schemeClr val="accent2"/>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hoy</a:t>
            </a:r>
            <a:endParaRPr sz="2500" b="1" dirty="0">
              <a:solidFill>
                <a:srgbClr val="002060"/>
              </a:solidFill>
              <a:latin typeface="Century Gothic" panose="020B0502020202020204" pitchFamily="34" charset="0"/>
              <a:ea typeface="Montserrat"/>
              <a:cs typeface="Montserrat"/>
              <a:sym typeface="Montserrat"/>
            </a:endParaRPr>
          </a:p>
        </p:txBody>
      </p:sp>
      <p:sp>
        <p:nvSpPr>
          <p:cNvPr id="44" name="Google Shape;703;p62">
            <a:extLst>
              <a:ext uri="{FF2B5EF4-FFF2-40B4-BE49-F238E27FC236}">
                <a16:creationId xmlns:a16="http://schemas.microsoft.com/office/drawing/2014/main" id="{C84697E2-8A79-4CF8-ABB8-7DE634A06ADC}"/>
              </a:ext>
            </a:extLst>
          </p:cNvPr>
          <p:cNvSpPr/>
          <p:nvPr/>
        </p:nvSpPr>
        <p:spPr>
          <a:xfrm>
            <a:off x="8236655" y="309469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01666 w 1548969"/>
              <a:gd name="connsiteY6" fmla="*/ 793650 h 793650"/>
              <a:gd name="connsiteX7" fmla="*/ 531812 w 1548969"/>
              <a:gd name="connsiteY7" fmla="*/ 793650 h 793650"/>
              <a:gd name="connsiteX8" fmla="*/ 0 w 1548969"/>
              <a:gd name="connsiteY8" fmla="*/ 793650 h 793650"/>
              <a:gd name="connsiteX9" fmla="*/ 0 w 1548969"/>
              <a:gd name="connsiteY9" fmla="*/ 39682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65276" y="-49273"/>
                  <a:pt x="335512" y="23245"/>
                  <a:pt x="531812" y="0"/>
                </a:cubicBezTo>
                <a:cubicBezTo>
                  <a:pt x="728112" y="-23245"/>
                  <a:pt x="868283" y="57090"/>
                  <a:pt x="1032645" y="0"/>
                </a:cubicBezTo>
                <a:cubicBezTo>
                  <a:pt x="1197007" y="-57090"/>
                  <a:pt x="1350716" y="29297"/>
                  <a:pt x="1548968" y="0"/>
                </a:cubicBezTo>
                <a:cubicBezTo>
                  <a:pt x="1568508" y="164573"/>
                  <a:pt x="1511206" y="254579"/>
                  <a:pt x="1548968" y="380952"/>
                </a:cubicBezTo>
                <a:cubicBezTo>
                  <a:pt x="1586730" y="507325"/>
                  <a:pt x="1538543" y="654280"/>
                  <a:pt x="1548968" y="793650"/>
                </a:cubicBezTo>
                <a:cubicBezTo>
                  <a:pt x="1401068" y="846643"/>
                  <a:pt x="1254872" y="787466"/>
                  <a:pt x="1001666" y="793650"/>
                </a:cubicBezTo>
                <a:cubicBezTo>
                  <a:pt x="748460" y="799834"/>
                  <a:pt x="674882" y="791363"/>
                  <a:pt x="531812" y="793650"/>
                </a:cubicBezTo>
                <a:cubicBezTo>
                  <a:pt x="388742" y="795937"/>
                  <a:pt x="133268" y="760099"/>
                  <a:pt x="0" y="793650"/>
                </a:cubicBezTo>
                <a:cubicBezTo>
                  <a:pt x="-158" y="685495"/>
                  <a:pt x="21881" y="589833"/>
                  <a:pt x="0" y="396825"/>
                </a:cubicBezTo>
                <a:cubicBezTo>
                  <a:pt x="-21881" y="203818"/>
                  <a:pt x="7696" y="89522"/>
                  <a:pt x="0" y="0"/>
                </a:cubicBezTo>
                <a:close/>
              </a:path>
              <a:path w="1548969" h="793650" stroke="0" extrusionOk="0">
                <a:moveTo>
                  <a:pt x="0" y="0"/>
                </a:moveTo>
                <a:cubicBezTo>
                  <a:pt x="103361" y="-19047"/>
                  <a:pt x="385131" y="52913"/>
                  <a:pt x="500833" y="0"/>
                </a:cubicBezTo>
                <a:cubicBezTo>
                  <a:pt x="616535" y="-52913"/>
                  <a:pt x="813706" y="56220"/>
                  <a:pt x="1032645" y="0"/>
                </a:cubicBezTo>
                <a:cubicBezTo>
                  <a:pt x="1251584" y="-56220"/>
                  <a:pt x="1352427" y="16832"/>
                  <a:pt x="1548968" y="0"/>
                </a:cubicBezTo>
                <a:cubicBezTo>
                  <a:pt x="1559312" y="142727"/>
                  <a:pt x="1529630" y="219759"/>
                  <a:pt x="1548968" y="373016"/>
                </a:cubicBezTo>
                <a:cubicBezTo>
                  <a:pt x="1568306" y="526273"/>
                  <a:pt x="1506720" y="618654"/>
                  <a:pt x="1548968" y="793650"/>
                </a:cubicBezTo>
                <a:cubicBezTo>
                  <a:pt x="1415351" y="818029"/>
                  <a:pt x="1117425" y="790355"/>
                  <a:pt x="1001666" y="793650"/>
                </a:cubicBezTo>
                <a:cubicBezTo>
                  <a:pt x="885907" y="796945"/>
                  <a:pt x="689089" y="746755"/>
                  <a:pt x="485343" y="793650"/>
                </a:cubicBezTo>
                <a:cubicBezTo>
                  <a:pt x="281597" y="840545"/>
                  <a:pt x="240502" y="762718"/>
                  <a:pt x="0" y="793650"/>
                </a:cubicBezTo>
                <a:cubicBezTo>
                  <a:pt x="-34543" y="641800"/>
                  <a:pt x="21440" y="482454"/>
                  <a:pt x="0" y="388889"/>
                </a:cubicBezTo>
                <a:cubicBezTo>
                  <a:pt x="-21440" y="295324"/>
                  <a:pt x="42846" y="130705"/>
                  <a:pt x="0" y="0"/>
                </a:cubicBezTo>
                <a:close/>
              </a:path>
            </a:pathLst>
          </a:custGeom>
          <a:solidFill>
            <a:schemeClr val="lt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ahora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19547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178C55D-209F-4672-A71E-BFA19A0A2C17}"/>
              </a:ext>
            </a:extLst>
          </p:cNvPr>
          <p:cNvSpPr txBox="1"/>
          <p:nvPr/>
        </p:nvSpPr>
        <p:spPr>
          <a:xfrm>
            <a:off x="280406" y="194312"/>
            <a:ext cx="99245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 15 points?</a:t>
            </a:r>
          </a:p>
        </p:txBody>
      </p:sp>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CD18F310-CF8D-42D6-8FF8-3CA7056E8492}"/>
              </a:ext>
            </a:extLst>
          </p:cNvPr>
          <p:cNvGraphicFramePr>
            <a:graphicFrameLocks noGrp="1"/>
          </p:cNvGraphicFramePr>
          <p:nvPr>
            <p:extLst>
              <p:ext uri="{D42A27DB-BD31-4B8C-83A1-F6EECF244321}">
                <p14:modId xmlns:p14="http://schemas.microsoft.com/office/powerpoint/2010/main" val="577469962"/>
              </p:ext>
            </p:extLst>
          </p:nvPr>
        </p:nvGraphicFramePr>
        <p:xfrm>
          <a:off x="557161" y="1486581"/>
          <a:ext cx="9810698" cy="4884719"/>
        </p:xfrm>
        <a:graphic>
          <a:graphicData uri="http://schemas.openxmlformats.org/drawingml/2006/table">
            <a:tbl>
              <a:tblPr firstRow="1" bandRow="1">
                <a:tableStyleId>{5940675A-B579-460E-94D1-54222C63F5DA}</a:tableStyleId>
              </a:tblPr>
              <a:tblGrid>
                <a:gridCol w="1860919">
                  <a:extLst>
                    <a:ext uri="{9D8B030D-6E8A-4147-A177-3AD203B41FA5}">
                      <a16:colId xmlns:a16="http://schemas.microsoft.com/office/drawing/2014/main" val="1203737284"/>
                    </a:ext>
                  </a:extLst>
                </a:gridCol>
                <a:gridCol w="2702560">
                  <a:extLst>
                    <a:ext uri="{9D8B030D-6E8A-4147-A177-3AD203B41FA5}">
                      <a16:colId xmlns:a16="http://schemas.microsoft.com/office/drawing/2014/main" val="1810222861"/>
                    </a:ext>
                  </a:extLst>
                </a:gridCol>
                <a:gridCol w="2553797">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aquí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allí</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estoy</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buenas</a:t>
                      </a:r>
                      <a:r>
                        <a:rPr lang="en-GB" sz="2800" b="1" dirty="0">
                          <a:solidFill>
                            <a:srgbClr val="00B0F0"/>
                          </a:solidFill>
                          <a:latin typeface="Century Gothic" panose="020B0502020202020204" pitchFamily="34" charset="0"/>
                        </a:rPr>
                        <a:t> </a:t>
                      </a:r>
                      <a:r>
                        <a:rPr lang="en-GB" sz="2800" b="1" dirty="0" err="1">
                          <a:solidFill>
                            <a:srgbClr val="00B0F0"/>
                          </a:solidFill>
                          <a:latin typeface="Century Gothic" panose="020B0502020202020204" pitchFamily="34" charset="0"/>
                        </a:rPr>
                        <a:t>tardes</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t>
                      </a:r>
                      <a:r>
                        <a:rPr lang="en-GB" sz="2800" b="1" dirty="0" err="1">
                          <a:solidFill>
                            <a:srgbClr val="00B0F0"/>
                          </a:solidFill>
                          <a:latin typeface="Century Gothic" panose="020B0502020202020204" pitchFamily="34" charset="0"/>
                        </a:rPr>
                        <a:t>dónde</a:t>
                      </a:r>
                      <a:r>
                        <a:rPr lang="en-GB" sz="2800" b="1" dirty="0">
                          <a:solidFill>
                            <a:srgbClr val="00B0F0"/>
                          </a:solidFill>
                          <a:latin typeface="Century Gothic" panose="020B0502020202020204" pitchFamily="34" charset="0"/>
                        </a:rPr>
                        <a:t>?</a:t>
                      </a:r>
                    </a:p>
                  </a:txBody>
                  <a:tcPr/>
                </a:tc>
                <a:tc>
                  <a:txBody>
                    <a:bodyPr/>
                    <a:lstStyle/>
                    <a:p>
                      <a:r>
                        <a:rPr lang="en-GB" sz="2800" b="1" dirty="0" err="1">
                          <a:solidFill>
                            <a:srgbClr val="00B0F0"/>
                          </a:solidFill>
                          <a:latin typeface="Century Gothic" panose="020B0502020202020204" pitchFamily="34" charset="0"/>
                        </a:rPr>
                        <a:t>ausente</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6978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t>
                      </a:r>
                      <a:r>
                        <a:rPr lang="en-GB" sz="2800" b="1" dirty="0" err="1">
                          <a:solidFill>
                            <a:srgbClr val="92D050"/>
                          </a:solidFill>
                          <a:latin typeface="Century Gothic" panose="020B0502020202020204" pitchFamily="34" charset="0"/>
                        </a:rPr>
                        <a:t>cómo</a:t>
                      </a:r>
                      <a:r>
                        <a:rPr lang="en-GB" sz="2800" b="1" dirty="0">
                          <a:solidFill>
                            <a:srgbClr val="92D050"/>
                          </a:solidFill>
                          <a:latin typeface="Century Gothic" panose="020B0502020202020204" pitchFamily="34" charset="0"/>
                        </a:rPr>
                        <a:t>?</a:t>
                      </a:r>
                    </a:p>
                  </a:txBody>
                  <a:tcPr/>
                </a:tc>
                <a:tc>
                  <a:txBody>
                    <a:bodyPr/>
                    <a:lstStyle/>
                    <a:p>
                      <a:r>
                        <a:rPr lang="en-GB" sz="2800" b="1" dirty="0" err="1">
                          <a:solidFill>
                            <a:srgbClr val="92D050"/>
                          </a:solidFill>
                          <a:latin typeface="Century Gothic" panose="020B0502020202020204" pitchFamily="34" charset="0"/>
                        </a:rPr>
                        <a:t>activo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clase</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6978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perdido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sano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preparado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697817">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enfermo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estás</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ahora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697817">
                <a:tc vMerge="1">
                  <a:txBody>
                    <a:bodyPr/>
                    <a:lstStyle/>
                    <a:p>
                      <a:endParaRPr lang="en-GB"/>
                    </a:p>
                  </a:txBody>
                  <a:tcPr/>
                </a:tc>
                <a:tc>
                  <a:txBody>
                    <a:bodyPr/>
                    <a:lstStyle/>
                    <a:p>
                      <a:r>
                        <a:rPr lang="en-GB" sz="2800" b="1" dirty="0" err="1">
                          <a:solidFill>
                            <a:srgbClr val="FF3399"/>
                          </a:solidFill>
                          <a:latin typeface="Century Gothic" panose="020B0502020202020204" pitchFamily="34" charset="0"/>
                        </a:rPr>
                        <a:t>está</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hoy</a:t>
                      </a:r>
                    </a:p>
                  </a:txBody>
                  <a:tcPr/>
                </a:tc>
                <a:tc>
                  <a:txBody>
                    <a:bodyPr/>
                    <a:lstStyle/>
                    <a:p>
                      <a:r>
                        <a:rPr lang="en-GB" sz="2800" b="1" dirty="0" err="1">
                          <a:solidFill>
                            <a:srgbClr val="FF3399"/>
                          </a:solidFill>
                          <a:latin typeface="Century Gothic" panose="020B0502020202020204" pitchFamily="34" charset="0"/>
                        </a:rPr>
                        <a:t>cómodo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6978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pesado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en </a:t>
                      </a:r>
                      <a:r>
                        <a:rPr lang="en-GB" sz="2800" b="1" dirty="0" err="1">
                          <a:solidFill>
                            <a:srgbClr val="FF3399"/>
                          </a:solidFill>
                          <a:latin typeface="Century Gothic" panose="020B0502020202020204" pitchFamily="34" charset="0"/>
                        </a:rPr>
                        <a:t>clase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activo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16" name="Picture 15">
            <a:extLst>
              <a:ext uri="{FF2B5EF4-FFF2-40B4-BE49-F238E27FC236}">
                <a16:creationId xmlns:a16="http://schemas.microsoft.com/office/drawing/2014/main" id="{BEBF9232-A0BB-404C-A156-CBAC2F8F8584}"/>
              </a:ext>
            </a:extLst>
          </p:cNvPr>
          <p:cNvPicPr>
            <a:picLocks noChangeAspect="1"/>
          </p:cNvPicPr>
          <p:nvPr/>
        </p:nvPicPr>
        <p:blipFill>
          <a:blip r:embed="rId4"/>
          <a:stretch>
            <a:fillRect/>
          </a:stretch>
        </p:blipFill>
        <p:spPr>
          <a:xfrm>
            <a:off x="638071" y="3014065"/>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1A37BF8E-D9AA-4DFE-A5D9-9613D3F3C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12" y="1591087"/>
            <a:ext cx="1186070" cy="1186070"/>
          </a:xfrm>
          <a:prstGeom prst="rect">
            <a:avLst/>
          </a:prstGeom>
        </p:spPr>
      </p:pic>
      <p:pic>
        <p:nvPicPr>
          <p:cNvPr id="19" name="Picture 18">
            <a:extLst>
              <a:ext uri="{FF2B5EF4-FFF2-40B4-BE49-F238E27FC236}">
                <a16:creationId xmlns:a16="http://schemas.microsoft.com/office/drawing/2014/main" id="{F9C3EE7A-63B1-4AD3-B319-EFF0A25E3C18}"/>
              </a:ext>
            </a:extLst>
          </p:cNvPr>
          <p:cNvPicPr>
            <a:picLocks noChangeAspect="1"/>
          </p:cNvPicPr>
          <p:nvPr/>
        </p:nvPicPr>
        <p:blipFill>
          <a:blip r:embed="rId6"/>
          <a:stretch>
            <a:fillRect/>
          </a:stretch>
        </p:blipFill>
        <p:spPr>
          <a:xfrm>
            <a:off x="675124" y="4925073"/>
            <a:ext cx="1162417" cy="1101237"/>
          </a:xfrm>
          <a:prstGeom prst="rect">
            <a:avLst/>
          </a:prstGeom>
        </p:spPr>
      </p:pic>
      <p:sp>
        <p:nvSpPr>
          <p:cNvPr id="20" name="TextBox 19">
            <a:extLst>
              <a:ext uri="{FF2B5EF4-FFF2-40B4-BE49-F238E27FC236}">
                <a16:creationId xmlns:a16="http://schemas.microsoft.com/office/drawing/2014/main" id="{747DE1F1-66B0-4345-A075-E450D3675009}"/>
              </a:ext>
            </a:extLst>
          </p:cNvPr>
          <p:cNvSpPr txBox="1"/>
          <p:nvPr/>
        </p:nvSpPr>
        <p:spPr>
          <a:xfrm>
            <a:off x="1737282" y="5783201"/>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20C59384-4F33-4331-BA18-38BCF4DA92E8}"/>
              </a:ext>
            </a:extLst>
          </p:cNvPr>
          <p:cNvSpPr txBox="1"/>
          <p:nvPr/>
        </p:nvSpPr>
        <p:spPr>
          <a:xfrm>
            <a:off x="1749215" y="375936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F7E00B51-C013-4BB8-90F7-2B16FBD6B118}"/>
              </a:ext>
            </a:extLst>
          </p:cNvPr>
          <p:cNvSpPr txBox="1"/>
          <p:nvPr/>
        </p:nvSpPr>
        <p:spPr>
          <a:xfrm>
            <a:off x="1760939" y="231742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Tree>
    <p:extLst>
      <p:ext uri="{BB962C8B-B14F-4D97-AF65-F5344CB8AC3E}">
        <p14:creationId xmlns:p14="http://schemas.microsoft.com/office/powerpoint/2010/main" val="3562197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DB4252-4E1F-4FDC-9324-10473C618956}"/>
              </a:ext>
            </a:extLst>
          </p:cNvPr>
          <p:cNvSpPr txBox="1"/>
          <p:nvPr/>
        </p:nvSpPr>
        <p:spPr>
          <a:xfrm>
            <a:off x="2999332" y="4592419"/>
            <a:ext cx="52437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a_ t_ v_.</a:t>
            </a:r>
          </a:p>
        </p:txBody>
      </p:sp>
      <p:sp>
        <p:nvSpPr>
          <p:cNvPr id="17" name="TextBox 16">
            <a:extLst>
              <a:ext uri="{FF2B5EF4-FFF2-40B4-BE49-F238E27FC236}">
                <a16:creationId xmlns:a16="http://schemas.microsoft.com/office/drawing/2014/main" id="{3B417195-E605-4D8E-BE88-09302ACD2A2D}"/>
              </a:ext>
            </a:extLst>
          </p:cNvPr>
          <p:cNvSpPr txBox="1"/>
          <p:nvPr/>
        </p:nvSpPr>
        <p:spPr>
          <a:xfrm>
            <a:off x="2999333" y="3756957"/>
            <a:ext cx="316144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p_rad</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18" name="TextBox 17">
            <a:extLst>
              <a:ext uri="{FF2B5EF4-FFF2-40B4-BE49-F238E27FC236}">
                <a16:creationId xmlns:a16="http://schemas.microsoft.com/office/drawing/2014/main" id="{B1D88D53-3A88-409C-B3D1-B06456E68171}"/>
              </a:ext>
            </a:extLst>
          </p:cNvPr>
          <p:cNvSpPr txBox="1"/>
          <p:nvPr/>
        </p:nvSpPr>
        <p:spPr>
          <a:xfrm>
            <a:off x="2976114" y="2843241"/>
            <a:ext cx="23839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y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s_n</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19" name="TextBox 18">
            <a:extLst>
              <a:ext uri="{FF2B5EF4-FFF2-40B4-BE49-F238E27FC236}">
                <a16:creationId xmlns:a16="http://schemas.microsoft.com/office/drawing/2014/main" id="{13B55A4C-D60C-4AC3-96F4-6A9B8DD6E73A}"/>
              </a:ext>
            </a:extLst>
          </p:cNvPr>
          <p:cNvSpPr txBox="1"/>
          <p:nvPr/>
        </p:nvSpPr>
        <p:spPr>
          <a:xfrm>
            <a:off x="2918964" y="2021070"/>
            <a:ext cx="36279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s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e_f_rm</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h_y</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2" name="TextBox 21">
            <a:extLst>
              <a:ext uri="{FF2B5EF4-FFF2-40B4-BE49-F238E27FC236}">
                <a16:creationId xmlns:a16="http://schemas.microsoft.com/office/drawing/2014/main" id="{6EF9AC91-A83B-458F-9FC7-9FB639D0579A}"/>
              </a:ext>
            </a:extLst>
          </p:cNvPr>
          <p:cNvSpPr txBox="1"/>
          <p:nvPr/>
        </p:nvSpPr>
        <p:spPr>
          <a:xfrm>
            <a:off x="2999333" y="5295900"/>
            <a:ext cx="391485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H_l</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y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pr_s_nt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23" name="TextBox 22">
            <a:extLst>
              <a:ext uri="{FF2B5EF4-FFF2-40B4-BE49-F238E27FC236}">
                <a16:creationId xmlns:a16="http://schemas.microsoft.com/office/drawing/2014/main" id="{497089D7-501A-4F41-BA34-16405ACADBE4}"/>
              </a:ext>
            </a:extLst>
          </p:cNvPr>
          <p:cNvSpPr txBox="1"/>
          <p:nvPr/>
        </p:nvSpPr>
        <p:spPr>
          <a:xfrm>
            <a:off x="2918964" y="1205684"/>
            <a:ext cx="39597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 _ 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p_rd_d</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p>
        </p:txBody>
      </p:sp>
      <p:pic>
        <p:nvPicPr>
          <p:cNvPr id="25" name="Picture 2" descr="Brown, Wood, Step, Ladder, Climb, High">
            <a:extLst>
              <a:ext uri="{FF2B5EF4-FFF2-40B4-BE49-F238E27FC236}">
                <a16:creationId xmlns:a16="http://schemas.microsoft.com/office/drawing/2014/main" id="{0B92C2BC-E2A7-4256-A669-8DF247E7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76" y="3771776"/>
            <a:ext cx="1379359" cy="27587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564FB89-8F27-497B-B084-80CA6BFA680C}"/>
              </a:ext>
            </a:extLst>
          </p:cNvPr>
          <p:cNvSpPr txBox="1"/>
          <p:nvPr/>
        </p:nvSpPr>
        <p:spPr>
          <a:xfrm>
            <a:off x="7791705" y="3218003"/>
            <a:ext cx="41607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Say</a:t>
            </a:r>
            <a:r>
              <a:rPr kumimoji="0" lang="es-AR"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a:t>
            </a:r>
            <a:r>
              <a:rPr kumimoji="0" lang="es-AR"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Persona B</a:t>
            </a:r>
          </a:p>
        </p:txBody>
      </p:sp>
      <p:sp>
        <p:nvSpPr>
          <p:cNvPr id="34" name="TextBox 33">
            <a:extLst>
              <a:ext uri="{FF2B5EF4-FFF2-40B4-BE49-F238E27FC236}">
                <a16:creationId xmlns:a16="http://schemas.microsoft.com/office/drawing/2014/main" id="{EE2F0EF6-A062-4447-98C2-9906670422DA}"/>
              </a:ext>
            </a:extLst>
          </p:cNvPr>
          <p:cNvSpPr txBox="1"/>
          <p:nvPr/>
        </p:nvSpPr>
        <p:spPr>
          <a:xfrm>
            <a:off x="7800835" y="5992168"/>
            <a:ext cx="39517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Hello</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S/he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absent</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¡Hola! Está ausente.</a:t>
            </a:r>
          </a:p>
        </p:txBody>
      </p:sp>
      <p:sp>
        <p:nvSpPr>
          <p:cNvPr id="35" name="TextBox 34">
            <a:extLst>
              <a:ext uri="{FF2B5EF4-FFF2-40B4-BE49-F238E27FC236}">
                <a16:creationId xmlns:a16="http://schemas.microsoft.com/office/drawing/2014/main" id="{7EEB7090-2FB0-4DF8-AC31-65E4EE54D7FF}"/>
              </a:ext>
            </a:extLst>
          </p:cNvPr>
          <p:cNvSpPr txBox="1"/>
          <p:nvPr/>
        </p:nvSpPr>
        <p:spPr>
          <a:xfrm>
            <a:off x="7791705" y="5597962"/>
            <a:ext cx="25042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healthy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Estoy sano.</a:t>
            </a:r>
          </a:p>
        </p:txBody>
      </p:sp>
      <p:sp>
        <p:nvSpPr>
          <p:cNvPr id="36" name="TextBox 35">
            <a:extLst>
              <a:ext uri="{FF2B5EF4-FFF2-40B4-BE49-F238E27FC236}">
                <a16:creationId xmlns:a16="http://schemas.microsoft.com/office/drawing/2014/main" id="{3586E450-DDF8-4A50-9B75-B36471591B3A}"/>
              </a:ext>
            </a:extLst>
          </p:cNvPr>
          <p:cNvSpPr txBox="1"/>
          <p:nvPr/>
        </p:nvSpPr>
        <p:spPr>
          <a:xfrm>
            <a:off x="7800835" y="5172152"/>
            <a:ext cx="257153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You</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are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ill</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Estás enfermo.</a:t>
            </a:r>
          </a:p>
        </p:txBody>
      </p:sp>
      <p:sp>
        <p:nvSpPr>
          <p:cNvPr id="37" name="TextBox 36">
            <a:extLst>
              <a:ext uri="{FF2B5EF4-FFF2-40B4-BE49-F238E27FC236}">
                <a16:creationId xmlns:a16="http://schemas.microsoft.com/office/drawing/2014/main" id="{A6FC8746-E0E3-43E9-9433-A5D54358AC4C}"/>
              </a:ext>
            </a:extLst>
          </p:cNvPr>
          <p:cNvSpPr txBox="1"/>
          <p:nvPr/>
        </p:nvSpPr>
        <p:spPr>
          <a:xfrm>
            <a:off x="7806612" y="4791316"/>
            <a:ext cx="26292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S/he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active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 activo.</a:t>
            </a:r>
          </a:p>
        </p:txBody>
      </p:sp>
      <p:sp>
        <p:nvSpPr>
          <p:cNvPr id="38" name="TextBox 37">
            <a:extLst>
              <a:ext uri="{FF2B5EF4-FFF2-40B4-BE49-F238E27FC236}">
                <a16:creationId xmlns:a16="http://schemas.microsoft.com/office/drawing/2014/main" id="{B6346585-DA3C-44C8-9024-EFF7CFC217D1}"/>
              </a:ext>
            </a:extLst>
          </p:cNvPr>
          <p:cNvSpPr txBox="1"/>
          <p:nvPr/>
        </p:nvSpPr>
        <p:spPr>
          <a:xfrm>
            <a:off x="7800835" y="4368981"/>
            <a:ext cx="44133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You</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are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prepared</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Estás preparado hoy.</a:t>
            </a:r>
          </a:p>
        </p:txBody>
      </p:sp>
      <p:sp>
        <p:nvSpPr>
          <p:cNvPr id="39" name="TextBox 38">
            <a:extLst>
              <a:ext uri="{FF2B5EF4-FFF2-40B4-BE49-F238E27FC236}">
                <a16:creationId xmlns:a16="http://schemas.microsoft.com/office/drawing/2014/main" id="{E14015B4-77A5-4BE1-BEF4-F9F70D4A4D59}"/>
              </a:ext>
            </a:extLst>
          </p:cNvPr>
          <p:cNvSpPr txBox="1"/>
          <p:nvPr/>
        </p:nvSpPr>
        <p:spPr>
          <a:xfrm>
            <a:off x="7791705" y="3966345"/>
            <a:ext cx="34579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 am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lost</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Hoy estoy perdido.</a:t>
            </a:r>
          </a:p>
        </p:txBody>
      </p:sp>
      <p:pic>
        <p:nvPicPr>
          <p:cNvPr id="42" name="Picture 2" descr="Brown, Wood, Step, Ladder, Climb, High">
            <a:extLst>
              <a:ext uri="{FF2B5EF4-FFF2-40B4-BE49-F238E27FC236}">
                <a16:creationId xmlns:a16="http://schemas.microsoft.com/office/drawing/2014/main" id="{1457AF7D-3549-425A-BA18-CFC067E0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800100"/>
            <a:ext cx="2905125" cy="5810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7E2B41-E5A9-4DC6-BEBE-A786E63C93C3}"/>
              </a:ext>
            </a:extLst>
          </p:cNvPr>
          <p:cNvSpPr>
            <a:spLocks noGrp="1"/>
          </p:cNvSpPr>
          <p:nvPr>
            <p:ph type="title"/>
          </p:nvPr>
        </p:nvSpPr>
        <p:spPr>
          <a:xfrm>
            <a:off x="525232" y="125796"/>
            <a:ext cx="2905125" cy="780937"/>
          </a:xfrm>
        </p:spPr>
        <p:txBody>
          <a:bodyPr>
            <a:normAutofit/>
          </a:bodyPr>
          <a:lstStyle/>
          <a:p>
            <a:r>
              <a:rPr lang="en-GB" sz="4000" b="1" dirty="0">
                <a:solidFill>
                  <a:srgbClr val="002060"/>
                </a:solidFill>
                <a:latin typeface="Century Gothic" panose="020B0502020202020204" pitchFamily="34" charset="0"/>
                <a:cs typeface="Arial"/>
                <a:sym typeface="Arial"/>
              </a:rPr>
              <a:t>Persona A</a:t>
            </a:r>
            <a:endParaRPr lang="en-GB" sz="4000" dirty="0"/>
          </a:p>
        </p:txBody>
      </p:sp>
    </p:spTree>
    <p:extLst>
      <p:ext uri="{BB962C8B-B14F-4D97-AF65-F5344CB8AC3E}">
        <p14:creationId xmlns:p14="http://schemas.microsoft.com/office/powerpoint/2010/main" val="473288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Brown, Wood, Step, Ladder, Climb, High">
            <a:extLst>
              <a:ext uri="{FF2B5EF4-FFF2-40B4-BE49-F238E27FC236}">
                <a16:creationId xmlns:a16="http://schemas.microsoft.com/office/drawing/2014/main" id="{0B92C2BC-E2A7-4256-A669-8DF247E7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062" y="3771776"/>
            <a:ext cx="1379359" cy="275871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564FB89-8F27-497B-B084-80CA6BFA680C}"/>
              </a:ext>
            </a:extLst>
          </p:cNvPr>
          <p:cNvSpPr txBox="1"/>
          <p:nvPr/>
        </p:nvSpPr>
        <p:spPr>
          <a:xfrm>
            <a:off x="8117445" y="3276799"/>
            <a:ext cx="46527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Say</a:t>
            </a:r>
            <a:r>
              <a:rPr kumimoji="0" lang="es-AR"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a:t>
            </a:r>
            <a:r>
              <a:rPr kumimoji="0" lang="es-AR"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Persona A</a:t>
            </a:r>
          </a:p>
        </p:txBody>
      </p:sp>
      <p:sp>
        <p:nvSpPr>
          <p:cNvPr id="34" name="TextBox 33">
            <a:extLst>
              <a:ext uri="{FF2B5EF4-FFF2-40B4-BE49-F238E27FC236}">
                <a16:creationId xmlns:a16="http://schemas.microsoft.com/office/drawing/2014/main" id="{EE2F0EF6-A062-4447-98C2-9906670422DA}"/>
              </a:ext>
            </a:extLst>
          </p:cNvPr>
          <p:cNvSpPr txBox="1"/>
          <p:nvPr/>
        </p:nvSpPr>
        <p:spPr>
          <a:xfrm>
            <a:off x="8143321" y="5954068"/>
            <a:ext cx="407194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Hello</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 am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present</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¡Hola! Estoy presente.</a:t>
            </a:r>
          </a:p>
        </p:txBody>
      </p:sp>
      <p:sp>
        <p:nvSpPr>
          <p:cNvPr id="35" name="TextBox 34">
            <a:extLst>
              <a:ext uri="{FF2B5EF4-FFF2-40B4-BE49-F238E27FC236}">
                <a16:creationId xmlns:a16="http://schemas.microsoft.com/office/drawing/2014/main" id="{7EEB7090-2FB0-4DF8-AC31-65E4EE54D7FF}"/>
              </a:ext>
            </a:extLst>
          </p:cNvPr>
          <p:cNvSpPr txBox="1"/>
          <p:nvPr/>
        </p:nvSpPr>
        <p:spPr>
          <a:xfrm>
            <a:off x="8134191" y="5559862"/>
            <a:ext cx="26292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S/he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active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 activo.</a:t>
            </a:r>
          </a:p>
        </p:txBody>
      </p:sp>
      <p:sp>
        <p:nvSpPr>
          <p:cNvPr id="36" name="TextBox 35">
            <a:extLst>
              <a:ext uri="{FF2B5EF4-FFF2-40B4-BE49-F238E27FC236}">
                <a16:creationId xmlns:a16="http://schemas.microsoft.com/office/drawing/2014/main" id="{3586E450-DDF8-4A50-9B75-B36471591B3A}"/>
              </a:ext>
            </a:extLst>
          </p:cNvPr>
          <p:cNvSpPr txBox="1"/>
          <p:nvPr/>
        </p:nvSpPr>
        <p:spPr>
          <a:xfrm>
            <a:off x="8143321" y="5134052"/>
            <a:ext cx="33073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S/he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prepared</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 preparado.</a:t>
            </a:r>
          </a:p>
        </p:txBody>
      </p:sp>
      <p:sp>
        <p:nvSpPr>
          <p:cNvPr id="37" name="TextBox 36">
            <a:extLst>
              <a:ext uri="{FF2B5EF4-FFF2-40B4-BE49-F238E27FC236}">
                <a16:creationId xmlns:a16="http://schemas.microsoft.com/office/drawing/2014/main" id="{A6FC8746-E0E3-43E9-9433-A5D54358AC4C}"/>
              </a:ext>
            </a:extLst>
          </p:cNvPr>
          <p:cNvSpPr txBox="1"/>
          <p:nvPr/>
        </p:nvSpPr>
        <p:spPr>
          <a:xfrm>
            <a:off x="8149098" y="4753216"/>
            <a:ext cx="250421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healthy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Estoy sano.</a:t>
            </a:r>
            <a:endPar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38" name="TextBox 37">
            <a:extLst>
              <a:ext uri="{FF2B5EF4-FFF2-40B4-BE49-F238E27FC236}">
                <a16:creationId xmlns:a16="http://schemas.microsoft.com/office/drawing/2014/main" id="{B6346585-DA3C-44C8-9024-EFF7CFC217D1}"/>
              </a:ext>
            </a:extLst>
          </p:cNvPr>
          <p:cNvSpPr txBox="1"/>
          <p:nvPr/>
        </p:nvSpPr>
        <p:spPr>
          <a:xfrm>
            <a:off x="8143321" y="4330881"/>
            <a:ext cx="350448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You</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are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ill</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Estás enfermo hoy.</a:t>
            </a:r>
          </a:p>
        </p:txBody>
      </p:sp>
      <p:sp>
        <p:nvSpPr>
          <p:cNvPr id="39" name="TextBox 38">
            <a:extLst>
              <a:ext uri="{FF2B5EF4-FFF2-40B4-BE49-F238E27FC236}">
                <a16:creationId xmlns:a16="http://schemas.microsoft.com/office/drawing/2014/main" id="{E14015B4-77A5-4BE1-BEF4-F9F70D4A4D59}"/>
              </a:ext>
            </a:extLst>
          </p:cNvPr>
          <p:cNvSpPr txBox="1"/>
          <p:nvPr/>
        </p:nvSpPr>
        <p:spPr>
          <a:xfrm>
            <a:off x="8134191" y="3966345"/>
            <a:ext cx="348845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s/he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is</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lost</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s-AR" sz="1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kumimoji="0" lang="es-AR" sz="1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Hoy está perdido.</a:t>
            </a:r>
          </a:p>
        </p:txBody>
      </p:sp>
      <p:pic>
        <p:nvPicPr>
          <p:cNvPr id="24" name="Picture 2" descr="Brown, Wood, Step, Ladder, Climb, High">
            <a:extLst>
              <a:ext uri="{FF2B5EF4-FFF2-40B4-BE49-F238E27FC236}">
                <a16:creationId xmlns:a16="http://schemas.microsoft.com/office/drawing/2014/main" id="{03E273F6-5FE3-4307-9D41-9C49B6524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800100"/>
            <a:ext cx="2905125" cy="58102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3F18766-B84D-444A-87D7-6053D464C971}"/>
              </a:ext>
            </a:extLst>
          </p:cNvPr>
          <p:cNvSpPr txBox="1"/>
          <p:nvPr/>
        </p:nvSpPr>
        <p:spPr>
          <a:xfrm>
            <a:off x="2962275" y="5410200"/>
            <a:ext cx="35253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H_l</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aus_nt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28" name="TextBox 27">
            <a:extLst>
              <a:ext uri="{FF2B5EF4-FFF2-40B4-BE49-F238E27FC236}">
                <a16:creationId xmlns:a16="http://schemas.microsoft.com/office/drawing/2014/main" id="{D3977618-7A0C-4989-8769-699ABECD4B31}"/>
              </a:ext>
            </a:extLst>
          </p:cNvPr>
          <p:cNvSpPr txBox="1"/>
          <p:nvPr/>
        </p:nvSpPr>
        <p:spPr>
          <a:xfrm>
            <a:off x="2962275" y="3871257"/>
            <a:ext cx="32672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_   en_ _ rm_.</a:t>
            </a:r>
          </a:p>
        </p:txBody>
      </p:sp>
      <p:sp>
        <p:nvSpPr>
          <p:cNvPr id="29" name="TextBox 28">
            <a:extLst>
              <a:ext uri="{FF2B5EF4-FFF2-40B4-BE49-F238E27FC236}">
                <a16:creationId xmlns:a16="http://schemas.microsoft.com/office/drawing/2014/main" id="{891ED94A-2D94-474F-BEC7-25C38C0EDA43}"/>
              </a:ext>
            </a:extLst>
          </p:cNvPr>
          <p:cNvSpPr txBox="1"/>
          <p:nvPr/>
        </p:nvSpPr>
        <p:spPr>
          <a:xfrm>
            <a:off x="2939056" y="2957541"/>
            <a:ext cx="242566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a_t_v</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30" name="TextBox 29">
            <a:extLst>
              <a:ext uri="{FF2B5EF4-FFF2-40B4-BE49-F238E27FC236}">
                <a16:creationId xmlns:a16="http://schemas.microsoft.com/office/drawing/2014/main" id="{298BC4BA-7855-4E13-BC5B-3C715567F5D6}"/>
              </a:ext>
            </a:extLst>
          </p:cNvPr>
          <p:cNvSpPr txBox="1"/>
          <p:nvPr/>
        </p:nvSpPr>
        <p:spPr>
          <a:xfrm>
            <a:off x="2836886" y="2113352"/>
            <a:ext cx="41745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pr_p_r_d</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h_y</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32" name="TextBox 31">
            <a:extLst>
              <a:ext uri="{FF2B5EF4-FFF2-40B4-BE49-F238E27FC236}">
                <a16:creationId xmlns:a16="http://schemas.microsoft.com/office/drawing/2014/main" id="{C64915BF-20AF-4C13-A493-541C9BEE0F02}"/>
              </a:ext>
            </a:extLst>
          </p:cNvPr>
          <p:cNvSpPr txBox="1"/>
          <p:nvPr/>
        </p:nvSpPr>
        <p:spPr>
          <a:xfrm>
            <a:off x="2836886" y="1277890"/>
            <a:ext cx="36631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H_ _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e_t_y</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p_rd_d</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41" name="TextBox 40">
            <a:extLst>
              <a:ext uri="{FF2B5EF4-FFF2-40B4-BE49-F238E27FC236}">
                <a16:creationId xmlns:a16="http://schemas.microsoft.com/office/drawing/2014/main" id="{9EE5F731-8D19-40E5-B138-8E4F0A25E5FF}"/>
              </a:ext>
            </a:extLst>
          </p:cNvPr>
          <p:cNvSpPr txBox="1"/>
          <p:nvPr/>
        </p:nvSpPr>
        <p:spPr>
          <a:xfrm>
            <a:off x="2962274" y="4687669"/>
            <a:ext cx="52437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E_t_y</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s_n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a:t>
            </a:r>
          </a:p>
        </p:txBody>
      </p:sp>
      <p:sp>
        <p:nvSpPr>
          <p:cNvPr id="2" name="Title 1">
            <a:extLst>
              <a:ext uri="{FF2B5EF4-FFF2-40B4-BE49-F238E27FC236}">
                <a16:creationId xmlns:a16="http://schemas.microsoft.com/office/drawing/2014/main" id="{70E0933D-CA37-4032-A115-0D9CB653EECC}"/>
              </a:ext>
            </a:extLst>
          </p:cNvPr>
          <p:cNvSpPr>
            <a:spLocks noGrp="1"/>
          </p:cNvSpPr>
          <p:nvPr>
            <p:ph type="title"/>
          </p:nvPr>
        </p:nvSpPr>
        <p:spPr>
          <a:xfrm>
            <a:off x="233415" y="62255"/>
            <a:ext cx="3045148" cy="799202"/>
          </a:xfrm>
        </p:spPr>
        <p:txBody>
          <a:bodyPr>
            <a:normAutofit/>
          </a:bodyPr>
          <a:lstStyle/>
          <a:p>
            <a:r>
              <a:rPr lang="en-GB" sz="4000" b="1" dirty="0">
                <a:solidFill>
                  <a:srgbClr val="002060"/>
                </a:solidFill>
                <a:latin typeface="Century Gothic" panose="020B0502020202020204" pitchFamily="34" charset="0"/>
                <a:cs typeface="Arial"/>
                <a:sym typeface="Arial"/>
              </a:rPr>
              <a:t>Persona B</a:t>
            </a:r>
            <a:endParaRPr lang="en-GB" sz="4000" dirty="0"/>
          </a:p>
        </p:txBody>
      </p:sp>
    </p:spTree>
    <p:extLst>
      <p:ext uri="{BB962C8B-B14F-4D97-AF65-F5344CB8AC3E}">
        <p14:creationId xmlns:p14="http://schemas.microsoft.com/office/powerpoint/2010/main" val="381790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2750244" y="440277"/>
            <a:ext cx="7125988"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a:t>
            </a:r>
            <a:r>
              <a:rPr kumimoji="0" lang="en-GB" sz="11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dea</a:t>
            </a:r>
            <a:endParaRPr kumimoji="0" sz="115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pic>
        <p:nvPicPr>
          <p:cNvPr id="111" name="Google Shape;111;p3" descr="Speech Icon, Voice, Talking, Audio, Speech"/>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12" name="Google Shape;112;p3"/>
          <p:cNvSpPr txBox="1"/>
          <p:nvPr/>
        </p:nvSpPr>
        <p:spPr>
          <a:xfrm>
            <a:off x="10379813" y="971171"/>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2050" name="Picture 2" descr="Light, Bulb, Box, Outside The Box, Think, Breakthrough">
            <a:extLst>
              <a:ext uri="{FF2B5EF4-FFF2-40B4-BE49-F238E27FC236}">
                <a16:creationId xmlns:a16="http://schemas.microsoft.com/office/drawing/2014/main" id="{B4FC16D5-3A4E-419A-ADC5-3CACA5491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2502360"/>
            <a:ext cx="268605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14571C-F6A0-465A-B569-2FDB41468C5D}"/>
              </a:ext>
            </a:extLst>
          </p:cNvPr>
          <p:cNvSpPr>
            <a:spLocks noGrp="1"/>
          </p:cNvSpPr>
          <p:nvPr>
            <p:ph type="title"/>
          </p:nvPr>
        </p:nvSpPr>
        <p:spPr>
          <a:xfrm>
            <a:off x="0" y="708499"/>
            <a:ext cx="1998528" cy="1325563"/>
          </a:xfrm>
        </p:spPr>
        <p:txBody>
          <a:bodyPr>
            <a:noAutofit/>
          </a:bodyPr>
          <a:lstStyle/>
          <a:p>
            <a:pPr algn="ctr"/>
            <a:r>
              <a:rPr lang="en-GB" sz="11500" b="1" dirty="0">
                <a:solidFill>
                  <a:srgbClr val="002060"/>
                </a:solidFill>
                <a:latin typeface="Century Gothic"/>
                <a:ea typeface="Century Gothic"/>
                <a:cs typeface="Century Gothic"/>
                <a:sym typeface="Century Gothic"/>
              </a:rPr>
              <a:t>[</a:t>
            </a:r>
            <a:r>
              <a:rPr lang="en-GB" sz="11500" b="1" dirty="0" err="1">
                <a:solidFill>
                  <a:srgbClr val="002060"/>
                </a:solidFill>
                <a:latin typeface="Century Gothic"/>
                <a:ea typeface="Century Gothic"/>
                <a:cs typeface="Century Gothic"/>
                <a:sym typeface="Century Gothic"/>
              </a:rPr>
              <a:t>i</a:t>
            </a:r>
            <a:r>
              <a:rPr lang="en-GB" sz="11500" b="1" dirty="0">
                <a:solidFill>
                  <a:srgbClr val="002060"/>
                </a:solidFill>
                <a:latin typeface="Century Gothic"/>
                <a:ea typeface="Century Gothic"/>
                <a:cs typeface="Century Gothic"/>
                <a:sym typeface="Century Gothic"/>
              </a:rPr>
              <a:t>]</a:t>
            </a:r>
            <a:endParaRPr lang="en-GB" sz="11500" dirty="0"/>
          </a:p>
        </p:txBody>
      </p:sp>
    </p:spTree>
    <p:extLst>
      <p:ext uri="{BB962C8B-B14F-4D97-AF65-F5344CB8AC3E}">
        <p14:creationId xmlns:p14="http://schemas.microsoft.com/office/powerpoint/2010/main" val="40760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D90D4-1626-493C-909D-937A12579483}"/>
              </a:ext>
            </a:extLst>
          </p:cNvPr>
          <p:cNvSpPr/>
          <p:nvPr/>
        </p:nvSpPr>
        <p:spPr>
          <a:xfrm>
            <a:off x="838200" y="3462340"/>
            <a:ext cx="1619250" cy="132556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está</a:t>
            </a:r>
            <a:endParaRPr kumimoji="0" lang="en-GB" sz="4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5" name="Rectangle: Rounded Corners 4">
            <a:extLst>
              <a:ext uri="{FF2B5EF4-FFF2-40B4-BE49-F238E27FC236}">
                <a16:creationId xmlns:a16="http://schemas.microsoft.com/office/drawing/2014/main" id="{1D4D369B-83E7-4DA8-956F-F1A702B1EC4C}"/>
              </a:ext>
            </a:extLst>
          </p:cNvPr>
          <p:cNvSpPr/>
          <p:nvPr/>
        </p:nvSpPr>
        <p:spPr>
          <a:xfrm>
            <a:off x="5010150" y="3462340"/>
            <a:ext cx="1619250" cy="132556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estoy</a:t>
            </a:r>
            <a:endParaRPr kumimoji="0" lang="en-GB" sz="4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6" name="Rectangle: Rounded Corners 5">
            <a:extLst>
              <a:ext uri="{FF2B5EF4-FFF2-40B4-BE49-F238E27FC236}">
                <a16:creationId xmlns:a16="http://schemas.microsoft.com/office/drawing/2014/main" id="{310B304F-7D34-46C1-892B-9E6D3FF85794}"/>
              </a:ext>
            </a:extLst>
          </p:cNvPr>
          <p:cNvSpPr/>
          <p:nvPr/>
        </p:nvSpPr>
        <p:spPr>
          <a:xfrm>
            <a:off x="9182100" y="3462339"/>
            <a:ext cx="1619250" cy="132556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mn-cs"/>
                <a:sym typeface="Arial"/>
              </a:rPr>
              <a:t>estás</a:t>
            </a:r>
            <a:endParaRPr kumimoji="0" lang="en-GB" sz="40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7" name="Rectangle: Rounded Corners 6">
            <a:extLst>
              <a:ext uri="{FF2B5EF4-FFF2-40B4-BE49-F238E27FC236}">
                <a16:creationId xmlns:a16="http://schemas.microsoft.com/office/drawing/2014/main" id="{57DA48B4-0243-471D-9CA3-EF52D7D512FB}"/>
              </a:ext>
            </a:extLst>
          </p:cNvPr>
          <p:cNvSpPr/>
          <p:nvPr/>
        </p:nvSpPr>
        <p:spPr>
          <a:xfrm>
            <a:off x="838200" y="1690686"/>
            <a:ext cx="1619250" cy="1325563"/>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8" name="Rectangle: Rounded Corners 7">
            <a:extLst>
              <a:ext uri="{FF2B5EF4-FFF2-40B4-BE49-F238E27FC236}">
                <a16:creationId xmlns:a16="http://schemas.microsoft.com/office/drawing/2014/main" id="{5CE9D6DC-BE64-44DE-BCCA-93ED0D204DB9}"/>
              </a:ext>
            </a:extLst>
          </p:cNvPr>
          <p:cNvSpPr/>
          <p:nvPr/>
        </p:nvSpPr>
        <p:spPr>
          <a:xfrm>
            <a:off x="5010150" y="1690686"/>
            <a:ext cx="1619250" cy="1325563"/>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9" name="Rectangle: Rounded Corners 8">
            <a:extLst>
              <a:ext uri="{FF2B5EF4-FFF2-40B4-BE49-F238E27FC236}">
                <a16:creationId xmlns:a16="http://schemas.microsoft.com/office/drawing/2014/main" id="{B8820BCC-53A5-465F-85AD-91A964E4EC78}"/>
              </a:ext>
            </a:extLst>
          </p:cNvPr>
          <p:cNvSpPr/>
          <p:nvPr/>
        </p:nvSpPr>
        <p:spPr>
          <a:xfrm>
            <a:off x="9182100" y="1690686"/>
            <a:ext cx="1619250" cy="1325563"/>
          </a:xfrm>
          <a:prstGeom prst="round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pic>
        <p:nvPicPr>
          <p:cNvPr id="12" name="Google Shape;221;p10">
            <a:extLst>
              <a:ext uri="{FF2B5EF4-FFF2-40B4-BE49-F238E27FC236}">
                <a16:creationId xmlns:a16="http://schemas.microsoft.com/office/drawing/2014/main" id="{B70FA04C-33A6-4C2B-B0D8-3504A08821BE}"/>
              </a:ext>
            </a:extLst>
          </p:cNvPr>
          <p:cNvPicPr preferRelativeResize="0"/>
          <p:nvPr/>
        </p:nvPicPr>
        <p:blipFill rotWithShape="1">
          <a:blip r:embed="rId6">
            <a:alphaModFix/>
          </a:blip>
          <a:srcRect/>
          <a:stretch/>
        </p:blipFill>
        <p:spPr>
          <a:xfrm>
            <a:off x="10804611" y="-171450"/>
            <a:ext cx="1166103" cy="1183191"/>
          </a:xfrm>
          <a:prstGeom prst="rect">
            <a:avLst/>
          </a:prstGeom>
          <a:noFill/>
          <a:ln>
            <a:noFill/>
          </a:ln>
        </p:spPr>
      </p:pic>
      <p:pic>
        <p:nvPicPr>
          <p:cNvPr id="14" name="Picture 13">
            <a:extLst>
              <a:ext uri="{FF2B5EF4-FFF2-40B4-BE49-F238E27FC236}">
                <a16:creationId xmlns:a16="http://schemas.microsoft.com/office/drawing/2014/main" id="{5F25502D-6AB5-4857-BE58-45E543A31FF2}"/>
              </a:ext>
            </a:extLst>
          </p:cNvPr>
          <p:cNvPicPr>
            <a:picLocks noChangeAspect="1"/>
          </p:cNvPicPr>
          <p:nvPr/>
        </p:nvPicPr>
        <p:blipFill>
          <a:blip r:embed="rId7"/>
          <a:stretch>
            <a:fillRect/>
          </a:stretch>
        </p:blipFill>
        <p:spPr>
          <a:xfrm>
            <a:off x="959540" y="5555024"/>
            <a:ext cx="1186070" cy="1080360"/>
          </a:xfrm>
          <a:prstGeom prst="rect">
            <a:avLst/>
          </a:prstGeom>
        </p:spPr>
      </p:pic>
      <p:sp>
        <p:nvSpPr>
          <p:cNvPr id="15" name="TextBox 14">
            <a:extLst>
              <a:ext uri="{FF2B5EF4-FFF2-40B4-BE49-F238E27FC236}">
                <a16:creationId xmlns:a16="http://schemas.microsoft.com/office/drawing/2014/main" id="{D650E7B9-7ABD-432F-8F4E-D14783D55362}"/>
              </a:ext>
            </a:extLst>
          </p:cNvPr>
          <p:cNvSpPr txBox="1"/>
          <p:nvPr/>
        </p:nvSpPr>
        <p:spPr>
          <a:xfrm>
            <a:off x="2362200" y="6084303"/>
            <a:ext cx="5160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 you are / s/he is</a:t>
            </a:r>
          </a:p>
        </p:txBody>
      </p:sp>
      <p:sp>
        <p:nvSpPr>
          <p:cNvPr id="17" name="TextBox 16">
            <a:extLst>
              <a:ext uri="{FF2B5EF4-FFF2-40B4-BE49-F238E27FC236}">
                <a16:creationId xmlns:a16="http://schemas.microsoft.com/office/drawing/2014/main" id="{20389E6D-DB33-4737-9770-EEAE427D7530}"/>
              </a:ext>
            </a:extLst>
          </p:cNvPr>
          <p:cNvSpPr txBox="1"/>
          <p:nvPr/>
        </p:nvSpPr>
        <p:spPr>
          <a:xfrm>
            <a:off x="2362200" y="5440724"/>
            <a:ext cx="26981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¿en </a:t>
            </a: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8" name="TextBox 17">
            <a:hlinkClick r:id="" action="ppaction://noaction">
              <a:snd r:embed="rId8" name="3_escuchayescribe.wav"/>
            </a:hlinkClick>
            <a:extLst>
              <a:ext uri="{FF2B5EF4-FFF2-40B4-BE49-F238E27FC236}">
                <a16:creationId xmlns:a16="http://schemas.microsoft.com/office/drawing/2014/main" id="{79E7FC62-FDAA-40EC-913A-19A46517240A}"/>
              </a:ext>
            </a:extLst>
          </p:cNvPr>
          <p:cNvSpPr txBox="1"/>
          <p:nvPr/>
        </p:nvSpPr>
        <p:spPr>
          <a:xfrm>
            <a:off x="221286" y="332846"/>
            <a:ext cx="438613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3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y escribe.</a:t>
            </a:r>
          </a:p>
        </p:txBody>
      </p:sp>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17988"/>
          </a:xfrm>
          <a:solidFill>
            <a:schemeClr val="accent1">
              <a:lumMod val="40000"/>
              <a:lumOff val="60000"/>
            </a:schemeClr>
          </a:solidFill>
        </p:spPr>
        <p:txBody>
          <a:bodyPr>
            <a:normAutofit fontScale="90000"/>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923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4_esta.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8"/>
                                        </p:tgtEl>
                                        <p:attrNameLst>
                                          <p:attrName>style.color</p:attrName>
                                        </p:attrNameLst>
                                      </p:cBhvr>
                                      <p:to>
                                        <a:schemeClr val="bg1"/>
                                      </p:to>
                                    </p:animClr>
                                    <p:animClr clrSpc="rgb" dir="cw">
                                      <p:cBhvr>
                                        <p:cTn id="20" dur="250" autoRev="1" fill="remove"/>
                                        <p:tgtEl>
                                          <p:spTgt spid="8"/>
                                        </p:tgtEl>
                                        <p:attrNameLst>
                                          <p:attrName>fillcolor</p:attrName>
                                        </p:attrNameLst>
                                      </p:cBhvr>
                                      <p:to>
                                        <a:schemeClr val="bg1"/>
                                      </p:to>
                                    </p:animClr>
                                    <p:set>
                                      <p:cBhvr>
                                        <p:cTn id="21" dur="250" autoRev="1" fill="remove"/>
                                        <p:tgtEl>
                                          <p:spTgt spid="8"/>
                                        </p:tgtEl>
                                        <p:attrNameLst>
                                          <p:attrName>fill.type</p:attrName>
                                        </p:attrNameLst>
                                      </p:cBhvr>
                                      <p:to>
                                        <p:strVal val="solid"/>
                                      </p:to>
                                    </p:set>
                                    <p:set>
                                      <p:cBhvr>
                                        <p:cTn id="22" dur="250" autoRev="1" fill="remove"/>
                                        <p:tgtEl>
                                          <p:spTgt spid="8"/>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4" name="5_estoy.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9"/>
                                        </p:tgtEl>
                                        <p:attrNameLst>
                                          <p:attrName>style.color</p:attrName>
                                        </p:attrNameLst>
                                      </p:cBhvr>
                                      <p:to>
                                        <a:schemeClr val="bg1"/>
                                      </p:to>
                                    </p:animClr>
                                    <p:animClr clrSpc="rgb" dir="cw">
                                      <p:cBhvr>
                                        <p:cTn id="33" dur="250" autoRev="1" fill="remove"/>
                                        <p:tgtEl>
                                          <p:spTgt spid="9"/>
                                        </p:tgtEl>
                                        <p:attrNameLst>
                                          <p:attrName>fillcolor</p:attrName>
                                        </p:attrNameLst>
                                      </p:cBhvr>
                                      <p:to>
                                        <a:schemeClr val="bg1"/>
                                      </p:to>
                                    </p:animClr>
                                    <p:set>
                                      <p:cBhvr>
                                        <p:cTn id="34" dur="250" autoRev="1" fill="remove"/>
                                        <p:tgtEl>
                                          <p:spTgt spid="9"/>
                                        </p:tgtEl>
                                        <p:attrNameLst>
                                          <p:attrName>fill.type</p:attrName>
                                        </p:attrNameLst>
                                      </p:cBhvr>
                                      <p:to>
                                        <p:strVal val="solid"/>
                                      </p:to>
                                    </p:set>
                                    <p:set>
                                      <p:cBhvr>
                                        <p:cTn id="35" dur="250" autoRev="1" fill="remove"/>
                                        <p:tgtEl>
                                          <p:spTgt spid="9"/>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5" name="6_estas.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ubik'S Cube, Cube, Puzzle, Colors, Game, Rubik">
            <a:extLst>
              <a:ext uri="{FF2B5EF4-FFF2-40B4-BE49-F238E27FC236}">
                <a16:creationId xmlns:a16="http://schemas.microsoft.com/office/drawing/2014/main" id="{85A42CFF-FE2F-4813-A9A9-EA1BB14E9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9039" y="4478196"/>
            <a:ext cx="1644177" cy="172818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FAE0090D-AFF0-4608-8B8A-3237F864D914}"/>
              </a:ext>
            </a:extLst>
          </p:cNvPr>
          <p:cNvPicPr>
            <a:picLocks noChangeAspect="1"/>
          </p:cNvPicPr>
          <p:nvPr/>
        </p:nvPicPr>
        <p:blipFill>
          <a:blip r:embed="rId4"/>
          <a:stretch>
            <a:fillRect/>
          </a:stretch>
        </p:blipFill>
        <p:spPr>
          <a:xfrm>
            <a:off x="10717308" y="153756"/>
            <a:ext cx="1186070" cy="1080360"/>
          </a:xfrm>
          <a:prstGeom prst="rect">
            <a:avLst/>
          </a:prstGeom>
        </p:spPr>
      </p:pic>
      <p:sp>
        <p:nvSpPr>
          <p:cNvPr id="6" name="TextBox 5">
            <a:extLst>
              <a:ext uri="{FF2B5EF4-FFF2-40B4-BE49-F238E27FC236}">
                <a16:creationId xmlns:a16="http://schemas.microsoft.com/office/drawing/2014/main" id="{753444CF-16D4-4F96-955C-0E255E7ABB3B}"/>
              </a:ext>
            </a:extLst>
          </p:cNvPr>
          <p:cNvSpPr txBox="1"/>
          <p:nvPr/>
        </p:nvSpPr>
        <p:spPr>
          <a:xfrm>
            <a:off x="152400" y="99859"/>
            <a:ext cx="706315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Reordena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las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sílabas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qué</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es en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2" name="Title 1">
            <a:extLst>
              <a:ext uri="{FF2B5EF4-FFF2-40B4-BE49-F238E27FC236}">
                <a16:creationId xmlns:a16="http://schemas.microsoft.com/office/drawing/2014/main" id="{B9810945-BFC8-4F1C-8CEE-B998EB6D282A}"/>
              </a:ext>
            </a:extLst>
          </p:cNvPr>
          <p:cNvSpPr>
            <a:spLocks noGrp="1"/>
          </p:cNvSpPr>
          <p:nvPr>
            <p:ph type="title"/>
          </p:nvPr>
        </p:nvSpPr>
        <p:spPr>
          <a:xfrm>
            <a:off x="10464916" y="1285261"/>
            <a:ext cx="1690854" cy="306890"/>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46" name="TextBox 45">
            <a:extLst>
              <a:ext uri="{FF2B5EF4-FFF2-40B4-BE49-F238E27FC236}">
                <a16:creationId xmlns:a16="http://schemas.microsoft.com/office/drawing/2014/main" id="{5889BF15-AFB9-44FA-93A8-502F9C790E41}"/>
              </a:ext>
            </a:extLst>
          </p:cNvPr>
          <p:cNvSpPr txBox="1"/>
          <p:nvPr/>
        </p:nvSpPr>
        <p:spPr>
          <a:xfrm>
            <a:off x="152400" y="805085"/>
            <a:ext cx="304602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 </a:t>
            </a:r>
            <a:r>
              <a:rPr lang="en-GB" sz="3200" b="1" dirty="0" err="1">
                <a:solidFill>
                  <a:srgbClr val="002060"/>
                </a:solidFill>
                <a:latin typeface="Century Gothic" panose="020B0502020202020204" pitchFamily="34" charset="0"/>
              </a:rPr>
              <a:t>sen</a:t>
            </a:r>
            <a:r>
              <a:rPr lang="en-GB" sz="3200" b="1" dirty="0">
                <a:solidFill>
                  <a:srgbClr val="002060"/>
                </a:solidFill>
                <a:latin typeface="Century Gothic" panose="020B0502020202020204" pitchFamily="34" charset="0"/>
              </a:rPr>
              <a:t>  pre  </a:t>
            </a:r>
            <a:r>
              <a:rPr lang="en-GB" sz="3200" b="1" dirty="0" err="1">
                <a:solidFill>
                  <a:srgbClr val="002060"/>
                </a:solidFill>
                <a:latin typeface="Century Gothic" panose="020B0502020202020204" pitchFamily="34" charset="0"/>
              </a:rPr>
              <a:t>te</a:t>
            </a:r>
            <a:endParaRPr lang="en-GB" sz="3200" b="1" dirty="0">
              <a:solidFill>
                <a:srgbClr val="002060"/>
              </a:solidFill>
              <a:latin typeface="Century Gothic" panose="020B0502020202020204" pitchFamily="34" charset="0"/>
            </a:endParaRPr>
          </a:p>
        </p:txBody>
      </p:sp>
      <p:sp>
        <p:nvSpPr>
          <p:cNvPr id="47" name="TextBox 46">
            <a:extLst>
              <a:ext uri="{FF2B5EF4-FFF2-40B4-BE49-F238E27FC236}">
                <a16:creationId xmlns:a16="http://schemas.microsoft.com/office/drawing/2014/main" id="{79862B71-AFB1-4657-8FCA-C7E67E1619CF}"/>
              </a:ext>
            </a:extLst>
          </p:cNvPr>
          <p:cNvSpPr txBox="1"/>
          <p:nvPr/>
        </p:nvSpPr>
        <p:spPr>
          <a:xfrm>
            <a:off x="152400" y="1845720"/>
            <a:ext cx="2204450"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b) </a:t>
            </a:r>
            <a:r>
              <a:rPr lang="en-GB" sz="3200" b="1" dirty="0" err="1">
                <a:solidFill>
                  <a:srgbClr val="002060"/>
                </a:solidFill>
                <a:latin typeface="Century Gothic" panose="020B0502020202020204" pitchFamily="34" charset="0"/>
              </a:rPr>
              <a:t>ti</a:t>
            </a:r>
            <a:r>
              <a:rPr lang="en-GB" sz="3200" b="1" dirty="0">
                <a:solidFill>
                  <a:srgbClr val="002060"/>
                </a:solidFill>
                <a:latin typeface="Century Gothic" panose="020B0502020202020204" pitchFamily="34" charset="0"/>
              </a:rPr>
              <a:t> ac </a:t>
            </a:r>
            <a:r>
              <a:rPr lang="en-GB" sz="3200" b="1" dirty="0" err="1">
                <a:solidFill>
                  <a:srgbClr val="002060"/>
                </a:solidFill>
                <a:latin typeface="Century Gothic" panose="020B0502020202020204" pitchFamily="34" charset="0"/>
              </a:rPr>
              <a:t>vo</a:t>
            </a:r>
            <a:endParaRPr lang="en-GB" sz="3200" b="1" dirty="0">
              <a:solidFill>
                <a:srgbClr val="002060"/>
              </a:solidFill>
              <a:latin typeface="Century Gothic" panose="020B0502020202020204" pitchFamily="34" charset="0"/>
            </a:endParaRPr>
          </a:p>
        </p:txBody>
      </p:sp>
      <p:sp>
        <p:nvSpPr>
          <p:cNvPr id="48" name="TextBox 47">
            <a:extLst>
              <a:ext uri="{FF2B5EF4-FFF2-40B4-BE49-F238E27FC236}">
                <a16:creationId xmlns:a16="http://schemas.microsoft.com/office/drawing/2014/main" id="{73DD3E84-2585-4F71-AF38-3EB5F096A074}"/>
              </a:ext>
            </a:extLst>
          </p:cNvPr>
          <p:cNvSpPr txBox="1"/>
          <p:nvPr/>
        </p:nvSpPr>
        <p:spPr>
          <a:xfrm>
            <a:off x="117133" y="2890126"/>
            <a:ext cx="2747868"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c) di  do  per</a:t>
            </a:r>
          </a:p>
        </p:txBody>
      </p:sp>
      <p:sp>
        <p:nvSpPr>
          <p:cNvPr id="49" name="TextBox 48">
            <a:extLst>
              <a:ext uri="{FF2B5EF4-FFF2-40B4-BE49-F238E27FC236}">
                <a16:creationId xmlns:a16="http://schemas.microsoft.com/office/drawing/2014/main" id="{6E22EAB5-60CF-44EE-BB20-3C65B42A4A70}"/>
              </a:ext>
            </a:extLst>
          </p:cNvPr>
          <p:cNvSpPr txBox="1"/>
          <p:nvPr/>
        </p:nvSpPr>
        <p:spPr>
          <a:xfrm>
            <a:off x="152400" y="3833139"/>
            <a:ext cx="2505814"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d) no </a:t>
            </a:r>
            <a:r>
              <a:rPr lang="en-GB" sz="3200" b="1" dirty="0" err="1">
                <a:solidFill>
                  <a:srgbClr val="002060"/>
                </a:solidFill>
                <a:latin typeface="Century Gothic" panose="020B0502020202020204" pitchFamily="34" charset="0"/>
              </a:rPr>
              <a:t>sa</a:t>
            </a:r>
            <a:endParaRPr lang="en-GB" sz="3200" b="1" dirty="0">
              <a:solidFill>
                <a:srgbClr val="002060"/>
              </a:solidFill>
              <a:latin typeface="Century Gothic" panose="020B0502020202020204" pitchFamily="34" charset="0"/>
            </a:endParaRPr>
          </a:p>
        </p:txBody>
      </p:sp>
      <p:sp>
        <p:nvSpPr>
          <p:cNvPr id="50" name="TextBox 49">
            <a:extLst>
              <a:ext uri="{FF2B5EF4-FFF2-40B4-BE49-F238E27FC236}">
                <a16:creationId xmlns:a16="http://schemas.microsoft.com/office/drawing/2014/main" id="{20EFCC6B-842C-456B-8298-2A9290551963}"/>
              </a:ext>
            </a:extLst>
          </p:cNvPr>
          <p:cNvSpPr txBox="1"/>
          <p:nvPr/>
        </p:nvSpPr>
        <p:spPr>
          <a:xfrm>
            <a:off x="152400" y="4778216"/>
            <a:ext cx="261802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e) fer </a:t>
            </a:r>
            <a:r>
              <a:rPr lang="en-GB" sz="3200" b="1" dirty="0" err="1">
                <a:solidFill>
                  <a:srgbClr val="002060"/>
                </a:solidFill>
                <a:latin typeface="Century Gothic" panose="020B0502020202020204" pitchFamily="34" charset="0"/>
              </a:rPr>
              <a:t>mo</a:t>
            </a:r>
            <a:r>
              <a:rPr lang="en-GB" sz="3200" b="1" dirty="0">
                <a:solidFill>
                  <a:srgbClr val="002060"/>
                </a:solidFill>
                <a:latin typeface="Century Gothic" panose="020B0502020202020204" pitchFamily="34" charset="0"/>
              </a:rPr>
              <a:t> en</a:t>
            </a:r>
          </a:p>
        </p:txBody>
      </p:sp>
      <p:sp>
        <p:nvSpPr>
          <p:cNvPr id="52" name="Arrow: Right 51">
            <a:extLst>
              <a:ext uri="{FF2B5EF4-FFF2-40B4-BE49-F238E27FC236}">
                <a16:creationId xmlns:a16="http://schemas.microsoft.com/office/drawing/2014/main" id="{EE092584-BD58-41A6-B15A-5F4619B8852A}"/>
              </a:ext>
            </a:extLst>
          </p:cNvPr>
          <p:cNvSpPr/>
          <p:nvPr/>
        </p:nvSpPr>
        <p:spPr>
          <a:xfrm>
            <a:off x="3314700" y="843185"/>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E883700E-D557-4927-AB1B-12EB17F16C87}"/>
              </a:ext>
            </a:extLst>
          </p:cNvPr>
          <p:cNvSpPr/>
          <p:nvPr/>
        </p:nvSpPr>
        <p:spPr>
          <a:xfrm>
            <a:off x="3314700" y="1845719"/>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row: Right 71">
            <a:extLst>
              <a:ext uri="{FF2B5EF4-FFF2-40B4-BE49-F238E27FC236}">
                <a16:creationId xmlns:a16="http://schemas.microsoft.com/office/drawing/2014/main" id="{3C4B9780-1BE6-4F60-A3CB-C99AFB959D69}"/>
              </a:ext>
            </a:extLst>
          </p:cNvPr>
          <p:cNvSpPr/>
          <p:nvPr/>
        </p:nvSpPr>
        <p:spPr>
          <a:xfrm>
            <a:off x="3314700" y="2820563"/>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Right 72">
            <a:extLst>
              <a:ext uri="{FF2B5EF4-FFF2-40B4-BE49-F238E27FC236}">
                <a16:creationId xmlns:a16="http://schemas.microsoft.com/office/drawing/2014/main" id="{1B595BE7-39E9-4271-B820-B228C44F30BA}"/>
              </a:ext>
            </a:extLst>
          </p:cNvPr>
          <p:cNvSpPr/>
          <p:nvPr/>
        </p:nvSpPr>
        <p:spPr>
          <a:xfrm>
            <a:off x="3314700" y="3808726"/>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row: Right 73">
            <a:extLst>
              <a:ext uri="{FF2B5EF4-FFF2-40B4-BE49-F238E27FC236}">
                <a16:creationId xmlns:a16="http://schemas.microsoft.com/office/drawing/2014/main" id="{B4C2FC75-0E00-4340-9716-6826251CC198}"/>
              </a:ext>
            </a:extLst>
          </p:cNvPr>
          <p:cNvSpPr/>
          <p:nvPr/>
        </p:nvSpPr>
        <p:spPr>
          <a:xfrm>
            <a:off x="3314700" y="4757514"/>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90F78B82-436E-409C-BFBE-07BA81803318}"/>
              </a:ext>
            </a:extLst>
          </p:cNvPr>
          <p:cNvSpPr txBox="1"/>
          <p:nvPr/>
        </p:nvSpPr>
        <p:spPr>
          <a:xfrm>
            <a:off x="152400" y="5820195"/>
            <a:ext cx="3060453"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f) pa do pre </a:t>
            </a:r>
            <a:r>
              <a:rPr lang="en-GB" sz="3200" b="1" dirty="0" err="1">
                <a:solidFill>
                  <a:srgbClr val="002060"/>
                </a:solidFill>
                <a:latin typeface="Century Gothic" panose="020B0502020202020204" pitchFamily="34" charset="0"/>
              </a:rPr>
              <a:t>ra</a:t>
            </a:r>
            <a:endParaRPr lang="en-GB" sz="3200" b="1" dirty="0">
              <a:solidFill>
                <a:srgbClr val="002060"/>
              </a:solidFill>
              <a:latin typeface="Century Gothic" panose="020B0502020202020204" pitchFamily="34" charset="0"/>
            </a:endParaRPr>
          </a:p>
        </p:txBody>
      </p:sp>
      <p:sp>
        <p:nvSpPr>
          <p:cNvPr id="76" name="Arrow: Right 75">
            <a:extLst>
              <a:ext uri="{FF2B5EF4-FFF2-40B4-BE49-F238E27FC236}">
                <a16:creationId xmlns:a16="http://schemas.microsoft.com/office/drawing/2014/main" id="{57E9338D-F0AC-4973-8CEF-F11C0B6C8CC3}"/>
              </a:ext>
            </a:extLst>
          </p:cNvPr>
          <p:cNvSpPr/>
          <p:nvPr/>
        </p:nvSpPr>
        <p:spPr>
          <a:xfrm>
            <a:off x="3314700" y="5799493"/>
            <a:ext cx="1276350" cy="584775"/>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0CA542DD-231C-458D-B94F-85C21D9BA755}"/>
              </a:ext>
            </a:extLst>
          </p:cNvPr>
          <p:cNvSpPr txBox="1"/>
          <p:nvPr/>
        </p:nvSpPr>
        <p:spPr>
          <a:xfrm>
            <a:off x="5108215" y="843185"/>
            <a:ext cx="20313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_________</a:t>
            </a:r>
          </a:p>
        </p:txBody>
      </p:sp>
      <p:sp>
        <p:nvSpPr>
          <p:cNvPr id="78" name="TextBox 77">
            <a:extLst>
              <a:ext uri="{FF2B5EF4-FFF2-40B4-BE49-F238E27FC236}">
                <a16:creationId xmlns:a16="http://schemas.microsoft.com/office/drawing/2014/main" id="{A1FF5FCB-6CEA-4E31-A265-A5356CB27153}"/>
              </a:ext>
            </a:extLst>
          </p:cNvPr>
          <p:cNvSpPr txBox="1"/>
          <p:nvPr/>
        </p:nvSpPr>
        <p:spPr>
          <a:xfrm>
            <a:off x="5108215" y="1883820"/>
            <a:ext cx="20313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_________</a:t>
            </a:r>
          </a:p>
        </p:txBody>
      </p:sp>
      <p:sp>
        <p:nvSpPr>
          <p:cNvPr id="79" name="TextBox 78">
            <a:extLst>
              <a:ext uri="{FF2B5EF4-FFF2-40B4-BE49-F238E27FC236}">
                <a16:creationId xmlns:a16="http://schemas.microsoft.com/office/drawing/2014/main" id="{0E60814A-6236-4C8A-B43A-62441784EB83}"/>
              </a:ext>
            </a:extLst>
          </p:cNvPr>
          <p:cNvSpPr txBox="1"/>
          <p:nvPr/>
        </p:nvSpPr>
        <p:spPr>
          <a:xfrm>
            <a:off x="5072948" y="2928226"/>
            <a:ext cx="20313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_________</a:t>
            </a:r>
          </a:p>
        </p:txBody>
      </p:sp>
      <p:sp>
        <p:nvSpPr>
          <p:cNvPr id="80" name="TextBox 79">
            <a:extLst>
              <a:ext uri="{FF2B5EF4-FFF2-40B4-BE49-F238E27FC236}">
                <a16:creationId xmlns:a16="http://schemas.microsoft.com/office/drawing/2014/main" id="{031A8777-B6CF-4435-9F0D-9F1BA7E9BACC}"/>
              </a:ext>
            </a:extLst>
          </p:cNvPr>
          <p:cNvSpPr txBox="1"/>
          <p:nvPr/>
        </p:nvSpPr>
        <p:spPr>
          <a:xfrm>
            <a:off x="5108215" y="3871239"/>
            <a:ext cx="2669320" cy="584775"/>
          </a:xfrm>
          <a:prstGeom prst="rect">
            <a:avLst/>
          </a:prstGeom>
          <a:noFill/>
        </p:spPr>
        <p:txBody>
          <a:bodyPr wrap="square" rtlCol="0">
            <a:spAutoFit/>
          </a:bodyPr>
          <a:lstStyle/>
          <a:p>
            <a:r>
              <a:rPr lang="en-GB" sz="3200" b="1" dirty="0">
                <a:solidFill>
                  <a:srgbClr val="002060"/>
                </a:solidFill>
                <a:latin typeface="Century Gothic" panose="020B0502020202020204" pitchFamily="34" charset="0"/>
              </a:rPr>
              <a:t>_________</a:t>
            </a:r>
          </a:p>
        </p:txBody>
      </p:sp>
      <p:sp>
        <p:nvSpPr>
          <p:cNvPr id="81" name="TextBox 80">
            <a:extLst>
              <a:ext uri="{FF2B5EF4-FFF2-40B4-BE49-F238E27FC236}">
                <a16:creationId xmlns:a16="http://schemas.microsoft.com/office/drawing/2014/main" id="{14B43BEB-E3D4-4FF2-8F9A-75393811EEC7}"/>
              </a:ext>
            </a:extLst>
          </p:cNvPr>
          <p:cNvSpPr txBox="1"/>
          <p:nvPr/>
        </p:nvSpPr>
        <p:spPr>
          <a:xfrm>
            <a:off x="5108215" y="4816316"/>
            <a:ext cx="20313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_________</a:t>
            </a:r>
          </a:p>
        </p:txBody>
      </p:sp>
      <p:sp>
        <p:nvSpPr>
          <p:cNvPr id="82" name="TextBox 81">
            <a:extLst>
              <a:ext uri="{FF2B5EF4-FFF2-40B4-BE49-F238E27FC236}">
                <a16:creationId xmlns:a16="http://schemas.microsoft.com/office/drawing/2014/main" id="{C3FF2917-FD40-4DD1-9127-26F08B815E82}"/>
              </a:ext>
            </a:extLst>
          </p:cNvPr>
          <p:cNvSpPr txBox="1"/>
          <p:nvPr/>
        </p:nvSpPr>
        <p:spPr>
          <a:xfrm>
            <a:off x="5108215" y="5858295"/>
            <a:ext cx="2031325"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_________</a:t>
            </a:r>
          </a:p>
        </p:txBody>
      </p:sp>
      <p:sp>
        <p:nvSpPr>
          <p:cNvPr id="83" name="TextBox 82">
            <a:extLst>
              <a:ext uri="{FF2B5EF4-FFF2-40B4-BE49-F238E27FC236}">
                <a16:creationId xmlns:a16="http://schemas.microsoft.com/office/drawing/2014/main" id="{30636C07-DB27-4429-BCC9-D7AB83EA21F3}"/>
              </a:ext>
            </a:extLst>
          </p:cNvPr>
          <p:cNvSpPr txBox="1"/>
          <p:nvPr/>
        </p:nvSpPr>
        <p:spPr>
          <a:xfrm>
            <a:off x="8718925" y="843185"/>
            <a:ext cx="83388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lost</a:t>
            </a:r>
          </a:p>
        </p:txBody>
      </p:sp>
      <p:sp>
        <p:nvSpPr>
          <p:cNvPr id="84" name="TextBox 83">
            <a:extLst>
              <a:ext uri="{FF2B5EF4-FFF2-40B4-BE49-F238E27FC236}">
                <a16:creationId xmlns:a16="http://schemas.microsoft.com/office/drawing/2014/main" id="{6F1A5C6C-90C8-49E8-9FEE-4EC8BBE7B083}"/>
              </a:ext>
            </a:extLst>
          </p:cNvPr>
          <p:cNvSpPr txBox="1"/>
          <p:nvPr/>
        </p:nvSpPr>
        <p:spPr>
          <a:xfrm>
            <a:off x="8718925" y="1883820"/>
            <a:ext cx="1550424"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ill / sick</a:t>
            </a:r>
          </a:p>
        </p:txBody>
      </p:sp>
      <p:sp>
        <p:nvSpPr>
          <p:cNvPr id="85" name="TextBox 84">
            <a:extLst>
              <a:ext uri="{FF2B5EF4-FFF2-40B4-BE49-F238E27FC236}">
                <a16:creationId xmlns:a16="http://schemas.microsoft.com/office/drawing/2014/main" id="{15021946-582B-49BC-95B4-5767228DF2F7}"/>
              </a:ext>
            </a:extLst>
          </p:cNvPr>
          <p:cNvSpPr txBox="1"/>
          <p:nvPr/>
        </p:nvSpPr>
        <p:spPr>
          <a:xfrm>
            <a:off x="8811674" y="2928226"/>
            <a:ext cx="1669047"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present</a:t>
            </a:r>
          </a:p>
        </p:txBody>
      </p:sp>
      <p:sp>
        <p:nvSpPr>
          <p:cNvPr id="86" name="TextBox 85">
            <a:extLst>
              <a:ext uri="{FF2B5EF4-FFF2-40B4-BE49-F238E27FC236}">
                <a16:creationId xmlns:a16="http://schemas.microsoft.com/office/drawing/2014/main" id="{C88EF08C-064F-4C66-8F9B-DB2891E3EA7B}"/>
              </a:ext>
            </a:extLst>
          </p:cNvPr>
          <p:cNvSpPr txBox="1"/>
          <p:nvPr/>
        </p:nvSpPr>
        <p:spPr>
          <a:xfrm>
            <a:off x="8718925" y="3871239"/>
            <a:ext cx="2669320"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prepared</a:t>
            </a:r>
          </a:p>
        </p:txBody>
      </p:sp>
      <p:sp>
        <p:nvSpPr>
          <p:cNvPr id="87" name="TextBox 86">
            <a:extLst>
              <a:ext uri="{FF2B5EF4-FFF2-40B4-BE49-F238E27FC236}">
                <a16:creationId xmlns:a16="http://schemas.microsoft.com/office/drawing/2014/main" id="{433FA640-98FA-4220-86A2-50F234F94B4F}"/>
              </a:ext>
            </a:extLst>
          </p:cNvPr>
          <p:cNvSpPr txBox="1"/>
          <p:nvPr/>
        </p:nvSpPr>
        <p:spPr>
          <a:xfrm>
            <a:off x="8718925" y="4816316"/>
            <a:ext cx="14462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active</a:t>
            </a:r>
          </a:p>
        </p:txBody>
      </p:sp>
      <p:sp>
        <p:nvSpPr>
          <p:cNvPr id="88" name="TextBox 87">
            <a:extLst>
              <a:ext uri="{FF2B5EF4-FFF2-40B4-BE49-F238E27FC236}">
                <a16:creationId xmlns:a16="http://schemas.microsoft.com/office/drawing/2014/main" id="{69C6BA29-7715-4DE3-9815-1B392C950969}"/>
              </a:ext>
            </a:extLst>
          </p:cNvPr>
          <p:cNvSpPr txBox="1"/>
          <p:nvPr/>
        </p:nvSpPr>
        <p:spPr>
          <a:xfrm>
            <a:off x="8718925" y="5858295"/>
            <a:ext cx="1672253"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healthy</a:t>
            </a:r>
          </a:p>
        </p:txBody>
      </p:sp>
      <p:sp>
        <p:nvSpPr>
          <p:cNvPr id="89" name="TextBox 88">
            <a:extLst>
              <a:ext uri="{FF2B5EF4-FFF2-40B4-BE49-F238E27FC236}">
                <a16:creationId xmlns:a16="http://schemas.microsoft.com/office/drawing/2014/main" id="{E6A2B67C-7B01-445E-BF95-3F76022A515F}"/>
              </a:ext>
            </a:extLst>
          </p:cNvPr>
          <p:cNvSpPr txBox="1"/>
          <p:nvPr/>
        </p:nvSpPr>
        <p:spPr>
          <a:xfrm>
            <a:off x="5235166" y="739444"/>
            <a:ext cx="193514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presente</a:t>
            </a:r>
            <a:endParaRPr lang="en-GB" sz="3200" b="1" dirty="0">
              <a:solidFill>
                <a:srgbClr val="92D050"/>
              </a:solidFill>
              <a:latin typeface="Century Gothic" panose="020B0502020202020204" pitchFamily="34" charset="0"/>
            </a:endParaRPr>
          </a:p>
        </p:txBody>
      </p:sp>
      <p:sp>
        <p:nvSpPr>
          <p:cNvPr id="90" name="TextBox 89">
            <a:extLst>
              <a:ext uri="{FF2B5EF4-FFF2-40B4-BE49-F238E27FC236}">
                <a16:creationId xmlns:a16="http://schemas.microsoft.com/office/drawing/2014/main" id="{386B6381-8996-4C74-A2D1-8BAA0E3BF53A}"/>
              </a:ext>
            </a:extLst>
          </p:cNvPr>
          <p:cNvSpPr txBox="1"/>
          <p:nvPr/>
        </p:nvSpPr>
        <p:spPr>
          <a:xfrm>
            <a:off x="5204395" y="1760611"/>
            <a:ext cx="1431802"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activo</a:t>
            </a:r>
            <a:endParaRPr lang="en-GB" sz="3200" b="1" dirty="0">
              <a:solidFill>
                <a:srgbClr val="92D050"/>
              </a:solidFill>
              <a:latin typeface="Century Gothic" panose="020B0502020202020204" pitchFamily="34" charset="0"/>
            </a:endParaRPr>
          </a:p>
        </p:txBody>
      </p:sp>
      <p:cxnSp>
        <p:nvCxnSpPr>
          <p:cNvPr id="91" name="Straight Arrow Connector 90">
            <a:extLst>
              <a:ext uri="{FF2B5EF4-FFF2-40B4-BE49-F238E27FC236}">
                <a16:creationId xmlns:a16="http://schemas.microsoft.com/office/drawing/2014/main" id="{1F83B28E-96CB-4328-A026-ADF183E7A407}"/>
              </a:ext>
            </a:extLst>
          </p:cNvPr>
          <p:cNvCxnSpPr>
            <a:cxnSpLocks/>
            <a:stCxn id="89" idx="3"/>
          </p:cNvCxnSpPr>
          <p:nvPr/>
        </p:nvCxnSpPr>
        <p:spPr>
          <a:xfrm>
            <a:off x="7170311" y="1031832"/>
            <a:ext cx="1495637" cy="221085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840B105-5096-4C3D-AA57-6D8733053473}"/>
              </a:ext>
            </a:extLst>
          </p:cNvPr>
          <p:cNvCxnSpPr>
            <a:cxnSpLocks/>
            <a:endCxn id="87" idx="1"/>
          </p:cNvCxnSpPr>
          <p:nvPr/>
        </p:nvCxnSpPr>
        <p:spPr>
          <a:xfrm>
            <a:off x="6933456" y="2143703"/>
            <a:ext cx="1785469" cy="296500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7EC295D-1866-440A-8C3C-2FDB984ACF3C}"/>
              </a:ext>
            </a:extLst>
          </p:cNvPr>
          <p:cNvSpPr txBox="1"/>
          <p:nvPr/>
        </p:nvSpPr>
        <p:spPr>
          <a:xfrm>
            <a:off x="5053037" y="2847941"/>
            <a:ext cx="1752403"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perdido</a:t>
            </a:r>
            <a:endParaRPr lang="en-GB" sz="3200" b="1" dirty="0">
              <a:solidFill>
                <a:srgbClr val="92D050"/>
              </a:solidFill>
              <a:latin typeface="Century Gothic" panose="020B0502020202020204" pitchFamily="34" charset="0"/>
            </a:endParaRPr>
          </a:p>
        </p:txBody>
      </p:sp>
      <p:cxnSp>
        <p:nvCxnSpPr>
          <p:cNvPr id="94" name="Straight Arrow Connector 93">
            <a:extLst>
              <a:ext uri="{FF2B5EF4-FFF2-40B4-BE49-F238E27FC236}">
                <a16:creationId xmlns:a16="http://schemas.microsoft.com/office/drawing/2014/main" id="{FB46207E-5A9F-4286-B759-85FF0FD46F09}"/>
              </a:ext>
            </a:extLst>
          </p:cNvPr>
          <p:cNvCxnSpPr>
            <a:cxnSpLocks/>
          </p:cNvCxnSpPr>
          <p:nvPr/>
        </p:nvCxnSpPr>
        <p:spPr>
          <a:xfrm flipV="1">
            <a:off x="7038146" y="1208779"/>
            <a:ext cx="1504313" cy="201183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A5B511C5-EA9A-40FC-BB55-CC78E451BA10}"/>
              </a:ext>
            </a:extLst>
          </p:cNvPr>
          <p:cNvSpPr txBox="1"/>
          <p:nvPr/>
        </p:nvSpPr>
        <p:spPr>
          <a:xfrm>
            <a:off x="5430075" y="3776007"/>
            <a:ext cx="1146468"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sano</a:t>
            </a:r>
            <a:endParaRPr lang="en-GB" sz="3200" b="1" dirty="0">
              <a:solidFill>
                <a:srgbClr val="92D050"/>
              </a:solidFill>
              <a:latin typeface="Century Gothic" panose="020B0502020202020204" pitchFamily="34" charset="0"/>
            </a:endParaRPr>
          </a:p>
        </p:txBody>
      </p:sp>
      <p:cxnSp>
        <p:nvCxnSpPr>
          <p:cNvPr id="96" name="Straight Arrow Connector 95">
            <a:extLst>
              <a:ext uri="{FF2B5EF4-FFF2-40B4-BE49-F238E27FC236}">
                <a16:creationId xmlns:a16="http://schemas.microsoft.com/office/drawing/2014/main" id="{3F2BA8D1-85E3-4C91-959D-D70CD4298C0E}"/>
              </a:ext>
            </a:extLst>
          </p:cNvPr>
          <p:cNvCxnSpPr>
            <a:cxnSpLocks/>
          </p:cNvCxnSpPr>
          <p:nvPr/>
        </p:nvCxnSpPr>
        <p:spPr>
          <a:xfrm>
            <a:off x="6884114" y="4213175"/>
            <a:ext cx="1768773" cy="2118646"/>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7504F697-5C30-477E-B4F0-BCC231EFA5E5}"/>
              </a:ext>
            </a:extLst>
          </p:cNvPr>
          <p:cNvSpPr txBox="1"/>
          <p:nvPr/>
        </p:nvSpPr>
        <p:spPr>
          <a:xfrm>
            <a:off x="5110500" y="4723589"/>
            <a:ext cx="1853392"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enfermo</a:t>
            </a:r>
            <a:endParaRPr lang="en-GB" sz="3200" b="1" dirty="0">
              <a:solidFill>
                <a:srgbClr val="92D050"/>
              </a:solidFill>
              <a:latin typeface="Century Gothic" panose="020B0502020202020204" pitchFamily="34" charset="0"/>
            </a:endParaRPr>
          </a:p>
        </p:txBody>
      </p:sp>
      <p:cxnSp>
        <p:nvCxnSpPr>
          <p:cNvPr id="98" name="Straight Arrow Connector 97">
            <a:extLst>
              <a:ext uri="{FF2B5EF4-FFF2-40B4-BE49-F238E27FC236}">
                <a16:creationId xmlns:a16="http://schemas.microsoft.com/office/drawing/2014/main" id="{7E3CBB84-0359-4CB6-8CF8-71A551454F5F}"/>
              </a:ext>
            </a:extLst>
          </p:cNvPr>
          <p:cNvCxnSpPr>
            <a:cxnSpLocks/>
          </p:cNvCxnSpPr>
          <p:nvPr/>
        </p:nvCxnSpPr>
        <p:spPr>
          <a:xfrm flipV="1">
            <a:off x="6961874" y="2282973"/>
            <a:ext cx="1710515" cy="2963160"/>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1D24C92-2D34-4E01-BD24-6D722C466261}"/>
              </a:ext>
            </a:extLst>
          </p:cNvPr>
          <p:cNvSpPr txBox="1"/>
          <p:nvPr/>
        </p:nvSpPr>
        <p:spPr>
          <a:xfrm>
            <a:off x="4966671" y="5861048"/>
            <a:ext cx="2060179" cy="523220"/>
          </a:xfrm>
          <a:prstGeom prst="rect">
            <a:avLst/>
          </a:prstGeom>
          <a:noFill/>
        </p:spPr>
        <p:txBody>
          <a:bodyPr wrap="none" rtlCol="0">
            <a:spAutoFit/>
          </a:bodyPr>
          <a:lstStyle/>
          <a:p>
            <a:r>
              <a:rPr lang="en-GB" sz="2800" b="1" dirty="0" err="1">
                <a:solidFill>
                  <a:srgbClr val="92D050"/>
                </a:solidFill>
                <a:latin typeface="Century Gothic" panose="020B0502020202020204" pitchFamily="34" charset="0"/>
              </a:rPr>
              <a:t>preparado</a:t>
            </a:r>
            <a:endParaRPr lang="en-GB" sz="2800" b="1" dirty="0">
              <a:solidFill>
                <a:srgbClr val="92D050"/>
              </a:solidFill>
              <a:latin typeface="Century Gothic" panose="020B0502020202020204" pitchFamily="34" charset="0"/>
            </a:endParaRPr>
          </a:p>
        </p:txBody>
      </p:sp>
      <p:cxnSp>
        <p:nvCxnSpPr>
          <p:cNvPr id="100" name="Straight Arrow Connector 99">
            <a:extLst>
              <a:ext uri="{FF2B5EF4-FFF2-40B4-BE49-F238E27FC236}">
                <a16:creationId xmlns:a16="http://schemas.microsoft.com/office/drawing/2014/main" id="{B0C59D41-7D45-48D0-AA06-EC99407D2808}"/>
              </a:ext>
            </a:extLst>
          </p:cNvPr>
          <p:cNvCxnSpPr>
            <a:cxnSpLocks/>
          </p:cNvCxnSpPr>
          <p:nvPr/>
        </p:nvCxnSpPr>
        <p:spPr>
          <a:xfrm flipV="1">
            <a:off x="6997849" y="4265019"/>
            <a:ext cx="1596780" cy="1974075"/>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3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500" fill="hold"/>
                                        <p:tgtEl>
                                          <p:spTgt spid="91"/>
                                        </p:tgtEl>
                                        <p:attrNameLst>
                                          <p:attrName>ppt_x</p:attrName>
                                        </p:attrNameLst>
                                      </p:cBhvr>
                                      <p:tavLst>
                                        <p:tav tm="0">
                                          <p:val>
                                            <p:strVal val="#ppt_x"/>
                                          </p:val>
                                        </p:tav>
                                        <p:tav tm="100000">
                                          <p:val>
                                            <p:strVal val="#ppt_x"/>
                                          </p:val>
                                        </p:tav>
                                      </p:tavLst>
                                    </p:anim>
                                    <p:anim calcmode="lin" valueType="num">
                                      <p:cBhvr additive="base">
                                        <p:cTn id="1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 calcmode="lin" valueType="num">
                                      <p:cBhvr additive="base">
                                        <p:cTn id="25" dur="500" fill="hold"/>
                                        <p:tgtEl>
                                          <p:spTgt spid="92"/>
                                        </p:tgtEl>
                                        <p:attrNameLst>
                                          <p:attrName>ppt_x</p:attrName>
                                        </p:attrNameLst>
                                      </p:cBhvr>
                                      <p:tavLst>
                                        <p:tav tm="0">
                                          <p:val>
                                            <p:strVal val="#ppt_x"/>
                                          </p:val>
                                        </p:tav>
                                        <p:tav tm="100000">
                                          <p:val>
                                            <p:strVal val="#ppt_x"/>
                                          </p:val>
                                        </p:tav>
                                      </p:tavLst>
                                    </p:anim>
                                    <p:anim calcmode="lin" valueType="num">
                                      <p:cBhvr additive="base">
                                        <p:cTn id="2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additive="base">
                                        <p:cTn id="31" dur="500" fill="hold"/>
                                        <p:tgtEl>
                                          <p:spTgt spid="93"/>
                                        </p:tgtEl>
                                        <p:attrNameLst>
                                          <p:attrName>ppt_x</p:attrName>
                                        </p:attrNameLst>
                                      </p:cBhvr>
                                      <p:tavLst>
                                        <p:tav tm="0">
                                          <p:val>
                                            <p:strVal val="#ppt_x"/>
                                          </p:val>
                                        </p:tav>
                                        <p:tav tm="100000">
                                          <p:val>
                                            <p:strVal val="#ppt_x"/>
                                          </p:val>
                                        </p:tav>
                                      </p:tavLst>
                                    </p:anim>
                                    <p:anim calcmode="lin" valueType="num">
                                      <p:cBhvr additive="base">
                                        <p:cTn id="32"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4"/>
                                        </p:tgtEl>
                                        <p:attrNameLst>
                                          <p:attrName>style.visibility</p:attrName>
                                        </p:attrNameLst>
                                      </p:cBhvr>
                                      <p:to>
                                        <p:strVal val="visible"/>
                                      </p:to>
                                    </p:set>
                                    <p:anim calcmode="lin" valueType="num">
                                      <p:cBhvr additive="base">
                                        <p:cTn id="37" dur="500" fill="hold"/>
                                        <p:tgtEl>
                                          <p:spTgt spid="94"/>
                                        </p:tgtEl>
                                        <p:attrNameLst>
                                          <p:attrName>ppt_x</p:attrName>
                                        </p:attrNameLst>
                                      </p:cBhvr>
                                      <p:tavLst>
                                        <p:tav tm="0">
                                          <p:val>
                                            <p:strVal val="#ppt_x"/>
                                          </p:val>
                                        </p:tav>
                                        <p:tav tm="100000">
                                          <p:val>
                                            <p:strVal val="#ppt_x"/>
                                          </p:val>
                                        </p:tav>
                                      </p:tavLst>
                                    </p:anim>
                                    <p:anim calcmode="lin" valueType="num">
                                      <p:cBhvr additive="base">
                                        <p:cTn id="3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5"/>
                                        </p:tgtEl>
                                        <p:attrNameLst>
                                          <p:attrName>style.visibility</p:attrName>
                                        </p:attrNameLst>
                                      </p:cBhvr>
                                      <p:to>
                                        <p:strVal val="visible"/>
                                      </p:to>
                                    </p:set>
                                    <p:anim calcmode="lin" valueType="num">
                                      <p:cBhvr additive="base">
                                        <p:cTn id="43" dur="500" fill="hold"/>
                                        <p:tgtEl>
                                          <p:spTgt spid="95"/>
                                        </p:tgtEl>
                                        <p:attrNameLst>
                                          <p:attrName>ppt_x</p:attrName>
                                        </p:attrNameLst>
                                      </p:cBhvr>
                                      <p:tavLst>
                                        <p:tav tm="0">
                                          <p:val>
                                            <p:strVal val="#ppt_x"/>
                                          </p:val>
                                        </p:tav>
                                        <p:tav tm="100000">
                                          <p:val>
                                            <p:strVal val="#ppt_x"/>
                                          </p:val>
                                        </p:tav>
                                      </p:tavLst>
                                    </p:anim>
                                    <p:anim calcmode="lin" valueType="num">
                                      <p:cBhvr additive="base">
                                        <p:cTn id="4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ppt_x"/>
                                          </p:val>
                                        </p:tav>
                                        <p:tav tm="100000">
                                          <p:val>
                                            <p:strVal val="#ppt_x"/>
                                          </p:val>
                                        </p:tav>
                                      </p:tavLst>
                                    </p:anim>
                                    <p:anim calcmode="lin" valueType="num">
                                      <p:cBhvr additive="base">
                                        <p:cTn id="5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500" fill="hold"/>
                                        <p:tgtEl>
                                          <p:spTgt spid="97"/>
                                        </p:tgtEl>
                                        <p:attrNameLst>
                                          <p:attrName>ppt_x</p:attrName>
                                        </p:attrNameLst>
                                      </p:cBhvr>
                                      <p:tavLst>
                                        <p:tav tm="0">
                                          <p:val>
                                            <p:strVal val="#ppt_x"/>
                                          </p:val>
                                        </p:tav>
                                        <p:tav tm="100000">
                                          <p:val>
                                            <p:strVal val="#ppt_x"/>
                                          </p:val>
                                        </p:tav>
                                      </p:tavLst>
                                    </p:anim>
                                    <p:anim calcmode="lin" valueType="num">
                                      <p:cBhvr additive="base">
                                        <p:cTn id="5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500" fill="hold"/>
                                        <p:tgtEl>
                                          <p:spTgt spid="98"/>
                                        </p:tgtEl>
                                        <p:attrNameLst>
                                          <p:attrName>ppt_x</p:attrName>
                                        </p:attrNameLst>
                                      </p:cBhvr>
                                      <p:tavLst>
                                        <p:tav tm="0">
                                          <p:val>
                                            <p:strVal val="#ppt_x"/>
                                          </p:val>
                                        </p:tav>
                                        <p:tav tm="100000">
                                          <p:val>
                                            <p:strVal val="#ppt_x"/>
                                          </p:val>
                                        </p:tav>
                                      </p:tavLst>
                                    </p:anim>
                                    <p:anim calcmode="lin" valueType="num">
                                      <p:cBhvr additive="base">
                                        <p:cTn id="6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500" fill="hold"/>
                                        <p:tgtEl>
                                          <p:spTgt spid="99"/>
                                        </p:tgtEl>
                                        <p:attrNameLst>
                                          <p:attrName>ppt_x</p:attrName>
                                        </p:attrNameLst>
                                      </p:cBhvr>
                                      <p:tavLst>
                                        <p:tav tm="0">
                                          <p:val>
                                            <p:strVal val="#ppt_x"/>
                                          </p:val>
                                        </p:tav>
                                        <p:tav tm="100000">
                                          <p:val>
                                            <p:strVal val="#ppt_x"/>
                                          </p:val>
                                        </p:tav>
                                      </p:tavLst>
                                    </p:anim>
                                    <p:anim calcmode="lin" valueType="num">
                                      <p:cBhvr additive="base">
                                        <p:cTn id="6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0"/>
                                        </p:tgtEl>
                                        <p:attrNameLst>
                                          <p:attrName>style.visibility</p:attrName>
                                        </p:attrNameLst>
                                      </p:cBhvr>
                                      <p:to>
                                        <p:strVal val="visible"/>
                                      </p:to>
                                    </p:set>
                                    <p:anim calcmode="lin" valueType="num">
                                      <p:cBhvr additive="base">
                                        <p:cTn id="73" dur="500" fill="hold"/>
                                        <p:tgtEl>
                                          <p:spTgt spid="100"/>
                                        </p:tgtEl>
                                        <p:attrNameLst>
                                          <p:attrName>ppt_x</p:attrName>
                                        </p:attrNameLst>
                                      </p:cBhvr>
                                      <p:tavLst>
                                        <p:tav tm="0">
                                          <p:val>
                                            <p:strVal val="#ppt_x"/>
                                          </p:val>
                                        </p:tav>
                                        <p:tav tm="100000">
                                          <p:val>
                                            <p:strVal val="#ppt_x"/>
                                          </p:val>
                                        </p:tav>
                                      </p:tavLst>
                                    </p:anim>
                                    <p:anim calcmode="lin" valueType="num">
                                      <p:cBhvr additive="base">
                                        <p:cTn id="7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3" grpId="0"/>
      <p:bldP spid="95" grpId="0"/>
      <p:bldP spid="97"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own, Wood, Step, Ladder, Climb, High">
            <a:extLst>
              <a:ext uri="{FF2B5EF4-FFF2-40B4-BE49-F238E27FC236}">
                <a16:creationId xmlns:a16="http://schemas.microsoft.com/office/drawing/2014/main" id="{43DE7DF7-2D32-4B6B-94D0-C1F79F943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9" y="2135677"/>
            <a:ext cx="2317838" cy="4635675"/>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7" name="TextBox 6">
            <a:extLst>
              <a:ext uri="{FF2B5EF4-FFF2-40B4-BE49-F238E27FC236}">
                <a16:creationId xmlns:a16="http://schemas.microsoft.com/office/drawing/2014/main" id="{197B3DB2-5F74-4F9C-A333-D8184511B1DA}"/>
              </a:ext>
            </a:extLst>
          </p:cNvPr>
          <p:cNvSpPr txBox="1"/>
          <p:nvPr/>
        </p:nvSpPr>
        <p:spPr>
          <a:xfrm>
            <a:off x="7936753" y="6314378"/>
            <a:ext cx="19303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Today</a:t>
            </a:r>
            <a:r>
              <a:rPr kumimoji="0" lang="es-AR" sz="1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 am </a:t>
            </a:r>
            <a:r>
              <a:rPr kumimoji="0" lang="es-AR" sz="1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lost</a:t>
            </a:r>
            <a:r>
              <a:rPr kumimoji="0" lang="es-AR" sz="1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s-AR"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3" name="TextBox 12">
            <a:extLst>
              <a:ext uri="{FF2B5EF4-FFF2-40B4-BE49-F238E27FC236}">
                <a16:creationId xmlns:a16="http://schemas.microsoft.com/office/drawing/2014/main" id="{0919F724-B5A7-4EDF-AC86-956CD887D72E}"/>
              </a:ext>
            </a:extLst>
          </p:cNvPr>
          <p:cNvSpPr txBox="1"/>
          <p:nvPr/>
        </p:nvSpPr>
        <p:spPr>
          <a:xfrm>
            <a:off x="284178" y="269540"/>
            <a:ext cx="97449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tu</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compañero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y traduce la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frase</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al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4" name="TextBox 13">
            <a:extLst>
              <a:ext uri="{FF2B5EF4-FFF2-40B4-BE49-F238E27FC236}">
                <a16:creationId xmlns:a16="http://schemas.microsoft.com/office/drawing/2014/main" id="{E205B0B3-1373-4CD0-84D6-86D6E48D0921}"/>
              </a:ext>
            </a:extLst>
          </p:cNvPr>
          <p:cNvSpPr txBox="1"/>
          <p:nvPr/>
        </p:nvSpPr>
        <p:spPr>
          <a:xfrm>
            <a:off x="274670" y="856944"/>
            <a:ext cx="61590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climb to the top of the ladder?</a:t>
            </a:r>
          </a:p>
        </p:txBody>
      </p:sp>
      <p:sp>
        <p:nvSpPr>
          <p:cNvPr id="15" name="TextBox 14">
            <a:extLst>
              <a:ext uri="{FF2B5EF4-FFF2-40B4-BE49-F238E27FC236}">
                <a16:creationId xmlns:a16="http://schemas.microsoft.com/office/drawing/2014/main" id="{E1B9E19B-C312-4C7B-9B8A-8C18E40E9237}"/>
              </a:ext>
            </a:extLst>
          </p:cNvPr>
          <p:cNvSpPr txBox="1"/>
          <p:nvPr/>
        </p:nvSpPr>
        <p:spPr>
          <a:xfrm>
            <a:off x="3005065" y="1771491"/>
            <a:ext cx="7396577"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Your partner will ask you to translate a sentence.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Use the clues to translate the sentence.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Correcta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Climb up one step!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Incorrecta</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Start from the bottom again!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16" name="TextBox 15">
            <a:extLst>
              <a:ext uri="{FF2B5EF4-FFF2-40B4-BE49-F238E27FC236}">
                <a16:creationId xmlns:a16="http://schemas.microsoft.com/office/drawing/2014/main" id="{363B9A43-FAA3-4518-A0A8-8F0EE2D6B745}"/>
              </a:ext>
            </a:extLst>
          </p:cNvPr>
          <p:cNvSpPr txBox="1"/>
          <p:nvPr/>
        </p:nvSpPr>
        <p:spPr>
          <a:xfrm>
            <a:off x="2527852" y="6013684"/>
            <a:ext cx="34547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¡H_ l_!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E_t_y</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5122" name="Picture 2" descr="Check Mark, Checkbox, Check, Tick, Yes">
            <a:extLst>
              <a:ext uri="{FF2B5EF4-FFF2-40B4-BE49-F238E27FC236}">
                <a16:creationId xmlns:a16="http://schemas.microsoft.com/office/drawing/2014/main" id="{B2A9D3BE-006D-4B6D-82FF-80A8BBC0D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676" y="6115691"/>
            <a:ext cx="625583" cy="5732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191A446-E753-4C66-A1B2-40145DC10B4E}"/>
              </a:ext>
            </a:extLst>
          </p:cNvPr>
          <p:cNvSpPr txBox="1"/>
          <p:nvPr/>
        </p:nvSpPr>
        <p:spPr>
          <a:xfrm>
            <a:off x="2633730" y="6096703"/>
            <a:ext cx="3575628"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Hoy estoy perdido.</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19" name="Google Shape;319;p15" descr="Speech Icon, Voice, Talking, Audio, Speech">
            <a:extLst>
              <a:ext uri="{FF2B5EF4-FFF2-40B4-BE49-F238E27FC236}">
                <a16:creationId xmlns:a16="http://schemas.microsoft.com/office/drawing/2014/main" id="{41A97FA2-85FB-423E-BB14-FAD6CEDCB4F1}"/>
              </a:ext>
            </a:extLst>
          </p:cNvPr>
          <p:cNvPicPr preferRelativeResize="0"/>
          <p:nvPr/>
        </p:nvPicPr>
        <p:blipFill rotWithShape="1">
          <a:blip r:embed="rId4">
            <a:alphaModFix/>
          </a:blip>
          <a:srcRect/>
          <a:stretch/>
        </p:blipFill>
        <p:spPr>
          <a:xfrm>
            <a:off x="6006345" y="5843755"/>
            <a:ext cx="776168" cy="776168"/>
          </a:xfrm>
          <a:prstGeom prst="rect">
            <a:avLst/>
          </a:prstGeom>
          <a:noFill/>
          <a:ln>
            <a:noFill/>
          </a:ln>
        </p:spPr>
      </p:pic>
      <p:sp>
        <p:nvSpPr>
          <p:cNvPr id="17" name="Arrow: Curved Right 16">
            <a:extLst>
              <a:ext uri="{FF2B5EF4-FFF2-40B4-BE49-F238E27FC236}">
                <a16:creationId xmlns:a16="http://schemas.microsoft.com/office/drawing/2014/main" id="{B54665BA-9A9F-4E7F-AD00-AECB43D674E6}"/>
              </a:ext>
            </a:extLst>
          </p:cNvPr>
          <p:cNvSpPr/>
          <p:nvPr/>
        </p:nvSpPr>
        <p:spPr>
          <a:xfrm rot="10800000">
            <a:off x="6570790" y="5266453"/>
            <a:ext cx="864523" cy="1460951"/>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4" name="TextBox 23">
            <a:extLst>
              <a:ext uri="{FF2B5EF4-FFF2-40B4-BE49-F238E27FC236}">
                <a16:creationId xmlns:a16="http://schemas.microsoft.com/office/drawing/2014/main" id="{BCCFDBA0-02BD-401D-B290-37CB8E79BFAE}"/>
              </a:ext>
            </a:extLst>
          </p:cNvPr>
          <p:cNvSpPr txBox="1"/>
          <p:nvPr/>
        </p:nvSpPr>
        <p:spPr>
          <a:xfrm>
            <a:off x="4092033" y="4408610"/>
            <a:ext cx="37812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Take turns to be the teacher </a:t>
            </a: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a:t>
            </a:r>
            <a:endPar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27" name="TextBox 26">
            <a:extLst>
              <a:ext uri="{FF2B5EF4-FFF2-40B4-BE49-F238E27FC236}">
                <a16:creationId xmlns:a16="http://schemas.microsoft.com/office/drawing/2014/main" id="{EEEDBFA2-B32F-4C5E-8810-DAE4210B61FC}"/>
              </a:ext>
            </a:extLst>
          </p:cNvPr>
          <p:cNvSpPr txBox="1"/>
          <p:nvPr/>
        </p:nvSpPr>
        <p:spPr>
          <a:xfrm>
            <a:off x="3005065" y="3458435"/>
            <a:ext cx="6276974" cy="461665"/>
          </a:xfrm>
          <a:prstGeom prst="rect">
            <a:avLst/>
          </a:prstGeom>
          <a:solidFill>
            <a:srgbClr val="FF0066"/>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How high up can you get in one minute?</a:t>
            </a:r>
          </a:p>
        </p:txBody>
      </p:sp>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10990005" y="1033555"/>
            <a:ext cx="1059466" cy="345911"/>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
        <p:nvSpPr>
          <p:cNvPr id="3" name="Rectangle 2">
            <a:extLst>
              <a:ext uri="{FF2B5EF4-FFF2-40B4-BE49-F238E27FC236}">
                <a16:creationId xmlns:a16="http://schemas.microsoft.com/office/drawing/2014/main" id="{158885BC-3FC2-49D6-B2DD-8BA7E7E612EA}"/>
              </a:ext>
            </a:extLst>
          </p:cNvPr>
          <p:cNvSpPr/>
          <p:nvPr/>
        </p:nvSpPr>
        <p:spPr>
          <a:xfrm>
            <a:off x="9733113" y="6313368"/>
            <a:ext cx="25827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Wingdings" panose="05000000000000000000" pitchFamily="2" charset="2"/>
              </a:rPr>
              <a:t> </a:t>
            </a:r>
            <a:r>
              <a:rPr lang="es-AR" sz="1800" dirty="0">
                <a:solidFill>
                  <a:srgbClr val="002060"/>
                </a:solidFill>
                <a:latin typeface="Century Gothic" panose="020B0502020202020204" pitchFamily="34" charset="0"/>
                <a:sym typeface="Wingdings" panose="05000000000000000000" pitchFamily="2" charset="2"/>
              </a:rPr>
              <a:t>Hoy estoy perdido.</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319574D6-FFF6-46D3-A32E-ABB1E41EC492}"/>
              </a:ext>
            </a:extLst>
          </p:cNvPr>
          <p:cNvPicPr>
            <a:picLocks noChangeAspect="1"/>
          </p:cNvPicPr>
          <p:nvPr/>
        </p:nvPicPr>
        <p:blipFill>
          <a:blip r:embed="rId6"/>
          <a:stretch>
            <a:fillRect/>
          </a:stretch>
        </p:blipFill>
        <p:spPr>
          <a:xfrm>
            <a:off x="8569354" y="4243514"/>
            <a:ext cx="3237303" cy="1953021"/>
          </a:xfrm>
          <a:prstGeom prst="rect">
            <a:avLst/>
          </a:prstGeom>
        </p:spPr>
      </p:pic>
      <p:pic>
        <p:nvPicPr>
          <p:cNvPr id="8" name="Picture 7">
            <a:extLst>
              <a:ext uri="{FF2B5EF4-FFF2-40B4-BE49-F238E27FC236}">
                <a16:creationId xmlns:a16="http://schemas.microsoft.com/office/drawing/2014/main" id="{5DD259A2-C110-4F61-8605-2FDED9833CC7}"/>
              </a:ext>
            </a:extLst>
          </p:cNvPr>
          <p:cNvPicPr>
            <a:picLocks noChangeAspect="1"/>
          </p:cNvPicPr>
          <p:nvPr/>
        </p:nvPicPr>
        <p:blipFill>
          <a:blip r:embed="rId7"/>
          <a:stretch>
            <a:fillRect/>
          </a:stretch>
        </p:blipFill>
        <p:spPr>
          <a:xfrm>
            <a:off x="8543959" y="4060190"/>
            <a:ext cx="3237303" cy="2159568"/>
          </a:xfrm>
          <a:prstGeom prst="rect">
            <a:avLst/>
          </a:prstGeom>
        </p:spPr>
      </p:pic>
    </p:spTree>
    <p:extLst>
      <p:ext uri="{BB962C8B-B14F-4D97-AF65-F5344CB8AC3E}">
        <p14:creationId xmlns:p14="http://schemas.microsoft.com/office/powerpoint/2010/main" val="11873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122"/>
                                        </p:tgtEl>
                                        <p:attrNameLst>
                                          <p:attrName>style.visibility</p:attrName>
                                        </p:attrNameLst>
                                      </p:cBhvr>
                                      <p:to>
                                        <p:strVal val="visible"/>
                                      </p:to>
                                    </p:set>
                                    <p:anim calcmode="lin" valueType="num">
                                      <p:cBhvr additive="base">
                                        <p:cTn id="45" dur="500" fill="hold"/>
                                        <p:tgtEl>
                                          <p:spTgt spid="5122"/>
                                        </p:tgtEl>
                                        <p:attrNameLst>
                                          <p:attrName>ppt_x</p:attrName>
                                        </p:attrNameLst>
                                      </p:cBhvr>
                                      <p:tavLst>
                                        <p:tav tm="0">
                                          <p:val>
                                            <p:strVal val="#ppt_x"/>
                                          </p:val>
                                        </p:tav>
                                        <p:tav tm="100000">
                                          <p:val>
                                            <p:strVal val="#ppt_x"/>
                                          </p:val>
                                        </p:tav>
                                      </p:tavLst>
                                    </p:anim>
                                    <p:anim calcmode="lin" valueType="num">
                                      <p:cBhvr additive="base">
                                        <p:cTn id="4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3" end="3"/>
                                            </p:txEl>
                                          </p:spTgt>
                                        </p:tgtEl>
                                        <p:attrNameLst>
                                          <p:attrName>style.visibility</p:attrName>
                                        </p:attrNameLst>
                                      </p:cBhvr>
                                      <p:to>
                                        <p:strVal val="visible"/>
                                      </p:to>
                                    </p:set>
                                    <p:anim calcmode="lin" valueType="num">
                                      <p:cBhvr additive="base">
                                        <p:cTn id="67"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animBg="1"/>
      <p:bldP spid="17" grpId="0" animBg="1"/>
      <p:bldP spid="24" grpId="0"/>
      <p:bldP spid="2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own, Wood, Step, Ladder, Climb, High">
            <a:extLst>
              <a:ext uri="{FF2B5EF4-FFF2-40B4-BE49-F238E27FC236}">
                <a16:creationId xmlns:a16="http://schemas.microsoft.com/office/drawing/2014/main" id="{43DE7DF7-2D32-4B6B-94D0-C1F79F943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9" y="1945177"/>
            <a:ext cx="2317838" cy="4635675"/>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284178" y="364790"/>
            <a:ext cx="97802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tu</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compañero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y traduce la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frase</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al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4" name="TextBox 13">
            <a:extLst>
              <a:ext uri="{FF2B5EF4-FFF2-40B4-BE49-F238E27FC236}">
                <a16:creationId xmlns:a16="http://schemas.microsoft.com/office/drawing/2014/main" id="{E205B0B3-1373-4CD0-84D6-86D6E48D0921}"/>
              </a:ext>
            </a:extLst>
          </p:cNvPr>
          <p:cNvSpPr txBox="1"/>
          <p:nvPr/>
        </p:nvSpPr>
        <p:spPr>
          <a:xfrm>
            <a:off x="274670" y="856944"/>
            <a:ext cx="61590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climb to the top of the ladder?</a:t>
            </a:r>
          </a:p>
        </p:txBody>
      </p:sp>
      <p:sp>
        <p:nvSpPr>
          <p:cNvPr id="16" name="TextBox 15">
            <a:extLst>
              <a:ext uri="{FF2B5EF4-FFF2-40B4-BE49-F238E27FC236}">
                <a16:creationId xmlns:a16="http://schemas.microsoft.com/office/drawing/2014/main" id="{363B9A43-FAA3-4518-A0A8-8F0EE2D6B745}"/>
              </a:ext>
            </a:extLst>
          </p:cNvPr>
          <p:cNvSpPr txBox="1"/>
          <p:nvPr/>
        </p:nvSpPr>
        <p:spPr>
          <a:xfrm>
            <a:off x="2527852" y="6013684"/>
            <a:ext cx="34547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¡H_ l_!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E_t_y</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5122" name="Picture 2" descr="Check Mark, Checkbox, Check, Tick, Yes">
            <a:extLst>
              <a:ext uri="{FF2B5EF4-FFF2-40B4-BE49-F238E27FC236}">
                <a16:creationId xmlns:a16="http://schemas.microsoft.com/office/drawing/2014/main" id="{B2A9D3BE-006D-4B6D-82FF-80A8BBC0D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676" y="5925191"/>
            <a:ext cx="625583" cy="5732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191A446-E753-4C66-A1B2-40145DC10B4E}"/>
              </a:ext>
            </a:extLst>
          </p:cNvPr>
          <p:cNvSpPr txBox="1"/>
          <p:nvPr/>
        </p:nvSpPr>
        <p:spPr>
          <a:xfrm>
            <a:off x="2633730" y="6001453"/>
            <a:ext cx="328241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¡Hola!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19" name="Google Shape;319;p15" descr="Speech Icon, Voice, Talking, Audio, Speech">
            <a:extLst>
              <a:ext uri="{FF2B5EF4-FFF2-40B4-BE49-F238E27FC236}">
                <a16:creationId xmlns:a16="http://schemas.microsoft.com/office/drawing/2014/main" id="{41A97FA2-85FB-423E-BB14-FAD6CEDCB4F1}"/>
              </a:ext>
            </a:extLst>
          </p:cNvPr>
          <p:cNvPicPr preferRelativeResize="0"/>
          <p:nvPr/>
        </p:nvPicPr>
        <p:blipFill rotWithShape="1">
          <a:blip r:embed="rId4">
            <a:alphaModFix/>
          </a:blip>
          <a:srcRect/>
          <a:stretch/>
        </p:blipFill>
        <p:spPr>
          <a:xfrm>
            <a:off x="4561568" y="5744118"/>
            <a:ext cx="776168" cy="776168"/>
          </a:xfrm>
          <a:prstGeom prst="rect">
            <a:avLst/>
          </a:prstGeom>
          <a:noFill/>
          <a:ln>
            <a:noFill/>
          </a:ln>
        </p:spPr>
      </p:pic>
      <p:sp>
        <p:nvSpPr>
          <p:cNvPr id="17" name="Arrow: Curved Right 16">
            <a:extLst>
              <a:ext uri="{FF2B5EF4-FFF2-40B4-BE49-F238E27FC236}">
                <a16:creationId xmlns:a16="http://schemas.microsoft.com/office/drawing/2014/main" id="{B54665BA-9A9F-4E7F-AD00-AECB43D674E6}"/>
              </a:ext>
            </a:extLst>
          </p:cNvPr>
          <p:cNvSpPr/>
          <p:nvPr/>
        </p:nvSpPr>
        <p:spPr>
          <a:xfrm rot="10800000">
            <a:off x="5424442" y="5056217"/>
            <a:ext cx="864523" cy="1460951"/>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5E2C11EF-4859-4421-BB5D-B0C56C01CDFF}"/>
              </a:ext>
            </a:extLst>
          </p:cNvPr>
          <p:cNvSpPr txBox="1"/>
          <p:nvPr/>
        </p:nvSpPr>
        <p:spPr>
          <a:xfrm>
            <a:off x="7868336" y="1935652"/>
            <a:ext cx="2877372" cy="2123658"/>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Persona B</a:t>
            </a:r>
            <a:br>
              <a:rPr kumimoji="0" lang="en-GB"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br>
            <a:r>
              <a:rPr kumimoji="0" lang="en-GB"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is the teacher.</a:t>
            </a:r>
          </a:p>
        </p:txBody>
      </p:sp>
      <p:sp>
        <p:nvSpPr>
          <p:cNvPr id="22" name="Google Shape;387;p19">
            <a:extLst>
              <a:ext uri="{FF2B5EF4-FFF2-40B4-BE49-F238E27FC236}">
                <a16:creationId xmlns:a16="http://schemas.microsoft.com/office/drawing/2014/main" id="{09AF3126-26A9-41DB-945C-3215BE8B6EF4}"/>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lang="es-AR"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25" name="Google Shape;388;p19">
            <a:extLst>
              <a:ext uri="{FF2B5EF4-FFF2-40B4-BE49-F238E27FC236}">
                <a16:creationId xmlns:a16="http://schemas.microsoft.com/office/drawing/2014/main" id="{B255363F-2906-4A1D-82C6-ECB8F8588442}"/>
              </a:ext>
            </a:extLst>
          </p:cNvPr>
          <p:cNvSpPr/>
          <p:nvPr/>
        </p:nvSpPr>
        <p:spPr>
          <a:xfrm>
            <a:off x="11026324" y="194517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lang="es-AR"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BD0C0FFE-1A5D-4380-8191-F63EEF4C776D}"/>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A8C87E2-B4C7-4E66-925C-36DCFFF4E182}"/>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6A140654-454A-4321-A65C-1A4C3089E99E}"/>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2;p19">
            <a:extLst>
              <a:ext uri="{FF2B5EF4-FFF2-40B4-BE49-F238E27FC236}">
                <a16:creationId xmlns:a16="http://schemas.microsoft.com/office/drawing/2014/main" id="{9B0964A4-42B4-4AB8-BD7A-CED37B15225E}"/>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6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p>
        </p:txBody>
      </p:sp>
      <p:sp>
        <p:nvSpPr>
          <p:cNvPr id="30" name="Google Shape;393;p19">
            <a:extLst>
              <a:ext uri="{FF2B5EF4-FFF2-40B4-BE49-F238E27FC236}">
                <a16:creationId xmlns:a16="http://schemas.microsoft.com/office/drawing/2014/main" id="{B2CEA0DB-BF5D-4CB3-8967-657C65727387}"/>
              </a:ext>
            </a:extLst>
          </p:cNvPr>
          <p:cNvSpPr txBox="1"/>
          <p:nvPr/>
        </p:nvSpPr>
        <p:spPr>
          <a:xfrm>
            <a:off x="11665138" y="1989030"/>
            <a:ext cx="957385"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4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lang="es-AR"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394;p19">
            <a:extLst>
              <a:ext uri="{FF2B5EF4-FFF2-40B4-BE49-F238E27FC236}">
                <a16:creationId xmlns:a16="http://schemas.microsoft.com/office/drawing/2014/main" id="{124ACE59-2327-459C-AC89-66190438B614}"/>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4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lang="es-AR"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395;p19">
            <a:extLst>
              <a:ext uri="{FF2B5EF4-FFF2-40B4-BE49-F238E27FC236}">
                <a16:creationId xmlns:a16="http://schemas.microsoft.com/office/drawing/2014/main" id="{9E319A62-2A22-44F2-922D-6B98CDFF83E2}"/>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s-AR"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lang="es-A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0F51F63F-D844-4C24-B971-0BBC0603B93C}"/>
              </a:ext>
            </a:extLst>
          </p:cNvPr>
          <p:cNvSpPr>
            <a:spLocks noGrp="1"/>
          </p:cNvSpPr>
          <p:nvPr>
            <p:ph type="title"/>
          </p:nvPr>
        </p:nvSpPr>
        <p:spPr>
          <a:xfrm>
            <a:off x="11002404" y="1080819"/>
            <a:ext cx="1034668" cy="358456"/>
          </a:xfrm>
          <a:solidFill>
            <a:schemeClr val="accent3">
              <a:lumMod val="60000"/>
              <a:lumOff val="40000"/>
            </a:schemeClr>
          </a:solidFill>
        </p:spPr>
        <p:txBody>
          <a:bodyPr>
            <a:no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3036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25"/>
                                        </p:tgtEl>
                                        <p:attrNameLst>
                                          <p:attrName>ppt_y</p:attrName>
                                        </p:attrNameLst>
                                      </p:cBhvr>
                                      <p:tavLst>
                                        <p:tav tm="0">
                                          <p:val>
                                            <p:strVal val="#ppt_y"/>
                                          </p:val>
                                        </p:tav>
                                        <p:tav tm="100000">
                                          <p:val>
                                            <p:strVal val="#ppt_y+#ppt_h*1.125000"/>
                                          </p:val>
                                        </p:tav>
                                      </p:tavLst>
                                    </p:anim>
                                    <p:animEffect transition="out" filter="wipe(down)">
                                      <p:cBhvr>
                                        <p:cTn id="7" dur="59000"/>
                                        <p:tgtEl>
                                          <p:spTgt spid="25"/>
                                        </p:tgtEl>
                                      </p:cBhvr>
                                    </p:animEffect>
                                    <p:set>
                                      <p:cBhvr>
                                        <p:cTn id="8" dur="1" fill="hold">
                                          <p:stCondLst>
                                            <p:cond delay="58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rown, Wood, Step, Ladder, Climb, High">
            <a:extLst>
              <a:ext uri="{FF2B5EF4-FFF2-40B4-BE49-F238E27FC236}">
                <a16:creationId xmlns:a16="http://schemas.microsoft.com/office/drawing/2014/main" id="{43DE7DF7-2D32-4B6B-94D0-C1F79F943F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9" y="1945177"/>
            <a:ext cx="2317838" cy="4635675"/>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4">
            <a:alphaModFix/>
          </a:blip>
          <a:srcRect/>
          <a:stretch/>
        </p:blipFill>
        <p:spPr>
          <a:xfrm>
            <a:off x="11131654" y="207539"/>
            <a:ext cx="776168" cy="776168"/>
          </a:xfrm>
          <a:prstGeom prst="rect">
            <a:avLst/>
          </a:prstGeom>
          <a:noFill/>
          <a:ln>
            <a:noFill/>
          </a:ln>
        </p:spPr>
      </p:pic>
      <p:sp>
        <p:nvSpPr>
          <p:cNvPr id="13" name="TextBox 12">
            <a:extLst>
              <a:ext uri="{FF2B5EF4-FFF2-40B4-BE49-F238E27FC236}">
                <a16:creationId xmlns:a16="http://schemas.microsoft.com/office/drawing/2014/main" id="{0919F724-B5A7-4EDF-AC86-956CD887D72E}"/>
              </a:ext>
            </a:extLst>
          </p:cNvPr>
          <p:cNvSpPr txBox="1"/>
          <p:nvPr/>
        </p:nvSpPr>
        <p:spPr>
          <a:xfrm>
            <a:off x="284178" y="364790"/>
            <a:ext cx="97802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Escucha</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tu</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compañero</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&amp; traduce la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frase</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al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4" name="TextBox 13">
            <a:extLst>
              <a:ext uri="{FF2B5EF4-FFF2-40B4-BE49-F238E27FC236}">
                <a16:creationId xmlns:a16="http://schemas.microsoft.com/office/drawing/2014/main" id="{E205B0B3-1373-4CD0-84D6-86D6E48D0921}"/>
              </a:ext>
            </a:extLst>
          </p:cNvPr>
          <p:cNvSpPr txBox="1"/>
          <p:nvPr/>
        </p:nvSpPr>
        <p:spPr>
          <a:xfrm>
            <a:off x="274670" y="856944"/>
            <a:ext cx="61590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climb to the top of the ladder?</a:t>
            </a:r>
          </a:p>
        </p:txBody>
      </p:sp>
      <p:sp>
        <p:nvSpPr>
          <p:cNvPr id="16" name="TextBox 15">
            <a:extLst>
              <a:ext uri="{FF2B5EF4-FFF2-40B4-BE49-F238E27FC236}">
                <a16:creationId xmlns:a16="http://schemas.microsoft.com/office/drawing/2014/main" id="{363B9A43-FAA3-4518-A0A8-8F0EE2D6B745}"/>
              </a:ext>
            </a:extLst>
          </p:cNvPr>
          <p:cNvSpPr txBox="1"/>
          <p:nvPr/>
        </p:nvSpPr>
        <p:spPr>
          <a:xfrm>
            <a:off x="2527852" y="6013684"/>
            <a:ext cx="345479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¡H_ l_!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E_t_y</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_</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_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5122" name="Picture 2" descr="Check Mark, Checkbox, Check, Tick, Yes">
            <a:extLst>
              <a:ext uri="{FF2B5EF4-FFF2-40B4-BE49-F238E27FC236}">
                <a16:creationId xmlns:a16="http://schemas.microsoft.com/office/drawing/2014/main" id="{B2A9D3BE-006D-4B6D-82FF-80A8BBC0D0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676" y="5925191"/>
            <a:ext cx="625583" cy="5732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191A446-E753-4C66-A1B2-40145DC10B4E}"/>
              </a:ext>
            </a:extLst>
          </p:cNvPr>
          <p:cNvSpPr txBox="1"/>
          <p:nvPr/>
        </p:nvSpPr>
        <p:spPr>
          <a:xfrm>
            <a:off x="2633730" y="6001453"/>
            <a:ext cx="328241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¡Hola! ….</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19" name="Google Shape;319;p15" descr="Speech Icon, Voice, Talking, Audio, Speech">
            <a:extLst>
              <a:ext uri="{FF2B5EF4-FFF2-40B4-BE49-F238E27FC236}">
                <a16:creationId xmlns:a16="http://schemas.microsoft.com/office/drawing/2014/main" id="{41A97FA2-85FB-423E-BB14-FAD6CEDCB4F1}"/>
              </a:ext>
            </a:extLst>
          </p:cNvPr>
          <p:cNvPicPr preferRelativeResize="0"/>
          <p:nvPr/>
        </p:nvPicPr>
        <p:blipFill rotWithShape="1">
          <a:blip r:embed="rId4">
            <a:alphaModFix/>
          </a:blip>
          <a:srcRect/>
          <a:stretch/>
        </p:blipFill>
        <p:spPr>
          <a:xfrm>
            <a:off x="4561568" y="5744118"/>
            <a:ext cx="776168" cy="776168"/>
          </a:xfrm>
          <a:prstGeom prst="rect">
            <a:avLst/>
          </a:prstGeom>
          <a:noFill/>
          <a:ln>
            <a:noFill/>
          </a:ln>
        </p:spPr>
      </p:pic>
      <p:sp>
        <p:nvSpPr>
          <p:cNvPr id="17" name="Arrow: Curved Right 16">
            <a:extLst>
              <a:ext uri="{FF2B5EF4-FFF2-40B4-BE49-F238E27FC236}">
                <a16:creationId xmlns:a16="http://schemas.microsoft.com/office/drawing/2014/main" id="{B54665BA-9A9F-4E7F-AD00-AECB43D674E6}"/>
              </a:ext>
            </a:extLst>
          </p:cNvPr>
          <p:cNvSpPr/>
          <p:nvPr/>
        </p:nvSpPr>
        <p:spPr>
          <a:xfrm rot="10800000">
            <a:off x="5424442" y="5056217"/>
            <a:ext cx="864523" cy="1460951"/>
          </a:xfrm>
          <a:prstGeom prst="curved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5E2C11EF-4859-4421-BB5D-B0C56C01CDFF}"/>
              </a:ext>
            </a:extLst>
          </p:cNvPr>
          <p:cNvSpPr txBox="1"/>
          <p:nvPr/>
        </p:nvSpPr>
        <p:spPr>
          <a:xfrm>
            <a:off x="7868336" y="1935652"/>
            <a:ext cx="2978144" cy="2123658"/>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Persona A is the teacher.</a:t>
            </a:r>
          </a:p>
        </p:txBody>
      </p:sp>
      <p:sp>
        <p:nvSpPr>
          <p:cNvPr id="22" name="Google Shape;387;p19">
            <a:extLst>
              <a:ext uri="{FF2B5EF4-FFF2-40B4-BE49-F238E27FC236}">
                <a16:creationId xmlns:a16="http://schemas.microsoft.com/office/drawing/2014/main" id="{09AF3126-26A9-41DB-945C-3215BE8B6EF4}"/>
              </a:ext>
            </a:extLst>
          </p:cNvPr>
          <p:cNvSpPr/>
          <p:nvPr/>
        </p:nvSpPr>
        <p:spPr>
          <a:xfrm>
            <a:off x="11019720" y="1966131"/>
            <a:ext cx="502131" cy="4156257"/>
          </a:xfrm>
          <a:prstGeom prst="rect">
            <a:avLst/>
          </a:prstGeom>
          <a:solidFill>
            <a:srgbClr val="FF0066"/>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lang="es-AR"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25" name="Google Shape;388;p19">
            <a:extLst>
              <a:ext uri="{FF2B5EF4-FFF2-40B4-BE49-F238E27FC236}">
                <a16:creationId xmlns:a16="http://schemas.microsoft.com/office/drawing/2014/main" id="{B255363F-2906-4A1D-82C6-ECB8F8588442}"/>
              </a:ext>
            </a:extLst>
          </p:cNvPr>
          <p:cNvSpPr/>
          <p:nvPr/>
        </p:nvSpPr>
        <p:spPr>
          <a:xfrm>
            <a:off x="11026324" y="1945177"/>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lang="es-AR" sz="20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BD0C0FFE-1A5D-4380-8191-F63EEF4C776D}"/>
              </a:ext>
            </a:extLst>
          </p:cNvPr>
          <p:cNvCxnSpPr/>
          <p:nvPr/>
        </p:nvCxnSpPr>
        <p:spPr>
          <a:xfrm>
            <a:off x="11703092" y="1954703"/>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A8C87E2-B4C7-4E66-925C-36DCFFF4E182}"/>
              </a:ext>
            </a:extLst>
          </p:cNvPr>
          <p:cNvCxnSpPr/>
          <p:nvPr/>
        </p:nvCxnSpPr>
        <p:spPr>
          <a:xfrm>
            <a:off x="11680483" y="1935652"/>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6A140654-454A-4321-A65C-1A4C3089E99E}"/>
              </a:ext>
            </a:extLst>
          </p:cNvPr>
          <p:cNvCxnSpPr/>
          <p:nvPr/>
        </p:nvCxnSpPr>
        <p:spPr>
          <a:xfrm>
            <a:off x="11703093" y="6110961"/>
            <a:ext cx="216791"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2;p19">
            <a:extLst>
              <a:ext uri="{FF2B5EF4-FFF2-40B4-BE49-F238E27FC236}">
                <a16:creationId xmlns:a16="http://schemas.microsoft.com/office/drawing/2014/main" id="{9B0964A4-42B4-4AB8-BD7A-CED37B15225E}"/>
              </a:ext>
            </a:extLst>
          </p:cNvPr>
          <p:cNvSpPr txBox="1"/>
          <p:nvPr/>
        </p:nvSpPr>
        <p:spPr>
          <a:xfrm>
            <a:off x="11694763" y="3705745"/>
            <a:ext cx="278839"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6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p>
        </p:txBody>
      </p:sp>
      <p:sp>
        <p:nvSpPr>
          <p:cNvPr id="30" name="Google Shape;393;p19">
            <a:extLst>
              <a:ext uri="{FF2B5EF4-FFF2-40B4-BE49-F238E27FC236}">
                <a16:creationId xmlns:a16="http://schemas.microsoft.com/office/drawing/2014/main" id="{B2CEA0DB-BF5D-4CB3-8967-657C65727387}"/>
              </a:ext>
            </a:extLst>
          </p:cNvPr>
          <p:cNvSpPr txBox="1"/>
          <p:nvPr/>
        </p:nvSpPr>
        <p:spPr>
          <a:xfrm>
            <a:off x="11665138" y="1989030"/>
            <a:ext cx="957385"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4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60</a:t>
            </a:r>
            <a:endParaRPr kumimoji="0" lang="es-AR"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394;p19">
            <a:extLst>
              <a:ext uri="{FF2B5EF4-FFF2-40B4-BE49-F238E27FC236}">
                <a16:creationId xmlns:a16="http://schemas.microsoft.com/office/drawing/2014/main" id="{124ACE59-2327-459C-AC89-66190438B614}"/>
              </a:ext>
            </a:extLst>
          </p:cNvPr>
          <p:cNvSpPr txBox="1"/>
          <p:nvPr/>
        </p:nvSpPr>
        <p:spPr>
          <a:xfrm>
            <a:off x="11728907" y="5704692"/>
            <a:ext cx="87261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s-AR" sz="14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lang="es-AR"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395;p19">
            <a:extLst>
              <a:ext uri="{FF2B5EF4-FFF2-40B4-BE49-F238E27FC236}">
                <a16:creationId xmlns:a16="http://schemas.microsoft.com/office/drawing/2014/main" id="{9E319A62-2A22-44F2-922D-6B98CDFF83E2}"/>
              </a:ext>
            </a:extLst>
          </p:cNvPr>
          <p:cNvSpPr/>
          <p:nvPr/>
        </p:nvSpPr>
        <p:spPr>
          <a:xfrm>
            <a:off x="10914870" y="6341381"/>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s-AR"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lang="es-A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23907963-061F-43B0-BA59-F3F1AABCF219}"/>
              </a:ext>
            </a:extLst>
          </p:cNvPr>
          <p:cNvSpPr>
            <a:spLocks noGrp="1"/>
          </p:cNvSpPr>
          <p:nvPr>
            <p:ph type="title"/>
          </p:nvPr>
        </p:nvSpPr>
        <p:spPr>
          <a:xfrm>
            <a:off x="11032760" y="1051932"/>
            <a:ext cx="994183" cy="400110"/>
          </a:xfrm>
          <a:solidFill>
            <a:schemeClr val="accent3">
              <a:lumMod val="60000"/>
              <a:lumOff val="40000"/>
            </a:schemeClr>
          </a:solidFill>
        </p:spPr>
        <p:txBody>
          <a:bodyPr>
            <a:normAutofit/>
          </a:bodyPr>
          <a:lstStyle/>
          <a:p>
            <a:pPr algn="ctr"/>
            <a:r>
              <a:rPr lang="en-GB" sz="2000" b="1" dirty="0" err="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4152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9000"/>
                                        <p:tgtEl>
                                          <p:spTgt spid="25"/>
                                        </p:tgtEl>
                                        <p:attrNameLst>
                                          <p:attrName>ppt_y</p:attrName>
                                        </p:attrNameLst>
                                      </p:cBhvr>
                                      <p:tavLst>
                                        <p:tav tm="0">
                                          <p:val>
                                            <p:strVal val="#ppt_y"/>
                                          </p:val>
                                        </p:tav>
                                        <p:tav tm="100000">
                                          <p:val>
                                            <p:strVal val="#ppt_y+#ppt_h*1.125000"/>
                                          </p:val>
                                        </p:tav>
                                      </p:tavLst>
                                    </p:anim>
                                    <p:animEffect transition="out" filter="wipe(down)">
                                      <p:cBhvr>
                                        <p:cTn id="7" dur="59000"/>
                                        <p:tgtEl>
                                          <p:spTgt spid="25"/>
                                        </p:tgtEl>
                                      </p:cBhvr>
                                    </p:animEffect>
                                    <p:set>
                                      <p:cBhvr>
                                        <p:cTn id="8" dur="1" fill="hold">
                                          <p:stCondLst>
                                            <p:cond delay="58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8" descr="Jigsaw, Puzzle, Piece, Game, Concept, Solution"/>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2" name="Google Shape;171;p8">
            <a:extLst>
              <a:ext uri="{FF2B5EF4-FFF2-40B4-BE49-F238E27FC236}">
                <a16:creationId xmlns:a16="http://schemas.microsoft.com/office/drawing/2014/main" id="{92522553-DABF-48FE-BB36-264FCD27923A}"/>
              </a:ext>
            </a:extLst>
          </p:cNvPr>
          <p:cNvSpPr txBox="1"/>
          <p:nvPr/>
        </p:nvSpPr>
        <p:spPr>
          <a:xfrm>
            <a:off x="184731" y="1216537"/>
            <a:ext cx="10813505"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0" fontAlgn="base" latinLnBrk="0" hangingPunct="0">
              <a:lnSpc>
                <a:spcPct val="100000"/>
              </a:lnSpc>
              <a:spcBef>
                <a:spcPct val="0"/>
              </a:spcBef>
              <a:spcAft>
                <a:spcPct val="0"/>
              </a:spcAft>
              <a:buClrTx/>
              <a:buSzTx/>
              <a:buFont typeface="Arial"/>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In Spanish,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cs typeface="Arial"/>
                <a:sym typeface="Arial"/>
              </a:rPr>
              <a:t>adjectives change </a:t>
            </a: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cs typeface="Arial"/>
                <a:sym typeface="Arial"/>
              </a:rPr>
              <a:t>depending on whether the person or animal they describe is male or female. </a:t>
            </a:r>
          </a:p>
        </p:txBody>
      </p:sp>
      <p:sp>
        <p:nvSpPr>
          <p:cNvPr id="24" name="Google Shape;171;p8">
            <a:extLst>
              <a:ext uri="{FF2B5EF4-FFF2-40B4-BE49-F238E27FC236}">
                <a16:creationId xmlns:a16="http://schemas.microsoft.com/office/drawing/2014/main" id="{9C65EEB7-6FFB-4A86-ACBC-A46F4DBAC669}"/>
              </a:ext>
            </a:extLst>
          </p:cNvPr>
          <p:cNvSpPr txBox="1"/>
          <p:nvPr/>
        </p:nvSpPr>
        <p:spPr>
          <a:xfrm>
            <a:off x="177883" y="2530306"/>
            <a:ext cx="12014117"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Adjectives</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that are masculine (end in ‘</a:t>
            </a: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o</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change to an ‘</a:t>
            </a:r>
            <a:r>
              <a:rPr kumimoji="0" lang="en-GB" sz="2800" b="1" i="0" u="none" strike="noStrike" kern="0" cap="none" spc="0" normalizeH="0" baseline="0" noProof="0" dirty="0">
                <a:ln>
                  <a:noFill/>
                </a:ln>
                <a:solidFill>
                  <a:srgbClr val="FF0000"/>
                </a:solidFill>
                <a:effectLst/>
                <a:uLnTx/>
                <a:uFillTx/>
                <a:latin typeface="Century Gothic" panose="020B0502020202020204" pitchFamily="34" charset="0"/>
                <a:cs typeface="Arial"/>
                <a:sym typeface="Arial"/>
              </a:rPr>
              <a: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when the person or animal being described is female.</a:t>
            </a:r>
          </a:p>
        </p:txBody>
      </p:sp>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270528"/>
            <a:ext cx="10515600" cy="770175"/>
          </a:xfrm>
        </p:spPr>
        <p:txBody>
          <a:bodyPr>
            <a:normAutofit/>
          </a:bodyPr>
          <a:lstStyle/>
          <a:p>
            <a:r>
              <a:rPr lang="en-GB" sz="3600" b="1" dirty="0">
                <a:solidFill>
                  <a:srgbClr val="1E4E79"/>
                </a:solidFill>
                <a:latin typeface="Century Gothic"/>
                <a:ea typeface="Century Gothic"/>
                <a:cs typeface="Century Gothic"/>
                <a:sym typeface="Century Gothic"/>
              </a:rPr>
              <a:t>Gender and agreement on adjectives</a:t>
            </a:r>
            <a:endParaRPr lang="en-GB" sz="3600" dirty="0"/>
          </a:p>
        </p:txBody>
      </p:sp>
      <p:sp>
        <p:nvSpPr>
          <p:cNvPr id="14" name="Google Shape;172;p8">
            <a:extLst>
              <a:ext uri="{FF2B5EF4-FFF2-40B4-BE49-F238E27FC236}">
                <a16:creationId xmlns:a16="http://schemas.microsoft.com/office/drawing/2014/main" id="{BEEB45D2-8C75-48F8-B41B-858A9B391863}"/>
              </a:ext>
            </a:extLst>
          </p:cNvPr>
          <p:cNvSpPr txBox="1"/>
          <p:nvPr/>
        </p:nvSpPr>
        <p:spPr>
          <a:xfrm>
            <a:off x="445741" y="4902382"/>
            <a:ext cx="490969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está</a:t>
            </a:r>
            <a:r>
              <a:rPr lang="en-GB" sz="2800" i="0" u="none" strike="noStrike" cap="none" dirty="0">
                <a:solidFill>
                  <a:srgbClr val="002060"/>
                </a:solidFill>
                <a:latin typeface="Century Gothic"/>
                <a:ea typeface="Century Gothic"/>
                <a:cs typeface="Century Gothic"/>
                <a:sym typeface="Century Gothic"/>
              </a:rPr>
              <a:t> </a:t>
            </a:r>
            <a:r>
              <a:rPr lang="en-GB" sz="2800" i="0" u="none" strike="noStrike" cap="none" dirty="0" err="1">
                <a:solidFill>
                  <a:srgbClr val="002060"/>
                </a:solidFill>
                <a:latin typeface="Century Gothic"/>
                <a:ea typeface="Century Gothic"/>
                <a:cs typeface="Century Gothic"/>
                <a:sym typeface="Century Gothic"/>
              </a:rPr>
              <a:t>enferm</a:t>
            </a:r>
            <a:r>
              <a:rPr lang="en-GB" sz="2800" b="1" i="0" u="none" strike="noStrike" cap="none" dirty="0" err="1">
                <a:solidFill>
                  <a:srgbClr val="0070C0"/>
                </a:solidFill>
                <a:latin typeface="Century Gothic"/>
                <a:ea typeface="Century Gothic"/>
                <a:cs typeface="Century Gothic"/>
                <a:sym typeface="Century Gothic"/>
              </a:rPr>
              <a:t>o</a:t>
            </a:r>
            <a:r>
              <a:rPr lang="en-GB" sz="2800" i="0" u="none" strike="noStrike" cap="none" dirty="0">
                <a:solidFill>
                  <a:srgbClr val="002060"/>
                </a:solidFill>
                <a:latin typeface="Century Gothic"/>
                <a:ea typeface="Century Gothic"/>
                <a:cs typeface="Century Gothic"/>
                <a:sym typeface="Century Gothic"/>
              </a:rPr>
              <a:t>.</a:t>
            </a:r>
            <a:endParaRPr dirty="0">
              <a:solidFill>
                <a:srgbClr val="002060"/>
              </a:solidFill>
            </a:endParaRPr>
          </a:p>
        </p:txBody>
      </p:sp>
      <p:sp>
        <p:nvSpPr>
          <p:cNvPr id="15" name="Google Shape;174;p8">
            <a:extLst>
              <a:ext uri="{FF2B5EF4-FFF2-40B4-BE49-F238E27FC236}">
                <a16:creationId xmlns:a16="http://schemas.microsoft.com/office/drawing/2014/main" id="{0F173889-B797-4EB8-980F-0EFA16BFF8DA}"/>
              </a:ext>
            </a:extLst>
          </p:cNvPr>
          <p:cNvSpPr txBox="1"/>
          <p:nvPr/>
        </p:nvSpPr>
        <p:spPr>
          <a:xfrm>
            <a:off x="6219955" y="4902382"/>
            <a:ext cx="5043421"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2800" i="0" u="none" strike="noStrike" cap="none"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está</a:t>
            </a:r>
            <a:r>
              <a:rPr lang="en-GB" sz="2800" dirty="0">
                <a:solidFill>
                  <a:srgbClr val="002060"/>
                </a:solidFill>
                <a:latin typeface="Century Gothic"/>
                <a:ea typeface="Century Gothic"/>
                <a:cs typeface="Century Gothic"/>
                <a:sym typeface="Century Gothic"/>
              </a:rPr>
              <a:t> </a:t>
            </a:r>
            <a:r>
              <a:rPr lang="en-GB" sz="2800" dirty="0" err="1">
                <a:solidFill>
                  <a:srgbClr val="002060"/>
                </a:solidFill>
                <a:latin typeface="Century Gothic"/>
                <a:ea typeface="Century Gothic"/>
                <a:cs typeface="Century Gothic"/>
                <a:sym typeface="Century Gothic"/>
              </a:rPr>
              <a:t>enferm</a:t>
            </a:r>
            <a:r>
              <a:rPr lang="en-GB" sz="2800" b="1" dirty="0" err="1">
                <a:solidFill>
                  <a:srgbClr val="FF0000"/>
                </a:solidFill>
                <a:latin typeface="Century Gothic"/>
                <a:ea typeface="Century Gothic"/>
                <a:cs typeface="Century Gothic"/>
                <a:sym typeface="Century Gothic"/>
              </a:rPr>
              <a:t>a</a:t>
            </a:r>
            <a:r>
              <a:rPr lang="en-GB" sz="2800" dirty="0">
                <a:solidFill>
                  <a:srgbClr val="002060"/>
                </a:solidFill>
                <a:latin typeface="Century Gothic"/>
                <a:ea typeface="Century Gothic"/>
                <a:cs typeface="Century Gothic"/>
                <a:sym typeface="Century Gothic"/>
              </a:rPr>
              <a:t>.</a:t>
            </a:r>
            <a:endParaRPr dirty="0">
              <a:solidFill>
                <a:srgbClr val="002060"/>
              </a:solidFill>
            </a:endParaRPr>
          </a:p>
        </p:txBody>
      </p:sp>
      <p:pic>
        <p:nvPicPr>
          <p:cNvPr id="16" name="Google Shape;183;p8">
            <a:extLst>
              <a:ext uri="{FF2B5EF4-FFF2-40B4-BE49-F238E27FC236}">
                <a16:creationId xmlns:a16="http://schemas.microsoft.com/office/drawing/2014/main" id="{DCCF1A2C-B2B1-4A34-9E1A-D71B280E9117}"/>
              </a:ext>
            </a:extLst>
          </p:cNvPr>
          <p:cNvPicPr preferRelativeResize="0"/>
          <p:nvPr/>
        </p:nvPicPr>
        <p:blipFill rotWithShape="1">
          <a:blip r:embed="rId4">
            <a:alphaModFix/>
          </a:blip>
          <a:srcRect/>
          <a:stretch/>
        </p:blipFill>
        <p:spPr>
          <a:xfrm>
            <a:off x="476637" y="5436734"/>
            <a:ext cx="634523" cy="671647"/>
          </a:xfrm>
          <a:prstGeom prst="rect">
            <a:avLst/>
          </a:prstGeom>
          <a:noFill/>
          <a:ln>
            <a:noFill/>
          </a:ln>
        </p:spPr>
      </p:pic>
      <p:sp>
        <p:nvSpPr>
          <p:cNvPr id="17" name="Google Shape;172;p8">
            <a:extLst>
              <a:ext uri="{FF2B5EF4-FFF2-40B4-BE49-F238E27FC236}">
                <a16:creationId xmlns:a16="http://schemas.microsoft.com/office/drawing/2014/main" id="{28B3B194-81F3-4188-8A32-C2A88850D11A}"/>
              </a:ext>
            </a:extLst>
          </p:cNvPr>
          <p:cNvSpPr txBox="1"/>
          <p:nvPr/>
        </p:nvSpPr>
        <p:spPr>
          <a:xfrm>
            <a:off x="1065391" y="5528837"/>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err="1">
                <a:solidFill>
                  <a:srgbClr val="002060"/>
                </a:solidFill>
                <a:latin typeface="Century Gothic"/>
                <a:ea typeface="Century Gothic"/>
                <a:cs typeface="Century Gothic"/>
                <a:sym typeface="Century Gothic"/>
              </a:rPr>
              <a:t>Pancho</a:t>
            </a:r>
            <a:r>
              <a:rPr lang="en-GB" sz="2800" i="0" u="none" strike="noStrike" cap="none" dirty="0">
                <a:solidFill>
                  <a:srgbClr val="002060"/>
                </a:solidFill>
                <a:latin typeface="Century Gothic"/>
                <a:ea typeface="Century Gothic"/>
                <a:cs typeface="Century Gothic"/>
                <a:sym typeface="Century Gothic"/>
              </a:rPr>
              <a:t> is ill.</a:t>
            </a:r>
            <a:endParaRPr dirty="0">
              <a:solidFill>
                <a:srgbClr val="002060"/>
              </a:solidFill>
            </a:endParaRPr>
          </a:p>
        </p:txBody>
      </p:sp>
      <p:pic>
        <p:nvPicPr>
          <p:cNvPr id="18" name="Google Shape;183;p8">
            <a:extLst>
              <a:ext uri="{FF2B5EF4-FFF2-40B4-BE49-F238E27FC236}">
                <a16:creationId xmlns:a16="http://schemas.microsoft.com/office/drawing/2014/main" id="{65252214-E2DB-4124-B37E-0EF1C3F69FCE}"/>
              </a:ext>
            </a:extLst>
          </p:cNvPr>
          <p:cNvPicPr preferRelativeResize="0"/>
          <p:nvPr/>
        </p:nvPicPr>
        <p:blipFill rotWithShape="1">
          <a:blip r:embed="rId4">
            <a:alphaModFix/>
          </a:blip>
          <a:srcRect/>
          <a:stretch/>
        </p:blipFill>
        <p:spPr>
          <a:xfrm>
            <a:off x="6134706" y="5469035"/>
            <a:ext cx="634523" cy="671647"/>
          </a:xfrm>
          <a:prstGeom prst="rect">
            <a:avLst/>
          </a:prstGeom>
          <a:noFill/>
          <a:ln>
            <a:noFill/>
          </a:ln>
        </p:spPr>
      </p:pic>
      <p:sp>
        <p:nvSpPr>
          <p:cNvPr id="19" name="Google Shape;172;p8">
            <a:extLst>
              <a:ext uri="{FF2B5EF4-FFF2-40B4-BE49-F238E27FC236}">
                <a16:creationId xmlns:a16="http://schemas.microsoft.com/office/drawing/2014/main" id="{74E0DB59-AFD9-45B1-B9A4-1F9A07705506}"/>
              </a:ext>
            </a:extLst>
          </p:cNvPr>
          <p:cNvSpPr txBox="1"/>
          <p:nvPr/>
        </p:nvSpPr>
        <p:spPr>
          <a:xfrm>
            <a:off x="6723460" y="5561138"/>
            <a:ext cx="32737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ea typeface="Century Gothic"/>
                <a:cs typeface="Century Gothic"/>
                <a:sym typeface="Century Gothic"/>
              </a:rPr>
              <a:t>Manchita</a:t>
            </a:r>
            <a:r>
              <a:rPr lang="en-GB" sz="2800" dirty="0">
                <a:solidFill>
                  <a:srgbClr val="002060"/>
                </a:solidFill>
                <a:latin typeface="Century Gothic"/>
                <a:ea typeface="Century Gothic"/>
                <a:cs typeface="Century Gothic"/>
                <a:sym typeface="Century Gothic"/>
              </a:rPr>
              <a:t> is ill.</a:t>
            </a:r>
            <a:endParaRPr dirty="0">
              <a:solidFill>
                <a:srgbClr val="002060"/>
              </a:solidFill>
            </a:endParaRPr>
          </a:p>
        </p:txBody>
      </p:sp>
      <p:pic>
        <p:nvPicPr>
          <p:cNvPr id="20" name="Picture 19">
            <a:extLst>
              <a:ext uri="{FF2B5EF4-FFF2-40B4-BE49-F238E27FC236}">
                <a16:creationId xmlns:a16="http://schemas.microsoft.com/office/drawing/2014/main" id="{CACA51B1-A204-44B6-9048-57CD0F9B4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9450" y="4082132"/>
            <a:ext cx="1042470" cy="1446705"/>
          </a:xfrm>
          <a:prstGeom prst="rect">
            <a:avLst/>
          </a:prstGeom>
        </p:spPr>
      </p:pic>
      <p:pic>
        <p:nvPicPr>
          <p:cNvPr id="21" name="Picture 20">
            <a:extLst>
              <a:ext uri="{FF2B5EF4-FFF2-40B4-BE49-F238E27FC236}">
                <a16:creationId xmlns:a16="http://schemas.microsoft.com/office/drawing/2014/main" id="{6264D1FD-AA66-419C-8A0C-7584A91B5CDF}"/>
              </a:ext>
            </a:extLst>
          </p:cNvPr>
          <p:cNvPicPr>
            <a:picLocks noChangeAspect="1"/>
          </p:cNvPicPr>
          <p:nvPr/>
        </p:nvPicPr>
        <p:blipFill>
          <a:blip r:embed="rId6"/>
          <a:stretch>
            <a:fillRect/>
          </a:stretch>
        </p:blipFill>
        <p:spPr>
          <a:xfrm rot="21086630">
            <a:off x="10707006" y="4089834"/>
            <a:ext cx="1031370" cy="1431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1976</TotalTime>
  <Words>2234</Words>
  <Application>Microsoft Office PowerPoint</Application>
  <PresentationFormat>Widescreen</PresentationFormat>
  <Paragraphs>476</Paragraphs>
  <Slides>27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docs-Century Gothic</vt:lpstr>
      <vt:lpstr>Segoe Print</vt:lpstr>
      <vt:lpstr>Century Gothic</vt:lpstr>
      <vt:lpstr>Wingdings</vt:lpstr>
      <vt:lpstr>Montserrat Medium</vt:lpstr>
      <vt:lpstr>Calibri</vt:lpstr>
      <vt:lpstr>Arial</vt:lpstr>
      <vt:lpstr>Modern Love</vt:lpstr>
      <vt:lpstr>Quattrocento Sans</vt:lpstr>
      <vt:lpstr>Office Theme</vt:lpstr>
      <vt:lpstr>PowerPoint Presentation</vt:lpstr>
      <vt:lpstr>Describing me and others</vt:lpstr>
      <vt:lpstr>[i]</vt:lpstr>
      <vt:lpstr>escuchar</vt:lpstr>
      <vt:lpstr>vocabulario</vt:lpstr>
      <vt:lpstr>hablar</vt:lpstr>
      <vt:lpstr>hablar</vt:lpstr>
      <vt:lpstr>hablar</vt:lpstr>
      <vt:lpstr>Gender and agreement on adjectives</vt:lpstr>
      <vt:lpstr>leer</vt:lpstr>
      <vt:lpstr>leer</vt:lpstr>
      <vt:lpstr>leer</vt:lpstr>
      <vt:lpstr>leer</vt:lpstr>
      <vt:lpstr>leer</vt:lpstr>
      <vt:lpstr>escuchar</vt:lpstr>
      <vt:lpstr>hablar</vt:lpstr>
      <vt:lpstr>hablar</vt:lpstr>
      <vt:lpstr>hablar</vt:lpstr>
      <vt:lpstr>hablar</vt:lpstr>
      <vt:lpstr>hablar</vt:lpstr>
      <vt:lpstr>hablar</vt:lpstr>
      <vt:lpstr>hablar</vt:lpstr>
      <vt:lpstr>hablar</vt:lpstr>
      <vt:lpstr>vocabulario</vt:lpstr>
      <vt:lpstr>¡adiós!</vt:lpstr>
      <vt:lpstr>Persona A</vt:lpstr>
      <vt:lpstr>Persona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36</cp:revision>
  <dcterms:created xsi:type="dcterms:W3CDTF">2021-02-10T11:12:47Z</dcterms:created>
  <dcterms:modified xsi:type="dcterms:W3CDTF">2021-07-13T15:54:36Z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