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7" r:id="rId3"/>
    <p:sldId id="271" r:id="rId4"/>
    <p:sldId id="258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ADD2E"/>
    <a:srgbClr val="00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58402" autoAdjust="0"/>
  </p:normalViewPr>
  <p:slideViewPr>
    <p:cSldViewPr snapToGrid="0">
      <p:cViewPr varScale="1">
        <p:scale>
          <a:sx n="50" d="100"/>
          <a:sy n="50" d="100"/>
        </p:scale>
        <p:origin x="153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6FDF-6F2C-450E-BA22-F4E1791EA858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A7739-868E-4B71-A155-12F823C9A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Artwork by Steve Clarke. Pronoun pictures from NCELP (www.ncelp.org). All additional pictures selected from </a:t>
            </a:r>
            <a:r>
              <a:rPr lang="en-GB" dirty="0" err="1"/>
              <a:t>Pixabay</a:t>
            </a:r>
            <a:r>
              <a:rPr lang="en-GB" dirty="0"/>
              <a:t> and are available under a Creative Commons license, no attribution required.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Frequency of new vocabulary and phonics: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[u] </a:t>
            </a:r>
            <a:r>
              <a:rPr lang="en-GB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 word: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universe </a:t>
            </a:r>
            <a:r>
              <a:rPr lang="en-GB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[1603]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Vocabulary: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estás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[21]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dónde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[161]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[45]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[11]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 [5]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¡Buenos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días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[103/65] 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Buenas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5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tardes</a:t>
            </a:r>
            <a:r>
              <a:rPr lang="en-GB" sz="115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[103/392] </a:t>
            </a:r>
            <a:br>
              <a:rPr lang="en-GB" sz="115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200" i="1" dirty="0">
                <a:latin typeface="Calibri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(2nd ed.). Routledge: London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/>
              <a:t>The frequency rankings for words that occur in this PowerPoint which have been</a:t>
            </a:r>
            <a:r>
              <a:rPr lang="en-GB" sz="1200" i="1" dirty="0"/>
              <a:t> previously</a:t>
            </a:r>
            <a:r>
              <a:rPr lang="en-GB" sz="12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For any </a:t>
            </a:r>
            <a:r>
              <a:rPr lang="en-GB" i="1" dirty="0"/>
              <a:t>other </a:t>
            </a:r>
            <a:r>
              <a:rPr lang="en-GB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and written production of the SSC [a] and [o].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three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B.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C.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D.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Part A:</a:t>
            </a:r>
            <a:br>
              <a:rPr lang="en-GB" dirty="0"/>
            </a:br>
            <a:r>
              <a:rPr lang="en-GB" dirty="0"/>
              <a:t>[1] </a:t>
            </a:r>
            <a:r>
              <a:rPr lang="en-GB" dirty="0" err="1"/>
              <a:t>Gato</a:t>
            </a:r>
            <a:br>
              <a:rPr lang="en-GB" dirty="0"/>
            </a:br>
            <a:r>
              <a:rPr lang="en-GB" dirty="0"/>
              <a:t>[2] </a:t>
            </a:r>
            <a:r>
              <a:rPr lang="en-GB" dirty="0" err="1"/>
              <a:t>Caña</a:t>
            </a:r>
            <a:br>
              <a:rPr lang="en-GB" dirty="0"/>
            </a:br>
            <a:r>
              <a:rPr lang="en-GB" dirty="0"/>
              <a:t>[3] Casa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C: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Paco</a:t>
            </a:r>
            <a:br>
              <a:rPr lang="en-GB" dirty="0"/>
            </a:br>
            <a:r>
              <a:rPr lang="en-GB" dirty="0"/>
              <a:t>Carla</a:t>
            </a:r>
            <a:br>
              <a:rPr lang="en-GB" dirty="0"/>
            </a:br>
            <a:r>
              <a:rPr lang="en-GB" dirty="0"/>
              <a:t>Blanca</a:t>
            </a:r>
            <a:br>
              <a:rPr lang="en-GB" dirty="0"/>
            </a:br>
            <a:r>
              <a:rPr lang="en-GB" dirty="0"/>
              <a:t>Pablo</a:t>
            </a:r>
            <a:br>
              <a:rPr lang="en-GB" dirty="0"/>
            </a:br>
            <a:r>
              <a:rPr lang="en-GB" dirty="0"/>
              <a:t>Amanda</a:t>
            </a:r>
            <a:br>
              <a:rPr lang="en-GB" dirty="0"/>
            </a:br>
            <a:r>
              <a:rPr lang="en-GB" dirty="0"/>
              <a:t>Carlos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(two slides)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draw attention to pronouns in English and Spanish and a major difference in their use.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students’ understanding of the key terms ‘pronoun’ and ‘verb’.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3. Students write the pronoun from each Spanish sentence.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4. Click to share answers.</a:t>
            </a:r>
            <a:br>
              <a:rPr lang="en-GB" dirty="0"/>
            </a:br>
            <a:endParaRPr dirty="0"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’; to practise written recall of the verbs, connecting them with meaning each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Students write the correct letter/numbers in the table.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Students listen again and write the sentences, selecting from the options given (there are additional words that are not needed).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(though the tasks can be split up over more than one session, as required)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new vocabulary; written comprehension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Students circle the correct number (if they have the sheet printed). If not, they can use numbers 1,2.3.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Students refer to their listening table, and write the corresponding verbs into the gaps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two verb forms, and written comprehension of this week’s new vocabulary.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Students write the translations of the sentences, selecting from the available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Then they translate the sentences into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Finally they write down how the they will respond to the register when their own name is called, and about anyone who is not there.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5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78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2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8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23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46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86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90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44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006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26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569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55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82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28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1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73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72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5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75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642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6185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3" Type="http://schemas.openxmlformats.org/officeDocument/2006/relationships/image" Target="../media/image2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5.wav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10.png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3.png"/><Relationship Id="rId10" Type="http://schemas.openxmlformats.org/officeDocument/2006/relationships/audio" Target="../media/audio15.wav"/><Relationship Id="rId4" Type="http://schemas.openxmlformats.org/officeDocument/2006/relationships/audio" Target="../media/audio10.wav"/><Relationship Id="rId9" Type="http://schemas.openxmlformats.org/officeDocument/2006/relationships/audio" Target="../media/audio1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image" Target="../media/image11.png"/><Relationship Id="rId7" Type="http://schemas.openxmlformats.org/officeDocument/2006/relationships/audio" Target="../media/audio18.wav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audio" Target="../media/audio21.wav"/><Relationship Id="rId4" Type="http://schemas.openxmlformats.org/officeDocument/2006/relationships/audio" Target="../media/audio16.wav"/><Relationship Id="rId9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0" y="6334820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D30E-DD0F-4440-A2F7-B98F95C8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64" y="304800"/>
            <a:ext cx="38940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6951125" y="4362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7696622" y="68251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9391189" y="13793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0084409" y="69054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B417F-BC47-426D-B07D-651E46DE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10" y="144835"/>
            <a:ext cx="2387931" cy="53889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2800" dirty="0"/>
          </a:p>
        </p:txBody>
      </p:sp>
      <p:pic>
        <p:nvPicPr>
          <p:cNvPr id="39" name="Google Shape;126;p2">
            <a:hlinkClick r:id="" action="ppaction://noaction">
              <a:snd r:embed="rId4" name="F_t1w1s1_PartA_casa.wav"/>
            </a:hlinkClick>
            <a:extLst>
              <a:ext uri="{FF2B5EF4-FFF2-40B4-BE49-F238E27FC236}">
                <a16:creationId xmlns:a16="http://schemas.microsoft.com/office/drawing/2014/main" id="{27B2A555-2633-4F66-907B-F76646E25D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5167" y="3716096"/>
            <a:ext cx="1109568" cy="1085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Google Shape;127;p2">
            <a:hlinkClick r:id="" action="ppaction://noaction">
              <a:snd r:embed="rId6" name="F_t1w1s1_partA_gato.wav"/>
            </a:hlinkClick>
            <a:extLst>
              <a:ext uri="{FF2B5EF4-FFF2-40B4-BE49-F238E27FC236}">
                <a16:creationId xmlns:a16="http://schemas.microsoft.com/office/drawing/2014/main" id="{3AA9242D-F458-4A3C-BA20-E9819272EB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573" y="2559466"/>
            <a:ext cx="1109568" cy="1085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Google Shape;128;p2">
            <a:hlinkClick r:id="" action="ppaction://noaction">
              <a:snd r:embed="rId7" name="F_t1w1s1_partA_canya.wav"/>
            </a:hlinkClick>
            <a:extLst>
              <a:ext uri="{FF2B5EF4-FFF2-40B4-BE49-F238E27FC236}">
                <a16:creationId xmlns:a16="http://schemas.microsoft.com/office/drawing/2014/main" id="{0B1BD277-E0A0-4DA1-8271-FBBA477187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127" y="2597007"/>
            <a:ext cx="1109568" cy="1085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Google Shape;129;p2">
            <a:extLst>
              <a:ext uri="{FF2B5EF4-FFF2-40B4-BE49-F238E27FC236}">
                <a16:creationId xmlns:a16="http://schemas.microsoft.com/office/drawing/2014/main" id="{C0EE38E5-DDD1-4694-93AE-B6F4A43D600E}"/>
              </a:ext>
            </a:extLst>
          </p:cNvPr>
          <p:cNvSpPr txBox="1"/>
          <p:nvPr/>
        </p:nvSpPr>
        <p:spPr>
          <a:xfrm>
            <a:off x="270477" y="2403715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30;p2">
            <a:extLst>
              <a:ext uri="{FF2B5EF4-FFF2-40B4-BE49-F238E27FC236}">
                <a16:creationId xmlns:a16="http://schemas.microsoft.com/office/drawing/2014/main" id="{C8B32B34-00F2-4D03-B260-7EEA4597025D}"/>
              </a:ext>
            </a:extLst>
          </p:cNvPr>
          <p:cNvSpPr txBox="1"/>
          <p:nvPr/>
        </p:nvSpPr>
        <p:spPr>
          <a:xfrm>
            <a:off x="3815680" y="2460883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31;p2">
            <a:extLst>
              <a:ext uri="{FF2B5EF4-FFF2-40B4-BE49-F238E27FC236}">
                <a16:creationId xmlns:a16="http://schemas.microsoft.com/office/drawing/2014/main" id="{EDE87DED-38D4-405E-AF7E-549D3FE206FD}"/>
              </a:ext>
            </a:extLst>
          </p:cNvPr>
          <p:cNvSpPr txBox="1"/>
          <p:nvPr/>
        </p:nvSpPr>
        <p:spPr>
          <a:xfrm>
            <a:off x="1884148" y="4025888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32;p2">
            <a:extLst>
              <a:ext uri="{FF2B5EF4-FFF2-40B4-BE49-F238E27FC236}">
                <a16:creationId xmlns:a16="http://schemas.microsoft.com/office/drawing/2014/main" id="{7294C19D-E45E-4145-83A3-8B52DFBA94B7}"/>
              </a:ext>
            </a:extLst>
          </p:cNvPr>
          <p:cNvSpPr txBox="1"/>
          <p:nvPr/>
        </p:nvSpPr>
        <p:spPr>
          <a:xfrm>
            <a:off x="6216898" y="930303"/>
            <a:ext cx="57438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 to these Spanish people introducing themselves.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are their names? Fill the gaps with [a] or [o].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Google Shape;133;p2">
            <a:extLst>
              <a:ext uri="{FF2B5EF4-FFF2-40B4-BE49-F238E27FC236}">
                <a16:creationId xmlns:a16="http://schemas.microsoft.com/office/drawing/2014/main" id="{406F2ECC-FB62-4B2C-BCC1-A9A14C0D5C92}"/>
              </a:ext>
            </a:extLst>
          </p:cNvPr>
          <p:cNvCxnSpPr/>
          <p:nvPr/>
        </p:nvCxnSpPr>
        <p:spPr>
          <a:xfrm>
            <a:off x="6083723" y="966590"/>
            <a:ext cx="0" cy="530656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134;p2">
            <a:hlinkClick r:id="" action="ppaction://noaction">
              <a:snd r:embed="rId8" name="F_t1w1_F_Paco.wav"/>
            </a:hlinkClick>
            <a:extLst>
              <a:ext uri="{FF2B5EF4-FFF2-40B4-BE49-F238E27FC236}">
                <a16:creationId xmlns:a16="http://schemas.microsoft.com/office/drawing/2014/main" id="{A194205D-E5CD-4276-9704-1F20CD52B6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064" y="2400008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Google Shape;135;p2">
            <a:extLst>
              <a:ext uri="{FF2B5EF4-FFF2-40B4-BE49-F238E27FC236}">
                <a16:creationId xmlns:a16="http://schemas.microsoft.com/office/drawing/2014/main" id="{4CECCEB5-9FEF-4BEF-953C-1ACB749A1508}"/>
              </a:ext>
            </a:extLst>
          </p:cNvPr>
          <p:cNvSpPr txBox="1"/>
          <p:nvPr/>
        </p:nvSpPr>
        <p:spPr>
          <a:xfrm>
            <a:off x="6420754" y="2292239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36;p2">
            <a:extLst>
              <a:ext uri="{FF2B5EF4-FFF2-40B4-BE49-F238E27FC236}">
                <a16:creationId xmlns:a16="http://schemas.microsoft.com/office/drawing/2014/main" id="{84A00BF1-C6D7-4F77-8CE5-ECF025DABCA7}"/>
              </a:ext>
            </a:extLst>
          </p:cNvPr>
          <p:cNvSpPr txBox="1"/>
          <p:nvPr/>
        </p:nvSpPr>
        <p:spPr>
          <a:xfrm>
            <a:off x="7251608" y="2360680"/>
            <a:ext cx="1043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P_ c _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" name="Google Shape;137;p2">
            <a:hlinkClick r:id="" action="ppaction://noaction">
              <a:snd r:embed="rId9" name="F_t1w1_F_Carla.wav"/>
            </a:hlinkClick>
            <a:extLst>
              <a:ext uri="{FF2B5EF4-FFF2-40B4-BE49-F238E27FC236}">
                <a16:creationId xmlns:a16="http://schemas.microsoft.com/office/drawing/2014/main" id="{1B507974-003B-46B8-8431-C74999577B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064" y="3114744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" name="Google Shape;138;p2">
            <a:extLst>
              <a:ext uri="{FF2B5EF4-FFF2-40B4-BE49-F238E27FC236}">
                <a16:creationId xmlns:a16="http://schemas.microsoft.com/office/drawing/2014/main" id="{FF8C7A5D-B861-4D13-A677-34E4EB73856F}"/>
              </a:ext>
            </a:extLst>
          </p:cNvPr>
          <p:cNvSpPr txBox="1"/>
          <p:nvPr/>
        </p:nvSpPr>
        <p:spPr>
          <a:xfrm>
            <a:off x="6420754" y="3006975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39;p2">
            <a:extLst>
              <a:ext uri="{FF2B5EF4-FFF2-40B4-BE49-F238E27FC236}">
                <a16:creationId xmlns:a16="http://schemas.microsoft.com/office/drawing/2014/main" id="{05565278-C96E-4753-92AC-A7E1A5311605}"/>
              </a:ext>
            </a:extLst>
          </p:cNvPr>
          <p:cNvSpPr txBox="1"/>
          <p:nvPr/>
        </p:nvSpPr>
        <p:spPr>
          <a:xfrm>
            <a:off x="7251608" y="3075416"/>
            <a:ext cx="12362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 _ r l _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140;p2">
            <a:hlinkClick r:id="" action="ppaction://noaction">
              <a:snd r:embed="rId10" name="F_t1w1_F_Blanca.wav"/>
            </a:hlinkClick>
            <a:extLst>
              <a:ext uri="{FF2B5EF4-FFF2-40B4-BE49-F238E27FC236}">
                <a16:creationId xmlns:a16="http://schemas.microsoft.com/office/drawing/2014/main" id="{BE7BF4ED-DF46-4EFE-B00A-A03CDE1F5C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064" y="3821962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4" name="Google Shape;141;p2">
            <a:extLst>
              <a:ext uri="{FF2B5EF4-FFF2-40B4-BE49-F238E27FC236}">
                <a16:creationId xmlns:a16="http://schemas.microsoft.com/office/drawing/2014/main" id="{9292C1A9-602C-44C7-A7FC-E2A62C1F530E}"/>
              </a:ext>
            </a:extLst>
          </p:cNvPr>
          <p:cNvSpPr txBox="1"/>
          <p:nvPr/>
        </p:nvSpPr>
        <p:spPr>
          <a:xfrm>
            <a:off x="6420754" y="3714193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42;p2">
            <a:extLst>
              <a:ext uri="{FF2B5EF4-FFF2-40B4-BE49-F238E27FC236}">
                <a16:creationId xmlns:a16="http://schemas.microsoft.com/office/drawing/2014/main" id="{87AC435E-5901-46C2-A6F5-41D438D202B5}"/>
              </a:ext>
            </a:extLst>
          </p:cNvPr>
          <p:cNvSpPr txBox="1"/>
          <p:nvPr/>
        </p:nvSpPr>
        <p:spPr>
          <a:xfrm>
            <a:off x="7251608" y="3782634"/>
            <a:ext cx="15408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 l _ n c _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143;p2">
            <a:hlinkClick r:id="" action="ppaction://noaction">
              <a:snd r:embed="rId11" name="F_t1w1_F_Pablo.wav"/>
            </a:hlinkClick>
            <a:extLst>
              <a:ext uri="{FF2B5EF4-FFF2-40B4-BE49-F238E27FC236}">
                <a16:creationId xmlns:a16="http://schemas.microsoft.com/office/drawing/2014/main" id="{A99EC16D-2F53-443D-9E48-1226A7CCB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549" y="4474365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7" name="Google Shape;144;p2">
            <a:extLst>
              <a:ext uri="{FF2B5EF4-FFF2-40B4-BE49-F238E27FC236}">
                <a16:creationId xmlns:a16="http://schemas.microsoft.com/office/drawing/2014/main" id="{5C1DA527-CD6B-48C2-B6A2-D771D317D34D}"/>
              </a:ext>
            </a:extLst>
          </p:cNvPr>
          <p:cNvSpPr txBox="1"/>
          <p:nvPr/>
        </p:nvSpPr>
        <p:spPr>
          <a:xfrm>
            <a:off x="6445239" y="4366596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45;p2">
            <a:extLst>
              <a:ext uri="{FF2B5EF4-FFF2-40B4-BE49-F238E27FC236}">
                <a16:creationId xmlns:a16="http://schemas.microsoft.com/office/drawing/2014/main" id="{1186C278-EF8E-4916-A77C-F88374BF5601}"/>
              </a:ext>
            </a:extLst>
          </p:cNvPr>
          <p:cNvSpPr txBox="1"/>
          <p:nvPr/>
        </p:nvSpPr>
        <p:spPr>
          <a:xfrm>
            <a:off x="7276093" y="4435037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P_ b l _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146;p2">
            <a:hlinkClick r:id="" action="ppaction://noaction">
              <a:snd r:embed="rId12" name="F_t1w1_F_Amanda.wav"/>
            </a:hlinkClick>
            <a:extLst>
              <a:ext uri="{FF2B5EF4-FFF2-40B4-BE49-F238E27FC236}">
                <a16:creationId xmlns:a16="http://schemas.microsoft.com/office/drawing/2014/main" id="{5126F969-7896-46A1-82B2-EE3FF89A66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503" y="5166096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Google Shape;147;p2">
            <a:extLst>
              <a:ext uri="{FF2B5EF4-FFF2-40B4-BE49-F238E27FC236}">
                <a16:creationId xmlns:a16="http://schemas.microsoft.com/office/drawing/2014/main" id="{9A0702F7-61C0-4014-94A0-782783810207}"/>
              </a:ext>
            </a:extLst>
          </p:cNvPr>
          <p:cNvSpPr txBox="1"/>
          <p:nvPr/>
        </p:nvSpPr>
        <p:spPr>
          <a:xfrm>
            <a:off x="6466193" y="5058327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48;p2">
            <a:extLst>
              <a:ext uri="{FF2B5EF4-FFF2-40B4-BE49-F238E27FC236}">
                <a16:creationId xmlns:a16="http://schemas.microsoft.com/office/drawing/2014/main" id="{8B24B9C5-DE08-4061-9D51-38FB38730FB0}"/>
              </a:ext>
            </a:extLst>
          </p:cNvPr>
          <p:cNvSpPr txBox="1"/>
          <p:nvPr/>
        </p:nvSpPr>
        <p:spPr>
          <a:xfrm>
            <a:off x="7297047" y="5126768"/>
            <a:ext cx="17588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 m _ n d _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149;p2">
            <a:hlinkClick r:id="" action="ppaction://noaction">
              <a:snd r:embed="rId13" name="F_t1w1_F_Carlos.wav"/>
            </a:hlinkClick>
            <a:extLst>
              <a:ext uri="{FF2B5EF4-FFF2-40B4-BE49-F238E27FC236}">
                <a16:creationId xmlns:a16="http://schemas.microsoft.com/office/drawing/2014/main" id="{CAD64B79-99AA-4FA4-8D9F-FFC26C8CBF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3267" y="5891042"/>
            <a:ext cx="377532" cy="3692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Google Shape;150;p2">
            <a:extLst>
              <a:ext uri="{FF2B5EF4-FFF2-40B4-BE49-F238E27FC236}">
                <a16:creationId xmlns:a16="http://schemas.microsoft.com/office/drawing/2014/main" id="{4B0278C1-A99C-4030-A624-8E802D1D40BE}"/>
              </a:ext>
            </a:extLst>
          </p:cNvPr>
          <p:cNvSpPr txBox="1"/>
          <p:nvPr/>
        </p:nvSpPr>
        <p:spPr>
          <a:xfrm>
            <a:off x="6474957" y="5783273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51;p2">
            <a:extLst>
              <a:ext uri="{FF2B5EF4-FFF2-40B4-BE49-F238E27FC236}">
                <a16:creationId xmlns:a16="http://schemas.microsoft.com/office/drawing/2014/main" id="{D125DAFF-9A6D-4B77-AF04-D0E4EEE51A53}"/>
              </a:ext>
            </a:extLst>
          </p:cNvPr>
          <p:cNvSpPr txBox="1"/>
          <p:nvPr/>
        </p:nvSpPr>
        <p:spPr>
          <a:xfrm>
            <a:off x="7305811" y="5851714"/>
            <a:ext cx="14414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 _ r l _ 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152;p2">
            <a:extLst>
              <a:ext uri="{FF2B5EF4-FFF2-40B4-BE49-F238E27FC236}">
                <a16:creationId xmlns:a16="http://schemas.microsoft.com/office/drawing/2014/main" id="{595421FC-C7E2-4B0D-BD5A-BFE9CBDF295D}"/>
              </a:ext>
            </a:extLst>
          </p:cNvPr>
          <p:cNvSpPr/>
          <p:nvPr/>
        </p:nvSpPr>
        <p:spPr>
          <a:xfrm>
            <a:off x="9391189" y="2013920"/>
            <a:ext cx="2748582" cy="1768714"/>
          </a:xfrm>
          <a:prstGeom prst="wedgeRoundRectCallout">
            <a:avLst>
              <a:gd name="adj1" fmla="val -49483"/>
              <a:gd name="adj2" fmla="val 70611"/>
              <a:gd name="adj3" fmla="val 16667"/>
            </a:avLst>
          </a:prstGeom>
          <a:solidFill>
            <a:srgbClr val="2BC0C7"/>
          </a:solidFill>
          <a:ln w="12700" cap="flat" cmpd="sng">
            <a:solidFill>
              <a:srgbClr val="2BC0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Remember that proper nouns start with a capital letter!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157;p2">
            <a:extLst>
              <a:ext uri="{FF2B5EF4-FFF2-40B4-BE49-F238E27FC236}">
                <a16:creationId xmlns:a16="http://schemas.microsoft.com/office/drawing/2014/main" id="{6E0C49EA-F378-48C3-A6D6-6C7812E98B14}"/>
              </a:ext>
            </a:extLst>
          </p:cNvPr>
          <p:cNvSpPr txBox="1"/>
          <p:nvPr/>
        </p:nvSpPr>
        <p:spPr>
          <a:xfrm>
            <a:off x="166983" y="949686"/>
            <a:ext cx="5743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Listen. Which number is it?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158;p2">
            <a:extLst>
              <a:ext uri="{FF2B5EF4-FFF2-40B4-BE49-F238E27FC236}">
                <a16:creationId xmlns:a16="http://schemas.microsoft.com/office/drawing/2014/main" id="{10F4F8F9-07D9-4FF2-A37D-0882679E2F69}"/>
              </a:ext>
            </a:extLst>
          </p:cNvPr>
          <p:cNvSpPr txBox="1"/>
          <p:nvPr/>
        </p:nvSpPr>
        <p:spPr>
          <a:xfrm>
            <a:off x="151457" y="1488901"/>
            <a:ext cx="29482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‘D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s’ is number ________.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159;p2">
            <a:extLst>
              <a:ext uri="{FF2B5EF4-FFF2-40B4-BE49-F238E27FC236}">
                <a16:creationId xmlns:a16="http://schemas.microsoft.com/office/drawing/2014/main" id="{EC09DDE7-8EE0-45DB-9483-62927D69CAB1}"/>
              </a:ext>
            </a:extLst>
          </p:cNvPr>
          <p:cNvSpPr txBox="1"/>
          <p:nvPr/>
        </p:nvSpPr>
        <p:spPr>
          <a:xfrm>
            <a:off x="2506456" y="1973015"/>
            <a:ext cx="30059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‘C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is number _______.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160;p2">
            <a:extLst>
              <a:ext uri="{FF2B5EF4-FFF2-40B4-BE49-F238E27FC236}">
                <a16:creationId xmlns:a16="http://schemas.microsoft.com/office/drawing/2014/main" id="{F8E7D8CC-039E-4027-8410-36B98E10AC03}"/>
              </a:ext>
            </a:extLst>
          </p:cNvPr>
          <p:cNvSpPr txBox="1"/>
          <p:nvPr/>
        </p:nvSpPr>
        <p:spPr>
          <a:xfrm>
            <a:off x="270477" y="5524274"/>
            <a:ext cx="76642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161;p2">
            <a:extLst>
              <a:ext uri="{FF2B5EF4-FFF2-40B4-BE49-F238E27FC236}">
                <a16:creationId xmlns:a16="http://schemas.microsoft.com/office/drawing/2014/main" id="{F49212BF-39E3-4C81-B86B-FFF85518A837}"/>
              </a:ext>
            </a:extLst>
          </p:cNvPr>
          <p:cNvSpPr txBox="1"/>
          <p:nvPr/>
        </p:nvSpPr>
        <p:spPr>
          <a:xfrm>
            <a:off x="3128414" y="5507370"/>
            <a:ext cx="22630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162;p2">
            <a:extLst>
              <a:ext uri="{FF2B5EF4-FFF2-40B4-BE49-F238E27FC236}">
                <a16:creationId xmlns:a16="http://schemas.microsoft.com/office/drawing/2014/main" id="{BE3DDA05-14A0-483D-B7DA-45A1CF81A436}"/>
              </a:ext>
            </a:extLst>
          </p:cNvPr>
          <p:cNvSpPr/>
          <p:nvPr/>
        </p:nvSpPr>
        <p:spPr>
          <a:xfrm>
            <a:off x="1078731" y="5100510"/>
            <a:ext cx="1197761" cy="10851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63;p2">
            <a:extLst>
              <a:ext uri="{FF2B5EF4-FFF2-40B4-BE49-F238E27FC236}">
                <a16:creationId xmlns:a16="http://schemas.microsoft.com/office/drawing/2014/main" id="{2C60168D-D12B-4BC0-8740-BE9EC2CEAC83}"/>
              </a:ext>
            </a:extLst>
          </p:cNvPr>
          <p:cNvSpPr/>
          <p:nvPr/>
        </p:nvSpPr>
        <p:spPr>
          <a:xfrm>
            <a:off x="4359340" y="5094388"/>
            <a:ext cx="1197761" cy="10851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65;p2">
            <a:extLst>
              <a:ext uri="{FF2B5EF4-FFF2-40B4-BE49-F238E27FC236}">
                <a16:creationId xmlns:a16="http://schemas.microsoft.com/office/drawing/2014/main" id="{1CE6353D-3D22-4644-9852-6E84F2C667A7}"/>
              </a:ext>
            </a:extLst>
          </p:cNvPr>
          <p:cNvSpPr txBox="1"/>
          <p:nvPr/>
        </p:nvSpPr>
        <p:spPr>
          <a:xfrm>
            <a:off x="63697" y="4710051"/>
            <a:ext cx="5573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Draw it!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119;p1">
            <a:extLst>
              <a:ext uri="{FF2B5EF4-FFF2-40B4-BE49-F238E27FC236}">
                <a16:creationId xmlns:a16="http://schemas.microsoft.com/office/drawing/2014/main" id="{6124FA7F-05A8-4673-891A-D826F28B23FC}"/>
              </a:ext>
            </a:extLst>
          </p:cNvPr>
          <p:cNvSpPr/>
          <p:nvPr/>
        </p:nvSpPr>
        <p:spPr>
          <a:xfrm>
            <a:off x="107509" y="13602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31F55-EE0D-43A4-8DDC-BD75D196440E}"/>
              </a:ext>
            </a:extLst>
          </p:cNvPr>
          <p:cNvSpPr txBox="1"/>
          <p:nvPr/>
        </p:nvSpPr>
        <p:spPr>
          <a:xfrm>
            <a:off x="7435171" y="2370141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pic>
        <p:nvPicPr>
          <p:cNvPr id="76" name="Google Shape;109;p3">
            <a:extLst>
              <a:ext uri="{FF2B5EF4-FFF2-40B4-BE49-F238E27FC236}">
                <a16:creationId xmlns:a16="http://schemas.microsoft.com/office/drawing/2014/main" id="{4F1B69F3-538F-4BC3-9F28-581FA4019E1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6995" r="482" b="12550"/>
          <a:stretch/>
        </p:blipFill>
        <p:spPr>
          <a:xfrm>
            <a:off x="4488941" y="5141900"/>
            <a:ext cx="924367" cy="9901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7" name="Google Shape;118;p4">
            <a:extLst>
              <a:ext uri="{FF2B5EF4-FFF2-40B4-BE49-F238E27FC236}">
                <a16:creationId xmlns:a16="http://schemas.microsoft.com/office/drawing/2014/main" id="{746E1E86-7579-4AD9-9475-AD79E59A91C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19698" y="5178771"/>
            <a:ext cx="915826" cy="936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119359D-1DB0-4C74-831D-4C071C32FECD}"/>
              </a:ext>
            </a:extLst>
          </p:cNvPr>
          <p:cNvSpPr txBox="1"/>
          <p:nvPr/>
        </p:nvSpPr>
        <p:spPr>
          <a:xfrm>
            <a:off x="7930740" y="2377431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5E7082-ECCA-40CE-9BEE-E66B3827EFFF}"/>
              </a:ext>
            </a:extLst>
          </p:cNvPr>
          <p:cNvSpPr txBox="1"/>
          <p:nvPr/>
        </p:nvSpPr>
        <p:spPr>
          <a:xfrm>
            <a:off x="7583281" y="3085038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ACAA74-3D47-423D-85F6-6DFC3DFA7309}"/>
              </a:ext>
            </a:extLst>
          </p:cNvPr>
          <p:cNvSpPr txBox="1"/>
          <p:nvPr/>
        </p:nvSpPr>
        <p:spPr>
          <a:xfrm>
            <a:off x="8152408" y="3078483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114DB0-0B9B-43A2-B5E3-D00F6786445C}"/>
              </a:ext>
            </a:extLst>
          </p:cNvPr>
          <p:cNvSpPr txBox="1"/>
          <p:nvPr/>
        </p:nvSpPr>
        <p:spPr>
          <a:xfrm>
            <a:off x="7614372" y="3807095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EC9E2A-B83F-4BC5-848A-216ACC05B741}"/>
              </a:ext>
            </a:extLst>
          </p:cNvPr>
          <p:cNvSpPr txBox="1"/>
          <p:nvPr/>
        </p:nvSpPr>
        <p:spPr>
          <a:xfrm>
            <a:off x="8427137" y="3806355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357431-B8AA-4F79-974D-3F525042E876}"/>
              </a:ext>
            </a:extLst>
          </p:cNvPr>
          <p:cNvSpPr txBox="1"/>
          <p:nvPr/>
        </p:nvSpPr>
        <p:spPr>
          <a:xfrm>
            <a:off x="7460308" y="4449459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F35655E-F622-4C4C-8B51-AF11DBA6FD9D}"/>
              </a:ext>
            </a:extLst>
          </p:cNvPr>
          <p:cNvSpPr txBox="1"/>
          <p:nvPr/>
        </p:nvSpPr>
        <p:spPr>
          <a:xfrm>
            <a:off x="8129442" y="4433052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5DC94FF-04B5-410E-8F2E-B3464D1E373E}"/>
              </a:ext>
            </a:extLst>
          </p:cNvPr>
          <p:cNvSpPr txBox="1"/>
          <p:nvPr/>
        </p:nvSpPr>
        <p:spPr>
          <a:xfrm>
            <a:off x="7276093" y="5102255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8D341A-9E32-4D16-B3D6-2757AC8741AD}"/>
              </a:ext>
            </a:extLst>
          </p:cNvPr>
          <p:cNvSpPr txBox="1"/>
          <p:nvPr/>
        </p:nvSpPr>
        <p:spPr>
          <a:xfrm>
            <a:off x="7906792" y="5140172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F46B711-838C-484B-9DDB-7A5F5E7CD08A}"/>
              </a:ext>
            </a:extLst>
          </p:cNvPr>
          <p:cNvSpPr txBox="1"/>
          <p:nvPr/>
        </p:nvSpPr>
        <p:spPr>
          <a:xfrm>
            <a:off x="8677756" y="5119880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C21CC0E-70BC-4A98-A0C7-82A31A89758C}"/>
              </a:ext>
            </a:extLst>
          </p:cNvPr>
          <p:cNvSpPr txBox="1"/>
          <p:nvPr/>
        </p:nvSpPr>
        <p:spPr>
          <a:xfrm>
            <a:off x="7634495" y="5860587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8FA07F3-37EA-492C-AF25-E4A96E9329D4}"/>
              </a:ext>
            </a:extLst>
          </p:cNvPr>
          <p:cNvSpPr txBox="1"/>
          <p:nvPr/>
        </p:nvSpPr>
        <p:spPr>
          <a:xfrm>
            <a:off x="8196304" y="5874260"/>
            <a:ext cx="35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/>
        </p:nvSpPr>
        <p:spPr>
          <a:xfrm>
            <a:off x="415620" y="1280313"/>
            <a:ext cx="1158769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English uses </a:t>
            </a:r>
            <a:r>
              <a:rPr kumimoji="0" lang="en-GB" sz="2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pronouns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(I, she, we) to indicate the person who is carrying out the action of the verb.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		</a:t>
            </a:r>
            <a:r>
              <a:rPr kumimoji="0" lang="en-GB" sz="2500" b="1" i="0" u="sng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Spanish, we often don’t need to use the pronoun.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am present	</a:t>
            </a:r>
            <a:r>
              <a:rPr kumimoji="0" lang="en-GB" sz="2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presente		</a:t>
            </a:r>
            <a:r>
              <a:rPr kumimoji="0" lang="en-GB" sz="2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S/he, it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present	</a:t>
            </a:r>
            <a:r>
              <a:rPr kumimoji="0" lang="en-GB" sz="2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presente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3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1599992" y="5249418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3192413" y="5252155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6845969" y="4784241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8055112" y="4799341"/>
            <a:ext cx="2444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it / he / she 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3" descr="C:\Users\wdj\Google Drive\Primary\Y5 SoW\From Tracy\Pronouns\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9388" y="4867969"/>
            <a:ext cx="523556" cy="1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 descr="C:\Users\wdj\Google Drive\Primary\Y5 SoW\From Tracy\Pronouns\h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2430" y="5277315"/>
            <a:ext cx="1100842" cy="8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 descr="C:\Users\wdj\Google Drive\Primary\Y5 SoW\From Tracy\Pronouns\sh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8727" y="5250746"/>
            <a:ext cx="1080836" cy="82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9F257-21D3-45A4-AC8E-26683E7F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06" y="162420"/>
            <a:ext cx="2565400" cy="41714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/>
          </a:p>
        </p:txBody>
      </p:sp>
      <p:sp>
        <p:nvSpPr>
          <p:cNvPr id="15" name="Google Shape;119;p1">
            <a:extLst>
              <a:ext uri="{FF2B5EF4-FFF2-40B4-BE49-F238E27FC236}">
                <a16:creationId xmlns:a16="http://schemas.microsoft.com/office/drawing/2014/main" id="{08CAF62B-112E-44D8-BE3F-C92B1469E52D}"/>
              </a:ext>
            </a:extLst>
          </p:cNvPr>
          <p:cNvSpPr/>
          <p:nvPr/>
        </p:nvSpPr>
        <p:spPr>
          <a:xfrm>
            <a:off x="154935" y="99564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D79E7-A3D1-4662-8A10-4F655A0F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3" y="74995"/>
            <a:ext cx="2431814" cy="588588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dirty="0"/>
          </a:p>
        </p:txBody>
      </p:sp>
      <p:sp>
        <p:nvSpPr>
          <p:cNvPr id="13" name="Google Shape;119;p1">
            <a:extLst>
              <a:ext uri="{FF2B5EF4-FFF2-40B4-BE49-F238E27FC236}">
                <a16:creationId xmlns:a16="http://schemas.microsoft.com/office/drawing/2014/main" id="{3DB57D09-AD26-4546-AA07-C0D2FC3F5A2D}"/>
              </a:ext>
            </a:extLst>
          </p:cNvPr>
          <p:cNvSpPr/>
          <p:nvPr/>
        </p:nvSpPr>
        <p:spPr>
          <a:xfrm>
            <a:off x="189283" y="130053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3;p5">
            <a:extLst>
              <a:ext uri="{FF2B5EF4-FFF2-40B4-BE49-F238E27FC236}">
                <a16:creationId xmlns:a16="http://schemas.microsoft.com/office/drawing/2014/main" id="{1CC0556C-D6C8-4436-B974-F16713068EA0}"/>
              </a:ext>
            </a:extLst>
          </p:cNvPr>
          <p:cNvSpPr txBox="1"/>
          <p:nvPr/>
        </p:nvSpPr>
        <p:spPr>
          <a:xfrm>
            <a:off x="300887" y="2019011"/>
            <a:ext cx="7488052" cy="413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she, he or it</a:t>
            </a: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_____________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 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	    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_____________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04;p5">
            <a:extLst>
              <a:ext uri="{FF2B5EF4-FFF2-40B4-BE49-F238E27FC236}">
                <a16:creationId xmlns:a16="http://schemas.microsoft.com/office/drawing/2014/main" id="{170085F7-087A-4A44-95D5-F807F7F525AD}"/>
              </a:ext>
            </a:extLst>
          </p:cNvPr>
          <p:cNvSpPr txBox="1"/>
          <p:nvPr/>
        </p:nvSpPr>
        <p:spPr>
          <a:xfrm>
            <a:off x="4184154" y="3257601"/>
            <a:ext cx="29293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05;p5">
            <a:extLst>
              <a:ext uri="{FF2B5EF4-FFF2-40B4-BE49-F238E27FC236}">
                <a16:creationId xmlns:a16="http://schemas.microsoft.com/office/drawing/2014/main" id="{36839346-FEEE-4A6D-9173-1E7D89CEC76B}"/>
              </a:ext>
            </a:extLst>
          </p:cNvPr>
          <p:cNvSpPr txBox="1"/>
          <p:nvPr/>
        </p:nvSpPr>
        <p:spPr>
          <a:xfrm>
            <a:off x="3521449" y="3849410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She, he, it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06;p5">
            <a:extLst>
              <a:ext uri="{FF2B5EF4-FFF2-40B4-BE49-F238E27FC236}">
                <a16:creationId xmlns:a16="http://schemas.microsoft.com/office/drawing/2014/main" id="{8708EF92-90FD-4AEE-9575-BDB84A1CD868}"/>
              </a:ext>
            </a:extLst>
          </p:cNvPr>
          <p:cNvSpPr txBox="1"/>
          <p:nvPr/>
        </p:nvSpPr>
        <p:spPr>
          <a:xfrm>
            <a:off x="4184154" y="4393728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07;p5">
            <a:extLst>
              <a:ext uri="{FF2B5EF4-FFF2-40B4-BE49-F238E27FC236}">
                <a16:creationId xmlns:a16="http://schemas.microsoft.com/office/drawing/2014/main" id="{B3572601-FAAD-4E74-833F-1FE4C0A09928}"/>
              </a:ext>
            </a:extLst>
          </p:cNvPr>
          <p:cNvSpPr txBox="1"/>
          <p:nvPr/>
        </p:nvSpPr>
        <p:spPr>
          <a:xfrm>
            <a:off x="3535963" y="4924572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She, he, it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08;p5">
            <a:extLst>
              <a:ext uri="{FF2B5EF4-FFF2-40B4-BE49-F238E27FC236}">
                <a16:creationId xmlns:a16="http://schemas.microsoft.com/office/drawing/2014/main" id="{9E597E37-DC30-4562-AC8F-D211486F0059}"/>
              </a:ext>
            </a:extLst>
          </p:cNvPr>
          <p:cNvSpPr txBox="1"/>
          <p:nvPr/>
        </p:nvSpPr>
        <p:spPr>
          <a:xfrm>
            <a:off x="4216639" y="5522680"/>
            <a:ext cx="253769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09;p5">
            <a:extLst>
              <a:ext uri="{FF2B5EF4-FFF2-40B4-BE49-F238E27FC236}">
                <a16:creationId xmlns:a16="http://schemas.microsoft.com/office/drawing/2014/main" id="{E71771DF-0B5B-4D48-9ABC-EECC4A60EDED}"/>
              </a:ext>
            </a:extLst>
          </p:cNvPr>
          <p:cNvSpPr txBox="1"/>
          <p:nvPr/>
        </p:nvSpPr>
        <p:spPr>
          <a:xfrm>
            <a:off x="310107" y="1259267"/>
            <a:ext cx="113409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Look at the following Spanish sentences. Write down the pronoun(s) you would need to use when translating them into English.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324;p7">
            <a:extLst>
              <a:ext uri="{FF2B5EF4-FFF2-40B4-BE49-F238E27FC236}">
                <a16:creationId xmlns:a16="http://schemas.microsoft.com/office/drawing/2014/main" id="{17E09234-2CBD-4102-B2C1-E443607B186F}"/>
              </a:ext>
            </a:extLst>
          </p:cNvPr>
          <p:cNvGraphicFramePr/>
          <p:nvPr/>
        </p:nvGraphicFramePr>
        <p:xfrm>
          <a:off x="6196811" y="2142640"/>
          <a:ext cx="5553229" cy="41594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5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1952" y="-116116"/>
            <a:ext cx="1360048" cy="13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9CA63-D729-474C-9498-1011AE17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70" y="141986"/>
            <a:ext cx="2405743" cy="54711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778BB8B7-7A88-474A-A484-C3A327175B4E}"/>
              </a:ext>
            </a:extLst>
          </p:cNvPr>
          <p:cNvSpPr/>
          <p:nvPr/>
        </p:nvSpPr>
        <p:spPr>
          <a:xfrm>
            <a:off x="74651" y="1763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255;p7">
            <a:hlinkClick r:id="" action="ppaction://noaction">
              <a:snd r:embed="rId4" name="F_t1w1s5_estaausente.wav"/>
            </a:hlinkClick>
            <a:extLst>
              <a:ext uri="{FF2B5EF4-FFF2-40B4-BE49-F238E27FC236}">
                <a16:creationId xmlns:a16="http://schemas.microsoft.com/office/drawing/2014/main" id="{C8940652-6D60-46FD-953B-BC9DD9EC8E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113" y="1940424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Google Shape;256;p7">
            <a:extLst>
              <a:ext uri="{FF2B5EF4-FFF2-40B4-BE49-F238E27FC236}">
                <a16:creationId xmlns:a16="http://schemas.microsoft.com/office/drawing/2014/main" id="{4B39477A-F80E-480B-8134-455F55A05563}"/>
              </a:ext>
            </a:extLst>
          </p:cNvPr>
          <p:cNvSpPr txBox="1"/>
          <p:nvPr/>
        </p:nvSpPr>
        <p:spPr>
          <a:xfrm>
            <a:off x="149068" y="2014886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257;p7">
            <a:hlinkClick r:id="" action="ppaction://noaction">
              <a:snd r:embed="rId6" name="F_t1w1s5_estaaqui.wav"/>
            </a:hlinkClick>
            <a:extLst>
              <a:ext uri="{FF2B5EF4-FFF2-40B4-BE49-F238E27FC236}">
                <a16:creationId xmlns:a16="http://schemas.microsoft.com/office/drawing/2014/main" id="{34B38BC9-AF51-411F-8D79-E1850D1CCF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1551" y="2733145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" name="Google Shape;258;p7">
            <a:extLst>
              <a:ext uri="{FF2B5EF4-FFF2-40B4-BE49-F238E27FC236}">
                <a16:creationId xmlns:a16="http://schemas.microsoft.com/office/drawing/2014/main" id="{1646F727-F1E3-4AD4-BFCA-11C530CAA183}"/>
              </a:ext>
            </a:extLst>
          </p:cNvPr>
          <p:cNvSpPr txBox="1"/>
          <p:nvPr/>
        </p:nvSpPr>
        <p:spPr>
          <a:xfrm>
            <a:off x="939590" y="280760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259;p7">
            <a:hlinkClick r:id="" action="ppaction://noaction">
              <a:snd r:embed="rId7" name="F_t1w1s5_estoypresente.wav"/>
            </a:hlinkClick>
            <a:extLst>
              <a:ext uri="{FF2B5EF4-FFF2-40B4-BE49-F238E27FC236}">
                <a16:creationId xmlns:a16="http://schemas.microsoft.com/office/drawing/2014/main" id="{C9CCD6CB-9D55-44C1-A7A8-6D02EDC630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5542" y="1881912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Google Shape;260;p7">
            <a:extLst>
              <a:ext uri="{FF2B5EF4-FFF2-40B4-BE49-F238E27FC236}">
                <a16:creationId xmlns:a16="http://schemas.microsoft.com/office/drawing/2014/main" id="{4329FF52-0E51-40BD-B35E-596F8C7BC90F}"/>
              </a:ext>
            </a:extLst>
          </p:cNvPr>
          <p:cNvSpPr txBox="1"/>
          <p:nvPr/>
        </p:nvSpPr>
        <p:spPr>
          <a:xfrm>
            <a:off x="1786497" y="1956374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261;p7">
            <a:hlinkClick r:id="" action="ppaction://noaction">
              <a:snd r:embed="rId8" name="F_t1w1s5_estoyaqui.wav"/>
            </a:hlinkClick>
            <a:extLst>
              <a:ext uri="{FF2B5EF4-FFF2-40B4-BE49-F238E27FC236}">
                <a16:creationId xmlns:a16="http://schemas.microsoft.com/office/drawing/2014/main" id="{7C9383B7-84FF-48F3-B665-2E8C2F9805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4627" y="2720799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Google Shape;262;p7">
            <a:extLst>
              <a:ext uri="{FF2B5EF4-FFF2-40B4-BE49-F238E27FC236}">
                <a16:creationId xmlns:a16="http://schemas.microsoft.com/office/drawing/2014/main" id="{E8673D50-681B-4C37-8129-36770E4A1A6F}"/>
              </a:ext>
            </a:extLst>
          </p:cNvPr>
          <p:cNvSpPr txBox="1"/>
          <p:nvPr/>
        </p:nvSpPr>
        <p:spPr>
          <a:xfrm>
            <a:off x="2635582" y="2795261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263;p7">
            <a:hlinkClick r:id="" action="ppaction://noaction">
              <a:snd r:embed="rId9" name="F_t1w1s5_estoyenclase.wav"/>
            </a:hlinkClick>
            <a:extLst>
              <a:ext uri="{FF2B5EF4-FFF2-40B4-BE49-F238E27FC236}">
                <a16:creationId xmlns:a16="http://schemas.microsoft.com/office/drawing/2014/main" id="{C975752A-6B6E-4576-B1EC-01C200E4E5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6284" y="1956447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Google Shape;264;p7">
            <a:extLst>
              <a:ext uri="{FF2B5EF4-FFF2-40B4-BE49-F238E27FC236}">
                <a16:creationId xmlns:a16="http://schemas.microsoft.com/office/drawing/2014/main" id="{1A472631-BA5E-4302-A5FB-F360E75309A4}"/>
              </a:ext>
            </a:extLst>
          </p:cNvPr>
          <p:cNvSpPr txBox="1"/>
          <p:nvPr/>
        </p:nvSpPr>
        <p:spPr>
          <a:xfrm>
            <a:off x="3557239" y="2030909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265;p7">
            <a:hlinkClick r:id="" action="ppaction://noaction">
              <a:snd r:embed="rId10" name="F_t1w1s5_estaalli.wav"/>
            </a:hlinkClick>
            <a:extLst>
              <a:ext uri="{FF2B5EF4-FFF2-40B4-BE49-F238E27FC236}">
                <a16:creationId xmlns:a16="http://schemas.microsoft.com/office/drawing/2014/main" id="{6804FE7F-85D8-48A9-9CB7-F58D478F4B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2153" y="2744910"/>
            <a:ext cx="687248" cy="6721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Google Shape;266;p7">
            <a:extLst>
              <a:ext uri="{FF2B5EF4-FFF2-40B4-BE49-F238E27FC236}">
                <a16:creationId xmlns:a16="http://schemas.microsoft.com/office/drawing/2014/main" id="{F7A50D11-880F-4DB9-A904-AD770FE13507}"/>
              </a:ext>
            </a:extLst>
          </p:cNvPr>
          <p:cNvSpPr txBox="1"/>
          <p:nvPr/>
        </p:nvSpPr>
        <p:spPr>
          <a:xfrm>
            <a:off x="4553108" y="2819372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67;p7">
            <a:extLst>
              <a:ext uri="{FF2B5EF4-FFF2-40B4-BE49-F238E27FC236}">
                <a16:creationId xmlns:a16="http://schemas.microsoft.com/office/drawing/2014/main" id="{EC3BD383-37BB-4342-A71A-F3962BC21409}"/>
              </a:ext>
            </a:extLst>
          </p:cNvPr>
          <p:cNvSpPr txBox="1"/>
          <p:nvPr/>
        </p:nvSpPr>
        <p:spPr>
          <a:xfrm>
            <a:off x="250666" y="814388"/>
            <a:ext cx="594693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Listen. Do you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hear“I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am” or “s/he, it” is?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Google Shape;268;p7">
            <a:extLst>
              <a:ext uri="{FF2B5EF4-FFF2-40B4-BE49-F238E27FC236}">
                <a16:creationId xmlns:a16="http://schemas.microsoft.com/office/drawing/2014/main" id="{F13796AE-6914-4DB9-B724-7A5324EC04A5}"/>
              </a:ext>
            </a:extLst>
          </p:cNvPr>
          <p:cNvSpPr txBox="1"/>
          <p:nvPr/>
        </p:nvSpPr>
        <p:spPr>
          <a:xfrm>
            <a:off x="553455" y="1160291"/>
            <a:ext cx="59469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down the number in the table.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269;p7">
            <a:extLst>
              <a:ext uri="{FF2B5EF4-FFF2-40B4-BE49-F238E27FC236}">
                <a16:creationId xmlns:a16="http://schemas.microsoft.com/office/drawing/2014/main" id="{5E39F42E-41C6-473A-9FA9-65E4ACC01EB5}"/>
              </a:ext>
            </a:extLst>
          </p:cNvPr>
          <p:cNvSpPr txBox="1"/>
          <p:nvPr/>
        </p:nvSpPr>
        <p:spPr>
          <a:xfrm>
            <a:off x="6298409" y="803672"/>
            <a:ext cx="59469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Listen again. Use the correct words to rewrite the sentences.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There are extra ones!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270;p7">
            <a:extLst>
              <a:ext uri="{FF2B5EF4-FFF2-40B4-BE49-F238E27FC236}">
                <a16:creationId xmlns:a16="http://schemas.microsoft.com/office/drawing/2014/main" id="{44CAA7F2-04CC-4F80-9E81-354E5290CD21}"/>
              </a:ext>
            </a:extLst>
          </p:cNvPr>
          <p:cNvSpPr/>
          <p:nvPr/>
        </p:nvSpPr>
        <p:spPr>
          <a:xfrm>
            <a:off x="7534287" y="1535867"/>
            <a:ext cx="841667" cy="4308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71;p7">
            <a:extLst>
              <a:ext uri="{FF2B5EF4-FFF2-40B4-BE49-F238E27FC236}">
                <a16:creationId xmlns:a16="http://schemas.microsoft.com/office/drawing/2014/main" id="{A9E31D2B-6D64-4888-9043-FFCEB7E716AA}"/>
              </a:ext>
            </a:extLst>
          </p:cNvPr>
          <p:cNvSpPr txBox="1"/>
          <p:nvPr/>
        </p:nvSpPr>
        <p:spPr>
          <a:xfrm>
            <a:off x="7596487" y="1519917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272;p7">
            <a:extLst>
              <a:ext uri="{FF2B5EF4-FFF2-40B4-BE49-F238E27FC236}">
                <a16:creationId xmlns:a16="http://schemas.microsoft.com/office/drawing/2014/main" id="{FC5A0A80-4E60-4510-A3F9-AB3F14183E6E}"/>
              </a:ext>
            </a:extLst>
          </p:cNvPr>
          <p:cNvSpPr/>
          <p:nvPr/>
        </p:nvSpPr>
        <p:spPr>
          <a:xfrm>
            <a:off x="8528298" y="1551817"/>
            <a:ext cx="1355046" cy="4308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73;p7">
            <a:extLst>
              <a:ext uri="{FF2B5EF4-FFF2-40B4-BE49-F238E27FC236}">
                <a16:creationId xmlns:a16="http://schemas.microsoft.com/office/drawing/2014/main" id="{CD74C47E-42AE-4058-87B7-9930DB3A5357}"/>
              </a:ext>
            </a:extLst>
          </p:cNvPr>
          <p:cNvSpPr txBox="1"/>
          <p:nvPr/>
        </p:nvSpPr>
        <p:spPr>
          <a:xfrm>
            <a:off x="8555181" y="1521729"/>
            <a:ext cx="12907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274;p7">
            <a:extLst>
              <a:ext uri="{FF2B5EF4-FFF2-40B4-BE49-F238E27FC236}">
                <a16:creationId xmlns:a16="http://schemas.microsoft.com/office/drawing/2014/main" id="{1E264638-2D94-4BEE-9CFA-7E21953754F9}"/>
              </a:ext>
            </a:extLst>
          </p:cNvPr>
          <p:cNvSpPr/>
          <p:nvPr/>
        </p:nvSpPr>
        <p:spPr>
          <a:xfrm>
            <a:off x="10035688" y="1573142"/>
            <a:ext cx="907621" cy="4308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75;p7">
            <a:extLst>
              <a:ext uri="{FF2B5EF4-FFF2-40B4-BE49-F238E27FC236}">
                <a16:creationId xmlns:a16="http://schemas.microsoft.com/office/drawing/2014/main" id="{DB5631D8-6CAB-4822-9C50-08E1CBAD5415}"/>
              </a:ext>
            </a:extLst>
          </p:cNvPr>
          <p:cNvSpPr txBox="1"/>
          <p:nvPr/>
        </p:nvSpPr>
        <p:spPr>
          <a:xfrm>
            <a:off x="10062571" y="1557568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76;p7">
            <a:extLst>
              <a:ext uri="{FF2B5EF4-FFF2-40B4-BE49-F238E27FC236}">
                <a16:creationId xmlns:a16="http://schemas.microsoft.com/office/drawing/2014/main" id="{EB20F785-1528-4BAB-A392-B5A629EA3CF6}"/>
              </a:ext>
            </a:extLst>
          </p:cNvPr>
          <p:cNvSpPr txBox="1"/>
          <p:nvPr/>
        </p:nvSpPr>
        <p:spPr>
          <a:xfrm>
            <a:off x="6096000" y="1509596"/>
            <a:ext cx="139937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283;p7">
            <a:extLst>
              <a:ext uri="{FF2B5EF4-FFF2-40B4-BE49-F238E27FC236}">
                <a16:creationId xmlns:a16="http://schemas.microsoft.com/office/drawing/2014/main" id="{926FC9BE-F5CF-40B8-8397-DFC98F5048B8}"/>
              </a:ext>
            </a:extLst>
          </p:cNvPr>
          <p:cNvSpPr/>
          <p:nvPr/>
        </p:nvSpPr>
        <p:spPr>
          <a:xfrm>
            <a:off x="7813544" y="2182182"/>
            <a:ext cx="875641" cy="33211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84;p7">
            <a:extLst>
              <a:ext uri="{FF2B5EF4-FFF2-40B4-BE49-F238E27FC236}">
                <a16:creationId xmlns:a16="http://schemas.microsoft.com/office/drawing/2014/main" id="{FD0144F7-CAC3-4A3F-8ACD-E0A243E340E7}"/>
              </a:ext>
            </a:extLst>
          </p:cNvPr>
          <p:cNvSpPr txBox="1"/>
          <p:nvPr/>
        </p:nvSpPr>
        <p:spPr>
          <a:xfrm>
            <a:off x="7892164" y="2113244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285;p7">
            <a:extLst>
              <a:ext uri="{FF2B5EF4-FFF2-40B4-BE49-F238E27FC236}">
                <a16:creationId xmlns:a16="http://schemas.microsoft.com/office/drawing/2014/main" id="{6CE9BD3B-77AC-4103-A7CE-ED557DBB9BCB}"/>
              </a:ext>
            </a:extLst>
          </p:cNvPr>
          <p:cNvSpPr/>
          <p:nvPr/>
        </p:nvSpPr>
        <p:spPr>
          <a:xfrm>
            <a:off x="6838092" y="3017520"/>
            <a:ext cx="1483641" cy="3612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86;p7">
            <a:extLst>
              <a:ext uri="{FF2B5EF4-FFF2-40B4-BE49-F238E27FC236}">
                <a16:creationId xmlns:a16="http://schemas.microsoft.com/office/drawing/2014/main" id="{48538847-B62D-49D9-A85D-2773DBB1C538}"/>
              </a:ext>
            </a:extLst>
          </p:cNvPr>
          <p:cNvSpPr txBox="1"/>
          <p:nvPr/>
        </p:nvSpPr>
        <p:spPr>
          <a:xfrm>
            <a:off x="6843686" y="2954661"/>
            <a:ext cx="157575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287;p7">
            <a:extLst>
              <a:ext uri="{FF2B5EF4-FFF2-40B4-BE49-F238E27FC236}">
                <a16:creationId xmlns:a16="http://schemas.microsoft.com/office/drawing/2014/main" id="{70B2E303-1BCE-4656-91A6-076977F51DEA}"/>
              </a:ext>
            </a:extLst>
          </p:cNvPr>
          <p:cNvSpPr/>
          <p:nvPr/>
        </p:nvSpPr>
        <p:spPr>
          <a:xfrm>
            <a:off x="8408549" y="3001922"/>
            <a:ext cx="779567" cy="36706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88;p7">
            <a:extLst>
              <a:ext uri="{FF2B5EF4-FFF2-40B4-BE49-F238E27FC236}">
                <a16:creationId xmlns:a16="http://schemas.microsoft.com/office/drawing/2014/main" id="{674E0C1D-E85F-4ED6-A15B-5EDC0C2B09F0}"/>
              </a:ext>
            </a:extLst>
          </p:cNvPr>
          <p:cNvSpPr txBox="1"/>
          <p:nvPr/>
        </p:nvSpPr>
        <p:spPr>
          <a:xfrm>
            <a:off x="8435432" y="2970686"/>
            <a:ext cx="87599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289;p7">
            <a:extLst>
              <a:ext uri="{FF2B5EF4-FFF2-40B4-BE49-F238E27FC236}">
                <a16:creationId xmlns:a16="http://schemas.microsoft.com/office/drawing/2014/main" id="{9BED9713-5AA2-419C-ABFA-1AA4124DD628}"/>
              </a:ext>
            </a:extLst>
          </p:cNvPr>
          <p:cNvSpPr/>
          <p:nvPr/>
        </p:nvSpPr>
        <p:spPr>
          <a:xfrm>
            <a:off x="10089702" y="3002498"/>
            <a:ext cx="1035454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290;p7">
            <a:extLst>
              <a:ext uri="{FF2B5EF4-FFF2-40B4-BE49-F238E27FC236}">
                <a16:creationId xmlns:a16="http://schemas.microsoft.com/office/drawing/2014/main" id="{B0F2D648-B83A-4171-B287-702702606BF5}"/>
              </a:ext>
            </a:extLst>
          </p:cNvPr>
          <p:cNvSpPr txBox="1"/>
          <p:nvPr/>
        </p:nvSpPr>
        <p:spPr>
          <a:xfrm>
            <a:off x="10062571" y="2930039"/>
            <a:ext cx="103771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291;p7">
            <a:extLst>
              <a:ext uri="{FF2B5EF4-FFF2-40B4-BE49-F238E27FC236}">
                <a16:creationId xmlns:a16="http://schemas.microsoft.com/office/drawing/2014/main" id="{D5F5E2F3-74AE-422B-B987-2187394051D0}"/>
              </a:ext>
            </a:extLst>
          </p:cNvPr>
          <p:cNvSpPr/>
          <p:nvPr/>
        </p:nvSpPr>
        <p:spPr>
          <a:xfrm>
            <a:off x="9335993" y="2994607"/>
            <a:ext cx="663015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292;p7">
            <a:extLst>
              <a:ext uri="{FF2B5EF4-FFF2-40B4-BE49-F238E27FC236}">
                <a16:creationId xmlns:a16="http://schemas.microsoft.com/office/drawing/2014/main" id="{6F64FD90-17F7-45E7-B1B1-97A844451A0B}"/>
              </a:ext>
            </a:extLst>
          </p:cNvPr>
          <p:cNvSpPr txBox="1"/>
          <p:nvPr/>
        </p:nvSpPr>
        <p:spPr>
          <a:xfrm>
            <a:off x="9319261" y="2953974"/>
            <a:ext cx="6630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293;p7">
            <a:extLst>
              <a:ext uri="{FF2B5EF4-FFF2-40B4-BE49-F238E27FC236}">
                <a16:creationId xmlns:a16="http://schemas.microsoft.com/office/drawing/2014/main" id="{5BE6A205-62D3-4A4B-890D-EA3C1C6825DD}"/>
              </a:ext>
            </a:extLst>
          </p:cNvPr>
          <p:cNvSpPr/>
          <p:nvPr/>
        </p:nvSpPr>
        <p:spPr>
          <a:xfrm>
            <a:off x="7943636" y="3873696"/>
            <a:ext cx="1085030" cy="36356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294;p7">
            <a:extLst>
              <a:ext uri="{FF2B5EF4-FFF2-40B4-BE49-F238E27FC236}">
                <a16:creationId xmlns:a16="http://schemas.microsoft.com/office/drawing/2014/main" id="{C3A10492-4A20-4AF9-B423-8A35751E6FBD}"/>
              </a:ext>
            </a:extLst>
          </p:cNvPr>
          <p:cNvSpPr txBox="1"/>
          <p:nvPr/>
        </p:nvSpPr>
        <p:spPr>
          <a:xfrm>
            <a:off x="7861141" y="3827626"/>
            <a:ext cx="130045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295;p7">
            <a:extLst>
              <a:ext uri="{FF2B5EF4-FFF2-40B4-BE49-F238E27FC236}">
                <a16:creationId xmlns:a16="http://schemas.microsoft.com/office/drawing/2014/main" id="{BA6EE6EB-DF37-4EC7-AA92-07EA96ACF486}"/>
              </a:ext>
            </a:extLst>
          </p:cNvPr>
          <p:cNvSpPr/>
          <p:nvPr/>
        </p:nvSpPr>
        <p:spPr>
          <a:xfrm>
            <a:off x="10172007" y="3868626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96;p7">
            <a:extLst>
              <a:ext uri="{FF2B5EF4-FFF2-40B4-BE49-F238E27FC236}">
                <a16:creationId xmlns:a16="http://schemas.microsoft.com/office/drawing/2014/main" id="{3B4897A8-5E47-438B-B335-7ADCD90A9618}"/>
              </a:ext>
            </a:extLst>
          </p:cNvPr>
          <p:cNvSpPr txBox="1"/>
          <p:nvPr/>
        </p:nvSpPr>
        <p:spPr>
          <a:xfrm>
            <a:off x="10190665" y="3795795"/>
            <a:ext cx="8435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297;p7">
            <a:extLst>
              <a:ext uri="{FF2B5EF4-FFF2-40B4-BE49-F238E27FC236}">
                <a16:creationId xmlns:a16="http://schemas.microsoft.com/office/drawing/2014/main" id="{AF67E7E7-1287-4561-A29D-8F3B68301D21}"/>
              </a:ext>
            </a:extLst>
          </p:cNvPr>
          <p:cNvSpPr/>
          <p:nvPr/>
        </p:nvSpPr>
        <p:spPr>
          <a:xfrm>
            <a:off x="6894122" y="3853383"/>
            <a:ext cx="952249" cy="37146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298;p7">
            <a:extLst>
              <a:ext uri="{FF2B5EF4-FFF2-40B4-BE49-F238E27FC236}">
                <a16:creationId xmlns:a16="http://schemas.microsoft.com/office/drawing/2014/main" id="{EF7A6B23-0A93-4656-BED1-821E613D4740}"/>
              </a:ext>
            </a:extLst>
          </p:cNvPr>
          <p:cNvSpPr txBox="1"/>
          <p:nvPr/>
        </p:nvSpPr>
        <p:spPr>
          <a:xfrm>
            <a:off x="6746130" y="3820500"/>
            <a:ext cx="10850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299;p7">
            <a:extLst>
              <a:ext uri="{FF2B5EF4-FFF2-40B4-BE49-F238E27FC236}">
                <a16:creationId xmlns:a16="http://schemas.microsoft.com/office/drawing/2014/main" id="{DFA6D30E-BA44-4CCF-A109-1EA3FB5A4B0D}"/>
              </a:ext>
            </a:extLst>
          </p:cNvPr>
          <p:cNvSpPr/>
          <p:nvPr/>
        </p:nvSpPr>
        <p:spPr>
          <a:xfrm>
            <a:off x="9253626" y="3865751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300;p7">
            <a:extLst>
              <a:ext uri="{FF2B5EF4-FFF2-40B4-BE49-F238E27FC236}">
                <a16:creationId xmlns:a16="http://schemas.microsoft.com/office/drawing/2014/main" id="{B1574ADE-5D0F-4CB0-A7A5-F5FA6FC3F4B3}"/>
              </a:ext>
            </a:extLst>
          </p:cNvPr>
          <p:cNvSpPr txBox="1"/>
          <p:nvPr/>
        </p:nvSpPr>
        <p:spPr>
          <a:xfrm>
            <a:off x="9311430" y="3824777"/>
            <a:ext cx="81478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301;p7">
            <a:extLst>
              <a:ext uri="{FF2B5EF4-FFF2-40B4-BE49-F238E27FC236}">
                <a16:creationId xmlns:a16="http://schemas.microsoft.com/office/drawing/2014/main" id="{3181C4C0-2833-4DAF-B13B-8E681F79C964}"/>
              </a:ext>
            </a:extLst>
          </p:cNvPr>
          <p:cNvSpPr/>
          <p:nvPr/>
        </p:nvSpPr>
        <p:spPr>
          <a:xfrm>
            <a:off x="9584260" y="4703804"/>
            <a:ext cx="854392" cy="32550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302;p7">
            <a:extLst>
              <a:ext uri="{FF2B5EF4-FFF2-40B4-BE49-F238E27FC236}">
                <a16:creationId xmlns:a16="http://schemas.microsoft.com/office/drawing/2014/main" id="{59686B64-B799-4011-8EE5-986E37D0CCE6}"/>
              </a:ext>
            </a:extLst>
          </p:cNvPr>
          <p:cNvSpPr txBox="1"/>
          <p:nvPr/>
        </p:nvSpPr>
        <p:spPr>
          <a:xfrm>
            <a:off x="9558152" y="4644818"/>
            <a:ext cx="9076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303;p7">
            <a:extLst>
              <a:ext uri="{FF2B5EF4-FFF2-40B4-BE49-F238E27FC236}">
                <a16:creationId xmlns:a16="http://schemas.microsoft.com/office/drawing/2014/main" id="{885BCDED-8713-478B-B937-75CD809462F5}"/>
              </a:ext>
            </a:extLst>
          </p:cNvPr>
          <p:cNvSpPr/>
          <p:nvPr/>
        </p:nvSpPr>
        <p:spPr>
          <a:xfrm>
            <a:off x="8582725" y="4700944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304;p7">
            <a:extLst>
              <a:ext uri="{FF2B5EF4-FFF2-40B4-BE49-F238E27FC236}">
                <a16:creationId xmlns:a16="http://schemas.microsoft.com/office/drawing/2014/main" id="{94DC1B33-65EF-4ACD-A958-FB943F7160AB}"/>
              </a:ext>
            </a:extLst>
          </p:cNvPr>
          <p:cNvSpPr txBox="1"/>
          <p:nvPr/>
        </p:nvSpPr>
        <p:spPr>
          <a:xfrm>
            <a:off x="8556994" y="4643730"/>
            <a:ext cx="9076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305;p7">
            <a:extLst>
              <a:ext uri="{FF2B5EF4-FFF2-40B4-BE49-F238E27FC236}">
                <a16:creationId xmlns:a16="http://schemas.microsoft.com/office/drawing/2014/main" id="{2C5498EE-4B14-4AE6-9E41-3DDF645E086C}"/>
              </a:ext>
            </a:extLst>
          </p:cNvPr>
          <p:cNvSpPr/>
          <p:nvPr/>
        </p:nvSpPr>
        <p:spPr>
          <a:xfrm>
            <a:off x="6946872" y="4695191"/>
            <a:ext cx="538931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306;p7">
            <a:extLst>
              <a:ext uri="{FF2B5EF4-FFF2-40B4-BE49-F238E27FC236}">
                <a16:creationId xmlns:a16="http://schemas.microsoft.com/office/drawing/2014/main" id="{099950B3-5C73-4462-ABAC-870C8147E08D}"/>
              </a:ext>
            </a:extLst>
          </p:cNvPr>
          <p:cNvSpPr txBox="1"/>
          <p:nvPr/>
        </p:nvSpPr>
        <p:spPr>
          <a:xfrm>
            <a:off x="6959241" y="4622737"/>
            <a:ext cx="5389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307;p7">
            <a:extLst>
              <a:ext uri="{FF2B5EF4-FFF2-40B4-BE49-F238E27FC236}">
                <a16:creationId xmlns:a16="http://schemas.microsoft.com/office/drawing/2014/main" id="{13DBC8C7-DC6F-4417-A128-E619B13E3576}"/>
              </a:ext>
            </a:extLst>
          </p:cNvPr>
          <p:cNvSpPr/>
          <p:nvPr/>
        </p:nvSpPr>
        <p:spPr>
          <a:xfrm>
            <a:off x="7601883" y="4694131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308;p7">
            <a:extLst>
              <a:ext uri="{FF2B5EF4-FFF2-40B4-BE49-F238E27FC236}">
                <a16:creationId xmlns:a16="http://schemas.microsoft.com/office/drawing/2014/main" id="{8775B66D-C4A1-43D2-B871-D1612B94494C}"/>
              </a:ext>
            </a:extLst>
          </p:cNvPr>
          <p:cNvSpPr txBox="1"/>
          <p:nvPr/>
        </p:nvSpPr>
        <p:spPr>
          <a:xfrm>
            <a:off x="7664083" y="4621301"/>
            <a:ext cx="76495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309;p7">
            <a:extLst>
              <a:ext uri="{FF2B5EF4-FFF2-40B4-BE49-F238E27FC236}">
                <a16:creationId xmlns:a16="http://schemas.microsoft.com/office/drawing/2014/main" id="{F8578077-A558-4FC2-866F-700080476769}"/>
              </a:ext>
            </a:extLst>
          </p:cNvPr>
          <p:cNvSpPr/>
          <p:nvPr/>
        </p:nvSpPr>
        <p:spPr>
          <a:xfrm>
            <a:off x="10260562" y="5512798"/>
            <a:ext cx="824084" cy="35841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310;p7">
            <a:extLst>
              <a:ext uri="{FF2B5EF4-FFF2-40B4-BE49-F238E27FC236}">
                <a16:creationId xmlns:a16="http://schemas.microsoft.com/office/drawing/2014/main" id="{474D7309-1911-4C36-8F21-9CE7E535B754}"/>
              </a:ext>
            </a:extLst>
          </p:cNvPr>
          <p:cNvSpPr txBox="1"/>
          <p:nvPr/>
        </p:nvSpPr>
        <p:spPr>
          <a:xfrm>
            <a:off x="10254842" y="5450297"/>
            <a:ext cx="9917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311;p7">
            <a:extLst>
              <a:ext uri="{FF2B5EF4-FFF2-40B4-BE49-F238E27FC236}">
                <a16:creationId xmlns:a16="http://schemas.microsoft.com/office/drawing/2014/main" id="{36E3DFAA-49B3-4E67-B307-58654DA77BC0}"/>
              </a:ext>
            </a:extLst>
          </p:cNvPr>
          <p:cNvSpPr/>
          <p:nvPr/>
        </p:nvSpPr>
        <p:spPr>
          <a:xfrm>
            <a:off x="6962909" y="5540836"/>
            <a:ext cx="1004859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312;p7">
            <a:extLst>
              <a:ext uri="{FF2B5EF4-FFF2-40B4-BE49-F238E27FC236}">
                <a16:creationId xmlns:a16="http://schemas.microsoft.com/office/drawing/2014/main" id="{3F0256E4-2733-4C46-93E3-D0D682133FBA}"/>
              </a:ext>
            </a:extLst>
          </p:cNvPr>
          <p:cNvSpPr txBox="1"/>
          <p:nvPr/>
        </p:nvSpPr>
        <p:spPr>
          <a:xfrm>
            <a:off x="6989791" y="5497409"/>
            <a:ext cx="85011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313;p7">
            <a:extLst>
              <a:ext uri="{FF2B5EF4-FFF2-40B4-BE49-F238E27FC236}">
                <a16:creationId xmlns:a16="http://schemas.microsoft.com/office/drawing/2014/main" id="{5DF723CB-4B46-40C4-A783-2BCF36404874}"/>
              </a:ext>
            </a:extLst>
          </p:cNvPr>
          <p:cNvSpPr/>
          <p:nvPr/>
        </p:nvSpPr>
        <p:spPr>
          <a:xfrm>
            <a:off x="8065649" y="5546587"/>
            <a:ext cx="1004859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314;p7">
            <a:extLst>
              <a:ext uri="{FF2B5EF4-FFF2-40B4-BE49-F238E27FC236}">
                <a16:creationId xmlns:a16="http://schemas.microsoft.com/office/drawing/2014/main" id="{3EBBCB33-6722-4B86-A965-54E0B4101133}"/>
              </a:ext>
            </a:extLst>
          </p:cNvPr>
          <p:cNvSpPr txBox="1"/>
          <p:nvPr/>
        </p:nvSpPr>
        <p:spPr>
          <a:xfrm>
            <a:off x="8086179" y="5488043"/>
            <a:ext cx="100704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315;p7">
            <a:extLst>
              <a:ext uri="{FF2B5EF4-FFF2-40B4-BE49-F238E27FC236}">
                <a16:creationId xmlns:a16="http://schemas.microsoft.com/office/drawing/2014/main" id="{62F0AEB4-CEAC-45CF-BE07-54726D70C712}"/>
              </a:ext>
            </a:extLst>
          </p:cNvPr>
          <p:cNvSpPr/>
          <p:nvPr/>
        </p:nvSpPr>
        <p:spPr>
          <a:xfrm>
            <a:off x="9157849" y="5546587"/>
            <a:ext cx="1004859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316;p7">
            <a:extLst>
              <a:ext uri="{FF2B5EF4-FFF2-40B4-BE49-F238E27FC236}">
                <a16:creationId xmlns:a16="http://schemas.microsoft.com/office/drawing/2014/main" id="{5DBA5DBF-0116-4629-8BFE-059B42FF1A15}"/>
              </a:ext>
            </a:extLst>
          </p:cNvPr>
          <p:cNvSpPr txBox="1"/>
          <p:nvPr/>
        </p:nvSpPr>
        <p:spPr>
          <a:xfrm>
            <a:off x="9341932" y="5489164"/>
            <a:ext cx="88456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8" name="Google Shape;317;p7">
            <a:extLst>
              <a:ext uri="{FF2B5EF4-FFF2-40B4-BE49-F238E27FC236}">
                <a16:creationId xmlns:a16="http://schemas.microsoft.com/office/drawing/2014/main" id="{798C6348-997D-49CB-8C21-329E75892FB5}"/>
              </a:ext>
            </a:extLst>
          </p:cNvPr>
          <p:cNvGraphicFramePr/>
          <p:nvPr/>
        </p:nvGraphicFramePr>
        <p:xfrm>
          <a:off x="894651" y="3864134"/>
          <a:ext cx="4287900" cy="2218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/ he / it is</a:t>
                      </a: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Google Shape;318;p7">
            <a:extLst>
              <a:ext uri="{FF2B5EF4-FFF2-40B4-BE49-F238E27FC236}">
                <a16:creationId xmlns:a16="http://schemas.microsoft.com/office/drawing/2014/main" id="{EB6991C4-DE2F-4449-AAEE-1A5D457DB35D}"/>
              </a:ext>
            </a:extLst>
          </p:cNvPr>
          <p:cNvSpPr txBox="1"/>
          <p:nvPr/>
        </p:nvSpPr>
        <p:spPr>
          <a:xfrm>
            <a:off x="1714364" y="4338296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319;p7">
            <a:extLst>
              <a:ext uri="{FF2B5EF4-FFF2-40B4-BE49-F238E27FC236}">
                <a16:creationId xmlns:a16="http://schemas.microsoft.com/office/drawing/2014/main" id="{4A833CBD-B87A-46B1-AB09-7D8C188AC9E0}"/>
              </a:ext>
            </a:extLst>
          </p:cNvPr>
          <p:cNvSpPr txBox="1"/>
          <p:nvPr/>
        </p:nvSpPr>
        <p:spPr>
          <a:xfrm>
            <a:off x="1706041" y="5242923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320;p7">
            <a:extLst>
              <a:ext uri="{FF2B5EF4-FFF2-40B4-BE49-F238E27FC236}">
                <a16:creationId xmlns:a16="http://schemas.microsoft.com/office/drawing/2014/main" id="{2240CF45-EBCD-484D-B30E-6C94CD6F59C6}"/>
              </a:ext>
            </a:extLst>
          </p:cNvPr>
          <p:cNvSpPr txBox="1"/>
          <p:nvPr/>
        </p:nvSpPr>
        <p:spPr>
          <a:xfrm>
            <a:off x="3836821" y="4301174"/>
            <a:ext cx="431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321;p7">
            <a:extLst>
              <a:ext uri="{FF2B5EF4-FFF2-40B4-BE49-F238E27FC236}">
                <a16:creationId xmlns:a16="http://schemas.microsoft.com/office/drawing/2014/main" id="{89D0C068-0347-4321-90FF-4E0B5DA6EAFC}"/>
              </a:ext>
            </a:extLst>
          </p:cNvPr>
          <p:cNvSpPr txBox="1"/>
          <p:nvPr/>
        </p:nvSpPr>
        <p:spPr>
          <a:xfrm>
            <a:off x="3823997" y="481705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322;p7">
            <a:extLst>
              <a:ext uri="{FF2B5EF4-FFF2-40B4-BE49-F238E27FC236}">
                <a16:creationId xmlns:a16="http://schemas.microsoft.com/office/drawing/2014/main" id="{1CE134E9-CFB6-473F-812A-79D13798C6F5}"/>
              </a:ext>
            </a:extLst>
          </p:cNvPr>
          <p:cNvSpPr txBox="1"/>
          <p:nvPr/>
        </p:nvSpPr>
        <p:spPr>
          <a:xfrm>
            <a:off x="1714364" y="4831492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323;p7">
            <a:extLst>
              <a:ext uri="{FF2B5EF4-FFF2-40B4-BE49-F238E27FC236}">
                <a16:creationId xmlns:a16="http://schemas.microsoft.com/office/drawing/2014/main" id="{4FA35EAF-A1A3-49D5-BBAB-D30C7B18CA12}"/>
              </a:ext>
            </a:extLst>
          </p:cNvPr>
          <p:cNvSpPr txBox="1"/>
          <p:nvPr/>
        </p:nvSpPr>
        <p:spPr>
          <a:xfrm>
            <a:off x="3836821" y="526413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325;p7">
            <a:extLst>
              <a:ext uri="{FF2B5EF4-FFF2-40B4-BE49-F238E27FC236}">
                <a16:creationId xmlns:a16="http://schemas.microsoft.com/office/drawing/2014/main" id="{B4B097E5-1523-4794-8BA2-F2B76FBA2023}"/>
              </a:ext>
            </a:extLst>
          </p:cNvPr>
          <p:cNvSpPr txBox="1"/>
          <p:nvPr/>
        </p:nvSpPr>
        <p:spPr>
          <a:xfrm>
            <a:off x="6767585" y="2496870"/>
            <a:ext cx="22236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326;p7">
            <a:extLst>
              <a:ext uri="{FF2B5EF4-FFF2-40B4-BE49-F238E27FC236}">
                <a16:creationId xmlns:a16="http://schemas.microsoft.com/office/drawing/2014/main" id="{67AC8212-65F7-4078-B495-CEEDF0F56E8D}"/>
              </a:ext>
            </a:extLst>
          </p:cNvPr>
          <p:cNvSpPr txBox="1"/>
          <p:nvPr/>
        </p:nvSpPr>
        <p:spPr>
          <a:xfrm>
            <a:off x="6779652" y="3360886"/>
            <a:ext cx="27129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327;p7">
            <a:extLst>
              <a:ext uri="{FF2B5EF4-FFF2-40B4-BE49-F238E27FC236}">
                <a16:creationId xmlns:a16="http://schemas.microsoft.com/office/drawing/2014/main" id="{F35D0C64-5A28-48F0-8D3D-7EB39D0307C1}"/>
              </a:ext>
            </a:extLst>
          </p:cNvPr>
          <p:cNvSpPr txBox="1"/>
          <p:nvPr/>
        </p:nvSpPr>
        <p:spPr>
          <a:xfrm>
            <a:off x="6792909" y="4213688"/>
            <a:ext cx="25325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328;p7">
            <a:extLst>
              <a:ext uri="{FF2B5EF4-FFF2-40B4-BE49-F238E27FC236}">
                <a16:creationId xmlns:a16="http://schemas.microsoft.com/office/drawing/2014/main" id="{DAD99C96-7423-488A-8451-661B2E037287}"/>
              </a:ext>
            </a:extLst>
          </p:cNvPr>
          <p:cNvSpPr txBox="1"/>
          <p:nvPr/>
        </p:nvSpPr>
        <p:spPr>
          <a:xfrm>
            <a:off x="6792909" y="5066289"/>
            <a:ext cx="23952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329;p7">
            <a:extLst>
              <a:ext uri="{FF2B5EF4-FFF2-40B4-BE49-F238E27FC236}">
                <a16:creationId xmlns:a16="http://schemas.microsoft.com/office/drawing/2014/main" id="{5BFABA95-431D-4D1B-AF38-319491AC6402}"/>
              </a:ext>
            </a:extLst>
          </p:cNvPr>
          <p:cNvSpPr txBox="1"/>
          <p:nvPr/>
        </p:nvSpPr>
        <p:spPr>
          <a:xfrm>
            <a:off x="6805450" y="5885351"/>
            <a:ext cx="1614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299;p7">
            <a:extLst>
              <a:ext uri="{FF2B5EF4-FFF2-40B4-BE49-F238E27FC236}">
                <a16:creationId xmlns:a16="http://schemas.microsoft.com/office/drawing/2014/main" id="{156ED4C6-2A04-4AA9-8BEA-4D1A72F38B02}"/>
              </a:ext>
            </a:extLst>
          </p:cNvPr>
          <p:cNvSpPr/>
          <p:nvPr/>
        </p:nvSpPr>
        <p:spPr>
          <a:xfrm>
            <a:off x="6846535" y="2180981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300;p7">
            <a:extLst>
              <a:ext uri="{FF2B5EF4-FFF2-40B4-BE49-F238E27FC236}">
                <a16:creationId xmlns:a16="http://schemas.microsoft.com/office/drawing/2014/main" id="{ADF995DE-1202-499F-A9B7-A6A3FF6184D7}"/>
              </a:ext>
            </a:extLst>
          </p:cNvPr>
          <p:cNvSpPr txBox="1"/>
          <p:nvPr/>
        </p:nvSpPr>
        <p:spPr>
          <a:xfrm>
            <a:off x="6858825" y="2112126"/>
            <a:ext cx="81478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291;p7">
            <a:extLst>
              <a:ext uri="{FF2B5EF4-FFF2-40B4-BE49-F238E27FC236}">
                <a16:creationId xmlns:a16="http://schemas.microsoft.com/office/drawing/2014/main" id="{5EBD3778-343B-4B22-A6DE-C9BC01742368}"/>
              </a:ext>
            </a:extLst>
          </p:cNvPr>
          <p:cNvSpPr/>
          <p:nvPr/>
        </p:nvSpPr>
        <p:spPr>
          <a:xfrm>
            <a:off x="8797898" y="2182852"/>
            <a:ext cx="843098" cy="33120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291;p7">
            <a:extLst>
              <a:ext uri="{FF2B5EF4-FFF2-40B4-BE49-F238E27FC236}">
                <a16:creationId xmlns:a16="http://schemas.microsoft.com/office/drawing/2014/main" id="{B791F74F-40EE-4F86-B2D7-8FF9AEA3B102}"/>
              </a:ext>
            </a:extLst>
          </p:cNvPr>
          <p:cNvSpPr/>
          <p:nvPr/>
        </p:nvSpPr>
        <p:spPr>
          <a:xfrm>
            <a:off x="9794706" y="2171413"/>
            <a:ext cx="663015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292;p7">
            <a:extLst>
              <a:ext uri="{FF2B5EF4-FFF2-40B4-BE49-F238E27FC236}">
                <a16:creationId xmlns:a16="http://schemas.microsoft.com/office/drawing/2014/main" id="{49D1B2AA-99A5-4F03-8D00-A15A93B04575}"/>
              </a:ext>
            </a:extLst>
          </p:cNvPr>
          <p:cNvSpPr txBox="1"/>
          <p:nvPr/>
        </p:nvSpPr>
        <p:spPr>
          <a:xfrm>
            <a:off x="9823103" y="2116035"/>
            <a:ext cx="6630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290;p7">
            <a:extLst>
              <a:ext uri="{FF2B5EF4-FFF2-40B4-BE49-F238E27FC236}">
                <a16:creationId xmlns:a16="http://schemas.microsoft.com/office/drawing/2014/main" id="{1632FE48-284E-4A19-B7EB-20E0E92F6495}"/>
              </a:ext>
            </a:extLst>
          </p:cNvPr>
          <p:cNvSpPr txBox="1"/>
          <p:nvPr/>
        </p:nvSpPr>
        <p:spPr>
          <a:xfrm>
            <a:off x="8791739" y="2167538"/>
            <a:ext cx="103771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"/>
          <p:cNvSpPr txBox="1"/>
          <p:nvPr/>
        </p:nvSpPr>
        <p:spPr>
          <a:xfrm>
            <a:off x="170760" y="4898908"/>
            <a:ext cx="5946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Write the number of the matching answer.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37" name="Google Shape;337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9190" y="74164"/>
            <a:ext cx="683180" cy="68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8">
            <a:hlinkClick r:id="" action="ppaction://noaction">
              <a:snd r:embed="rId4" name="F_t1w1s6_presente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111588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39" name="Google Shape;339;p8"/>
          <p:cNvGraphicFramePr/>
          <p:nvPr/>
        </p:nvGraphicFramePr>
        <p:xfrm>
          <a:off x="1282169" y="120478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0" name="Google Shape;340;p8">
            <a:hlinkClick r:id="" action="ppaction://noaction">
              <a:snd r:embed="rId6" name="F_t1w1s6_aqui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1675522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1" name="Google Shape;341;p8"/>
          <p:cNvGraphicFramePr/>
          <p:nvPr/>
        </p:nvGraphicFramePr>
        <p:xfrm>
          <a:off x="1282169" y="1764422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2" name="Google Shape;342;p8">
            <a:hlinkClick r:id="" action="ppaction://noaction">
              <a:snd r:embed="rId7" name="F1_t1w1s6_estoy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2298664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3" name="Google Shape;343;p8"/>
          <p:cNvGraphicFramePr/>
          <p:nvPr/>
        </p:nvGraphicFramePr>
        <p:xfrm>
          <a:off x="1282169" y="2387564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4" name="Google Shape;344;p8">
            <a:hlinkClick r:id="" action="ppaction://noaction">
              <a:snd r:embed="rId8" name="F_t1w1s6_clase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2959906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5" name="Google Shape;345;p8"/>
          <p:cNvGraphicFramePr/>
          <p:nvPr/>
        </p:nvGraphicFramePr>
        <p:xfrm>
          <a:off x="1282169" y="3048806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6" name="Google Shape;346;p8">
            <a:hlinkClick r:id="" action="ppaction://noaction">
              <a:snd r:embed="rId9" name="F1_t1w1s6_ausente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3595748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7" name="Google Shape;347;p8"/>
          <p:cNvGraphicFramePr/>
          <p:nvPr/>
        </p:nvGraphicFramePr>
        <p:xfrm>
          <a:off x="1282169" y="3684648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" name="Google Shape;348;p8">
            <a:hlinkClick r:id="" action="ppaction://noaction">
              <a:snd r:embed="rId10" name="F_t1w1s6_esta.wav"/>
            </a:hlinkClick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69" y="428239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49" name="Google Shape;349;p8"/>
          <p:cNvGraphicFramePr/>
          <p:nvPr/>
        </p:nvGraphicFramePr>
        <p:xfrm>
          <a:off x="1282169" y="437129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0" name="Google Shape;350;p8"/>
          <p:cNvSpPr txBox="1"/>
          <p:nvPr/>
        </p:nvSpPr>
        <p:spPr>
          <a:xfrm>
            <a:off x="88546" y="1141280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101246" y="1737077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129376" y="233901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 txBox="1"/>
          <p:nvPr/>
        </p:nvSpPr>
        <p:spPr>
          <a:xfrm>
            <a:off x="129376" y="303641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129376" y="367752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129376" y="431142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191547" y="5300932"/>
            <a:ext cx="5828253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4.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       5.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6.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4246769" y="1170619"/>
            <a:ext cx="1557131" cy="39456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1269470" y="1739376"/>
            <a:ext cx="1531730" cy="4154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4262617" y="2394492"/>
            <a:ext cx="1515878" cy="3837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4234069" y="3061006"/>
            <a:ext cx="1557131" cy="3542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1244068" y="3673857"/>
            <a:ext cx="1557131" cy="402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4280639" y="4371290"/>
            <a:ext cx="1497861" cy="3890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1727210" y="5216180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1455491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1905070" y="5903051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3981001" y="524678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3903585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3935897" y="5890350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149068" y="674859"/>
            <a:ext cx="59469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Listen. Circle the word that is mentioned.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6354076" y="202370"/>
            <a:ext cx="5330455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Take turns to say the following Spanish words out loud. Your partner will give you a point each time you remember the English translation as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 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8"/>
          <p:cNvSpPr txBox="1"/>
          <p:nvPr/>
        </p:nvSpPr>
        <p:spPr>
          <a:xfrm>
            <a:off x="8963824" y="1511812"/>
            <a:ext cx="313963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 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68401" y="204844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68401" y="234143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99439" y="2648495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46669" y="298256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80998" y="3264542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96000" y="359476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84174" y="385405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3684" y="217155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3071" y="246403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17980" y="2857387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24893" y="310605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73999" y="345171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36075" y="3797381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49018" y="4058582"/>
            <a:ext cx="462076" cy="4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"/>
          <p:cNvSpPr txBox="1"/>
          <p:nvPr/>
        </p:nvSpPr>
        <p:spPr>
          <a:xfrm>
            <a:off x="6390236" y="4825295"/>
            <a:ext cx="557649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Ping Pong translation in pairs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1: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Challenge each other by testing whether you can translate the new Spanish words into English.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2: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Now challenge your partner by asking for the Spanish words.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8" descr="Chat, Multiple, Icon, Symbol, Message, Bubble, Talk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95439" y="4472844"/>
            <a:ext cx="886540" cy="758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dirty="0"/>
          </a:p>
        </p:txBody>
      </p:sp>
      <p:sp>
        <p:nvSpPr>
          <p:cNvPr id="58" name="Google Shape;119;p1">
            <a:extLst>
              <a:ext uri="{FF2B5EF4-FFF2-40B4-BE49-F238E27FC236}">
                <a16:creationId xmlns:a16="http://schemas.microsoft.com/office/drawing/2014/main" id="{F22DF1BA-093F-415F-9CF0-F8155CC001D9}"/>
              </a:ext>
            </a:extLst>
          </p:cNvPr>
          <p:cNvSpPr/>
          <p:nvPr/>
        </p:nvSpPr>
        <p:spPr>
          <a:xfrm>
            <a:off x="149068" y="12625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9" descr="Pen, Write, Pencil, Writing Tool, Work, Message,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0300" y="91418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AF24C9-4DB6-4057-A6A1-DAEE68DB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90" y="194901"/>
            <a:ext cx="2434943" cy="413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/>
          </a:p>
        </p:txBody>
      </p:sp>
      <p:sp>
        <p:nvSpPr>
          <p:cNvPr id="21" name="Google Shape;119;p1">
            <a:extLst>
              <a:ext uri="{FF2B5EF4-FFF2-40B4-BE49-F238E27FC236}">
                <a16:creationId xmlns:a16="http://schemas.microsoft.com/office/drawing/2014/main" id="{16330E38-89C5-478A-9A59-1370A3054D46}"/>
              </a:ext>
            </a:extLst>
          </p:cNvPr>
          <p:cNvSpPr/>
          <p:nvPr/>
        </p:nvSpPr>
        <p:spPr>
          <a:xfrm>
            <a:off x="164311" y="13023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>
              <a:lumMod val="60000"/>
              <a:lumOff val="40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Google Shape;420;p10">
            <a:extLst>
              <a:ext uri="{FF2B5EF4-FFF2-40B4-BE49-F238E27FC236}">
                <a16:creationId xmlns:a16="http://schemas.microsoft.com/office/drawing/2014/main" id="{A3930D6A-2C99-4CEC-9642-C169346C9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908965"/>
              </p:ext>
            </p:extLst>
          </p:nvPr>
        </p:nvGraphicFramePr>
        <p:xfrm>
          <a:off x="43067" y="1912300"/>
          <a:ext cx="5762950" cy="4366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here.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absent.</a:t>
                      </a: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present.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is there.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in class.</a:t>
                      </a: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Google Shape;422;p10">
            <a:extLst>
              <a:ext uri="{FF2B5EF4-FFF2-40B4-BE49-F238E27FC236}">
                <a16:creationId xmlns:a16="http://schemas.microsoft.com/office/drawing/2014/main" id="{EE721049-ED89-49DE-A3D9-AB5AC981C442}"/>
              </a:ext>
            </a:extLst>
          </p:cNvPr>
          <p:cNvSpPr txBox="1"/>
          <p:nvPr/>
        </p:nvSpPr>
        <p:spPr>
          <a:xfrm>
            <a:off x="178940" y="1134070"/>
            <a:ext cx="5762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the words to translate the sentences. There are extra ones!</a:t>
            </a:r>
            <a:endParaRPr/>
          </a:p>
        </p:txBody>
      </p:sp>
      <p:sp>
        <p:nvSpPr>
          <p:cNvPr id="24" name="Google Shape;423;p10">
            <a:extLst>
              <a:ext uri="{FF2B5EF4-FFF2-40B4-BE49-F238E27FC236}">
                <a16:creationId xmlns:a16="http://schemas.microsoft.com/office/drawing/2014/main" id="{15009639-071E-41C1-BFA5-556F4344E72D}"/>
              </a:ext>
            </a:extLst>
          </p:cNvPr>
          <p:cNvSpPr/>
          <p:nvPr/>
        </p:nvSpPr>
        <p:spPr>
          <a:xfrm>
            <a:off x="751568" y="5818391"/>
            <a:ext cx="841667" cy="3507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24;p10">
            <a:extLst>
              <a:ext uri="{FF2B5EF4-FFF2-40B4-BE49-F238E27FC236}">
                <a16:creationId xmlns:a16="http://schemas.microsoft.com/office/drawing/2014/main" id="{0252C6FA-4E6D-4E0A-A930-B80EA2FE5615}"/>
              </a:ext>
            </a:extLst>
          </p:cNvPr>
          <p:cNvSpPr txBox="1"/>
          <p:nvPr/>
        </p:nvSpPr>
        <p:spPr>
          <a:xfrm>
            <a:off x="755712" y="5731046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425;p10">
            <a:extLst>
              <a:ext uri="{FF2B5EF4-FFF2-40B4-BE49-F238E27FC236}">
                <a16:creationId xmlns:a16="http://schemas.microsoft.com/office/drawing/2014/main" id="{94FBB9CA-A253-45D4-8188-7C70E2B21EF7}"/>
              </a:ext>
            </a:extLst>
          </p:cNvPr>
          <p:cNvSpPr/>
          <p:nvPr/>
        </p:nvSpPr>
        <p:spPr>
          <a:xfrm>
            <a:off x="1716551" y="5790798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426;p10">
            <a:extLst>
              <a:ext uri="{FF2B5EF4-FFF2-40B4-BE49-F238E27FC236}">
                <a16:creationId xmlns:a16="http://schemas.microsoft.com/office/drawing/2014/main" id="{02E918AB-1E15-4E9F-8D57-85A6C2C4E327}"/>
              </a:ext>
            </a:extLst>
          </p:cNvPr>
          <p:cNvSpPr txBox="1"/>
          <p:nvPr/>
        </p:nvSpPr>
        <p:spPr>
          <a:xfrm>
            <a:off x="1690820" y="5733584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427;p10">
            <a:extLst>
              <a:ext uri="{FF2B5EF4-FFF2-40B4-BE49-F238E27FC236}">
                <a16:creationId xmlns:a16="http://schemas.microsoft.com/office/drawing/2014/main" id="{9DA2287D-9DC9-4483-A847-2B2536FCB95A}"/>
              </a:ext>
            </a:extLst>
          </p:cNvPr>
          <p:cNvSpPr/>
          <p:nvPr/>
        </p:nvSpPr>
        <p:spPr>
          <a:xfrm>
            <a:off x="2700220" y="5797609"/>
            <a:ext cx="538931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28;p10">
            <a:extLst>
              <a:ext uri="{FF2B5EF4-FFF2-40B4-BE49-F238E27FC236}">
                <a16:creationId xmlns:a16="http://schemas.microsoft.com/office/drawing/2014/main" id="{465D067B-3C91-4E8A-BCF6-C2732220F1DE}"/>
              </a:ext>
            </a:extLst>
          </p:cNvPr>
          <p:cNvSpPr txBox="1"/>
          <p:nvPr/>
        </p:nvSpPr>
        <p:spPr>
          <a:xfrm>
            <a:off x="2712589" y="5725155"/>
            <a:ext cx="53893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429;p10">
            <a:extLst>
              <a:ext uri="{FF2B5EF4-FFF2-40B4-BE49-F238E27FC236}">
                <a16:creationId xmlns:a16="http://schemas.microsoft.com/office/drawing/2014/main" id="{79C195F6-02C9-43DD-B862-28DF61771F7A}"/>
              </a:ext>
            </a:extLst>
          </p:cNvPr>
          <p:cNvSpPr/>
          <p:nvPr/>
        </p:nvSpPr>
        <p:spPr>
          <a:xfrm>
            <a:off x="3355231" y="5796549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30;p10">
            <a:extLst>
              <a:ext uri="{FF2B5EF4-FFF2-40B4-BE49-F238E27FC236}">
                <a16:creationId xmlns:a16="http://schemas.microsoft.com/office/drawing/2014/main" id="{671D0C4E-3DA0-4C7A-A4C7-9D259CF4B346}"/>
              </a:ext>
            </a:extLst>
          </p:cNvPr>
          <p:cNvSpPr txBox="1"/>
          <p:nvPr/>
        </p:nvSpPr>
        <p:spPr>
          <a:xfrm>
            <a:off x="3417431" y="5723719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431;p10">
            <a:extLst>
              <a:ext uri="{FF2B5EF4-FFF2-40B4-BE49-F238E27FC236}">
                <a16:creationId xmlns:a16="http://schemas.microsoft.com/office/drawing/2014/main" id="{9AAEC431-109F-48D4-887A-EDAF7D8B30CF}"/>
              </a:ext>
            </a:extLst>
          </p:cNvPr>
          <p:cNvSpPr/>
          <p:nvPr/>
        </p:nvSpPr>
        <p:spPr>
          <a:xfrm>
            <a:off x="2507313" y="3222633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432;p10">
            <a:extLst>
              <a:ext uri="{FF2B5EF4-FFF2-40B4-BE49-F238E27FC236}">
                <a16:creationId xmlns:a16="http://schemas.microsoft.com/office/drawing/2014/main" id="{BFAD62FC-CEE2-4639-B4A8-DC7C4F2C1B77}"/>
              </a:ext>
            </a:extLst>
          </p:cNvPr>
          <p:cNvSpPr txBox="1"/>
          <p:nvPr/>
        </p:nvSpPr>
        <p:spPr>
          <a:xfrm>
            <a:off x="2554920" y="3191294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433;p10">
            <a:extLst>
              <a:ext uri="{FF2B5EF4-FFF2-40B4-BE49-F238E27FC236}">
                <a16:creationId xmlns:a16="http://schemas.microsoft.com/office/drawing/2014/main" id="{68726076-5B52-41A5-92E8-A99EE179F0C6}"/>
              </a:ext>
            </a:extLst>
          </p:cNvPr>
          <p:cNvSpPr/>
          <p:nvPr/>
        </p:nvSpPr>
        <p:spPr>
          <a:xfrm>
            <a:off x="1588417" y="3250570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434;p10">
            <a:extLst>
              <a:ext uri="{FF2B5EF4-FFF2-40B4-BE49-F238E27FC236}">
                <a16:creationId xmlns:a16="http://schemas.microsoft.com/office/drawing/2014/main" id="{39BF48EA-6384-4076-8780-2E89BFD0E775}"/>
              </a:ext>
            </a:extLst>
          </p:cNvPr>
          <p:cNvSpPr txBox="1"/>
          <p:nvPr/>
        </p:nvSpPr>
        <p:spPr>
          <a:xfrm>
            <a:off x="1617568" y="3198485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435;p10">
            <a:extLst>
              <a:ext uri="{FF2B5EF4-FFF2-40B4-BE49-F238E27FC236}">
                <a16:creationId xmlns:a16="http://schemas.microsoft.com/office/drawing/2014/main" id="{7FA1D41D-8B82-4B43-A09F-7876A6AF5419}"/>
              </a:ext>
            </a:extLst>
          </p:cNvPr>
          <p:cNvSpPr/>
          <p:nvPr/>
        </p:nvSpPr>
        <p:spPr>
          <a:xfrm>
            <a:off x="3391771" y="3226327"/>
            <a:ext cx="538931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36;p10">
            <a:extLst>
              <a:ext uri="{FF2B5EF4-FFF2-40B4-BE49-F238E27FC236}">
                <a16:creationId xmlns:a16="http://schemas.microsoft.com/office/drawing/2014/main" id="{93B3BA8A-F5A9-42EE-B2EC-4FED9DFF3017}"/>
              </a:ext>
            </a:extLst>
          </p:cNvPr>
          <p:cNvSpPr txBox="1"/>
          <p:nvPr/>
        </p:nvSpPr>
        <p:spPr>
          <a:xfrm>
            <a:off x="3417431" y="3160517"/>
            <a:ext cx="53893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437;p10">
            <a:extLst>
              <a:ext uri="{FF2B5EF4-FFF2-40B4-BE49-F238E27FC236}">
                <a16:creationId xmlns:a16="http://schemas.microsoft.com/office/drawing/2014/main" id="{ABB87A29-4D02-4DD2-84CA-39E808A58C3C}"/>
              </a:ext>
            </a:extLst>
          </p:cNvPr>
          <p:cNvSpPr/>
          <p:nvPr/>
        </p:nvSpPr>
        <p:spPr>
          <a:xfrm>
            <a:off x="2082880" y="4109400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38;p10">
            <a:extLst>
              <a:ext uri="{FF2B5EF4-FFF2-40B4-BE49-F238E27FC236}">
                <a16:creationId xmlns:a16="http://schemas.microsoft.com/office/drawing/2014/main" id="{EE5D9C19-626D-45CA-BCC1-6C497C9965D7}"/>
              </a:ext>
            </a:extLst>
          </p:cNvPr>
          <p:cNvSpPr txBox="1"/>
          <p:nvPr/>
        </p:nvSpPr>
        <p:spPr>
          <a:xfrm>
            <a:off x="2109763" y="4065973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39;p10">
            <a:extLst>
              <a:ext uri="{FF2B5EF4-FFF2-40B4-BE49-F238E27FC236}">
                <a16:creationId xmlns:a16="http://schemas.microsoft.com/office/drawing/2014/main" id="{1C327322-9B0B-41EE-A160-2D64D112239A}"/>
              </a:ext>
            </a:extLst>
          </p:cNvPr>
          <p:cNvSpPr/>
          <p:nvPr/>
        </p:nvSpPr>
        <p:spPr>
          <a:xfrm>
            <a:off x="3866634" y="4103204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40;p10">
            <a:extLst>
              <a:ext uri="{FF2B5EF4-FFF2-40B4-BE49-F238E27FC236}">
                <a16:creationId xmlns:a16="http://schemas.microsoft.com/office/drawing/2014/main" id="{93083AB1-F44C-4049-A33B-53EC0B722FAC}"/>
              </a:ext>
            </a:extLst>
          </p:cNvPr>
          <p:cNvSpPr txBox="1"/>
          <p:nvPr/>
        </p:nvSpPr>
        <p:spPr>
          <a:xfrm>
            <a:off x="3885292" y="4030373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41;p10">
            <a:extLst>
              <a:ext uri="{FF2B5EF4-FFF2-40B4-BE49-F238E27FC236}">
                <a16:creationId xmlns:a16="http://schemas.microsoft.com/office/drawing/2014/main" id="{C6F621C0-5DAA-4ED2-82CA-C0E2428D14B8}"/>
              </a:ext>
            </a:extLst>
          </p:cNvPr>
          <p:cNvSpPr/>
          <p:nvPr/>
        </p:nvSpPr>
        <p:spPr>
          <a:xfrm>
            <a:off x="779640" y="4089087"/>
            <a:ext cx="1205975" cy="3612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42;p10">
            <a:extLst>
              <a:ext uri="{FF2B5EF4-FFF2-40B4-BE49-F238E27FC236}">
                <a16:creationId xmlns:a16="http://schemas.microsoft.com/office/drawing/2014/main" id="{A4192032-6A3C-4DFD-8CBB-45F0AE489B17}"/>
              </a:ext>
            </a:extLst>
          </p:cNvPr>
          <p:cNvSpPr txBox="1"/>
          <p:nvPr/>
        </p:nvSpPr>
        <p:spPr>
          <a:xfrm>
            <a:off x="785235" y="4026228"/>
            <a:ext cx="123086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sz="19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3;p10">
            <a:extLst>
              <a:ext uri="{FF2B5EF4-FFF2-40B4-BE49-F238E27FC236}">
                <a16:creationId xmlns:a16="http://schemas.microsoft.com/office/drawing/2014/main" id="{2A24792F-068E-4088-B5FF-2F11C4171EC5}"/>
              </a:ext>
            </a:extLst>
          </p:cNvPr>
          <p:cNvSpPr/>
          <p:nvPr/>
        </p:nvSpPr>
        <p:spPr>
          <a:xfrm>
            <a:off x="2979174" y="4102782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44;p10">
            <a:extLst>
              <a:ext uri="{FF2B5EF4-FFF2-40B4-BE49-F238E27FC236}">
                <a16:creationId xmlns:a16="http://schemas.microsoft.com/office/drawing/2014/main" id="{8AA124EA-4FD6-4617-84A3-CC7BA09E9AE1}"/>
              </a:ext>
            </a:extLst>
          </p:cNvPr>
          <p:cNvSpPr txBox="1"/>
          <p:nvPr/>
        </p:nvSpPr>
        <p:spPr>
          <a:xfrm>
            <a:off x="3006057" y="4059355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45;p10">
            <a:extLst>
              <a:ext uri="{FF2B5EF4-FFF2-40B4-BE49-F238E27FC236}">
                <a16:creationId xmlns:a16="http://schemas.microsoft.com/office/drawing/2014/main" id="{AEFDEF3E-5138-4830-8449-DFE2C1DB0BA0}"/>
              </a:ext>
            </a:extLst>
          </p:cNvPr>
          <p:cNvSpPr/>
          <p:nvPr/>
        </p:nvSpPr>
        <p:spPr>
          <a:xfrm>
            <a:off x="3305969" y="4949498"/>
            <a:ext cx="841667" cy="3507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46;p10">
            <a:extLst>
              <a:ext uri="{FF2B5EF4-FFF2-40B4-BE49-F238E27FC236}">
                <a16:creationId xmlns:a16="http://schemas.microsoft.com/office/drawing/2014/main" id="{3BAEFC8C-FD56-4ED1-AB7F-A5FDB02096F7}"/>
              </a:ext>
            </a:extLst>
          </p:cNvPr>
          <p:cNvSpPr txBox="1"/>
          <p:nvPr/>
        </p:nvSpPr>
        <p:spPr>
          <a:xfrm>
            <a:off x="3310113" y="4862153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47;p10">
            <a:extLst>
              <a:ext uri="{FF2B5EF4-FFF2-40B4-BE49-F238E27FC236}">
                <a16:creationId xmlns:a16="http://schemas.microsoft.com/office/drawing/2014/main" id="{B8B277B3-2EB6-4771-BCD4-C1EEDFBA943D}"/>
              </a:ext>
            </a:extLst>
          </p:cNvPr>
          <p:cNvSpPr/>
          <p:nvPr/>
        </p:nvSpPr>
        <p:spPr>
          <a:xfrm>
            <a:off x="2396103" y="4934348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48;p10">
            <a:extLst>
              <a:ext uri="{FF2B5EF4-FFF2-40B4-BE49-F238E27FC236}">
                <a16:creationId xmlns:a16="http://schemas.microsoft.com/office/drawing/2014/main" id="{C0A4B07B-D616-4DAA-B24D-E35C1E176C9B}"/>
              </a:ext>
            </a:extLst>
          </p:cNvPr>
          <p:cNvSpPr txBox="1"/>
          <p:nvPr/>
        </p:nvSpPr>
        <p:spPr>
          <a:xfrm>
            <a:off x="2548172" y="4877134"/>
            <a:ext cx="5453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449;p10">
            <a:extLst>
              <a:ext uri="{FF2B5EF4-FFF2-40B4-BE49-F238E27FC236}">
                <a16:creationId xmlns:a16="http://schemas.microsoft.com/office/drawing/2014/main" id="{5A597030-CFA2-4BCB-A012-E16F13B2E013}"/>
              </a:ext>
            </a:extLst>
          </p:cNvPr>
          <p:cNvSpPr/>
          <p:nvPr/>
        </p:nvSpPr>
        <p:spPr>
          <a:xfrm>
            <a:off x="760250" y="4941295"/>
            <a:ext cx="538931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450;p10">
            <a:extLst>
              <a:ext uri="{FF2B5EF4-FFF2-40B4-BE49-F238E27FC236}">
                <a16:creationId xmlns:a16="http://schemas.microsoft.com/office/drawing/2014/main" id="{9432C0BA-C95E-4A4B-8529-56D81E9B0F8D}"/>
              </a:ext>
            </a:extLst>
          </p:cNvPr>
          <p:cNvSpPr txBox="1"/>
          <p:nvPr/>
        </p:nvSpPr>
        <p:spPr>
          <a:xfrm>
            <a:off x="772619" y="4868841"/>
            <a:ext cx="53893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451;p10">
            <a:extLst>
              <a:ext uri="{FF2B5EF4-FFF2-40B4-BE49-F238E27FC236}">
                <a16:creationId xmlns:a16="http://schemas.microsoft.com/office/drawing/2014/main" id="{BF97A5AE-7CE4-4445-8843-06598F04C055}"/>
              </a:ext>
            </a:extLst>
          </p:cNvPr>
          <p:cNvSpPr/>
          <p:nvPr/>
        </p:nvSpPr>
        <p:spPr>
          <a:xfrm>
            <a:off x="1415261" y="4940235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452;p10">
            <a:extLst>
              <a:ext uri="{FF2B5EF4-FFF2-40B4-BE49-F238E27FC236}">
                <a16:creationId xmlns:a16="http://schemas.microsoft.com/office/drawing/2014/main" id="{5D8002B0-55F3-41A7-976E-5108DE193729}"/>
              </a:ext>
            </a:extLst>
          </p:cNvPr>
          <p:cNvSpPr txBox="1"/>
          <p:nvPr/>
        </p:nvSpPr>
        <p:spPr>
          <a:xfrm>
            <a:off x="1477461" y="4867405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453;p10">
            <a:extLst>
              <a:ext uri="{FF2B5EF4-FFF2-40B4-BE49-F238E27FC236}">
                <a16:creationId xmlns:a16="http://schemas.microsoft.com/office/drawing/2014/main" id="{2E208BD0-F27B-4B73-8544-987AB2186795}"/>
              </a:ext>
            </a:extLst>
          </p:cNvPr>
          <p:cNvSpPr/>
          <p:nvPr/>
        </p:nvSpPr>
        <p:spPr>
          <a:xfrm>
            <a:off x="3657968" y="2392394"/>
            <a:ext cx="538930" cy="3612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454;p10">
            <a:extLst>
              <a:ext uri="{FF2B5EF4-FFF2-40B4-BE49-F238E27FC236}">
                <a16:creationId xmlns:a16="http://schemas.microsoft.com/office/drawing/2014/main" id="{6DDF6445-4378-4F1F-9648-A104AA9DB894}"/>
              </a:ext>
            </a:extLst>
          </p:cNvPr>
          <p:cNvSpPr txBox="1"/>
          <p:nvPr/>
        </p:nvSpPr>
        <p:spPr>
          <a:xfrm>
            <a:off x="3663562" y="2329535"/>
            <a:ext cx="5389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455;p10">
            <a:extLst>
              <a:ext uri="{FF2B5EF4-FFF2-40B4-BE49-F238E27FC236}">
                <a16:creationId xmlns:a16="http://schemas.microsoft.com/office/drawing/2014/main" id="{37066291-35E0-4004-B175-47FE3DE5A0AA}"/>
              </a:ext>
            </a:extLst>
          </p:cNvPr>
          <p:cNvSpPr/>
          <p:nvPr/>
        </p:nvSpPr>
        <p:spPr>
          <a:xfrm>
            <a:off x="839896" y="2372272"/>
            <a:ext cx="841667" cy="3548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456;p10">
            <a:extLst>
              <a:ext uri="{FF2B5EF4-FFF2-40B4-BE49-F238E27FC236}">
                <a16:creationId xmlns:a16="http://schemas.microsoft.com/office/drawing/2014/main" id="{9339DE31-711C-4B34-ADDE-EA47E66E0482}"/>
              </a:ext>
            </a:extLst>
          </p:cNvPr>
          <p:cNvSpPr txBox="1"/>
          <p:nvPr/>
        </p:nvSpPr>
        <p:spPr>
          <a:xfrm>
            <a:off x="866779" y="2328845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457;p10">
            <a:extLst>
              <a:ext uri="{FF2B5EF4-FFF2-40B4-BE49-F238E27FC236}">
                <a16:creationId xmlns:a16="http://schemas.microsoft.com/office/drawing/2014/main" id="{CE13F271-A365-4702-B54C-385655CFE818}"/>
              </a:ext>
            </a:extLst>
          </p:cNvPr>
          <p:cNvSpPr/>
          <p:nvPr/>
        </p:nvSpPr>
        <p:spPr>
          <a:xfrm>
            <a:off x="1805476" y="2378023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458;p10">
            <a:extLst>
              <a:ext uri="{FF2B5EF4-FFF2-40B4-BE49-F238E27FC236}">
                <a16:creationId xmlns:a16="http://schemas.microsoft.com/office/drawing/2014/main" id="{006E883A-CABD-4C4F-84F6-1B6E451F4A85}"/>
              </a:ext>
            </a:extLst>
          </p:cNvPr>
          <p:cNvSpPr txBox="1"/>
          <p:nvPr/>
        </p:nvSpPr>
        <p:spPr>
          <a:xfrm>
            <a:off x="1824134" y="2305192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459;p10">
            <a:extLst>
              <a:ext uri="{FF2B5EF4-FFF2-40B4-BE49-F238E27FC236}">
                <a16:creationId xmlns:a16="http://schemas.microsoft.com/office/drawing/2014/main" id="{45F3D1F6-0867-4AA0-869F-C80D6A26816B}"/>
              </a:ext>
            </a:extLst>
          </p:cNvPr>
          <p:cNvSpPr/>
          <p:nvPr/>
        </p:nvSpPr>
        <p:spPr>
          <a:xfrm>
            <a:off x="2745276" y="2378023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460;p10">
            <a:extLst>
              <a:ext uri="{FF2B5EF4-FFF2-40B4-BE49-F238E27FC236}">
                <a16:creationId xmlns:a16="http://schemas.microsoft.com/office/drawing/2014/main" id="{48F57A68-812F-4C45-840B-378055DEAB89}"/>
              </a:ext>
            </a:extLst>
          </p:cNvPr>
          <p:cNvSpPr txBox="1"/>
          <p:nvPr/>
        </p:nvSpPr>
        <p:spPr>
          <a:xfrm>
            <a:off x="2763934" y="2305192"/>
            <a:ext cx="7409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461;p10">
            <a:extLst>
              <a:ext uri="{FF2B5EF4-FFF2-40B4-BE49-F238E27FC236}">
                <a16:creationId xmlns:a16="http://schemas.microsoft.com/office/drawing/2014/main" id="{868DE5E2-E250-4D1A-A7AF-4118997E613B}"/>
              </a:ext>
            </a:extLst>
          </p:cNvPr>
          <p:cNvSpPr txBox="1"/>
          <p:nvPr/>
        </p:nvSpPr>
        <p:spPr>
          <a:xfrm>
            <a:off x="6250100" y="1146770"/>
            <a:ext cx="59419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 ready to respond to the register in Spanish! Write down your answer to your  teacher: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3" name="Google Shape;462;p10">
            <a:extLst>
              <a:ext uri="{FF2B5EF4-FFF2-40B4-BE49-F238E27FC236}">
                <a16:creationId xmlns:a16="http://schemas.microsoft.com/office/drawing/2014/main" id="{97E6D437-8A03-416A-AF6F-B8239B415D73}"/>
              </a:ext>
            </a:extLst>
          </p:cNvPr>
          <p:cNvGraphicFramePr/>
          <p:nvPr/>
        </p:nvGraphicFramePr>
        <p:xfrm>
          <a:off x="6271991" y="2224688"/>
          <a:ext cx="5762950" cy="1720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Google Shape;463;p10">
            <a:extLst>
              <a:ext uri="{FF2B5EF4-FFF2-40B4-BE49-F238E27FC236}">
                <a16:creationId xmlns:a16="http://schemas.microsoft.com/office/drawing/2014/main" id="{7833ECBC-6767-4081-A834-4F415314C8F7}"/>
              </a:ext>
            </a:extLst>
          </p:cNvPr>
          <p:cNvSpPr/>
          <p:nvPr/>
        </p:nvSpPr>
        <p:spPr>
          <a:xfrm>
            <a:off x="753089" y="5799495"/>
            <a:ext cx="841667" cy="3740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464;p10">
            <a:extLst>
              <a:ext uri="{FF2B5EF4-FFF2-40B4-BE49-F238E27FC236}">
                <a16:creationId xmlns:a16="http://schemas.microsoft.com/office/drawing/2014/main" id="{524EFF4F-5E60-49E6-864F-5A914D975034}"/>
              </a:ext>
            </a:extLst>
          </p:cNvPr>
          <p:cNvSpPr txBox="1"/>
          <p:nvPr/>
        </p:nvSpPr>
        <p:spPr>
          <a:xfrm>
            <a:off x="815289" y="5726665"/>
            <a:ext cx="7649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465;p10">
            <a:extLst>
              <a:ext uri="{FF2B5EF4-FFF2-40B4-BE49-F238E27FC236}">
                <a16:creationId xmlns:a16="http://schemas.microsoft.com/office/drawing/2014/main" id="{10544988-EBBD-4547-BBD2-F4CE140B11AA}"/>
              </a:ext>
            </a:extLst>
          </p:cNvPr>
          <p:cNvSpPr/>
          <p:nvPr/>
        </p:nvSpPr>
        <p:spPr>
          <a:xfrm>
            <a:off x="5311974" y="5345206"/>
            <a:ext cx="2748582" cy="1036468"/>
          </a:xfrm>
          <a:prstGeom prst="wedgeRoundRectCallout">
            <a:avLst>
              <a:gd name="adj1" fmla="val -37470"/>
              <a:gd name="adj2" fmla="val -92356"/>
              <a:gd name="adj3" fmla="val 16667"/>
            </a:avLst>
          </a:prstGeom>
          <a:solidFill>
            <a:srgbClr val="2BC0C7"/>
          </a:solidFill>
          <a:ln w="12700" cap="flat" cmpd="sng">
            <a:solidFill>
              <a:srgbClr val="2BC0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to use capital letters and a full stop at the end.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466;p10">
            <a:extLst>
              <a:ext uri="{FF2B5EF4-FFF2-40B4-BE49-F238E27FC236}">
                <a16:creationId xmlns:a16="http://schemas.microsoft.com/office/drawing/2014/main" id="{5EC1DDF7-D19A-4476-9604-D89B572B9759}"/>
              </a:ext>
            </a:extLst>
          </p:cNvPr>
          <p:cNvSpPr/>
          <p:nvPr/>
        </p:nvSpPr>
        <p:spPr>
          <a:xfrm>
            <a:off x="789251" y="2356278"/>
            <a:ext cx="1511952" cy="40011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467;p10">
            <a:extLst>
              <a:ext uri="{FF2B5EF4-FFF2-40B4-BE49-F238E27FC236}">
                <a16:creationId xmlns:a16="http://schemas.microsoft.com/office/drawing/2014/main" id="{FACD27AD-AC33-4AEF-A01A-20E40A44B530}"/>
              </a:ext>
            </a:extLst>
          </p:cNvPr>
          <p:cNvSpPr txBox="1"/>
          <p:nvPr/>
        </p:nvSpPr>
        <p:spPr>
          <a:xfrm>
            <a:off x="807909" y="2322726"/>
            <a:ext cx="1511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 aquí.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468;p10">
            <a:extLst>
              <a:ext uri="{FF2B5EF4-FFF2-40B4-BE49-F238E27FC236}">
                <a16:creationId xmlns:a16="http://schemas.microsoft.com/office/drawing/2014/main" id="{62B9713A-5B7A-4208-8A07-478902C862BA}"/>
              </a:ext>
            </a:extLst>
          </p:cNvPr>
          <p:cNvSpPr/>
          <p:nvPr/>
        </p:nvSpPr>
        <p:spPr>
          <a:xfrm>
            <a:off x="645127" y="4068896"/>
            <a:ext cx="2126188" cy="4227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469;p10">
            <a:extLst>
              <a:ext uri="{FF2B5EF4-FFF2-40B4-BE49-F238E27FC236}">
                <a16:creationId xmlns:a16="http://schemas.microsoft.com/office/drawing/2014/main" id="{2E423A9B-EAE1-476B-A188-92E32AE45622}"/>
              </a:ext>
            </a:extLst>
          </p:cNvPr>
          <p:cNvSpPr txBox="1"/>
          <p:nvPr/>
        </p:nvSpPr>
        <p:spPr>
          <a:xfrm>
            <a:off x="681886" y="4068896"/>
            <a:ext cx="2048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 presente.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470;p10">
            <a:extLst>
              <a:ext uri="{FF2B5EF4-FFF2-40B4-BE49-F238E27FC236}">
                <a16:creationId xmlns:a16="http://schemas.microsoft.com/office/drawing/2014/main" id="{B729C058-9198-46FE-BE9E-F8B66E828D50}"/>
              </a:ext>
            </a:extLst>
          </p:cNvPr>
          <p:cNvSpPr/>
          <p:nvPr/>
        </p:nvSpPr>
        <p:spPr>
          <a:xfrm>
            <a:off x="703452" y="4910971"/>
            <a:ext cx="1210478" cy="4227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471;p10">
            <a:extLst>
              <a:ext uri="{FF2B5EF4-FFF2-40B4-BE49-F238E27FC236}">
                <a16:creationId xmlns:a16="http://schemas.microsoft.com/office/drawing/2014/main" id="{FCFDCE02-2B1A-446D-AB26-2A230A09AC03}"/>
              </a:ext>
            </a:extLst>
          </p:cNvPr>
          <p:cNvSpPr txBox="1"/>
          <p:nvPr/>
        </p:nvSpPr>
        <p:spPr>
          <a:xfrm>
            <a:off x="740211" y="4910971"/>
            <a:ext cx="1173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allí.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472;p10">
            <a:extLst>
              <a:ext uri="{FF2B5EF4-FFF2-40B4-BE49-F238E27FC236}">
                <a16:creationId xmlns:a16="http://schemas.microsoft.com/office/drawing/2014/main" id="{7B5B9625-4B3F-4A0D-A5D2-06B0C2D54B9C}"/>
              </a:ext>
            </a:extLst>
          </p:cNvPr>
          <p:cNvSpPr/>
          <p:nvPr/>
        </p:nvSpPr>
        <p:spPr>
          <a:xfrm>
            <a:off x="735560" y="5769011"/>
            <a:ext cx="2126188" cy="4227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473;p10">
            <a:extLst>
              <a:ext uri="{FF2B5EF4-FFF2-40B4-BE49-F238E27FC236}">
                <a16:creationId xmlns:a16="http://schemas.microsoft.com/office/drawing/2014/main" id="{BAD26C80-AC58-404F-9322-EECB543B9C21}"/>
              </a:ext>
            </a:extLst>
          </p:cNvPr>
          <p:cNvSpPr txBox="1"/>
          <p:nvPr/>
        </p:nvSpPr>
        <p:spPr>
          <a:xfrm>
            <a:off x="772319" y="5769011"/>
            <a:ext cx="18806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en clase.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474;p10">
            <a:extLst>
              <a:ext uri="{FF2B5EF4-FFF2-40B4-BE49-F238E27FC236}">
                <a16:creationId xmlns:a16="http://schemas.microsoft.com/office/drawing/2014/main" id="{2BF5B9E7-02C1-4E51-BAD3-B884B979DD3A}"/>
              </a:ext>
            </a:extLst>
          </p:cNvPr>
          <p:cNvSpPr/>
          <p:nvPr/>
        </p:nvSpPr>
        <p:spPr>
          <a:xfrm>
            <a:off x="662910" y="3237135"/>
            <a:ext cx="841667" cy="34912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475;p10">
            <a:extLst>
              <a:ext uri="{FF2B5EF4-FFF2-40B4-BE49-F238E27FC236}">
                <a16:creationId xmlns:a16="http://schemas.microsoft.com/office/drawing/2014/main" id="{1A647494-C5E8-4C78-9E9C-F32E891D8A1C}"/>
              </a:ext>
            </a:extLst>
          </p:cNvPr>
          <p:cNvSpPr txBox="1"/>
          <p:nvPr/>
        </p:nvSpPr>
        <p:spPr>
          <a:xfrm>
            <a:off x="692061" y="3185050"/>
            <a:ext cx="843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476;p10">
            <a:extLst>
              <a:ext uri="{FF2B5EF4-FFF2-40B4-BE49-F238E27FC236}">
                <a16:creationId xmlns:a16="http://schemas.microsoft.com/office/drawing/2014/main" id="{154FDC3E-6473-40B0-B18F-881B380E86D2}"/>
              </a:ext>
            </a:extLst>
          </p:cNvPr>
          <p:cNvSpPr/>
          <p:nvPr/>
        </p:nvSpPr>
        <p:spPr>
          <a:xfrm>
            <a:off x="644864" y="3190472"/>
            <a:ext cx="1814919" cy="42631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477;p10">
            <a:extLst>
              <a:ext uri="{FF2B5EF4-FFF2-40B4-BE49-F238E27FC236}">
                <a16:creationId xmlns:a16="http://schemas.microsoft.com/office/drawing/2014/main" id="{3FCE0347-F13A-4253-B1D9-74DC5AF9BD42}"/>
              </a:ext>
            </a:extLst>
          </p:cNvPr>
          <p:cNvSpPr txBox="1"/>
          <p:nvPr/>
        </p:nvSpPr>
        <p:spPr>
          <a:xfrm>
            <a:off x="692061" y="3189611"/>
            <a:ext cx="1814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ausente.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1413</Words>
  <Application>Microsoft Office PowerPoint</Application>
  <PresentationFormat>Widescreen</PresentationFormat>
  <Paragraphs>296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Modern Love</vt:lpstr>
      <vt:lpstr>1_Office Theme</vt:lpstr>
      <vt:lpstr>2_Office Theme</vt:lpstr>
      <vt:lpstr>Describing me and others</vt:lpstr>
      <vt:lpstr>Follow up 1: </vt:lpstr>
      <vt:lpstr>Follow up 2: </vt:lpstr>
      <vt:lpstr>Follow up 2: </vt:lpstr>
      <vt:lpstr>Follow up 3: </vt:lpstr>
      <vt:lpstr>Follow up 4: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16</cp:revision>
  <dcterms:created xsi:type="dcterms:W3CDTF">2021-06-12T11:09:09Z</dcterms:created>
  <dcterms:modified xsi:type="dcterms:W3CDTF">2021-09-16T10:50:42Z</dcterms:modified>
</cp:coreProperties>
</file>