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462" r:id="rId2"/>
    <p:sldId id="382" r:id="rId3"/>
    <p:sldId id="547" r:id="rId4"/>
    <p:sldId id="548" r:id="rId5"/>
    <p:sldId id="511" r:id="rId6"/>
    <p:sldId id="539" r:id="rId7"/>
    <p:sldId id="490" r:id="rId8"/>
    <p:sldId id="502" r:id="rId9"/>
    <p:sldId id="540" r:id="rId10"/>
    <p:sldId id="549" r:id="rId11"/>
    <p:sldId id="550" r:id="rId12"/>
    <p:sldId id="38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Modern Love" panose="04090805081005020601" pitchFamily="82" charset="0"/>
      <p:regular r:id="rId23"/>
    </p:embeddedFont>
    <p:embeddedFont>
      <p:font typeface="Montserrat Medium" panose="00000600000000000000" pitchFamily="2" charset="0"/>
      <p:regular r:id="rId24"/>
      <p:italic r:id="rId25"/>
    </p:embeddedFont>
    <p:embeddedFont>
      <p:font typeface="Segoe Print" panose="02000600000000000000" pitchFamily="2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gfAoGAkQLPovnmz22uWfrGTLQu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a Vazquez-Valero" initials="PV" lastIdx="1" clrIdx="0">
    <p:extLst>
      <p:ext uri="{19B8F6BF-5375-455C-9EA6-DF929625EA0E}">
        <p15:presenceInfo xmlns:p15="http://schemas.microsoft.com/office/powerpoint/2012/main" userId="S::PVazquez-Valero@combertonvc.org::3a0e46d7-2099-40af-a155-aa45b68bff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FFFF99"/>
    <a:srgbClr val="D2ECB6"/>
    <a:srgbClr val="FF47A3"/>
    <a:srgbClr val="FF3399"/>
    <a:srgbClr val="A0E6EA"/>
    <a:srgbClr val="FF0066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AEC428-8970-4133-9F5C-6D191CBE71DC}" v="7" dt="2022-11-09T17:48:54.273"/>
  </p1510:revLst>
</p1510:revInfo>
</file>

<file path=ppt/tableStyles.xml><?xml version="1.0" encoding="utf-8"?>
<a:tblStyleLst xmlns:a="http://schemas.openxmlformats.org/drawingml/2006/main" def="{7FF5F828-6C90-4657-BD3A-750F5844F318}">
  <a:tblStyle styleId="{7FF5F828-6C90-4657-BD3A-750F5844F31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77086" autoAdjust="0"/>
  </p:normalViewPr>
  <p:slideViewPr>
    <p:cSldViewPr snapToGrid="0" showGuides="1">
      <p:cViewPr varScale="1">
        <p:scale>
          <a:sx n="43" d="100"/>
          <a:sy n="43" d="100"/>
        </p:scale>
        <p:origin x="134" y="54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84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99AEC428-8970-4133-9F5C-6D191CBE71DC}"/>
    <pc:docChg chg="addSld delSld modSld">
      <pc:chgData name="Tom Dawes" userId="fe899cd594ff6f3a" providerId="LiveId" clId="{99AEC428-8970-4133-9F5C-6D191CBE71DC}" dt="2022-11-09T17:48:46.375" v="8"/>
      <pc:docMkLst>
        <pc:docMk/>
      </pc:docMkLst>
      <pc:sldChg chg="add del modAnim">
        <pc:chgData name="Tom Dawes" userId="fe899cd594ff6f3a" providerId="LiveId" clId="{99AEC428-8970-4133-9F5C-6D191CBE71DC}" dt="2022-11-09T17:46:46.080" v="3"/>
        <pc:sldMkLst>
          <pc:docMk/>
          <pc:sldMk cId="1609768909" sldId="539"/>
        </pc:sldMkLst>
      </pc:sldChg>
      <pc:sldChg chg="modAnim">
        <pc:chgData name="Tom Dawes" userId="fe899cd594ff6f3a" providerId="LiveId" clId="{99AEC428-8970-4133-9F5C-6D191CBE71DC}" dt="2022-11-09T17:45:53.312" v="0"/>
        <pc:sldMkLst>
          <pc:docMk/>
          <pc:sldMk cId="0" sldId="548"/>
        </pc:sldMkLst>
      </pc:sldChg>
      <pc:sldChg chg="add del">
        <pc:chgData name="Tom Dawes" userId="fe899cd594ff6f3a" providerId="LiveId" clId="{99AEC428-8970-4133-9F5C-6D191CBE71DC}" dt="2022-11-09T17:47:23.014" v="5"/>
        <pc:sldMkLst>
          <pc:docMk/>
          <pc:sldMk cId="2580229968" sldId="549"/>
        </pc:sldMkLst>
      </pc:sldChg>
      <pc:sldChg chg="add del modAnim">
        <pc:chgData name="Tom Dawes" userId="fe899cd594ff6f3a" providerId="LiveId" clId="{99AEC428-8970-4133-9F5C-6D191CBE71DC}" dt="2022-11-09T17:48:46.375" v="8"/>
        <pc:sldMkLst>
          <pc:docMk/>
          <pc:sldMk cId="92923392" sldId="550"/>
        </pc:sldMkLst>
      </pc:sldChg>
      <pc:sldMasterChg chg="delSldLayout">
        <pc:chgData name="Tom Dawes" userId="fe899cd594ff6f3a" providerId="LiveId" clId="{99AEC428-8970-4133-9F5C-6D191CBE71DC}" dt="2022-11-09T17:46:33.356" v="1" actId="47"/>
        <pc:sldMasterMkLst>
          <pc:docMk/>
          <pc:sldMasterMk cId="0" sldId="2147483648"/>
        </pc:sldMasterMkLst>
        <pc:sldLayoutChg chg="del">
          <pc:chgData name="Tom Dawes" userId="fe899cd594ff6f3a" providerId="LiveId" clId="{99AEC428-8970-4133-9F5C-6D191CBE71DC}" dt="2022-11-09T17:46:33.356" v="1" actId="47"/>
          <pc:sldLayoutMkLst>
            <pc:docMk/>
            <pc:sldMasterMk cId="0" sldId="2147483648"/>
            <pc:sldLayoutMk cId="2250478594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animal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[322]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botella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[1878]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cosa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[69]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instrumento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[1042] 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papel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[393] 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raro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[1005]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nuevo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[94]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viejo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[225]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tener [19] tengo [19] barco [1384] caballo [907] cama [609] camisa [1873] libro [230]  planta [768] silla [1271] zapato [1477] un [6] una [6]</a:t>
            </a:r>
            <a:r>
              <a:rPr lang="es-E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 2: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activo [1278] enfermo [1092] perdido [1899] preparado [2092]  sano [1961] hoy [167] ¿cómo? [151]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zapato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[1477]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endParaRPr lang="en-GB" sz="1200" b="0" i="0" u="none" strike="noStrike" kern="12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escribir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[198]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leer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[209]</a:t>
            </a:r>
            <a:r>
              <a:rPr lang="en-GB" sz="1200" b="0" i="0" u="none" strike="noStrike" kern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cartón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[4136]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chapa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[&gt;5000]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club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[1320]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miembro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[540]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[1496]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tira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[&gt;5000]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reciclado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[&gt;5000]</a:t>
            </a:r>
            <a:r>
              <a:rPr lang="en-GB" sz="1200" b="0" i="0" u="none" strike="noStrike" kern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b="1" dirty="0"/>
              <a:t>rojo </a:t>
            </a:r>
            <a:r>
              <a:rPr lang="en-GB" b="0" dirty="0"/>
              <a:t>[534]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típico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[1934] 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[1] 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3 minutes - extra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learn about castanets 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 and get pupils to get the instrument.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kern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materials with them and clarify meaning.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kern="12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cartón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[4136]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chapa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[&gt;5000]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tira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[&gt;5000]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típico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[1934]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reciclado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[&gt;5000]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968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[z]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[z]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zapato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pupils to repeat (with gesture, if using).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Suggested gesture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https://www.signbsl.com/sign/shoe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Hold the left hand, palm up, fingers pointing up to create a cupped/cradling shape. Quickly pass the right hand over and through the left, palm down, fingers straight and pointing forwards, to simulate a foot going into a shoe.  (Best watched on video on link above, first clip on the left).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5169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apply the spelling rule for SSC </a:t>
            </a:r>
            <a:r>
              <a:rPr lang="en-GB" b="1" dirty="0"/>
              <a:t>[z] </a:t>
            </a:r>
            <a:r>
              <a:rPr lang="en-GB" b="0" dirty="0"/>
              <a:t>(before a, o, u)</a:t>
            </a:r>
            <a:r>
              <a:rPr lang="en-GB" b="1" dirty="0"/>
              <a:t> </a:t>
            </a:r>
            <a:r>
              <a:rPr lang="en-GB" b="0" dirty="0"/>
              <a:t>and</a:t>
            </a:r>
            <a:r>
              <a:rPr lang="en-GB" b="1" dirty="0"/>
              <a:t> [c] </a:t>
            </a:r>
            <a:r>
              <a:rPr lang="en-GB" b="0" dirty="0"/>
              <a:t>(before e, </a:t>
            </a:r>
            <a:r>
              <a:rPr lang="en-GB" b="0" dirty="0" err="1"/>
              <a:t>i</a:t>
            </a:r>
            <a:r>
              <a:rPr lang="en-GB" b="0" dirty="0"/>
              <a:t>).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Remind pupils that [z] before a, o, u and [c] before e and </a:t>
            </a:r>
            <a:r>
              <a:rPr lang="en-GB" dirty="0" err="1"/>
              <a:t>i</a:t>
            </a:r>
            <a:r>
              <a:rPr lang="en-GB" dirty="0"/>
              <a:t> sound the same.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pupils to pronounce the words. Click </a:t>
            </a:r>
            <a:r>
              <a:rPr lang="en-GB" dirty="0" err="1"/>
              <a:t>inicio</a:t>
            </a:r>
            <a:r>
              <a:rPr lang="en-GB" dirty="0"/>
              <a:t> to start the timer.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click on each word to listen and check.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4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GB" b="0" dirty="0"/>
              <a:t>introduce key vocabulary for the context of the lesson (school clubs – ).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the Spanish words for the different items and elicit repetition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NB.</a:t>
            </a:r>
            <a:r>
              <a:rPr lang="en-GB" b="0" dirty="0"/>
              <a:t> Further practice opportunity in next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club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[1320]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miembro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[540]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[1496] 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[1] 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previously introduced vocabulary </a:t>
            </a:r>
            <a:r>
              <a:rPr lang="en-GB" b="0" dirty="0"/>
              <a:t>by being able to classify the words by their grammatical category.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 of the activity (also the context of this lesson – A birthday party) and elicits English translation from pupils.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Spanish instruction and read out loud. Draw pupils’ attention to the two categories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adjetivos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first one is a cognate.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 to classify the words in the two categories, saying them aloud.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answers from pupils. Answers are animated (x2 clicks per word – x1 for exit animation + x1 for entrance) – left to right. </a:t>
            </a:r>
          </a:p>
          <a:p>
            <a:endParaRPr lang="en-GB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club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[1320]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miembro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[540]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[1496] 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[1] </a:t>
            </a:r>
            <a:endParaRPr lang="en-GB" sz="1200" b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479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postnominal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NB.</a:t>
            </a:r>
            <a:r>
              <a:rPr lang="en-GB" dirty="0"/>
              <a:t> There is a separate slide with a reminder on regular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aseline="0" dirty="0"/>
              <a:t>vocabulary and processing of the word order change from Spanish to English.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this is a list of items for eco club.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task. </a:t>
            </a:r>
            <a:r>
              <a:rPr lang="en-GB" dirty="0"/>
              <a:t>Click through the animations to make obvious to pupils they will have to rephrase their translations to make them sound natural in English.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Note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 Some pupils can approach the translation without looking at the words below.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kern="12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escribir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[198]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leer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[209]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adjective agreement, in combination with position of adjectives (postnominal).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Callout 1 reminds pupils about gender agreement of adjectives ending in –e &amp; -z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906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</a:t>
            </a:r>
            <a:r>
              <a:rPr lang="en-GB" baseline="0" dirty="0"/>
              <a:t>practise both retrieval of vocabulary and processing of the word order change from Spanish to English; to revisit ‘</a:t>
            </a:r>
            <a:r>
              <a:rPr lang="en-GB" baseline="0" dirty="0" err="1"/>
              <a:t>tengo</a:t>
            </a:r>
            <a:r>
              <a:rPr lang="en-GB" baseline="0" dirty="0"/>
              <a:t>’ &amp; ‘</a:t>
            </a:r>
            <a:r>
              <a:rPr lang="en-GB" baseline="0" dirty="0" err="1"/>
              <a:t>tienes</a:t>
            </a:r>
            <a:r>
              <a:rPr lang="en-GB" baseline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click to bring up further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circle / write the correct form of the adjective &amp; write the object mentioned.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1-5 x2.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part 2 of the task (listening out for ‘</a:t>
            </a:r>
            <a:r>
              <a:rPr lang="en-GB" b="0" dirty="0" err="1"/>
              <a:t>tengo</a:t>
            </a:r>
            <a:r>
              <a:rPr lang="en-GB" b="0" dirty="0"/>
              <a:t>’ &amp; ‘</a:t>
            </a:r>
            <a:r>
              <a:rPr lang="en-GB" b="0" dirty="0" err="1"/>
              <a:t>tienes</a:t>
            </a:r>
            <a:r>
              <a:rPr lang="en-GB" b="0" dirty="0"/>
              <a:t>’) with the 2</a:t>
            </a:r>
            <a:r>
              <a:rPr lang="en-GB" b="0" baseline="30000" dirty="0"/>
              <a:t>nd</a:t>
            </a:r>
            <a:r>
              <a:rPr lang="en-GB" b="0" dirty="0"/>
              <a:t> set of audio buttons (with full sentences).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to listen one more time and identify who brings what to the eco club (Quique or Sofía).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E. </a:t>
            </a:r>
            <a:r>
              <a:rPr lang="en-GB" b="0" dirty="0" err="1"/>
              <a:t>Tienes</a:t>
            </a:r>
            <a:r>
              <a:rPr lang="en-GB" b="0" dirty="0"/>
              <a:t> un </a:t>
            </a:r>
            <a:r>
              <a:rPr lang="en-GB" b="0" dirty="0" err="1"/>
              <a:t>lápiz</a:t>
            </a:r>
            <a:r>
              <a:rPr lang="en-GB" b="0" dirty="0"/>
              <a:t> [rojo].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</a:t>
            </a:r>
            <a:r>
              <a:rPr lang="en-GB" b="0" dirty="0" err="1"/>
              <a:t>una</a:t>
            </a:r>
            <a:r>
              <a:rPr lang="en-GB" b="0" dirty="0"/>
              <a:t> </a:t>
            </a:r>
            <a:r>
              <a:rPr lang="en-GB" b="0" dirty="0" err="1"/>
              <a:t>cama</a:t>
            </a:r>
            <a:r>
              <a:rPr lang="en-GB" b="0" dirty="0"/>
              <a:t> [</a:t>
            </a:r>
            <a:r>
              <a:rPr lang="en-GB" b="0" dirty="0" err="1"/>
              <a:t>cómoda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</a:t>
            </a:r>
            <a:r>
              <a:rPr lang="en-GB" b="0" dirty="0" err="1"/>
              <a:t>una</a:t>
            </a:r>
            <a:r>
              <a:rPr lang="en-GB" b="0" dirty="0"/>
              <a:t> </a:t>
            </a:r>
            <a:r>
              <a:rPr lang="en-GB" b="0" dirty="0" err="1"/>
              <a:t>hoja</a:t>
            </a:r>
            <a:r>
              <a:rPr lang="en-GB" b="0" dirty="0"/>
              <a:t> [</a:t>
            </a:r>
            <a:r>
              <a:rPr lang="en-GB" b="0" dirty="0" err="1"/>
              <a:t>nueva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 </a:t>
            </a:r>
            <a:r>
              <a:rPr lang="en-GB" b="0" dirty="0" err="1"/>
              <a:t>instrumento</a:t>
            </a:r>
            <a:r>
              <a:rPr lang="en-GB" b="0" dirty="0"/>
              <a:t> [</a:t>
            </a:r>
            <a:r>
              <a:rPr lang="en-GB" b="0" dirty="0" err="1"/>
              <a:t>raro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</a:t>
            </a:r>
            <a:r>
              <a:rPr lang="en-GB" b="0" dirty="0" err="1"/>
              <a:t>una</a:t>
            </a:r>
            <a:r>
              <a:rPr lang="en-GB" b="0" dirty="0"/>
              <a:t> planta [</a:t>
            </a:r>
            <a:r>
              <a:rPr lang="en-GB" b="0" dirty="0" err="1"/>
              <a:t>sana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</a:t>
            </a:r>
            <a:r>
              <a:rPr lang="en-GB" b="0" dirty="0" err="1"/>
              <a:t>papel</a:t>
            </a:r>
            <a:r>
              <a:rPr lang="en-GB" b="0" dirty="0"/>
              <a:t> [</a:t>
            </a:r>
            <a:r>
              <a:rPr lang="en-GB" b="0" dirty="0" err="1"/>
              <a:t>viejo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rojo </a:t>
            </a:r>
            <a:r>
              <a:rPr lang="en-GB" b="0" dirty="0"/>
              <a:t>[534]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62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36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6.png"/><Relationship Id="rId18" Type="http://schemas.openxmlformats.org/officeDocument/2006/relationships/audio" Target="../media/audio30.wav"/><Relationship Id="rId3" Type="http://schemas.openxmlformats.org/officeDocument/2006/relationships/audio" Target="../media/audio17.wav"/><Relationship Id="rId21" Type="http://schemas.openxmlformats.org/officeDocument/2006/relationships/image" Target="../media/image19.svg"/><Relationship Id="rId7" Type="http://schemas.openxmlformats.org/officeDocument/2006/relationships/audio" Target="../media/audio20.wav"/><Relationship Id="rId12" Type="http://schemas.openxmlformats.org/officeDocument/2006/relationships/audio" Target="../media/audio25.wav"/><Relationship Id="rId17" Type="http://schemas.openxmlformats.org/officeDocument/2006/relationships/audio" Target="../media/audio29.wav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28.wav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9.wav"/><Relationship Id="rId11" Type="http://schemas.openxmlformats.org/officeDocument/2006/relationships/audio" Target="../media/audio24.wav"/><Relationship Id="rId24" Type="http://schemas.openxmlformats.org/officeDocument/2006/relationships/image" Target="../media/image7.png"/><Relationship Id="rId5" Type="http://schemas.openxmlformats.org/officeDocument/2006/relationships/image" Target="../media/image33.png"/><Relationship Id="rId15" Type="http://schemas.openxmlformats.org/officeDocument/2006/relationships/audio" Target="../media/audio27.wav"/><Relationship Id="rId23" Type="http://schemas.openxmlformats.org/officeDocument/2006/relationships/image" Target="../media/image34.png"/><Relationship Id="rId10" Type="http://schemas.openxmlformats.org/officeDocument/2006/relationships/audio" Target="../media/audio23.wav"/><Relationship Id="rId19" Type="http://schemas.openxmlformats.org/officeDocument/2006/relationships/audio" Target="../media/audio31.wav"/><Relationship Id="rId4" Type="http://schemas.openxmlformats.org/officeDocument/2006/relationships/audio" Target="../media/audio18.wav"/><Relationship Id="rId9" Type="http://schemas.openxmlformats.org/officeDocument/2006/relationships/audio" Target="../media/audio22.wav"/><Relationship Id="rId14" Type="http://schemas.openxmlformats.org/officeDocument/2006/relationships/audio" Target="../media/audio26.wav"/><Relationship Id="rId22" Type="http://schemas.openxmlformats.org/officeDocument/2006/relationships/audio" Target="../media/audio3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11" Type="http://schemas.openxmlformats.org/officeDocument/2006/relationships/image" Target="../media/image40.png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7.wav"/><Relationship Id="rId18" Type="http://schemas.openxmlformats.org/officeDocument/2006/relationships/image" Target="../media/image16.png"/><Relationship Id="rId3" Type="http://schemas.openxmlformats.org/officeDocument/2006/relationships/image" Target="../media/image9.png"/><Relationship Id="rId21" Type="http://schemas.openxmlformats.org/officeDocument/2006/relationships/image" Target="../media/image19.svg"/><Relationship Id="rId7" Type="http://schemas.openxmlformats.org/officeDocument/2006/relationships/audio" Target="../media/audio1.wav"/><Relationship Id="rId12" Type="http://schemas.openxmlformats.org/officeDocument/2006/relationships/audio" Target="../media/audio6.wav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audio" Target="../media/audio5.wav"/><Relationship Id="rId5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audio" Target="../media/audio4.wav"/><Relationship Id="rId19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audio" Target="../media/audio3.wav"/><Relationship Id="rId1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image" Target="../media/image2.gif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9.png"/><Relationship Id="rId7" Type="http://schemas.openxmlformats.org/officeDocument/2006/relationships/audio" Target="../media/audio9.wav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28.sv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9.svg"/><Relationship Id="rId3" Type="http://schemas.openxmlformats.org/officeDocument/2006/relationships/image" Target="../media/image25.png"/><Relationship Id="rId7" Type="http://schemas.openxmlformats.org/officeDocument/2006/relationships/audio" Target="../media/audio12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image" Target="../media/image31.png"/><Relationship Id="rId10" Type="http://schemas.openxmlformats.org/officeDocument/2006/relationships/audio" Target="../media/audio15.wav"/><Relationship Id="rId4" Type="http://schemas.microsoft.com/office/2007/relationships/hdphoto" Target="../media/hdphoto2.wdp"/><Relationship Id="rId9" Type="http://schemas.openxmlformats.org/officeDocument/2006/relationships/audio" Target="../media/audio14.wav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6" name="10_4_2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146387" y="305640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7" name="10_5_2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146387" y="371333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8" name="10_6_2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134959" y="433172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9" name="10_7_2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136046" y="493203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10" name="10_8_2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159320" y="557766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1" name="10_9_2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141147" y="622330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CC9A4B-8C78-4B93-89D4-AC00CDC2BF3D}"/>
              </a:ext>
            </a:extLst>
          </p:cNvPr>
          <p:cNvGraphicFramePr>
            <a:graphicFrameLocks noGrp="1"/>
          </p:cNvGraphicFramePr>
          <p:nvPr/>
        </p:nvGraphicFramePr>
        <p:xfrm>
          <a:off x="816572" y="1933123"/>
          <a:ext cx="7982841" cy="47971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381028">
                  <a:extLst>
                    <a:ext uri="{9D8B030D-6E8A-4147-A177-3AD203B41FA5}">
                      <a16:colId xmlns:a16="http://schemas.microsoft.com/office/drawing/2014/main" val="2578897083"/>
                    </a:ext>
                  </a:extLst>
                </a:gridCol>
                <a:gridCol w="2601813">
                  <a:extLst>
                    <a:ext uri="{9D8B030D-6E8A-4147-A177-3AD203B41FA5}">
                      <a16:colId xmlns:a16="http://schemas.microsoft.com/office/drawing/2014/main" val="1336842772"/>
                    </a:ext>
                  </a:extLst>
                </a:gridCol>
              </a:tblGrid>
              <a:tr h="114425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objeto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rojo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cómodo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cómoda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raro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rara 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3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sano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sana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2DD5ABA1-D1CC-40A2-95D1-76360384838C}"/>
              </a:ext>
            </a:extLst>
          </p:cNvPr>
          <p:cNvSpPr txBox="1"/>
          <p:nvPr/>
        </p:nvSpPr>
        <p:spPr>
          <a:xfrm>
            <a:off x="6245285" y="307923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pencil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9EED6F-2442-4E0D-A89B-33925AAAD04B}"/>
              </a:ext>
            </a:extLst>
          </p:cNvPr>
          <p:cNvSpPr txBox="1"/>
          <p:nvPr/>
        </p:nvSpPr>
        <p:spPr>
          <a:xfrm>
            <a:off x="6307990" y="4313855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sheet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AE903D0-1566-4E5B-842C-A6E2610FF58C}"/>
              </a:ext>
            </a:extLst>
          </p:cNvPr>
          <p:cNvSpPr txBox="1"/>
          <p:nvPr/>
        </p:nvSpPr>
        <p:spPr>
          <a:xfrm>
            <a:off x="6245285" y="3762362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bed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5B4B18-6DA6-49B4-95D0-5E17674CC52B}"/>
              </a:ext>
            </a:extLst>
          </p:cNvPr>
          <p:cNvSpPr txBox="1"/>
          <p:nvPr/>
        </p:nvSpPr>
        <p:spPr>
          <a:xfrm>
            <a:off x="6307990" y="4983157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instrument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A71DD4-C7AD-4E63-BB5B-D7E2A20A0D3C}"/>
              </a:ext>
            </a:extLst>
          </p:cNvPr>
          <p:cNvSpPr txBox="1"/>
          <p:nvPr/>
        </p:nvSpPr>
        <p:spPr>
          <a:xfrm>
            <a:off x="6227125" y="5596889"/>
            <a:ext cx="262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plant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FF25DE-1183-44FC-93FE-0E0239EF2864}"/>
              </a:ext>
            </a:extLst>
          </p:cNvPr>
          <p:cNvSpPr txBox="1"/>
          <p:nvPr/>
        </p:nvSpPr>
        <p:spPr>
          <a:xfrm>
            <a:off x="6270666" y="6148382"/>
            <a:ext cx="277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paper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B6438A-C8C0-4572-B3C8-E0AD1991B2AD}"/>
              </a:ext>
            </a:extLst>
          </p:cNvPr>
          <p:cNvSpPr/>
          <p:nvPr/>
        </p:nvSpPr>
        <p:spPr>
          <a:xfrm>
            <a:off x="2806856" y="3135503"/>
            <a:ext cx="6249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2AAB1084-9E20-446D-AE99-7BBB2B162AD8}"/>
              </a:ext>
            </a:extLst>
          </p:cNvPr>
          <p:cNvSpPr/>
          <p:nvPr/>
        </p:nvSpPr>
        <p:spPr>
          <a:xfrm>
            <a:off x="3611561" y="3738613"/>
            <a:ext cx="1479563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C0DE504-3E8A-4C58-8DAB-7400AA3B6F63}"/>
              </a:ext>
            </a:extLst>
          </p:cNvPr>
          <p:cNvSpPr/>
          <p:nvPr/>
        </p:nvSpPr>
        <p:spPr>
          <a:xfrm>
            <a:off x="3582206" y="4357413"/>
            <a:ext cx="1062366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AA4E3BB7-2DE9-461D-B6CE-464FA25EC929}"/>
              </a:ext>
            </a:extLst>
          </p:cNvPr>
          <p:cNvSpPr/>
          <p:nvPr/>
        </p:nvSpPr>
        <p:spPr>
          <a:xfrm>
            <a:off x="2603695" y="4989392"/>
            <a:ext cx="828153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855573A6-46B0-488B-B3F1-3A9E643FFA01}"/>
              </a:ext>
            </a:extLst>
          </p:cNvPr>
          <p:cNvSpPr/>
          <p:nvPr/>
        </p:nvSpPr>
        <p:spPr>
          <a:xfrm>
            <a:off x="3625748" y="5573786"/>
            <a:ext cx="1062366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089FFEA-9CC3-42F5-A502-F657550F3E1F}"/>
              </a:ext>
            </a:extLst>
          </p:cNvPr>
          <p:cNvSpPr/>
          <p:nvPr/>
        </p:nvSpPr>
        <p:spPr>
          <a:xfrm>
            <a:off x="2358238" y="6162768"/>
            <a:ext cx="1073610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hlinkClick r:id="" action="ppaction://noaction">
              <a:snd r:embed="rId12" name="10_1.wav"/>
            </a:hlinkClick>
            <a:extLst>
              <a:ext uri="{FF2B5EF4-FFF2-40B4-BE49-F238E27FC236}">
                <a16:creationId xmlns:a16="http://schemas.microsoft.com/office/drawing/2014/main" id="{620A6261-E252-4D01-AA22-1FE62159DC09}"/>
              </a:ext>
            </a:extLst>
          </p:cNvPr>
          <p:cNvSpPr txBox="1"/>
          <p:nvPr/>
        </p:nvSpPr>
        <p:spPr>
          <a:xfrm>
            <a:off x="134959" y="209708"/>
            <a:ext cx="9903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y Sofía bring items to the club</a:t>
            </a:r>
          </a:p>
        </p:txBody>
      </p:sp>
      <p:graphicFrame>
        <p:nvGraphicFramePr>
          <p:cNvPr id="39" name="Google Shape;258;p34">
            <a:extLst>
              <a:ext uri="{FF2B5EF4-FFF2-40B4-BE49-F238E27FC236}">
                <a16:creationId xmlns:a16="http://schemas.microsoft.com/office/drawing/2014/main" id="{7C614441-367C-4E13-9D1D-1CAFE694A1EC}"/>
              </a:ext>
            </a:extLst>
          </p:cNvPr>
          <p:cNvGraphicFramePr/>
          <p:nvPr/>
        </p:nvGraphicFramePr>
        <p:xfrm>
          <a:off x="8922296" y="1960964"/>
          <a:ext cx="2875465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0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 have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have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9557EA27-E0FB-45A5-98DE-3E461AF38136}"/>
              </a:ext>
            </a:extLst>
          </p:cNvPr>
          <p:cNvSpPr txBox="1"/>
          <p:nvPr/>
        </p:nvSpPr>
        <p:spPr>
          <a:xfrm>
            <a:off x="9528926" y="1455775"/>
            <a:ext cx="199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8EAC3BA-0EE3-4ED6-AE58-6DFCF7DF99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888" y="1405673"/>
            <a:ext cx="527765" cy="4450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78BD3C5-7985-4C80-931A-3B1C7D69F7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56" y="2994407"/>
            <a:ext cx="527765" cy="5497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5CCD736-9121-442C-ADEA-2CB81C1993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839" y="3608340"/>
            <a:ext cx="527765" cy="5497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3FF7B7D-F6B5-4791-A761-8D867075C3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735" y="4245268"/>
            <a:ext cx="527765" cy="54975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F37C21E-7F06-43D2-A1F4-83573A7A722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55" y="4870309"/>
            <a:ext cx="527765" cy="5497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8958AEB-5D51-4132-99FA-7E0305E156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144" y="5560234"/>
            <a:ext cx="527765" cy="5497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D74AE4-D5BC-4F2D-B90C-97D04C28E03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330" y="6150916"/>
            <a:ext cx="527765" cy="549755"/>
          </a:xfrm>
          <a:prstGeom prst="rect">
            <a:avLst/>
          </a:prstGeom>
        </p:spPr>
      </p:pic>
      <p:sp>
        <p:nvSpPr>
          <p:cNvPr id="48" name="Action Button: Blank 47">
            <a:hlinkClick r:id="" action="ppaction://noaction" highlightClick="1">
              <a:snd r:embed="rId14" name="10_4_1.wav"/>
            </a:hlinkClick>
            <a:extLst>
              <a:ext uri="{FF2B5EF4-FFF2-40B4-BE49-F238E27FC236}">
                <a16:creationId xmlns:a16="http://schemas.microsoft.com/office/drawing/2014/main" id="{5793548E-FFCD-4F69-8BCF-51FA9E487164}"/>
              </a:ext>
            </a:extLst>
          </p:cNvPr>
          <p:cNvSpPr/>
          <p:nvPr/>
        </p:nvSpPr>
        <p:spPr>
          <a:xfrm>
            <a:off x="881855" y="3056403"/>
            <a:ext cx="465513" cy="397632"/>
          </a:xfrm>
          <a:prstGeom prst="actionButtonBlank">
            <a:avLst/>
          </a:prstGeom>
          <a:solidFill>
            <a:srgbClr val="C5F5E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Action Button: Blank 48">
            <a:hlinkClick r:id="" action="ppaction://noaction" highlightClick="1">
              <a:snd r:embed="rId15" name="10_5_1.wav"/>
            </a:hlinkClick>
            <a:extLst>
              <a:ext uri="{FF2B5EF4-FFF2-40B4-BE49-F238E27FC236}">
                <a16:creationId xmlns:a16="http://schemas.microsoft.com/office/drawing/2014/main" id="{28D6D2FB-CF7A-4A2F-B663-8104B4169432}"/>
              </a:ext>
            </a:extLst>
          </p:cNvPr>
          <p:cNvSpPr/>
          <p:nvPr/>
        </p:nvSpPr>
        <p:spPr>
          <a:xfrm>
            <a:off x="881855" y="3713334"/>
            <a:ext cx="465513" cy="397632"/>
          </a:xfrm>
          <a:prstGeom prst="actionButtonBlank">
            <a:avLst/>
          </a:prstGeom>
          <a:solidFill>
            <a:srgbClr val="C5F5E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16" name="10_6_1.wav"/>
            </a:hlinkClick>
            <a:extLst>
              <a:ext uri="{FF2B5EF4-FFF2-40B4-BE49-F238E27FC236}">
                <a16:creationId xmlns:a16="http://schemas.microsoft.com/office/drawing/2014/main" id="{EF4F0F57-A3FC-4EA0-9E75-88D63CE2CFBB}"/>
              </a:ext>
            </a:extLst>
          </p:cNvPr>
          <p:cNvSpPr/>
          <p:nvPr/>
        </p:nvSpPr>
        <p:spPr>
          <a:xfrm>
            <a:off x="870427" y="4331721"/>
            <a:ext cx="465513" cy="397632"/>
          </a:xfrm>
          <a:prstGeom prst="actionButtonBlank">
            <a:avLst/>
          </a:prstGeom>
          <a:solidFill>
            <a:srgbClr val="C5F5E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4" name="Action Button: Blank 53">
            <a:hlinkClick r:id="" action="ppaction://noaction" highlightClick="1">
              <a:snd r:embed="rId17" name="10_7_1.wav"/>
            </a:hlinkClick>
            <a:extLst>
              <a:ext uri="{FF2B5EF4-FFF2-40B4-BE49-F238E27FC236}">
                <a16:creationId xmlns:a16="http://schemas.microsoft.com/office/drawing/2014/main" id="{C9166B18-1F80-43D3-A2A8-80D5B8B86AD4}"/>
              </a:ext>
            </a:extLst>
          </p:cNvPr>
          <p:cNvSpPr/>
          <p:nvPr/>
        </p:nvSpPr>
        <p:spPr>
          <a:xfrm>
            <a:off x="871514" y="4932033"/>
            <a:ext cx="465513" cy="397632"/>
          </a:xfrm>
          <a:prstGeom prst="actionButtonBlank">
            <a:avLst/>
          </a:prstGeom>
          <a:solidFill>
            <a:srgbClr val="C5F5E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18" name="10_8_1.wav"/>
            </a:hlinkClick>
            <a:extLst>
              <a:ext uri="{FF2B5EF4-FFF2-40B4-BE49-F238E27FC236}">
                <a16:creationId xmlns:a16="http://schemas.microsoft.com/office/drawing/2014/main" id="{EAEF02DA-9780-4A81-BEBE-5149ECB1F96D}"/>
              </a:ext>
            </a:extLst>
          </p:cNvPr>
          <p:cNvSpPr/>
          <p:nvPr/>
        </p:nvSpPr>
        <p:spPr>
          <a:xfrm>
            <a:off x="894788" y="5577667"/>
            <a:ext cx="465513" cy="397632"/>
          </a:xfrm>
          <a:prstGeom prst="actionButtonBlank">
            <a:avLst/>
          </a:prstGeom>
          <a:solidFill>
            <a:srgbClr val="C5F5E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6" name="Action Button: Blank 55">
            <a:hlinkClick r:id="" action="ppaction://noaction" highlightClick="1">
              <a:snd r:embed="rId19" name="10_9_1.wav"/>
            </a:hlinkClick>
            <a:extLst>
              <a:ext uri="{FF2B5EF4-FFF2-40B4-BE49-F238E27FC236}">
                <a16:creationId xmlns:a16="http://schemas.microsoft.com/office/drawing/2014/main" id="{A67969C1-D91E-48FB-9979-303AAA5DA376}"/>
              </a:ext>
            </a:extLst>
          </p:cNvPr>
          <p:cNvSpPr/>
          <p:nvPr/>
        </p:nvSpPr>
        <p:spPr>
          <a:xfrm>
            <a:off x="876615" y="6223301"/>
            <a:ext cx="465513" cy="397632"/>
          </a:xfrm>
          <a:prstGeom prst="actionButtonBlank">
            <a:avLst/>
          </a:prstGeom>
          <a:solidFill>
            <a:srgbClr val="C5F5E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9" name="Graphic 58" descr="Teacher">
            <a:extLst>
              <a:ext uri="{FF2B5EF4-FFF2-40B4-BE49-F238E27FC236}">
                <a16:creationId xmlns:a16="http://schemas.microsoft.com/office/drawing/2014/main" id="{36BF5E22-F264-9AA9-1518-8C2EF6CFAFC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004" y="699640"/>
            <a:ext cx="914400" cy="914400"/>
          </a:xfrm>
          <a:prstGeom prst="rect">
            <a:avLst/>
          </a:prstGeom>
        </p:spPr>
      </p:pic>
      <p:sp>
        <p:nvSpPr>
          <p:cNvPr id="60" name="Speech Bubble: Rectangle with Corners Rounded 59">
            <a:hlinkClick r:id="" action="ppaction://noaction">
              <a:snd r:embed="rId22" name="10_1.wav"/>
            </a:hlinkClick>
            <a:extLst>
              <a:ext uri="{FF2B5EF4-FFF2-40B4-BE49-F238E27FC236}">
                <a16:creationId xmlns:a16="http://schemas.microsoft.com/office/drawing/2014/main" id="{B94692E3-1997-E45E-CB4E-A67B3E756A32}"/>
              </a:ext>
            </a:extLst>
          </p:cNvPr>
          <p:cNvSpPr/>
          <p:nvPr/>
        </p:nvSpPr>
        <p:spPr>
          <a:xfrm>
            <a:off x="1055038" y="817983"/>
            <a:ext cx="6997068" cy="512606"/>
          </a:xfrm>
          <a:prstGeom prst="wedgeRoundRectCallout">
            <a:avLst>
              <a:gd name="adj1" fmla="val -52988"/>
              <a:gd name="adj2" fmla="val 5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GB" sz="28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Escucha </a:t>
            </a:r>
            <a:r>
              <a:rPr lang="en-GB" sz="2800" b="1" kern="1200" dirty="0">
                <a:solidFill>
                  <a:schemeClr val="bg1"/>
                </a:solidFill>
                <a:latin typeface="Century Gothic"/>
                <a:sym typeface="Century Gothic"/>
              </a:rPr>
              <a:t>y </a:t>
            </a:r>
            <a:r>
              <a:rPr lang="en-GB" sz="2800" b="1" kern="1200" dirty="0" err="1">
                <a:solidFill>
                  <a:schemeClr val="bg1"/>
                </a:solidFill>
                <a:latin typeface="Century Gothic"/>
                <a:sym typeface="Century Gothic"/>
              </a:rPr>
              <a:t>r</a:t>
            </a:r>
            <a:r>
              <a:rPr lang="en-GB" sz="2800" b="1" kern="120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odea</a:t>
            </a:r>
            <a:r>
              <a:rPr lang="en-GB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kern="120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kern="120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adjetivo</a:t>
            </a:r>
            <a:r>
              <a:rPr lang="en-GB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kern="120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correcto</a:t>
            </a:r>
            <a:r>
              <a:rPr lang="en-GB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6D46FBB-E1A1-49C2-8969-5205EE4386F1}"/>
              </a:ext>
            </a:extLst>
          </p:cNvPr>
          <p:cNvSpPr/>
          <p:nvPr/>
        </p:nvSpPr>
        <p:spPr>
          <a:xfrm>
            <a:off x="2980161" y="869132"/>
            <a:ext cx="1141895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Graphic 60" descr="Teacher">
            <a:extLst>
              <a:ext uri="{FF2B5EF4-FFF2-40B4-BE49-F238E27FC236}">
                <a16:creationId xmlns:a16="http://schemas.microsoft.com/office/drawing/2014/main" id="{43CED3CD-5396-0BE7-935E-35A4F425D6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4540" y="703639"/>
            <a:ext cx="914400" cy="914400"/>
          </a:xfrm>
          <a:prstGeom prst="rect">
            <a:avLst/>
          </a:prstGeom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92FD946A-1B2E-764F-A332-69264A17E80A}"/>
              </a:ext>
            </a:extLst>
          </p:cNvPr>
          <p:cNvSpPr/>
          <p:nvPr/>
        </p:nvSpPr>
        <p:spPr>
          <a:xfrm>
            <a:off x="1038940" y="777659"/>
            <a:ext cx="6997068" cy="512606"/>
          </a:xfrm>
          <a:prstGeom prst="wedgeRoundRectCallout">
            <a:avLst>
              <a:gd name="adj1" fmla="val -52988"/>
              <a:gd name="adj2" fmla="val 5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GB" sz="2800" b="1" kern="120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otra </a:t>
            </a:r>
            <a:r>
              <a:rPr lang="en-GB" sz="2800" b="1" kern="120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n-GB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¿Es Quique o Sofía?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183BA02A-153E-E5CD-8B72-18849E414381}"/>
              </a:ext>
            </a:extLst>
          </p:cNvPr>
          <p:cNvSpPr/>
          <p:nvPr/>
        </p:nvSpPr>
        <p:spPr>
          <a:xfrm>
            <a:off x="4161252" y="1614040"/>
            <a:ext cx="3871575" cy="478722"/>
          </a:xfrm>
          <a:prstGeom prst="wedgeRoundRectCallout">
            <a:avLst>
              <a:gd name="adj1" fmla="val -46231"/>
              <a:gd name="adj2" fmla="val -82133"/>
              <a:gd name="adj3" fmla="val 16667"/>
            </a:avLst>
          </a:prstGeom>
          <a:solidFill>
            <a:srgbClr val="FF47A3"/>
          </a:solidFill>
          <a:ln w="57150">
            <a:solidFill>
              <a:srgbClr val="FF4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inglés.</a:t>
            </a:r>
          </a:p>
        </p:txBody>
      </p:sp>
      <p:pic>
        <p:nvPicPr>
          <p:cNvPr id="52" name="Picture 16" descr="United, Flag, Kingdom, British, Great, Britain">
            <a:extLst>
              <a:ext uri="{FF2B5EF4-FFF2-40B4-BE49-F238E27FC236}">
                <a16:creationId xmlns:a16="http://schemas.microsoft.com/office/drawing/2014/main" id="{C96BDB51-03C7-4F7A-8F65-8AD9B513C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490" y="1692886"/>
            <a:ext cx="348201" cy="2725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shape&#10;&#10;Description automatically generated">
            <a:extLst>
              <a:ext uri="{FF2B5EF4-FFF2-40B4-BE49-F238E27FC236}">
                <a16:creationId xmlns:a16="http://schemas.microsoft.com/office/drawing/2014/main" id="{3C371883-85E7-A840-54E8-809603BD4CB1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438" t="4457" r="31551"/>
          <a:stretch/>
        </p:blipFill>
        <p:spPr>
          <a:xfrm>
            <a:off x="6771758" y="-139871"/>
            <a:ext cx="794832" cy="1054488"/>
          </a:xfrm>
          <a:prstGeom prst="rect">
            <a:avLst/>
          </a:prstGeom>
        </p:spPr>
      </p:pic>
      <p:pic>
        <p:nvPicPr>
          <p:cNvPr id="1026" name="Picture 2" descr="Chincheta, Alfiler, Oficina, Rojo, Virar">
            <a:extLst>
              <a:ext uri="{FF2B5EF4-FFF2-40B4-BE49-F238E27FC236}">
                <a16:creationId xmlns:a16="http://schemas.microsoft.com/office/drawing/2014/main" id="{5FC91C93-FA93-B36C-E025-3CC70061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77" y="118699"/>
            <a:ext cx="713672" cy="67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6CAFD-EE52-E1D2-073C-957B225BE92A}"/>
              </a:ext>
            </a:extLst>
          </p:cNvPr>
          <p:cNvSpPr txBox="1"/>
          <p:nvPr/>
        </p:nvSpPr>
        <p:spPr>
          <a:xfrm>
            <a:off x="8926159" y="177595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rojo</a:t>
            </a:r>
          </a:p>
        </p:txBody>
      </p:sp>
    </p:spTree>
    <p:extLst>
      <p:ext uri="{BB962C8B-B14F-4D97-AF65-F5344CB8AC3E}">
        <p14:creationId xmlns:p14="http://schemas.microsoft.com/office/powerpoint/2010/main" val="258022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  <p:bldP spid="93" grpId="0"/>
      <p:bldP spid="94" grpId="0"/>
      <p:bldP spid="96" grpId="0"/>
      <p:bldP spid="16" grpId="0" animBg="1"/>
      <p:bldP spid="97" grpId="0" animBg="1"/>
      <p:bldP spid="98" grpId="0" animBg="1"/>
      <p:bldP spid="106" grpId="0" animBg="1"/>
      <p:bldP spid="107" grpId="0" animBg="1"/>
      <p:bldP spid="108" grpId="0" animBg="1"/>
      <p:bldP spid="40" grpId="0"/>
      <p:bldP spid="48" grpId="0" animBg="1"/>
      <p:bldP spid="49" grpId="0" animBg="1"/>
      <p:bldP spid="53" grpId="0" animBg="1"/>
      <p:bldP spid="54" grpId="0" animBg="1"/>
      <p:bldP spid="55" grpId="0" animBg="1"/>
      <p:bldP spid="56" grpId="0" animBg="1"/>
      <p:bldP spid="60" grpId="0" animBg="1"/>
      <p:bldP spid="50" grpId="0" animBg="1"/>
      <p:bldP spid="62" grpId="0" animBg="1"/>
      <p:bldP spid="67" grpId="0" animBg="1"/>
      <p:bldP spid="6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9100" y="130626"/>
            <a:ext cx="4711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instrumento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reciclado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1F09D5B9-7714-FFBC-3272-88345C70C286}"/>
              </a:ext>
            </a:extLst>
          </p:cNvPr>
          <p:cNvSpPr/>
          <p:nvPr/>
        </p:nvSpPr>
        <p:spPr>
          <a:xfrm>
            <a:off x="1119076" y="794815"/>
            <a:ext cx="2059554" cy="540178"/>
          </a:xfrm>
          <a:prstGeom prst="wedgeRoundRectCallout">
            <a:avLst>
              <a:gd name="adj1" fmla="val -56540"/>
              <a:gd name="adj2" fmla="val 2882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800AE0C-9041-77BF-E5FB-91EA15C42D50}"/>
              </a:ext>
            </a:extLst>
          </p:cNvPr>
          <p:cNvSpPr txBox="1"/>
          <p:nvPr/>
        </p:nvSpPr>
        <p:spPr>
          <a:xfrm>
            <a:off x="1153414" y="786493"/>
            <a:ext cx="202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2060"/>
              </a:buClr>
              <a:buSzPts val="11500"/>
              <a:defRPr/>
            </a:pPr>
            <a:r>
              <a:rPr lang="es-ES" sz="28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¿Qué es?</a:t>
            </a:r>
          </a:p>
        </p:txBody>
      </p:sp>
      <p:pic>
        <p:nvPicPr>
          <p:cNvPr id="68" name="Graphic 67" descr="Teacher">
            <a:extLst>
              <a:ext uri="{FF2B5EF4-FFF2-40B4-BE49-F238E27FC236}">
                <a16:creationId xmlns:a16="http://schemas.microsoft.com/office/drawing/2014/main" id="{8F4262D7-5C3B-8B18-8B4D-17503159F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100" y="597981"/>
            <a:ext cx="914400" cy="91440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4799CD2B-DC33-4B97-09B2-5101471A2739}"/>
              </a:ext>
            </a:extLst>
          </p:cNvPr>
          <p:cNvSpPr txBox="1"/>
          <p:nvPr/>
        </p:nvSpPr>
        <p:spPr>
          <a:xfrm>
            <a:off x="9603973" y="5222328"/>
            <a:ext cx="2612571" cy="1477328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s-ES" sz="18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cartón</a:t>
            </a:r>
            <a:r>
              <a:rPr lang="es-ES" sz="18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= </a:t>
            </a:r>
            <a:r>
              <a:rPr lang="es-ES" sz="18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cardboard</a:t>
            </a:r>
            <a:endParaRPr lang="es-ES" sz="1800" kern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r>
              <a:rPr lang="es-ES" sz="18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chapa = </a:t>
            </a:r>
            <a:r>
              <a:rPr lang="es-ES" sz="18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cap</a:t>
            </a:r>
            <a:endParaRPr lang="es-ES" sz="1800" kern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r>
              <a:rPr lang="es-ES" sz="18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tiras = </a:t>
            </a:r>
            <a:r>
              <a:rPr lang="es-ES" sz="18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strips</a:t>
            </a:r>
            <a:endParaRPr lang="es-ES" sz="1800" kern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r>
              <a:rPr lang="es-ES" sz="18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reciclado = </a:t>
            </a:r>
            <a:r>
              <a:rPr lang="es-ES" sz="18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recycled</a:t>
            </a:r>
            <a:endParaRPr lang="es-ES" sz="1800" kern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r>
              <a:rPr lang="es-ES" sz="18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típico</a:t>
            </a:r>
            <a:r>
              <a:rPr lang="es-ES" sz="18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= </a:t>
            </a:r>
            <a:r>
              <a:rPr lang="es-ES" sz="18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typical</a:t>
            </a:r>
            <a:endParaRPr lang="en-US" sz="1800" kern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0" name="Picture 49" descr="A picture containing dark&#10;&#10;Description automatically generated">
            <a:extLst>
              <a:ext uri="{FF2B5EF4-FFF2-40B4-BE49-F238E27FC236}">
                <a16:creationId xmlns:a16="http://schemas.microsoft.com/office/drawing/2014/main" id="{70F3C238-03BA-8385-B82B-F9694AFD66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55" y="1996440"/>
            <a:ext cx="1432560" cy="1432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5453DE-FB17-E4D4-39BE-933840698EA0}"/>
              </a:ext>
            </a:extLst>
          </p:cNvPr>
          <p:cNvSpPr txBox="1"/>
          <p:nvPr/>
        </p:nvSpPr>
        <p:spPr>
          <a:xfrm rot="20023001">
            <a:off x="10127297" y="1833208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Clic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clac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33A64C5-FEA7-D837-8615-250F70853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3" y="4139559"/>
            <a:ext cx="3405275" cy="25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897D696-2346-525D-CD30-4B8B93E9067B}"/>
              </a:ext>
            </a:extLst>
          </p:cNvPr>
          <p:cNvSpPr txBox="1"/>
          <p:nvPr/>
        </p:nvSpPr>
        <p:spPr>
          <a:xfrm>
            <a:off x="4865217" y="16604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2060"/>
              </a:buClr>
              <a:buSzPts val="11500"/>
              <a:defRPr/>
            </a:pPr>
            <a:r>
              <a:rPr lang="es-ES" sz="24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Quique and Sofía are </a:t>
            </a:r>
            <a:r>
              <a:rPr lang="es-ES" sz="24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upcycling</a:t>
            </a:r>
            <a:r>
              <a:rPr lang="es-ES" sz="24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ES" sz="24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materials</a:t>
            </a:r>
            <a:r>
              <a:rPr lang="es-ES" sz="24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ES" sz="24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to</a:t>
            </a:r>
            <a:r>
              <a:rPr lang="es-ES" sz="24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ES" sz="24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make</a:t>
            </a:r>
            <a:r>
              <a:rPr lang="es-ES" sz="24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ES" sz="24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an</a:t>
            </a:r>
            <a:r>
              <a:rPr lang="es-ES" sz="24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ES" sz="24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instrument</a:t>
            </a:r>
            <a:r>
              <a:rPr lang="es-ES" sz="24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35F4CD2-BF31-A0F1-F295-E88880FC2BBA}"/>
              </a:ext>
            </a:extLst>
          </p:cNvPr>
          <p:cNvSpPr/>
          <p:nvPr/>
        </p:nvSpPr>
        <p:spPr>
          <a:xfrm>
            <a:off x="8200985" y="3248491"/>
            <a:ext cx="3909059" cy="1432560"/>
          </a:xfrm>
          <a:prstGeom prst="roundRect">
            <a:avLst/>
          </a:prstGeom>
          <a:solidFill>
            <a:srgbClr val="FFEAA7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Castañuelas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típico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España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4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B11A605-032D-EE95-A619-4BAB595CC0B6}"/>
              </a:ext>
            </a:extLst>
          </p:cNvPr>
          <p:cNvGrpSpPr/>
          <p:nvPr/>
        </p:nvGrpSpPr>
        <p:grpSpPr>
          <a:xfrm>
            <a:off x="11013117" y="2676615"/>
            <a:ext cx="1029682" cy="943743"/>
            <a:chOff x="6210543" y="3764108"/>
            <a:chExt cx="801046" cy="775262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236C06F-20C5-8D2B-6AFD-B62BFC1E4F23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5BAFCEE-6178-34C6-999B-3729BED22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56" name="Picture 5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720DFE39-9FA9-FB7B-8934-292045AEF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5D88F48-489B-4690-41CB-0E5F3AD8009F}"/>
              </a:ext>
            </a:extLst>
          </p:cNvPr>
          <p:cNvSpPr txBox="1"/>
          <p:nvPr/>
        </p:nvSpPr>
        <p:spPr>
          <a:xfrm>
            <a:off x="144926" y="1754526"/>
            <a:ext cx="7811375" cy="1949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tiras* de cartón* y papel (12cm x 4cm)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pegament</a:t>
            </a:r>
            <a:r>
              <a:rPr lang="es-E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dos chapas* de botella</a:t>
            </a:r>
          </a:p>
        </p:txBody>
      </p:sp>
      <p:pic>
        <p:nvPicPr>
          <p:cNvPr id="9220" name="Picture 4" descr="Barra De Pegamento, Adhesivo, Pegamento">
            <a:extLst>
              <a:ext uri="{FF2B5EF4-FFF2-40B4-BE49-F238E27FC236}">
                <a16:creationId xmlns:a16="http://schemas.microsoft.com/office/drawing/2014/main" id="{88DA8F06-F033-58A6-68D6-4FD2AEB23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37" y="2334075"/>
            <a:ext cx="674313" cy="95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2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  <p:bldP spid="3" grpId="0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5A323-002E-4916-B3F0-F378F5D7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594403">
            <a:off x="1" y="3045257"/>
            <a:ext cx="4350983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b="1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8800" b="1" dirty="0" err="1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8800" b="1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lang="en-GB" sz="88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835633"/>
            <a:ext cx="4624687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-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’: 1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st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&amp; 3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rd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person singular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post-nominal adjective gender agreement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- </a:t>
            </a:r>
            <a:r>
              <a:rPr lang="en-GB" sz="2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SSC [z]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n-GB" sz="24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tx2">
                    <a:lumMod val="25000"/>
                  </a:schemeClr>
                </a:solidFill>
                <a:latin typeface="Century Gothic" panose="020B0502020202020204" pitchFamily="34" charset="0"/>
              </a:rPr>
              <a:t>Describing me and others</a:t>
            </a:r>
          </a:p>
        </p:txBody>
      </p:sp>
      <p:pic>
        <p:nvPicPr>
          <p:cNvPr id="3074" name="Picture 2" descr="Día De La Tierra, Salve El Planeta">
            <a:extLst>
              <a:ext uri="{FF2B5EF4-FFF2-40B4-BE49-F238E27FC236}">
                <a16:creationId xmlns:a16="http://schemas.microsoft.com/office/drawing/2014/main" id="{4FB4F986-0B96-B925-B798-123B15F0E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29128" l="7859" r="27368">
                        <a14:foregroundMark x1="11176" y1="23235" x2="11176" y2="23235"/>
                        <a14:foregroundMark x1="26471" y1="25882" x2="26471" y2="25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0" t="7168" r="70193" b="68432"/>
          <a:stretch/>
        </p:blipFill>
        <p:spPr bwMode="auto">
          <a:xfrm>
            <a:off x="4577497" y="2589773"/>
            <a:ext cx="1306642" cy="130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ía De La Tierra, Salve El Planeta">
            <a:extLst>
              <a:ext uri="{FF2B5EF4-FFF2-40B4-BE49-F238E27FC236}">
                <a16:creationId xmlns:a16="http://schemas.microsoft.com/office/drawing/2014/main" id="{A2635BE3-A830-903A-B28E-CD682F1CE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0" b="63824" l="25588" r="40000">
                        <a14:foregroundMark x1="28235" y1="60000" x2="28235" y2="60000"/>
                        <a14:foregroundMark x1="31176" y1="60000" x2="29118" y2="59412"/>
                        <a14:foregroundMark x1="40294" y1="46471" x2="38235" y2="46471"/>
                        <a14:foregroundMark x1="39412" y1="47353" x2="38235" y2="46176"/>
                        <a14:foregroundMark x1="39706" y1="52647" x2="39706" y2="52647"/>
                        <a14:foregroundMark x1="28824" y1="63824" x2="28824" y2="63824"/>
                        <a14:foregroundMark x1="30294" y1="62941" x2="30294" y2="62941"/>
                        <a14:foregroundMark x1="27353" y1="62353" x2="27353" y2="6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27" t="38395" r="58676" b="37677"/>
          <a:stretch/>
        </p:blipFill>
        <p:spPr bwMode="auto">
          <a:xfrm>
            <a:off x="4078828" y="2468521"/>
            <a:ext cx="549808" cy="7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ía De La Tierra, Salve El Planeta">
            <a:extLst>
              <a:ext uri="{FF2B5EF4-FFF2-40B4-BE49-F238E27FC236}">
                <a16:creationId xmlns:a16="http://schemas.microsoft.com/office/drawing/2014/main" id="{75B24D7D-D3E6-4E1B-3628-FF862C2B6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57" b="62418" l="75636" r="935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8" t="28824" r="4218" b="33849"/>
          <a:stretch/>
        </p:blipFill>
        <p:spPr bwMode="auto">
          <a:xfrm>
            <a:off x="4788916" y="3782579"/>
            <a:ext cx="861881" cy="143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6AF46C4-44AF-3A8E-C57F-871B64F9BF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38" t="4457" r="31551"/>
          <a:stretch/>
        </p:blipFill>
        <p:spPr>
          <a:xfrm>
            <a:off x="2958453" y="2747521"/>
            <a:ext cx="2008724" cy="2664934"/>
          </a:xfrm>
          <a:prstGeom prst="rect">
            <a:avLst/>
          </a:prstGeom>
        </p:spPr>
      </p:pic>
      <p:pic>
        <p:nvPicPr>
          <p:cNvPr id="3080" name="Picture 8" descr="Gráficos vectoriales gratis de Icono">
            <a:extLst>
              <a:ext uri="{FF2B5EF4-FFF2-40B4-BE49-F238E27FC236}">
                <a16:creationId xmlns:a16="http://schemas.microsoft.com/office/drawing/2014/main" id="{ED3A77F9-FE0D-391A-FB15-1FA7E06EC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6" r="-1393" b="75408"/>
          <a:stretch/>
        </p:blipFill>
        <p:spPr bwMode="auto">
          <a:xfrm>
            <a:off x="2837486" y="2015941"/>
            <a:ext cx="1338868" cy="130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46255" y="240202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[z]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338336" y="240202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apato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4" descr="Zapato Bajo, Zapato, Brown, Ropa, Pie, Vestir">
            <a:extLst>
              <a:ext uri="{FF2B5EF4-FFF2-40B4-BE49-F238E27FC236}">
                <a16:creationId xmlns:a16="http://schemas.microsoft.com/office/drawing/2014/main" id="{CB76E1A3-D465-49FF-A9FA-88F9D2C8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232" y="2378623"/>
            <a:ext cx="4715627" cy="379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F438AC9-0578-4CCE-A7EA-D5AB89759403}"/>
              </a:ext>
            </a:extLst>
          </p:cNvPr>
          <p:cNvSpPr/>
          <p:nvPr/>
        </p:nvSpPr>
        <p:spPr>
          <a:xfrm>
            <a:off x="8451403" y="1647654"/>
            <a:ext cx="3472422" cy="1467808"/>
          </a:xfrm>
          <a:prstGeom prst="wedgeRoundRectCallout">
            <a:avLst>
              <a:gd name="adj1" fmla="val -62684"/>
              <a:gd name="adj2" fmla="val 78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[Z]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always comes before the letters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 [o] [u]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7BDAF1F-5F52-43A3-8C2E-E00DE804A99C}"/>
              </a:ext>
            </a:extLst>
          </p:cNvPr>
          <p:cNvSpPr/>
          <p:nvPr/>
        </p:nvSpPr>
        <p:spPr>
          <a:xfrm>
            <a:off x="157845" y="5438281"/>
            <a:ext cx="4870226" cy="1179517"/>
          </a:xfrm>
          <a:prstGeom prst="wedgeRoundRectCallout">
            <a:avLst>
              <a:gd name="adj1" fmla="val 39319"/>
              <a:gd name="adj2" fmla="val -894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[z]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sounds the same as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[c]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front of [e] [i]</a:t>
            </a:r>
          </a:p>
        </p:txBody>
      </p:sp>
    </p:spTree>
    <p:extLst>
      <p:ext uri="{BB962C8B-B14F-4D97-AF65-F5344CB8AC3E}">
        <p14:creationId xmlns:p14="http://schemas.microsoft.com/office/powerpoint/2010/main" val="112171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0729FF-5669-4357-B930-8D7A857C9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38020"/>
              </p:ext>
            </p:extLst>
          </p:nvPr>
        </p:nvGraphicFramePr>
        <p:xfrm>
          <a:off x="479522" y="1081908"/>
          <a:ext cx="9659256" cy="53649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4814">
                  <a:extLst>
                    <a:ext uri="{9D8B030D-6E8A-4147-A177-3AD203B41FA5}">
                      <a16:colId xmlns:a16="http://schemas.microsoft.com/office/drawing/2014/main" val="331856651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736325403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851545082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1036640519"/>
                    </a:ext>
                  </a:extLst>
                </a:gridCol>
              </a:tblGrid>
              <a:tr h="268246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934274"/>
                  </a:ext>
                </a:extLst>
              </a:tr>
              <a:tr h="268246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87423"/>
                  </a:ext>
                </a:extLst>
              </a:tr>
            </a:tbl>
          </a:graphicData>
        </a:graphic>
      </p:graphicFrame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AF987C8-2AE5-4395-8F63-914A1A2BA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546" y="3912221"/>
            <a:ext cx="1249407" cy="19361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1E1F27-E565-41FE-9376-9B5D694E2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71" y="4231819"/>
            <a:ext cx="1204820" cy="1616530"/>
          </a:xfrm>
          <a:prstGeom prst="rect">
            <a:avLst/>
          </a:prstGeom>
        </p:spPr>
      </p:pic>
      <p:pic>
        <p:nvPicPr>
          <p:cNvPr id="24" name="Picture 4" descr="Zapato Bajo, Zapato, Brown, Ropa, Pie, Vestir">
            <a:extLst>
              <a:ext uri="{FF2B5EF4-FFF2-40B4-BE49-F238E27FC236}">
                <a16:creationId xmlns:a16="http://schemas.microsoft.com/office/drawing/2014/main" id="{25E21212-0ABE-4B3D-A0D0-D57685D7E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16" y="1143435"/>
            <a:ext cx="2009435" cy="161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" action="ppaction://noaction">
              <a:snd r:embed="rId7" name="4_2.wav"/>
            </a:hlinkClick>
            <a:extLst>
              <a:ext uri="{FF2B5EF4-FFF2-40B4-BE49-F238E27FC236}">
                <a16:creationId xmlns:a16="http://schemas.microsoft.com/office/drawing/2014/main" id="{AD4B7CD0-66C1-4ABB-A1F5-AC202C6C373D}"/>
              </a:ext>
            </a:extLst>
          </p:cNvPr>
          <p:cNvSpPr txBox="1"/>
          <p:nvPr/>
        </p:nvSpPr>
        <p:spPr>
          <a:xfrm>
            <a:off x="669542" y="3056491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apato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hlinkClick r:id="" action="ppaction://noaction">
              <a:snd r:embed="rId8" name="4_6.wav"/>
            </a:hlinkClick>
            <a:extLst>
              <a:ext uri="{FF2B5EF4-FFF2-40B4-BE49-F238E27FC236}">
                <a16:creationId xmlns:a16="http://schemas.microsoft.com/office/drawing/2014/main" id="{D6FAB5DA-999D-4382-9D67-C2555F8EA616}"/>
              </a:ext>
            </a:extLst>
          </p:cNvPr>
          <p:cNvSpPr txBox="1"/>
          <p:nvPr/>
        </p:nvSpPr>
        <p:spPr>
          <a:xfrm>
            <a:off x="3067965" y="3056491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lang="en-GB" sz="4000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</a:p>
        </p:txBody>
      </p:sp>
      <p:sp>
        <p:nvSpPr>
          <p:cNvPr id="38" name="TextBox 37">
            <a:hlinkClick r:id="" action="ppaction://noaction">
              <a:snd r:embed="rId9" name="4_3.wav"/>
            </a:hlinkClick>
            <a:extLst>
              <a:ext uri="{FF2B5EF4-FFF2-40B4-BE49-F238E27FC236}">
                <a16:creationId xmlns:a16="http://schemas.microsoft.com/office/drawing/2014/main" id="{52E7BDE5-BEB7-46D6-8D39-74130B5CBB21}"/>
              </a:ext>
            </a:extLst>
          </p:cNvPr>
          <p:cNvSpPr txBox="1"/>
          <p:nvPr/>
        </p:nvSpPr>
        <p:spPr>
          <a:xfrm>
            <a:off x="5242155" y="3085418"/>
            <a:ext cx="254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oo</a:t>
            </a:r>
          </a:p>
        </p:txBody>
      </p:sp>
      <p:sp>
        <p:nvSpPr>
          <p:cNvPr id="39" name="TextBox 38">
            <a:hlinkClick r:id="" action="ppaction://noaction">
              <a:snd r:embed="rId10" name="4_7.wav"/>
            </a:hlinkClick>
            <a:extLst>
              <a:ext uri="{FF2B5EF4-FFF2-40B4-BE49-F238E27FC236}">
                <a16:creationId xmlns:a16="http://schemas.microsoft.com/office/drawing/2014/main" id="{82D7A23A-77A4-4C4D-AE9F-5C7BD5EFAF58}"/>
              </a:ext>
            </a:extLst>
          </p:cNvPr>
          <p:cNvSpPr txBox="1"/>
          <p:nvPr/>
        </p:nvSpPr>
        <p:spPr>
          <a:xfrm>
            <a:off x="7767329" y="3096266"/>
            <a:ext cx="245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hlinkClick r:id="" action="ppaction://noaction">
              <a:snd r:embed="rId11" name="4_8.wav"/>
            </a:hlinkClick>
            <a:extLst>
              <a:ext uri="{FF2B5EF4-FFF2-40B4-BE49-F238E27FC236}">
                <a16:creationId xmlns:a16="http://schemas.microsoft.com/office/drawing/2014/main" id="{1A3DB4DC-9252-4EA3-A94D-C0454C0A038B}"/>
              </a:ext>
            </a:extLst>
          </p:cNvPr>
          <p:cNvSpPr txBox="1"/>
          <p:nvPr/>
        </p:nvSpPr>
        <p:spPr>
          <a:xfrm>
            <a:off x="478552" y="5805905"/>
            <a:ext cx="238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1200" dirty="0" err="1">
                <a:solidFill>
                  <a:srgbClr val="FF0066"/>
                </a:solidFill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lang="en-GB" sz="32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lang="en-GB" sz="3200" kern="1200" dirty="0" err="1">
                <a:solidFill>
                  <a:srgbClr val="FF0066"/>
                </a:solidFill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lang="en-GB" sz="32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mora</a:t>
            </a:r>
          </a:p>
        </p:txBody>
      </p:sp>
      <p:sp>
        <p:nvSpPr>
          <p:cNvPr id="43" name="TextBox 42">
            <a:hlinkClick r:id="" action="ppaction://noaction">
              <a:snd r:embed="rId12" name="4_5.wav"/>
            </a:hlinkClick>
            <a:extLst>
              <a:ext uri="{FF2B5EF4-FFF2-40B4-BE49-F238E27FC236}">
                <a16:creationId xmlns:a16="http://schemas.microsoft.com/office/drawing/2014/main" id="{7B047692-2248-4986-BF56-3E9BE51C0835}"/>
              </a:ext>
            </a:extLst>
          </p:cNvPr>
          <p:cNvSpPr txBox="1"/>
          <p:nvPr/>
        </p:nvSpPr>
        <p:spPr>
          <a:xfrm>
            <a:off x="3042205" y="5738960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lang="en-GB" sz="4000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re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>
            <a:hlinkClick r:id="" action="ppaction://noaction">
              <a:snd r:embed="rId13" name="4_4.wav"/>
            </a:hlinkClick>
            <a:extLst>
              <a:ext uri="{FF2B5EF4-FFF2-40B4-BE49-F238E27FC236}">
                <a16:creationId xmlns:a16="http://schemas.microsoft.com/office/drawing/2014/main" id="{C71A1C4C-DEBA-4412-9C15-59FFF6EED92C}"/>
              </a:ext>
            </a:extLst>
          </p:cNvPr>
          <p:cNvSpPr txBox="1"/>
          <p:nvPr/>
        </p:nvSpPr>
        <p:spPr>
          <a:xfrm>
            <a:off x="5481847" y="5774832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úcar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hlinkClick r:id="" action="ppaction://noaction">
              <a:snd r:embed="rId14" name="4_9.wav"/>
            </a:hlinkClick>
            <a:extLst>
              <a:ext uri="{FF2B5EF4-FFF2-40B4-BE49-F238E27FC236}">
                <a16:creationId xmlns:a16="http://schemas.microsoft.com/office/drawing/2014/main" id="{287EDE1A-C3D7-4082-BC27-38E6C5F58EC7}"/>
              </a:ext>
            </a:extLst>
          </p:cNvPr>
          <p:cNvSpPr txBox="1"/>
          <p:nvPr/>
        </p:nvSpPr>
        <p:spPr>
          <a:xfrm>
            <a:off x="7871282" y="5765393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inco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4" name="Picture 6" descr="Gráficos vectoriales gratis de Cisne">
            <a:extLst>
              <a:ext uri="{FF2B5EF4-FFF2-40B4-BE49-F238E27FC236}">
                <a16:creationId xmlns:a16="http://schemas.microsoft.com/office/drawing/2014/main" id="{1D07B5D1-CA90-47B3-93A0-CE2AE059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059" y="1478851"/>
            <a:ext cx="1768187" cy="12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áficos vectoriales gratis de Frambuesa">
            <a:extLst>
              <a:ext uri="{FF2B5EF4-FFF2-40B4-BE49-F238E27FC236}">
                <a16:creationId xmlns:a16="http://schemas.microsoft.com/office/drawing/2014/main" id="{72891968-C837-D29D-117E-A4C24AF7E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8" y="4167924"/>
            <a:ext cx="1613952" cy="164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E6A0F-2F89-C1C0-63CD-39F3145F84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18783" y="1710061"/>
            <a:ext cx="2185296" cy="1286866"/>
          </a:xfrm>
          <a:prstGeom prst="rect">
            <a:avLst/>
          </a:prstGeom>
        </p:spPr>
      </p:pic>
      <p:pic>
        <p:nvPicPr>
          <p:cNvPr id="1028" name="Picture 4" descr="Paloma, Paz, Volador, Rama De Olivo">
            <a:extLst>
              <a:ext uri="{FF2B5EF4-FFF2-40B4-BE49-F238E27FC236}">
                <a16:creationId xmlns:a16="http://schemas.microsoft.com/office/drawing/2014/main" id="{3D9F6AA2-349E-1104-2D26-1AE52FDA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033" y="1570216"/>
            <a:ext cx="1204820" cy="147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reza, Fruta, Comida, Fruta Roja">
            <a:extLst>
              <a:ext uri="{FF2B5EF4-FFF2-40B4-BE49-F238E27FC236}">
                <a16:creationId xmlns:a16="http://schemas.microsoft.com/office/drawing/2014/main" id="{9D2A6020-6AF6-2807-7E48-2C109BE1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288" y="4325995"/>
            <a:ext cx="1326801" cy="132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387;p19">
            <a:extLst>
              <a:ext uri="{FF2B5EF4-FFF2-40B4-BE49-F238E27FC236}">
                <a16:creationId xmlns:a16="http://schemas.microsoft.com/office/drawing/2014/main" id="{A8BAE451-72AD-400E-CDAA-EB7FC826015C}"/>
              </a:ext>
            </a:extLst>
          </p:cNvPr>
          <p:cNvSpPr/>
          <p:nvPr/>
        </p:nvSpPr>
        <p:spPr>
          <a:xfrm>
            <a:off x="10952327" y="1989847"/>
            <a:ext cx="536700" cy="4156257"/>
          </a:xfrm>
          <a:prstGeom prst="rect">
            <a:avLst/>
          </a:prstGeom>
          <a:solidFill>
            <a:srgbClr val="FF2D8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388;p19">
            <a:extLst>
              <a:ext uri="{FF2B5EF4-FFF2-40B4-BE49-F238E27FC236}">
                <a16:creationId xmlns:a16="http://schemas.microsoft.com/office/drawing/2014/main" id="{9CD4AE63-B403-D562-B0DD-FB56E267BD96}"/>
              </a:ext>
            </a:extLst>
          </p:cNvPr>
          <p:cNvSpPr/>
          <p:nvPr/>
        </p:nvSpPr>
        <p:spPr>
          <a:xfrm>
            <a:off x="10963543" y="1994544"/>
            <a:ext cx="538193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" name="Google Shape;389;p19">
            <a:extLst>
              <a:ext uri="{FF2B5EF4-FFF2-40B4-BE49-F238E27FC236}">
                <a16:creationId xmlns:a16="http://schemas.microsoft.com/office/drawing/2014/main" id="{5FB9349D-4CF7-4C96-BD36-E99D263EA69C}"/>
              </a:ext>
            </a:extLst>
          </p:cNvPr>
          <p:cNvCxnSpPr/>
          <p:nvPr/>
        </p:nvCxnSpPr>
        <p:spPr>
          <a:xfrm>
            <a:off x="11635699" y="197841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390;p19">
            <a:extLst>
              <a:ext uri="{FF2B5EF4-FFF2-40B4-BE49-F238E27FC236}">
                <a16:creationId xmlns:a16="http://schemas.microsoft.com/office/drawing/2014/main" id="{BC1BDDC0-87CC-A7D1-17C3-A54792E9366C}"/>
              </a:ext>
            </a:extLst>
          </p:cNvPr>
          <p:cNvCxnSpPr/>
          <p:nvPr/>
        </p:nvCxnSpPr>
        <p:spPr>
          <a:xfrm>
            <a:off x="11613090" y="197841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391;p19">
            <a:extLst>
              <a:ext uri="{FF2B5EF4-FFF2-40B4-BE49-F238E27FC236}">
                <a16:creationId xmlns:a16="http://schemas.microsoft.com/office/drawing/2014/main" id="{84A5023C-100B-8A44-195E-B23FAC3BE876}"/>
              </a:ext>
            </a:extLst>
          </p:cNvPr>
          <p:cNvCxnSpPr>
            <a:cxnSpLocks/>
          </p:cNvCxnSpPr>
          <p:nvPr/>
        </p:nvCxnSpPr>
        <p:spPr>
          <a:xfrm>
            <a:off x="11635700" y="613467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393;p19">
            <a:extLst>
              <a:ext uri="{FF2B5EF4-FFF2-40B4-BE49-F238E27FC236}">
                <a16:creationId xmlns:a16="http://schemas.microsoft.com/office/drawing/2014/main" id="{A1890814-F79B-FDCA-02D9-28D68DADC3D9}"/>
              </a:ext>
            </a:extLst>
          </p:cNvPr>
          <p:cNvSpPr txBox="1"/>
          <p:nvPr/>
        </p:nvSpPr>
        <p:spPr>
          <a:xfrm>
            <a:off x="11752621" y="177472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394;p19">
            <a:extLst>
              <a:ext uri="{FF2B5EF4-FFF2-40B4-BE49-F238E27FC236}">
                <a16:creationId xmlns:a16="http://schemas.microsoft.com/office/drawing/2014/main" id="{F396B47F-4280-45EE-6D85-33042B0A2285}"/>
              </a:ext>
            </a:extLst>
          </p:cNvPr>
          <p:cNvSpPr txBox="1"/>
          <p:nvPr/>
        </p:nvSpPr>
        <p:spPr>
          <a:xfrm>
            <a:off x="11718664" y="572840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395;p19">
            <a:extLst>
              <a:ext uri="{FF2B5EF4-FFF2-40B4-BE49-F238E27FC236}">
                <a16:creationId xmlns:a16="http://schemas.microsoft.com/office/drawing/2014/main" id="{DAA47DC9-B71F-2C46-4009-C04A70209423}"/>
              </a:ext>
            </a:extLst>
          </p:cNvPr>
          <p:cNvSpPr/>
          <p:nvPr/>
        </p:nvSpPr>
        <p:spPr>
          <a:xfrm>
            <a:off x="10809377" y="636509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B4CAC5C5-6CCE-E9BE-8C11-421B1825B096}"/>
              </a:ext>
            </a:extLst>
          </p:cNvPr>
          <p:cNvSpPr/>
          <p:nvPr/>
        </p:nvSpPr>
        <p:spPr>
          <a:xfrm>
            <a:off x="1180790" y="243750"/>
            <a:ext cx="4928658" cy="512606"/>
          </a:xfrm>
          <a:prstGeom prst="wedgeRoundRectCallout">
            <a:avLst>
              <a:gd name="adj1" fmla="val -51742"/>
              <a:gd name="adj2" fmla="val 9278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06299C-3E23-CE0E-DB40-4A2CA422E1A9}"/>
              </a:ext>
            </a:extLst>
          </p:cNvPr>
          <p:cNvSpPr txBox="1"/>
          <p:nvPr/>
        </p:nvSpPr>
        <p:spPr>
          <a:xfrm>
            <a:off x="1180790" y="233136"/>
            <a:ext cx="4665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2060"/>
              </a:buClr>
              <a:buSzPts val="11500"/>
              <a:defRPr/>
            </a:pPr>
            <a:r>
              <a:rPr lang="es-ES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tu pareja, pronuncia.</a:t>
            </a:r>
            <a:endParaRPr lang="es-ES" sz="2800" b="1" kern="1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DB261463-CFE6-4EC0-99B3-B201DCBFCA43}"/>
              </a:ext>
            </a:extLst>
          </p:cNvPr>
          <p:cNvSpPr/>
          <p:nvPr/>
        </p:nvSpPr>
        <p:spPr>
          <a:xfrm>
            <a:off x="5275236" y="909799"/>
            <a:ext cx="4928658" cy="832527"/>
          </a:xfrm>
          <a:prstGeom prst="wedgeRoundRectCallout">
            <a:avLst>
              <a:gd name="adj1" fmla="val 26832"/>
              <a:gd name="adj2" fmla="val 9130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Note!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Latin America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and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(before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)are like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].</a:t>
            </a:r>
          </a:p>
        </p:txBody>
      </p:sp>
      <p:pic>
        <p:nvPicPr>
          <p:cNvPr id="61" name="Graphic 60" descr="Teacher">
            <a:extLst>
              <a:ext uri="{FF2B5EF4-FFF2-40B4-BE49-F238E27FC236}">
                <a16:creationId xmlns:a16="http://schemas.microsoft.com/office/drawing/2014/main" id="{43282D28-3F11-5CEE-F074-28C5CA26C15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8855" y="98434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9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2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1" grpId="1" animBg="1"/>
      <p:bldP spid="55" grpId="0"/>
      <p:bldP spid="56" grpId="0"/>
      <p:bldP spid="5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7548" y="1122323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07BB62-4416-49FF-BCF8-4A2D2B6BFA17}"/>
              </a:ext>
            </a:extLst>
          </p:cNvPr>
          <p:cNvSpPr txBox="1"/>
          <p:nvPr/>
        </p:nvSpPr>
        <p:spPr>
          <a:xfrm>
            <a:off x="276727" y="391416"/>
            <a:ext cx="3895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club del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B50B55-5AD1-4D56-916E-CDE366ABF184}"/>
              </a:ext>
            </a:extLst>
          </p:cNvPr>
          <p:cNvSpPr txBox="1"/>
          <p:nvPr/>
        </p:nvSpPr>
        <p:spPr>
          <a:xfrm>
            <a:off x="1954210" y="3223971"/>
            <a:ext cx="1374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papel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E72F35-D63C-4089-A036-E41981D9E013}"/>
              </a:ext>
            </a:extLst>
          </p:cNvPr>
          <p:cNvSpPr txBox="1"/>
          <p:nvPr/>
        </p:nvSpPr>
        <p:spPr>
          <a:xfrm>
            <a:off x="2782736" y="3906070"/>
            <a:ext cx="2157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 animal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0172188-C5A5-49CF-96BC-86FFD01FDD65}"/>
              </a:ext>
            </a:extLst>
          </p:cNvPr>
          <p:cNvSpPr txBox="1"/>
          <p:nvPr/>
        </p:nvSpPr>
        <p:spPr>
          <a:xfrm>
            <a:off x="7764530" y="4435044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raro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B57DCD-8453-4378-996D-7CC35426E9B6}"/>
              </a:ext>
            </a:extLst>
          </p:cNvPr>
          <p:cNvSpPr txBox="1"/>
          <p:nvPr/>
        </p:nvSpPr>
        <p:spPr>
          <a:xfrm>
            <a:off x="7718652" y="5151815"/>
            <a:ext cx="1447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nuevo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8DA8C3-8B0E-45E3-A307-767EEAA58B29}"/>
              </a:ext>
            </a:extLst>
          </p:cNvPr>
          <p:cNvSpPr txBox="1"/>
          <p:nvPr/>
        </p:nvSpPr>
        <p:spPr>
          <a:xfrm>
            <a:off x="7747321" y="5918578"/>
            <a:ext cx="1112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viejo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42DCFF-694E-402B-A50F-6940BC643A01}"/>
              </a:ext>
            </a:extLst>
          </p:cNvPr>
          <p:cNvSpPr txBox="1"/>
          <p:nvPr/>
        </p:nvSpPr>
        <p:spPr>
          <a:xfrm>
            <a:off x="4940699" y="4777146"/>
            <a:ext cx="140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 thing]</a:t>
            </a:r>
          </a:p>
        </p:txBody>
      </p:sp>
      <p:pic>
        <p:nvPicPr>
          <p:cNvPr id="35" name="Picture 3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9C2756D-12D2-A9BD-5B53-E4CC09C53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337" y="3611105"/>
            <a:ext cx="1994528" cy="3241110"/>
          </a:xfrm>
          <a:prstGeom prst="rect">
            <a:avLst/>
          </a:prstGeom>
        </p:spPr>
      </p:pic>
      <p:pic>
        <p:nvPicPr>
          <p:cNvPr id="37" name="Picture 36" descr="A picture containing shape&#10;&#10;Description automatically generated">
            <a:extLst>
              <a:ext uri="{FF2B5EF4-FFF2-40B4-BE49-F238E27FC236}">
                <a16:creationId xmlns:a16="http://schemas.microsoft.com/office/drawing/2014/main" id="{4DB812F6-87BB-9941-C992-8302643BCE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38" t="4457" r="31551"/>
          <a:stretch/>
        </p:blipFill>
        <p:spPr>
          <a:xfrm>
            <a:off x="4219773" y="48088"/>
            <a:ext cx="794832" cy="1054488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F6AE2D4B-18D1-59FF-7019-4DFCFC6E1798}"/>
              </a:ext>
            </a:extLst>
          </p:cNvPr>
          <p:cNvSpPr/>
          <p:nvPr/>
        </p:nvSpPr>
        <p:spPr>
          <a:xfrm>
            <a:off x="276727" y="1346844"/>
            <a:ext cx="6449537" cy="1179517"/>
          </a:xfrm>
          <a:prstGeom prst="wedgeRoundRectCallout">
            <a:avLst>
              <a:gd name="adj1" fmla="val 39319"/>
              <a:gd name="adj2" fmla="val -89448"/>
              <a:gd name="adj3" fmla="val 16667"/>
            </a:avLst>
          </a:prstGeom>
          <a:solidFill>
            <a:srgbClr val="A0E6EA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Quique es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miembro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del club del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1135E7-4F07-6619-B1FE-851043193D92}"/>
              </a:ext>
            </a:extLst>
          </p:cNvPr>
          <p:cNvSpPr txBox="1"/>
          <p:nvPr/>
        </p:nvSpPr>
        <p:spPr>
          <a:xfrm>
            <a:off x="2803101" y="4694018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5BC240-07CE-8409-213B-D1F52EF6BBEF}"/>
              </a:ext>
            </a:extLst>
          </p:cNvPr>
          <p:cNvSpPr txBox="1"/>
          <p:nvPr/>
        </p:nvSpPr>
        <p:spPr>
          <a:xfrm>
            <a:off x="2253688" y="5761483"/>
            <a:ext cx="3111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instrumento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00" name="Picture 4" descr="Free vector graphics of Papers">
            <a:extLst>
              <a:ext uri="{FF2B5EF4-FFF2-40B4-BE49-F238E27FC236}">
                <a16:creationId xmlns:a16="http://schemas.microsoft.com/office/drawing/2014/main" id="{E64CBB56-686F-240B-1262-C6F26FA9A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74" y="2642106"/>
            <a:ext cx="1574936" cy="121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ree vector graphics of Africa">
            <a:extLst>
              <a:ext uri="{FF2B5EF4-FFF2-40B4-BE49-F238E27FC236}">
                <a16:creationId xmlns:a16="http://schemas.microsoft.com/office/drawing/2014/main" id="{792BCCCE-26FE-E0A8-A4F8-C07EA2EEC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410" y="3300666"/>
            <a:ext cx="1133360" cy="112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Gráficos vectoriales gratis de Guitarra acustica">
            <a:extLst>
              <a:ext uri="{FF2B5EF4-FFF2-40B4-BE49-F238E27FC236}">
                <a16:creationId xmlns:a16="http://schemas.microsoft.com/office/drawing/2014/main" id="{974E3567-CE7E-F9F6-89CE-B8BE17F03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4382">
            <a:off x="5407098" y="5636425"/>
            <a:ext cx="453030" cy="83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94F4A2E-8794-51E3-7A7B-B0739640739B}"/>
              </a:ext>
            </a:extLst>
          </p:cNvPr>
          <p:cNvSpPr txBox="1"/>
          <p:nvPr/>
        </p:nvSpPr>
        <p:spPr>
          <a:xfrm>
            <a:off x="8745889" y="4524740"/>
            <a:ext cx="197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[odd, weird]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D27772F-DF8E-5064-96C6-0C03B11010F4}"/>
              </a:ext>
            </a:extLst>
          </p:cNvPr>
          <p:cNvSpPr txBox="1"/>
          <p:nvPr/>
        </p:nvSpPr>
        <p:spPr>
          <a:xfrm>
            <a:off x="9161239" y="5241794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[new]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D4D5640-2F5F-04CF-85A0-D49B4CC097C1}"/>
              </a:ext>
            </a:extLst>
          </p:cNvPr>
          <p:cNvSpPr txBox="1"/>
          <p:nvPr/>
        </p:nvSpPr>
        <p:spPr>
          <a:xfrm>
            <a:off x="8894518" y="6041688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[old]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619C5E-B491-ED0D-4307-A61A59FD9622}"/>
              </a:ext>
            </a:extLst>
          </p:cNvPr>
          <p:cNvSpPr txBox="1"/>
          <p:nvPr/>
        </p:nvSpPr>
        <p:spPr>
          <a:xfrm>
            <a:off x="7243394" y="166582"/>
            <a:ext cx="3004990" cy="1200329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the</a:t>
            </a:r>
          </a:p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planet</a:t>
            </a:r>
            <a:endParaRPr lang="en-GB" sz="1800" dirty="0"/>
          </a:p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miembro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member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 = of the</a:t>
            </a:r>
          </a:p>
        </p:txBody>
      </p:sp>
      <p:pic>
        <p:nvPicPr>
          <p:cNvPr id="50" name="Picture 8" descr="Gráficos vectoriales gratis de Icono">
            <a:extLst>
              <a:ext uri="{FF2B5EF4-FFF2-40B4-BE49-F238E27FC236}">
                <a16:creationId xmlns:a16="http://schemas.microsoft.com/office/drawing/2014/main" id="{7F31EC3D-4043-01A0-7A92-19F1D6412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6" r="-1393" b="75408"/>
          <a:stretch/>
        </p:blipFill>
        <p:spPr bwMode="auto">
          <a:xfrm>
            <a:off x="4867852" y="43941"/>
            <a:ext cx="533268" cy="5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Bottledwater, Water, Bottle, Mineral, Drink, Plastic">
            <a:extLst>
              <a:ext uri="{FF2B5EF4-FFF2-40B4-BE49-F238E27FC236}">
                <a16:creationId xmlns:a16="http://schemas.microsoft.com/office/drawing/2014/main" id="{DCB19B65-8056-3B39-D0C8-0B5C9DEBB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772" y="3078451"/>
            <a:ext cx="632151" cy="12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FDF1497-820D-EB24-731D-6D6B11651ABA}"/>
              </a:ext>
            </a:extLst>
          </p:cNvPr>
          <p:cNvSpPr txBox="1"/>
          <p:nvPr/>
        </p:nvSpPr>
        <p:spPr>
          <a:xfrm>
            <a:off x="7310793" y="3666380"/>
            <a:ext cx="2478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5" grpId="0"/>
      <p:bldP spid="70" grpId="0"/>
      <p:bldP spid="71" grpId="0"/>
      <p:bldP spid="21" grpId="0"/>
      <p:bldP spid="26" grpId="0"/>
      <p:bldP spid="38" grpId="0" animBg="1"/>
      <p:bldP spid="40" grpId="0"/>
      <p:bldP spid="42" grpId="0"/>
      <p:bldP spid="45" grpId="0"/>
      <p:bldP spid="46" grpId="0"/>
      <p:bldP spid="48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B96429-166D-45DD-A0C5-32FD11CDF0EA}"/>
              </a:ext>
            </a:extLst>
          </p:cNvPr>
          <p:cNvSpPr/>
          <p:nvPr/>
        </p:nvSpPr>
        <p:spPr>
          <a:xfrm>
            <a:off x="0" y="5168512"/>
            <a:ext cx="12192000" cy="1689488"/>
          </a:xfrm>
          <a:prstGeom prst="rect">
            <a:avLst/>
          </a:prstGeom>
          <a:solidFill>
            <a:srgbClr val="D5F7FF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2" name="Table 4">
            <a:extLst>
              <a:ext uri="{FF2B5EF4-FFF2-40B4-BE49-F238E27FC236}">
                <a16:creationId xmlns:a16="http://schemas.microsoft.com/office/drawing/2014/main" id="{8179236C-9C6F-4FBD-BD4E-5AD13887DB1F}"/>
              </a:ext>
            </a:extLst>
          </p:cNvPr>
          <p:cNvGraphicFramePr>
            <a:graphicFrameLocks noGrp="1"/>
          </p:cNvGraphicFramePr>
          <p:nvPr/>
        </p:nvGraphicFramePr>
        <p:xfrm>
          <a:off x="193330" y="1767624"/>
          <a:ext cx="2556298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6298">
                  <a:extLst>
                    <a:ext uri="{9D8B030D-6E8A-4147-A177-3AD203B41FA5}">
                      <a16:colId xmlns:a16="http://schemas.microsoft.com/office/drawing/2014/main" val="362351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nombres</a:t>
                      </a:r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482290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5791A285-926D-4EA9-A33C-D6D3834A2244}"/>
              </a:ext>
            </a:extLst>
          </p:cNvPr>
          <p:cNvSpPr txBox="1"/>
          <p:nvPr/>
        </p:nvSpPr>
        <p:spPr>
          <a:xfrm>
            <a:off x="319363" y="6199214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A955B9-E063-4422-81D9-2CCC2872C052}"/>
              </a:ext>
            </a:extLst>
          </p:cNvPr>
          <p:cNvSpPr txBox="1"/>
          <p:nvPr/>
        </p:nvSpPr>
        <p:spPr>
          <a:xfrm>
            <a:off x="6453116" y="5168512"/>
            <a:ext cx="188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increíble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8DD867-9A38-407F-8EDD-DBAD81189DA5}"/>
              </a:ext>
            </a:extLst>
          </p:cNvPr>
          <p:cNvSpPr txBox="1"/>
          <p:nvPr/>
        </p:nvSpPr>
        <p:spPr>
          <a:xfrm>
            <a:off x="8876698" y="5187754"/>
            <a:ext cx="2419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052416-2820-4CDE-BBC8-B4AD8B3E1BB0}"/>
              </a:ext>
            </a:extLst>
          </p:cNvPr>
          <p:cNvSpPr txBox="1"/>
          <p:nvPr/>
        </p:nvSpPr>
        <p:spPr>
          <a:xfrm>
            <a:off x="3109810" y="6278888"/>
            <a:ext cx="3851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instrumento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85BA453-A679-4599-B773-DDE759A05E82}"/>
              </a:ext>
            </a:extLst>
          </p:cNvPr>
          <p:cNvSpPr txBox="1"/>
          <p:nvPr/>
        </p:nvSpPr>
        <p:spPr>
          <a:xfrm>
            <a:off x="3571281" y="5733611"/>
            <a:ext cx="1923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cómodo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754C9C2-31D0-403A-B488-D1270441D1E9}"/>
              </a:ext>
            </a:extLst>
          </p:cNvPr>
          <p:cNvSpPr txBox="1"/>
          <p:nvPr/>
        </p:nvSpPr>
        <p:spPr>
          <a:xfrm>
            <a:off x="328620" y="5168513"/>
            <a:ext cx="2392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planta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D9F6D7E-0C57-48E7-BEF5-9F07A959C9B1}"/>
              </a:ext>
            </a:extLst>
          </p:cNvPr>
          <p:cNvSpPr txBox="1"/>
          <p:nvPr/>
        </p:nvSpPr>
        <p:spPr>
          <a:xfrm>
            <a:off x="316588" y="5707799"/>
            <a:ext cx="1112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viejo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2149863-3444-47B3-859F-8E26A3F532D5}"/>
              </a:ext>
            </a:extLst>
          </p:cNvPr>
          <p:cNvSpPr txBox="1"/>
          <p:nvPr/>
        </p:nvSpPr>
        <p:spPr>
          <a:xfrm>
            <a:off x="3530825" y="5251963"/>
            <a:ext cx="2478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1B141C-15C3-4C3F-A2B4-9E36BC7D2709}"/>
              </a:ext>
            </a:extLst>
          </p:cNvPr>
          <p:cNvSpPr txBox="1"/>
          <p:nvPr/>
        </p:nvSpPr>
        <p:spPr>
          <a:xfrm>
            <a:off x="6477179" y="5723700"/>
            <a:ext cx="1447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nuevo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48A6FDF-7891-4882-9814-BA0E78C250BD}"/>
              </a:ext>
            </a:extLst>
          </p:cNvPr>
          <p:cNvSpPr txBox="1"/>
          <p:nvPr/>
        </p:nvSpPr>
        <p:spPr>
          <a:xfrm>
            <a:off x="234850" y="2398319"/>
            <a:ext cx="207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planta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90641D4-AAB2-485C-BA27-4556080CC553}"/>
              </a:ext>
            </a:extLst>
          </p:cNvPr>
          <p:cNvSpPr txBox="1"/>
          <p:nvPr/>
        </p:nvSpPr>
        <p:spPr>
          <a:xfrm>
            <a:off x="6467704" y="2365247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viejo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9702EBE-2B48-4B04-AF88-BEED54224FE4}"/>
              </a:ext>
            </a:extLst>
          </p:cNvPr>
          <p:cNvSpPr txBox="1"/>
          <p:nvPr/>
        </p:nvSpPr>
        <p:spPr>
          <a:xfrm>
            <a:off x="6467704" y="2947489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sano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E9C3A9A-54CA-4F8A-9F39-A18DA0F2145B}"/>
              </a:ext>
            </a:extLst>
          </p:cNvPr>
          <p:cNvSpPr txBox="1"/>
          <p:nvPr/>
        </p:nvSpPr>
        <p:spPr>
          <a:xfrm>
            <a:off x="231825" y="3796480"/>
            <a:ext cx="2093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puerta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04A4856-22FA-4F1F-8665-0AB5B78BCCDE}"/>
              </a:ext>
            </a:extLst>
          </p:cNvPr>
          <p:cNvSpPr txBox="1"/>
          <p:nvPr/>
        </p:nvSpPr>
        <p:spPr>
          <a:xfrm>
            <a:off x="8691470" y="2379391"/>
            <a:ext cx="1699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increíble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7AD5069-17CA-4FC7-89DD-3C04AA0847FE}"/>
              </a:ext>
            </a:extLst>
          </p:cNvPr>
          <p:cNvSpPr txBox="1"/>
          <p:nvPr/>
        </p:nvSpPr>
        <p:spPr>
          <a:xfrm>
            <a:off x="193330" y="2866390"/>
            <a:ext cx="2165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botella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1B4F3E5-794B-4768-9A09-311032008227}"/>
              </a:ext>
            </a:extLst>
          </p:cNvPr>
          <p:cNvSpPr txBox="1"/>
          <p:nvPr/>
        </p:nvSpPr>
        <p:spPr>
          <a:xfrm>
            <a:off x="8876698" y="4097062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door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2330732-F6C7-4137-A450-1A75E6198FAA}"/>
              </a:ext>
            </a:extLst>
          </p:cNvPr>
          <p:cNvSpPr txBox="1"/>
          <p:nvPr/>
        </p:nvSpPr>
        <p:spPr>
          <a:xfrm>
            <a:off x="1596399" y="1507539"/>
            <a:ext cx="104708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noun</a:t>
            </a:r>
          </a:p>
        </p:txBody>
      </p:sp>
      <p:pic>
        <p:nvPicPr>
          <p:cNvPr id="115" name="Google Shape;282;p13" descr="Reading, Book, Symbol, Icon, Reader, Man">
            <a:extLst>
              <a:ext uri="{FF2B5EF4-FFF2-40B4-BE49-F238E27FC236}">
                <a16:creationId xmlns:a16="http://schemas.microsoft.com/office/drawing/2014/main" id="{DB2240D5-6295-4C11-881A-15D7284F5302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5023" y="162736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3476BBA-AE68-40E6-9623-166D30984B48}"/>
              </a:ext>
            </a:extLst>
          </p:cNvPr>
          <p:cNvSpPr txBox="1"/>
          <p:nvPr/>
        </p:nvSpPr>
        <p:spPr>
          <a:xfrm>
            <a:off x="6453116" y="3499486"/>
            <a:ext cx="167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cómodo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7A51D64-5A58-46C6-B385-8BA56A570C71}"/>
              </a:ext>
            </a:extLst>
          </p:cNvPr>
          <p:cNvSpPr txBox="1"/>
          <p:nvPr/>
        </p:nvSpPr>
        <p:spPr>
          <a:xfrm>
            <a:off x="2861434" y="3436797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mesa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CE39CA1-8645-4F06-91AF-CC4836047AD6}"/>
              </a:ext>
            </a:extLst>
          </p:cNvPr>
          <p:cNvSpPr txBox="1"/>
          <p:nvPr/>
        </p:nvSpPr>
        <p:spPr>
          <a:xfrm>
            <a:off x="8730744" y="2923619"/>
            <a:ext cx="1273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nuevo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4CEE2AE-71DF-4A69-BDCC-1BCA2ACE5228}"/>
              </a:ext>
            </a:extLst>
          </p:cNvPr>
          <p:cNvSpPr txBox="1"/>
          <p:nvPr/>
        </p:nvSpPr>
        <p:spPr>
          <a:xfrm>
            <a:off x="231825" y="3315480"/>
            <a:ext cx="1212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papel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81C1567-4949-41C2-93B7-39988EA11133}"/>
              </a:ext>
            </a:extLst>
          </p:cNvPr>
          <p:cNvSpPr txBox="1"/>
          <p:nvPr/>
        </p:nvSpPr>
        <p:spPr>
          <a:xfrm>
            <a:off x="6453116" y="6274839"/>
            <a:ext cx="1374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papel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B7148A6A-70E4-49C6-BAA3-CAF997A457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86" y="3823026"/>
            <a:ext cx="386209" cy="402301"/>
          </a:xfrm>
          <a:prstGeom prst="rect">
            <a:avLst/>
          </a:prstGeom>
        </p:spPr>
      </p:pic>
      <p:sp>
        <p:nvSpPr>
          <p:cNvPr id="54" name="TextBox 53">
            <a:hlinkClick r:id="" action="ppaction://noaction">
              <a:snd r:embed="rId7" name="6_1.wav"/>
            </a:hlinkClick>
            <a:extLst>
              <a:ext uri="{FF2B5EF4-FFF2-40B4-BE49-F238E27FC236}">
                <a16:creationId xmlns:a16="http://schemas.microsoft.com/office/drawing/2014/main" id="{9631AC4D-6F73-BC5A-292F-369D62B27FEB}"/>
              </a:ext>
            </a:extLst>
          </p:cNvPr>
          <p:cNvSpPr txBox="1"/>
          <p:nvPr/>
        </p:nvSpPr>
        <p:spPr>
          <a:xfrm>
            <a:off x="168087" y="187597"/>
            <a:ext cx="3895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club del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625C91F-4FFB-EA33-1181-42BB22E1687F}"/>
              </a:ext>
            </a:extLst>
          </p:cNvPr>
          <p:cNvSpPr txBox="1"/>
          <p:nvPr/>
        </p:nvSpPr>
        <p:spPr>
          <a:xfrm>
            <a:off x="6961108" y="194476"/>
            <a:ext cx="3004990" cy="1200329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the</a:t>
            </a:r>
          </a:p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planet</a:t>
            </a:r>
            <a:endParaRPr lang="en-GB" sz="1800" dirty="0"/>
          </a:p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miembro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member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 = of the</a:t>
            </a: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F3EA4C10-068F-D2CC-6614-8DAEDF187CE8}"/>
              </a:ext>
            </a:extLst>
          </p:cNvPr>
          <p:cNvSpPr/>
          <p:nvPr/>
        </p:nvSpPr>
        <p:spPr>
          <a:xfrm>
            <a:off x="249437" y="963352"/>
            <a:ext cx="4482891" cy="478722"/>
          </a:xfrm>
          <a:prstGeom prst="wedgeRoundRectCallout">
            <a:avLst>
              <a:gd name="adj1" fmla="val 53815"/>
              <a:gd name="adj2" fmla="val -272"/>
              <a:gd name="adj3" fmla="val 16667"/>
            </a:avLst>
          </a:prstGeom>
          <a:solidFill>
            <a:srgbClr val="FF47A3"/>
          </a:solidFill>
          <a:ln w="57150">
            <a:solidFill>
              <a:srgbClr val="FF4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hlinkClick r:id="" action="ppaction://noaction">
              <a:snd r:embed="rId8" name="6_2.wav"/>
            </a:hlinkClick>
            <a:extLst>
              <a:ext uri="{FF2B5EF4-FFF2-40B4-BE49-F238E27FC236}">
                <a16:creationId xmlns:a16="http://schemas.microsoft.com/office/drawing/2014/main" id="{6B097906-BF3A-7081-64F6-0F675C44277C}"/>
              </a:ext>
            </a:extLst>
          </p:cNvPr>
          <p:cNvSpPr txBox="1"/>
          <p:nvPr/>
        </p:nvSpPr>
        <p:spPr>
          <a:xfrm>
            <a:off x="249437" y="918854"/>
            <a:ext cx="4410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2060"/>
              </a:buClr>
              <a:buSzPts val="11500"/>
              <a:defRPr/>
            </a:pPr>
            <a:r>
              <a:rPr lang="es-ES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Clasifica el vocabulario.</a:t>
            </a:r>
            <a:endParaRPr lang="es-ES" sz="2800" b="1" kern="1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raphic 69" descr="Teacher">
            <a:extLst>
              <a:ext uri="{FF2B5EF4-FFF2-40B4-BE49-F238E27FC236}">
                <a16:creationId xmlns:a16="http://schemas.microsoft.com/office/drawing/2014/main" id="{D188960B-B8A9-382E-0805-81D4CE17A9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85936" y="752324"/>
            <a:ext cx="914400" cy="914400"/>
          </a:xfrm>
          <a:prstGeom prst="rect">
            <a:avLst/>
          </a:prstGeom>
        </p:spPr>
      </p:pic>
      <p:graphicFrame>
        <p:nvGraphicFramePr>
          <p:cNvPr id="72" name="Table 4">
            <a:extLst>
              <a:ext uri="{FF2B5EF4-FFF2-40B4-BE49-F238E27FC236}">
                <a16:creationId xmlns:a16="http://schemas.microsoft.com/office/drawing/2014/main" id="{381E9975-DF43-CE46-C8A7-3BC4A0B433E3}"/>
              </a:ext>
            </a:extLst>
          </p:cNvPr>
          <p:cNvGraphicFramePr>
            <a:graphicFrameLocks noGrp="1"/>
          </p:cNvGraphicFramePr>
          <p:nvPr/>
        </p:nvGraphicFramePr>
        <p:xfrm>
          <a:off x="6541423" y="1806694"/>
          <a:ext cx="2556298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6298">
                  <a:extLst>
                    <a:ext uri="{9D8B030D-6E8A-4147-A177-3AD203B41FA5}">
                      <a16:colId xmlns:a16="http://schemas.microsoft.com/office/drawing/2014/main" val="362351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adjetivos</a:t>
                      </a:r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482290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02CB1115-7159-CF54-CDA3-C8E5431C47AE}"/>
              </a:ext>
            </a:extLst>
          </p:cNvPr>
          <p:cNvSpPr txBox="1"/>
          <p:nvPr/>
        </p:nvSpPr>
        <p:spPr>
          <a:xfrm>
            <a:off x="2854014" y="2384111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instrumento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A9EB3AC-48DC-B8FD-4165-FBE0392A38F8}"/>
              </a:ext>
            </a:extLst>
          </p:cNvPr>
          <p:cNvSpPr txBox="1"/>
          <p:nvPr/>
        </p:nvSpPr>
        <p:spPr>
          <a:xfrm>
            <a:off x="2839426" y="2936108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cosa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2AAF5ED-0869-CBA7-0A86-3B1C0B08F2E9}"/>
              </a:ext>
            </a:extLst>
          </p:cNvPr>
          <p:cNvSpPr txBox="1"/>
          <p:nvPr/>
        </p:nvSpPr>
        <p:spPr>
          <a:xfrm>
            <a:off x="8915273" y="5767333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F3AE6D7-8109-A3B0-B601-81201C22F0C1}"/>
              </a:ext>
            </a:extLst>
          </p:cNvPr>
          <p:cNvSpPr txBox="1"/>
          <p:nvPr/>
        </p:nvSpPr>
        <p:spPr>
          <a:xfrm>
            <a:off x="8945420" y="6270627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mesa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F6E1BC5-2363-61B0-96B8-9DE8DCD68B78}"/>
              </a:ext>
            </a:extLst>
          </p:cNvPr>
          <p:cNvSpPr txBox="1"/>
          <p:nvPr/>
        </p:nvSpPr>
        <p:spPr>
          <a:xfrm>
            <a:off x="8876698" y="4116873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bottle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D68AD51E-8722-A1F0-091B-57CA701CC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02" y="2886030"/>
            <a:ext cx="386209" cy="402301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F0789C9B-906D-E4C0-6E4D-7EA3B57AF9C9}"/>
              </a:ext>
            </a:extLst>
          </p:cNvPr>
          <p:cNvSpPr txBox="1"/>
          <p:nvPr/>
        </p:nvSpPr>
        <p:spPr>
          <a:xfrm>
            <a:off x="8890595" y="4101900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thing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0F58165-103D-AACF-F140-4CE6E4B089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40" y="2990344"/>
            <a:ext cx="386209" cy="402301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53A90B08-15B2-8A32-79CB-43DCD8D69901}"/>
              </a:ext>
            </a:extLst>
          </p:cNvPr>
          <p:cNvSpPr txBox="1"/>
          <p:nvPr/>
        </p:nvSpPr>
        <p:spPr>
          <a:xfrm>
            <a:off x="8904491" y="4106250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healthy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C365948D-6492-FEE7-494A-70E758FFF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54" y="2928800"/>
            <a:ext cx="386209" cy="402301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5A0DBD4F-D97D-BDAB-15AD-7B95C9652A12}"/>
              </a:ext>
            </a:extLst>
          </p:cNvPr>
          <p:cNvSpPr txBox="1"/>
          <p:nvPr/>
        </p:nvSpPr>
        <p:spPr>
          <a:xfrm>
            <a:off x="8926384" y="4086829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table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BF88DD36-1108-E537-2E1B-3C7C7F93FA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921" y="3444543"/>
            <a:ext cx="386209" cy="402301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35BB120A-5E12-2450-D321-D07385E75A04}"/>
              </a:ext>
            </a:extLst>
          </p:cNvPr>
          <p:cNvSpPr txBox="1"/>
          <p:nvPr/>
        </p:nvSpPr>
        <p:spPr>
          <a:xfrm>
            <a:off x="8876698" y="4097676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new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723D00BF-4055-7899-F1D2-9A6288669F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08" y="2967927"/>
            <a:ext cx="386209" cy="402301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DC22E4F5-4C42-DE1E-4DCC-8A2BB8EB7BFF}"/>
              </a:ext>
            </a:extLst>
          </p:cNvPr>
          <p:cNvSpPr txBox="1"/>
          <p:nvPr/>
        </p:nvSpPr>
        <p:spPr>
          <a:xfrm>
            <a:off x="8869834" y="4061514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old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2699B394-544A-4F9F-741E-430690FDAF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682" y="2425220"/>
            <a:ext cx="386209" cy="402301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1A8DDFE2-AB03-20D7-AF1E-CEF2A6C97F13}"/>
              </a:ext>
            </a:extLst>
          </p:cNvPr>
          <p:cNvSpPr txBox="1"/>
          <p:nvPr/>
        </p:nvSpPr>
        <p:spPr>
          <a:xfrm>
            <a:off x="8884417" y="4073407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paper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6F12CF4A-D563-49E6-62A3-322BB0349E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15" y="3405690"/>
            <a:ext cx="386209" cy="402301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3CD0E931-BD5D-5F26-CC1F-0D51ADB8B2DD}"/>
              </a:ext>
            </a:extLst>
          </p:cNvPr>
          <p:cNvSpPr txBox="1"/>
          <p:nvPr/>
        </p:nvSpPr>
        <p:spPr>
          <a:xfrm>
            <a:off x="8966532" y="4073908"/>
            <a:ext cx="2938288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comfortable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9E978637-FA88-1282-C1F4-2C8FA17814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705" y="3497257"/>
            <a:ext cx="386209" cy="402301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1E93DA06-B555-C8F8-856F-2E3F0A7CE2D1}"/>
              </a:ext>
            </a:extLst>
          </p:cNvPr>
          <p:cNvSpPr txBox="1"/>
          <p:nvPr/>
        </p:nvSpPr>
        <p:spPr>
          <a:xfrm>
            <a:off x="8816059" y="3823849"/>
            <a:ext cx="3055060" cy="120032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 instrument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9F7833B0-DA2F-3EE9-A349-3A2BBA94AA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51" y="2405207"/>
            <a:ext cx="386209" cy="402301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D98EDAED-5408-3F60-8FA3-E550BB9E0C10}"/>
              </a:ext>
            </a:extLst>
          </p:cNvPr>
          <p:cNvSpPr txBox="1"/>
          <p:nvPr/>
        </p:nvSpPr>
        <p:spPr>
          <a:xfrm>
            <a:off x="8841735" y="4095664"/>
            <a:ext cx="3055060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incredible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6BEA6127-53C2-5E16-DD3A-1786021B9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292" y="2376740"/>
            <a:ext cx="386209" cy="402301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639A91E7-95BA-1C37-E4FB-486444277EB6}"/>
              </a:ext>
            </a:extLst>
          </p:cNvPr>
          <p:cNvSpPr txBox="1"/>
          <p:nvPr/>
        </p:nvSpPr>
        <p:spPr>
          <a:xfrm>
            <a:off x="8826002" y="4113293"/>
            <a:ext cx="3055060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plant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6AD8D16C-6470-BA51-29C7-738800B787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73" y="2458426"/>
            <a:ext cx="386209" cy="402301"/>
          </a:xfrm>
          <a:prstGeom prst="rect">
            <a:avLst/>
          </a:prstGeom>
        </p:spPr>
      </p:pic>
      <p:pic>
        <p:nvPicPr>
          <p:cNvPr id="139" name="Picture 138" descr="A picture containing shape&#10;&#10;Description automatically generated">
            <a:extLst>
              <a:ext uri="{FF2B5EF4-FFF2-40B4-BE49-F238E27FC236}">
                <a16:creationId xmlns:a16="http://schemas.microsoft.com/office/drawing/2014/main" id="{5B157C70-2CB8-5DE8-B2A5-4F2D7F33433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438" t="4457" r="31551"/>
          <a:stretch/>
        </p:blipFill>
        <p:spPr>
          <a:xfrm>
            <a:off x="4018395" y="-111418"/>
            <a:ext cx="794832" cy="1054488"/>
          </a:xfrm>
          <a:prstGeom prst="rect">
            <a:avLst/>
          </a:prstGeom>
        </p:spPr>
      </p:pic>
      <p:pic>
        <p:nvPicPr>
          <p:cNvPr id="140" name="Picture 8" descr="Gráficos vectoriales gratis de Icono">
            <a:extLst>
              <a:ext uri="{FF2B5EF4-FFF2-40B4-BE49-F238E27FC236}">
                <a16:creationId xmlns:a16="http://schemas.microsoft.com/office/drawing/2014/main" id="{C88059D0-9A91-F1B7-E7F7-B9F1E63E0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6" r="-1393" b="75408"/>
          <a:stretch/>
        </p:blipFill>
        <p:spPr bwMode="auto">
          <a:xfrm>
            <a:off x="4666474" y="34937"/>
            <a:ext cx="379135" cy="37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76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56" grpId="0"/>
      <p:bldP spid="57" grpId="0"/>
      <p:bldP spid="58" grpId="0"/>
      <p:bldP spid="59" grpId="0"/>
      <p:bldP spid="61" grpId="0"/>
      <p:bldP spid="62" grpId="0"/>
      <p:bldP spid="64" grpId="0"/>
      <p:bldP spid="66" grpId="0"/>
      <p:bldP spid="67" grpId="0"/>
      <p:bldP spid="68" grpId="0"/>
      <p:bldP spid="71" grpId="0"/>
      <p:bldP spid="81" grpId="0"/>
      <p:bldP spid="86" grpId="0"/>
      <p:bldP spid="95" grpId="0" animBg="1"/>
      <p:bldP spid="95" grpId="1" animBg="1"/>
      <p:bldP spid="113" grpId="0" animBg="1"/>
      <p:bldP spid="117" grpId="0"/>
      <p:bldP spid="118" grpId="0"/>
      <p:bldP spid="119" grpId="0"/>
      <p:bldP spid="123" grpId="0"/>
      <p:bldP spid="124" grpId="0"/>
      <p:bldP spid="83" grpId="0"/>
      <p:bldP spid="84" grpId="0"/>
      <p:bldP spid="85" grpId="0"/>
      <p:bldP spid="87" grpId="0"/>
      <p:bldP spid="88" grpId="0" animBg="1"/>
      <p:bldP spid="88" grpId="1" animBg="1"/>
      <p:bldP spid="90" grpId="0" animBg="1"/>
      <p:bldP spid="90" grpId="1" animBg="1"/>
      <p:bldP spid="92" grpId="0" animBg="1"/>
      <p:bldP spid="92" grpId="1" animBg="1"/>
      <p:bldP spid="96" grpId="0" animBg="1"/>
      <p:bldP spid="96" grpId="1" animBg="1"/>
      <p:bldP spid="98" grpId="0" animBg="1"/>
      <p:bldP spid="98" grpId="1" animBg="1"/>
      <p:bldP spid="102" grpId="0" animBg="1"/>
      <p:bldP spid="102" grpId="1" animBg="1"/>
      <p:bldP spid="104" grpId="0" animBg="1"/>
      <p:bldP spid="104" grpId="1" animBg="1"/>
      <p:bldP spid="106" grpId="0" animBg="1"/>
      <p:bldP spid="106" grpId="1" animBg="1"/>
      <p:bldP spid="108" grpId="0" animBg="1"/>
      <p:bldP spid="108" grpId="1" animBg="1"/>
      <p:bldP spid="110" grpId="0" animBg="1"/>
      <p:bldP spid="110" grpId="1" animBg="1"/>
      <p:bldP spid="1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133401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many adjectives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-602303" y="2757696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instrumento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rar</a:t>
            </a:r>
            <a:r>
              <a:rPr lang="en-GB" sz="28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57207" y="3546011"/>
            <a:ext cx="412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weird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instrument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5265659" y="2729796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silla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cómod</a:t>
            </a:r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endParaRPr lang="en-GB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5900182" y="3519028"/>
            <a:ext cx="3701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comfortable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chair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789" y="3444815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5659" y="339758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7602144" y="4435741"/>
            <a:ext cx="3958124" cy="1332246"/>
          </a:xfrm>
          <a:prstGeom prst="wedgeRoundRectCallout">
            <a:avLst>
              <a:gd name="adj1" fmla="val -53137"/>
              <a:gd name="adj2" fmla="val -8043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 the adjective comes </a:t>
            </a:r>
            <a:r>
              <a:rPr lang="en-US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before</a:t>
            </a:r>
            <a:r>
              <a:rPr lang="en-US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noun.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91E38E-AB58-42EA-ADB1-1ED1512B5025}"/>
              </a:ext>
            </a:extLst>
          </p:cNvPr>
          <p:cNvSpPr txBox="1"/>
          <p:nvPr/>
        </p:nvSpPr>
        <p:spPr>
          <a:xfrm>
            <a:off x="2021323" y="4556058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amigo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37306-D992-4EAC-A4FF-9306457F62AC}"/>
              </a:ext>
            </a:extLst>
          </p:cNvPr>
          <p:cNvSpPr txBox="1"/>
          <p:nvPr/>
        </p:nvSpPr>
        <p:spPr>
          <a:xfrm>
            <a:off x="3204952" y="5101864"/>
            <a:ext cx="412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happy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(male) friend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5D937F35-C6E1-4520-B32B-F5A3087933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6091" y="489188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C400E3D-BBD5-4BD7-8E45-E8B3F851DE79}"/>
              </a:ext>
            </a:extLst>
          </p:cNvPr>
          <p:cNvSpPr/>
          <p:nvPr/>
        </p:nvSpPr>
        <p:spPr>
          <a:xfrm>
            <a:off x="8361555" y="1477327"/>
            <a:ext cx="3360050" cy="1332246"/>
          </a:xfrm>
          <a:prstGeom prst="wedgeRoundRectCallout">
            <a:avLst>
              <a:gd name="adj1" fmla="val -95880"/>
              <a:gd name="adj2" fmla="val 4419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tells you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it is, and then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it is.</a:t>
            </a: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0" grpId="0" animBg="1"/>
      <p:bldP spid="35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9100" y="0"/>
            <a:ext cx="4711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Quique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club.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1" name="Table 7">
            <a:extLst>
              <a:ext uri="{FF2B5EF4-FFF2-40B4-BE49-F238E27FC236}">
                <a16:creationId xmlns:a16="http://schemas.microsoft.com/office/drawing/2014/main" id="{3498074E-1CD7-4457-A3FB-B4B2B897A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659058"/>
              </p:ext>
            </p:extLst>
          </p:nvPr>
        </p:nvGraphicFramePr>
        <p:xfrm>
          <a:off x="4894973" y="1464304"/>
          <a:ext cx="4461355" cy="3860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1355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</a:tblGrid>
              <a:tr h="64335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711033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308777"/>
                  </a:ext>
                </a:extLst>
              </a:tr>
            </a:tbl>
          </a:graphicData>
        </a:graphic>
      </p:graphicFrame>
      <p:pic>
        <p:nvPicPr>
          <p:cNvPr id="19" name="Picture 2" descr="Paper, Write, Texture, Lines, Pattern, Writing Paper">
            <a:extLst>
              <a:ext uri="{FF2B5EF4-FFF2-40B4-BE49-F238E27FC236}">
                <a16:creationId xmlns:a16="http://schemas.microsoft.com/office/drawing/2014/main" id="{2C91EA1B-81D3-472F-AA75-90C69817E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119456" y="1172291"/>
            <a:ext cx="4695630" cy="4376859"/>
          </a:xfrm>
          <a:custGeom>
            <a:avLst/>
            <a:gdLst>
              <a:gd name="connsiteX0" fmla="*/ 0 w 4695630"/>
              <a:gd name="connsiteY0" fmla="*/ 0 h 4376859"/>
              <a:gd name="connsiteX1" fmla="*/ 446085 w 4695630"/>
              <a:gd name="connsiteY1" fmla="*/ 0 h 4376859"/>
              <a:gd name="connsiteX2" fmla="*/ 1033039 w 4695630"/>
              <a:gd name="connsiteY2" fmla="*/ 0 h 4376859"/>
              <a:gd name="connsiteX3" fmla="*/ 1479123 w 4695630"/>
              <a:gd name="connsiteY3" fmla="*/ 0 h 4376859"/>
              <a:gd name="connsiteX4" fmla="*/ 2159990 w 4695630"/>
              <a:gd name="connsiteY4" fmla="*/ 0 h 4376859"/>
              <a:gd name="connsiteX5" fmla="*/ 2793900 w 4695630"/>
              <a:gd name="connsiteY5" fmla="*/ 0 h 4376859"/>
              <a:gd name="connsiteX6" fmla="*/ 3380854 w 4695630"/>
              <a:gd name="connsiteY6" fmla="*/ 0 h 4376859"/>
              <a:gd name="connsiteX7" fmla="*/ 3920851 w 4695630"/>
              <a:gd name="connsiteY7" fmla="*/ 0 h 4376859"/>
              <a:gd name="connsiteX8" fmla="*/ 4695630 w 4695630"/>
              <a:gd name="connsiteY8" fmla="*/ 0 h 4376859"/>
              <a:gd name="connsiteX9" fmla="*/ 4695630 w 4695630"/>
              <a:gd name="connsiteY9" fmla="*/ 459570 h 4376859"/>
              <a:gd name="connsiteX10" fmla="*/ 4695630 w 4695630"/>
              <a:gd name="connsiteY10" fmla="*/ 875372 h 4376859"/>
              <a:gd name="connsiteX11" fmla="*/ 4695630 w 4695630"/>
              <a:gd name="connsiteY11" fmla="*/ 1291173 h 4376859"/>
              <a:gd name="connsiteX12" fmla="*/ 4695630 w 4695630"/>
              <a:gd name="connsiteY12" fmla="*/ 1882049 h 4376859"/>
              <a:gd name="connsiteX13" fmla="*/ 4695630 w 4695630"/>
              <a:gd name="connsiteY13" fmla="*/ 2385388 h 4376859"/>
              <a:gd name="connsiteX14" fmla="*/ 4695630 w 4695630"/>
              <a:gd name="connsiteY14" fmla="*/ 2976264 h 4376859"/>
              <a:gd name="connsiteX15" fmla="*/ 4695630 w 4695630"/>
              <a:gd name="connsiteY15" fmla="*/ 3567140 h 4376859"/>
              <a:gd name="connsiteX16" fmla="*/ 4695630 w 4695630"/>
              <a:gd name="connsiteY16" fmla="*/ 4376859 h 4376859"/>
              <a:gd name="connsiteX17" fmla="*/ 4202589 w 4695630"/>
              <a:gd name="connsiteY17" fmla="*/ 4376859 h 4376859"/>
              <a:gd name="connsiteX18" fmla="*/ 3709548 w 4695630"/>
              <a:gd name="connsiteY18" fmla="*/ 4376859 h 4376859"/>
              <a:gd name="connsiteX19" fmla="*/ 3122594 w 4695630"/>
              <a:gd name="connsiteY19" fmla="*/ 4376859 h 4376859"/>
              <a:gd name="connsiteX20" fmla="*/ 2676509 w 4695630"/>
              <a:gd name="connsiteY20" fmla="*/ 4376859 h 4376859"/>
              <a:gd name="connsiteX21" fmla="*/ 2042599 w 4695630"/>
              <a:gd name="connsiteY21" fmla="*/ 4376859 h 4376859"/>
              <a:gd name="connsiteX22" fmla="*/ 1549558 w 4695630"/>
              <a:gd name="connsiteY22" fmla="*/ 4376859 h 4376859"/>
              <a:gd name="connsiteX23" fmla="*/ 1009560 w 4695630"/>
              <a:gd name="connsiteY23" fmla="*/ 4376859 h 4376859"/>
              <a:gd name="connsiteX24" fmla="*/ 0 w 4695630"/>
              <a:gd name="connsiteY24" fmla="*/ 4376859 h 4376859"/>
              <a:gd name="connsiteX25" fmla="*/ 0 w 4695630"/>
              <a:gd name="connsiteY25" fmla="*/ 3961057 h 4376859"/>
              <a:gd name="connsiteX26" fmla="*/ 0 w 4695630"/>
              <a:gd name="connsiteY26" fmla="*/ 3413950 h 4376859"/>
              <a:gd name="connsiteX27" fmla="*/ 0 w 4695630"/>
              <a:gd name="connsiteY27" fmla="*/ 2779305 h 4376859"/>
              <a:gd name="connsiteX28" fmla="*/ 0 w 4695630"/>
              <a:gd name="connsiteY28" fmla="*/ 2363504 h 4376859"/>
              <a:gd name="connsiteX29" fmla="*/ 0 w 4695630"/>
              <a:gd name="connsiteY29" fmla="*/ 1728859 h 4376859"/>
              <a:gd name="connsiteX30" fmla="*/ 0 w 4695630"/>
              <a:gd name="connsiteY30" fmla="*/ 1137983 h 4376859"/>
              <a:gd name="connsiteX31" fmla="*/ 0 w 4695630"/>
              <a:gd name="connsiteY31" fmla="*/ 590876 h 4376859"/>
              <a:gd name="connsiteX32" fmla="*/ 0 w 4695630"/>
              <a:gd name="connsiteY32" fmla="*/ 0 h 437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95630" h="4376859" extrusionOk="0">
                <a:moveTo>
                  <a:pt x="0" y="0"/>
                </a:moveTo>
                <a:cubicBezTo>
                  <a:pt x="119063" y="-24508"/>
                  <a:pt x="226392" y="26056"/>
                  <a:pt x="446085" y="0"/>
                </a:cubicBezTo>
                <a:cubicBezTo>
                  <a:pt x="665778" y="-26056"/>
                  <a:pt x="794670" y="58297"/>
                  <a:pt x="1033039" y="0"/>
                </a:cubicBezTo>
                <a:cubicBezTo>
                  <a:pt x="1271408" y="-58297"/>
                  <a:pt x="1264764" y="9187"/>
                  <a:pt x="1479123" y="0"/>
                </a:cubicBezTo>
                <a:cubicBezTo>
                  <a:pt x="1693482" y="-9187"/>
                  <a:pt x="1925677" y="73275"/>
                  <a:pt x="2159990" y="0"/>
                </a:cubicBezTo>
                <a:cubicBezTo>
                  <a:pt x="2394303" y="-73275"/>
                  <a:pt x="2499946" y="35607"/>
                  <a:pt x="2793900" y="0"/>
                </a:cubicBezTo>
                <a:cubicBezTo>
                  <a:pt x="3087854" y="-35607"/>
                  <a:pt x="3118277" y="47769"/>
                  <a:pt x="3380854" y="0"/>
                </a:cubicBezTo>
                <a:cubicBezTo>
                  <a:pt x="3643431" y="-47769"/>
                  <a:pt x="3711418" y="56026"/>
                  <a:pt x="3920851" y="0"/>
                </a:cubicBezTo>
                <a:cubicBezTo>
                  <a:pt x="4130284" y="-56026"/>
                  <a:pt x="4474304" y="42632"/>
                  <a:pt x="4695630" y="0"/>
                </a:cubicBezTo>
                <a:cubicBezTo>
                  <a:pt x="4705528" y="132239"/>
                  <a:pt x="4651165" y="263971"/>
                  <a:pt x="4695630" y="459570"/>
                </a:cubicBezTo>
                <a:cubicBezTo>
                  <a:pt x="4740095" y="655169"/>
                  <a:pt x="4649579" y="709404"/>
                  <a:pt x="4695630" y="875372"/>
                </a:cubicBezTo>
                <a:cubicBezTo>
                  <a:pt x="4741681" y="1041340"/>
                  <a:pt x="4660334" y="1100520"/>
                  <a:pt x="4695630" y="1291173"/>
                </a:cubicBezTo>
                <a:cubicBezTo>
                  <a:pt x="4730926" y="1481826"/>
                  <a:pt x="4627892" y="1646265"/>
                  <a:pt x="4695630" y="1882049"/>
                </a:cubicBezTo>
                <a:cubicBezTo>
                  <a:pt x="4763368" y="2117833"/>
                  <a:pt x="4651713" y="2192062"/>
                  <a:pt x="4695630" y="2385388"/>
                </a:cubicBezTo>
                <a:cubicBezTo>
                  <a:pt x="4739547" y="2578714"/>
                  <a:pt x="4681522" y="2750083"/>
                  <a:pt x="4695630" y="2976264"/>
                </a:cubicBezTo>
                <a:cubicBezTo>
                  <a:pt x="4709738" y="3202445"/>
                  <a:pt x="4655391" y="3366434"/>
                  <a:pt x="4695630" y="3567140"/>
                </a:cubicBezTo>
                <a:cubicBezTo>
                  <a:pt x="4735869" y="3767846"/>
                  <a:pt x="4643582" y="4038614"/>
                  <a:pt x="4695630" y="4376859"/>
                </a:cubicBezTo>
                <a:cubicBezTo>
                  <a:pt x="4592778" y="4427452"/>
                  <a:pt x="4411321" y="4365234"/>
                  <a:pt x="4202589" y="4376859"/>
                </a:cubicBezTo>
                <a:cubicBezTo>
                  <a:pt x="3993857" y="4388484"/>
                  <a:pt x="3860998" y="4321605"/>
                  <a:pt x="3709548" y="4376859"/>
                </a:cubicBezTo>
                <a:cubicBezTo>
                  <a:pt x="3558098" y="4432113"/>
                  <a:pt x="3273015" y="4375639"/>
                  <a:pt x="3122594" y="4376859"/>
                </a:cubicBezTo>
                <a:cubicBezTo>
                  <a:pt x="2972173" y="4378079"/>
                  <a:pt x="2781934" y="4331772"/>
                  <a:pt x="2676509" y="4376859"/>
                </a:cubicBezTo>
                <a:cubicBezTo>
                  <a:pt x="2571084" y="4421946"/>
                  <a:pt x="2343833" y="4349331"/>
                  <a:pt x="2042599" y="4376859"/>
                </a:cubicBezTo>
                <a:cubicBezTo>
                  <a:pt x="1741365" y="4404387"/>
                  <a:pt x="1721854" y="4329030"/>
                  <a:pt x="1549558" y="4376859"/>
                </a:cubicBezTo>
                <a:cubicBezTo>
                  <a:pt x="1377262" y="4424688"/>
                  <a:pt x="1157021" y="4335083"/>
                  <a:pt x="1009560" y="4376859"/>
                </a:cubicBezTo>
                <a:cubicBezTo>
                  <a:pt x="862099" y="4418635"/>
                  <a:pt x="329643" y="4294077"/>
                  <a:pt x="0" y="4376859"/>
                </a:cubicBezTo>
                <a:cubicBezTo>
                  <a:pt x="-2927" y="4186279"/>
                  <a:pt x="4314" y="4143502"/>
                  <a:pt x="0" y="3961057"/>
                </a:cubicBezTo>
                <a:cubicBezTo>
                  <a:pt x="-4314" y="3778612"/>
                  <a:pt x="45871" y="3668836"/>
                  <a:pt x="0" y="3413950"/>
                </a:cubicBezTo>
                <a:cubicBezTo>
                  <a:pt x="-45871" y="3159064"/>
                  <a:pt x="64128" y="2916242"/>
                  <a:pt x="0" y="2779305"/>
                </a:cubicBezTo>
                <a:cubicBezTo>
                  <a:pt x="-64128" y="2642369"/>
                  <a:pt x="13496" y="2465109"/>
                  <a:pt x="0" y="2363504"/>
                </a:cubicBezTo>
                <a:cubicBezTo>
                  <a:pt x="-13496" y="2261899"/>
                  <a:pt x="62838" y="1898943"/>
                  <a:pt x="0" y="1728859"/>
                </a:cubicBezTo>
                <a:cubicBezTo>
                  <a:pt x="-62838" y="1558775"/>
                  <a:pt x="57858" y="1428343"/>
                  <a:pt x="0" y="1137983"/>
                </a:cubicBezTo>
                <a:cubicBezTo>
                  <a:pt x="-57858" y="847623"/>
                  <a:pt x="17704" y="854014"/>
                  <a:pt x="0" y="590876"/>
                </a:cubicBezTo>
                <a:cubicBezTo>
                  <a:pt x="-17704" y="327738"/>
                  <a:pt x="27218" y="15369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hlinkClick r:id="" action="ppaction://noaction">
              <a:snd r:embed="rId6" name="s8_E.wav"/>
            </a:hlinkClick>
            <a:extLst>
              <a:ext uri="{FF2B5EF4-FFF2-40B4-BE49-F238E27FC236}">
                <a16:creationId xmlns:a16="http://schemas.microsoft.com/office/drawing/2014/main" id="{4C8A1773-4B5A-4D82-A916-5C483E72F5ED}"/>
              </a:ext>
            </a:extLst>
          </p:cNvPr>
          <p:cNvSpPr/>
          <p:nvPr/>
        </p:nvSpPr>
        <p:spPr>
          <a:xfrm>
            <a:off x="428356" y="1375523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3" name="Rectangle 32">
            <a:hlinkClick r:id="" action="ppaction://noaction">
              <a:snd r:embed="rId7" name="s8_1.wav"/>
            </a:hlinkClick>
            <a:extLst>
              <a:ext uri="{FF2B5EF4-FFF2-40B4-BE49-F238E27FC236}">
                <a16:creationId xmlns:a16="http://schemas.microsoft.com/office/drawing/2014/main" id="{71A3E7BE-D633-4781-9E67-E5A22D628242}"/>
              </a:ext>
            </a:extLst>
          </p:cNvPr>
          <p:cNvSpPr/>
          <p:nvPr/>
        </p:nvSpPr>
        <p:spPr>
          <a:xfrm>
            <a:off x="428356" y="2057330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4" name="Rectangle 33">
            <a:hlinkClick r:id="" action="ppaction://noaction">
              <a:snd r:embed="rId8" name="s8_2.wav"/>
            </a:hlinkClick>
            <a:extLst>
              <a:ext uri="{FF2B5EF4-FFF2-40B4-BE49-F238E27FC236}">
                <a16:creationId xmlns:a16="http://schemas.microsoft.com/office/drawing/2014/main" id="{3031681B-F5A8-42B9-BFF3-3E4364D5DABF}"/>
              </a:ext>
            </a:extLst>
          </p:cNvPr>
          <p:cNvSpPr/>
          <p:nvPr/>
        </p:nvSpPr>
        <p:spPr>
          <a:xfrm>
            <a:off x="429816" y="2764460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Rectangle 34">
            <a:hlinkClick r:id="" action="ppaction://noaction">
              <a:snd r:embed="rId9" name="s8_3.wav"/>
            </a:hlinkClick>
            <a:extLst>
              <a:ext uri="{FF2B5EF4-FFF2-40B4-BE49-F238E27FC236}">
                <a16:creationId xmlns:a16="http://schemas.microsoft.com/office/drawing/2014/main" id="{092E9D9F-D4C3-4F25-B573-7270E2E6D6E6}"/>
              </a:ext>
            </a:extLst>
          </p:cNvPr>
          <p:cNvSpPr/>
          <p:nvPr/>
        </p:nvSpPr>
        <p:spPr>
          <a:xfrm>
            <a:off x="428356" y="3415837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6" name="Rectangle 35">
            <a:hlinkClick r:id="" action="ppaction://noaction">
              <a:snd r:embed="rId10" name="s8_4.wav"/>
            </a:hlinkClick>
            <a:extLst>
              <a:ext uri="{FF2B5EF4-FFF2-40B4-BE49-F238E27FC236}">
                <a16:creationId xmlns:a16="http://schemas.microsoft.com/office/drawing/2014/main" id="{195A4E1F-9174-40CD-A7DF-CAD5EABFE7AE}"/>
              </a:ext>
            </a:extLst>
          </p:cNvPr>
          <p:cNvSpPr/>
          <p:nvPr/>
        </p:nvSpPr>
        <p:spPr>
          <a:xfrm>
            <a:off x="428356" y="4054514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7" name="Rectangle 36">
            <a:hlinkClick r:id="" action="ppaction://noaction">
              <a:snd r:embed="rId11" name="s8_5.wav"/>
            </a:hlinkClick>
            <a:extLst>
              <a:ext uri="{FF2B5EF4-FFF2-40B4-BE49-F238E27FC236}">
                <a16:creationId xmlns:a16="http://schemas.microsoft.com/office/drawing/2014/main" id="{5173C7E8-C089-481F-A9A6-FE3659366814}"/>
              </a:ext>
            </a:extLst>
          </p:cNvPr>
          <p:cNvSpPr/>
          <p:nvPr/>
        </p:nvSpPr>
        <p:spPr>
          <a:xfrm>
            <a:off x="428356" y="4735699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0DBDC-4B4C-4B2D-8C22-80B68A9E7CF0}"/>
              </a:ext>
            </a:extLst>
          </p:cNvPr>
          <p:cNvSpPr txBox="1"/>
          <p:nvPr/>
        </p:nvSpPr>
        <p:spPr>
          <a:xfrm>
            <a:off x="973517" y="1423081"/>
            <a:ext cx="4248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instrumento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pesado</a:t>
            </a:r>
            <a:endParaRPr lang="en-GB" sz="2800" dirty="0"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66397-548E-4D16-9ED9-F7F62DCE3D6F}"/>
              </a:ext>
            </a:extLst>
          </p:cNvPr>
          <p:cNvSpPr txBox="1"/>
          <p:nvPr/>
        </p:nvSpPr>
        <p:spPr>
          <a:xfrm>
            <a:off x="1043787" y="2167165"/>
            <a:ext cx="3520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hoja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vieja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1487B6-2B98-4F1D-B494-3ED8794BEA6E}"/>
              </a:ext>
            </a:extLst>
          </p:cNvPr>
          <p:cNvSpPr txBox="1"/>
          <p:nvPr/>
        </p:nvSpPr>
        <p:spPr>
          <a:xfrm>
            <a:off x="1004961" y="2855513"/>
            <a:ext cx="3758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cosa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rara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694A91-C4CF-460C-A065-04304420AC92}"/>
              </a:ext>
            </a:extLst>
          </p:cNvPr>
          <p:cNvSpPr txBox="1"/>
          <p:nvPr/>
        </p:nvSpPr>
        <p:spPr>
          <a:xfrm>
            <a:off x="1014189" y="3521589"/>
            <a:ext cx="3609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palabra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nueva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170635-71D2-498A-A61C-85623386D628}"/>
              </a:ext>
            </a:extLst>
          </p:cNvPr>
          <p:cNvSpPr txBox="1"/>
          <p:nvPr/>
        </p:nvSpPr>
        <p:spPr>
          <a:xfrm>
            <a:off x="1028703" y="4131088"/>
            <a:ext cx="6162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 animal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perdido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E013E4-C48F-48F7-942D-DF7F890901B8}"/>
              </a:ext>
            </a:extLst>
          </p:cNvPr>
          <p:cNvSpPr txBox="1"/>
          <p:nvPr/>
        </p:nvSpPr>
        <p:spPr>
          <a:xfrm>
            <a:off x="1057731" y="4772445"/>
            <a:ext cx="6162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una amiga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positiva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7869736A-CC83-4AEA-81BD-C42F4B936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409349"/>
              </p:ext>
            </p:extLst>
          </p:nvPr>
        </p:nvGraphicFramePr>
        <p:xfrm>
          <a:off x="263241" y="5885430"/>
          <a:ext cx="9785814" cy="8366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0969">
                  <a:extLst>
                    <a:ext uri="{9D8B030D-6E8A-4147-A177-3AD203B41FA5}">
                      <a16:colId xmlns:a16="http://schemas.microsoft.com/office/drawing/2014/main" val="1069902869"/>
                    </a:ext>
                  </a:extLst>
                </a:gridCol>
                <a:gridCol w="1806937">
                  <a:extLst>
                    <a:ext uri="{9D8B030D-6E8A-4147-A177-3AD203B41FA5}">
                      <a16:colId xmlns:a16="http://schemas.microsoft.com/office/drawing/2014/main" val="1397649247"/>
                    </a:ext>
                  </a:extLst>
                </a:gridCol>
                <a:gridCol w="1455001">
                  <a:extLst>
                    <a:ext uri="{9D8B030D-6E8A-4147-A177-3AD203B41FA5}">
                      <a16:colId xmlns:a16="http://schemas.microsoft.com/office/drawing/2014/main" val="3470960935"/>
                    </a:ext>
                  </a:extLst>
                </a:gridCol>
                <a:gridCol w="1630969">
                  <a:extLst>
                    <a:ext uri="{9D8B030D-6E8A-4147-A177-3AD203B41FA5}">
                      <a16:colId xmlns:a16="http://schemas.microsoft.com/office/drawing/2014/main" val="3862256762"/>
                    </a:ext>
                  </a:extLst>
                </a:gridCol>
                <a:gridCol w="1630969">
                  <a:extLst>
                    <a:ext uri="{9D8B030D-6E8A-4147-A177-3AD203B41FA5}">
                      <a16:colId xmlns:a16="http://schemas.microsoft.com/office/drawing/2014/main" val="2695237751"/>
                    </a:ext>
                  </a:extLst>
                </a:gridCol>
                <a:gridCol w="1630969">
                  <a:extLst>
                    <a:ext uri="{9D8B030D-6E8A-4147-A177-3AD203B41FA5}">
                      <a16:colId xmlns:a16="http://schemas.microsoft.com/office/drawing/2014/main" val="744802635"/>
                    </a:ext>
                  </a:extLst>
                </a:gridCol>
              </a:tblGrid>
              <a:tr h="41832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sheet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lost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annoying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positive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591353"/>
                  </a:ext>
                </a:extLst>
              </a:tr>
              <a:tr h="41832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(female) 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word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animal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instrument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517441"/>
                  </a:ext>
                </a:extLst>
              </a:tr>
            </a:tbl>
          </a:graphicData>
        </a:graphic>
      </p:graphicFrame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C299758E-304F-47AE-BF7D-3AC6A1097BEF}"/>
              </a:ext>
            </a:extLst>
          </p:cNvPr>
          <p:cNvSpPr/>
          <p:nvPr/>
        </p:nvSpPr>
        <p:spPr>
          <a:xfrm>
            <a:off x="7274214" y="220882"/>
            <a:ext cx="3696122" cy="1160633"/>
          </a:xfrm>
          <a:prstGeom prst="wedgeRoundRectCallout">
            <a:avLst>
              <a:gd name="adj1" fmla="val 2247"/>
              <a:gd name="adj2" fmla="val 7688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Remember: </a:t>
            </a:r>
            <a:r>
              <a:rPr lang="en-US" sz="2400">
                <a:solidFill>
                  <a:srgbClr val="002060"/>
                </a:solidFill>
                <a:latin typeface="Century Gothic" panose="020B0502020202020204" pitchFamily="34" charset="0"/>
              </a:rPr>
              <a:t>In English,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adjective comes </a:t>
            </a:r>
            <a:r>
              <a:rPr lang="en-US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before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noun.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386AFD-775D-4385-B8E1-EF86997EA5F2}"/>
              </a:ext>
            </a:extLst>
          </p:cNvPr>
          <p:cNvSpPr txBox="1"/>
          <p:nvPr/>
        </p:nvSpPr>
        <p:spPr>
          <a:xfrm>
            <a:off x="230093" y="5366523"/>
            <a:ext cx="4583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Usa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las palabras.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CF8931-4862-4F5D-8A1D-D9174F781E11}"/>
              </a:ext>
            </a:extLst>
          </p:cNvPr>
          <p:cNvSpPr txBox="1"/>
          <p:nvPr/>
        </p:nvSpPr>
        <p:spPr>
          <a:xfrm>
            <a:off x="5025304" y="1531396"/>
            <a:ext cx="4269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 annoying instrument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B05406-4C81-40BE-9E4E-843C0E9E6332}"/>
              </a:ext>
            </a:extLst>
          </p:cNvPr>
          <p:cNvSpPr txBox="1"/>
          <p:nvPr/>
        </p:nvSpPr>
        <p:spPr>
          <a:xfrm>
            <a:off x="4994046" y="2141769"/>
            <a:ext cx="2331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 old sheet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18A1880-D856-4152-BABD-860B59AA9A01}"/>
              </a:ext>
            </a:extLst>
          </p:cNvPr>
          <p:cNvSpPr txBox="1"/>
          <p:nvPr/>
        </p:nvSpPr>
        <p:spPr>
          <a:xfrm>
            <a:off x="4994046" y="2799478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 odd thing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E96886A-9AA1-4C68-8381-D291738B387D}"/>
              </a:ext>
            </a:extLst>
          </p:cNvPr>
          <p:cNvCxnSpPr/>
          <p:nvPr/>
        </p:nvCxnSpPr>
        <p:spPr>
          <a:xfrm>
            <a:off x="5364000" y="6104841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C2899EF-DF55-4182-B05F-F7BA7D89826B}"/>
              </a:ext>
            </a:extLst>
          </p:cNvPr>
          <p:cNvSpPr txBox="1"/>
          <p:nvPr/>
        </p:nvSpPr>
        <p:spPr>
          <a:xfrm>
            <a:off x="4982419" y="3470532"/>
            <a:ext cx="2223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new word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D0730A-E516-4E62-A356-1A52008992BC}"/>
              </a:ext>
            </a:extLst>
          </p:cNvPr>
          <p:cNvSpPr txBox="1"/>
          <p:nvPr/>
        </p:nvSpPr>
        <p:spPr>
          <a:xfrm>
            <a:off x="4964481" y="4115080"/>
            <a:ext cx="2406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lost animal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4347412-1489-43E5-BBDD-60A05FBF95A0}"/>
              </a:ext>
            </a:extLst>
          </p:cNvPr>
          <p:cNvSpPr txBox="1"/>
          <p:nvPr/>
        </p:nvSpPr>
        <p:spPr>
          <a:xfrm>
            <a:off x="4983625" y="4750033"/>
            <a:ext cx="4310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positive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(female)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friend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12E7FD-C97C-55B2-5E6C-47C09A075399}"/>
              </a:ext>
            </a:extLst>
          </p:cNvPr>
          <p:cNvSpPr txBox="1"/>
          <p:nvPr/>
        </p:nvSpPr>
        <p:spPr>
          <a:xfrm>
            <a:off x="6454249" y="371137"/>
            <a:ext cx="9563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✍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1F09D5B9-7714-FFBC-3272-88345C70C286}"/>
              </a:ext>
            </a:extLst>
          </p:cNvPr>
          <p:cNvSpPr/>
          <p:nvPr/>
        </p:nvSpPr>
        <p:spPr>
          <a:xfrm>
            <a:off x="1053891" y="576673"/>
            <a:ext cx="2050274" cy="512606"/>
          </a:xfrm>
          <a:prstGeom prst="wedgeRoundRectCallout">
            <a:avLst>
              <a:gd name="adj1" fmla="val -56540"/>
              <a:gd name="adj2" fmla="val 2882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800AE0C-9041-77BF-E5FB-91EA15C42D50}"/>
              </a:ext>
            </a:extLst>
          </p:cNvPr>
          <p:cNvSpPr txBox="1"/>
          <p:nvPr/>
        </p:nvSpPr>
        <p:spPr>
          <a:xfrm>
            <a:off x="1088228" y="582865"/>
            <a:ext cx="2105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2060"/>
              </a:buClr>
              <a:buSzPts val="11500"/>
              <a:defRPr/>
            </a:pPr>
            <a:r>
              <a:rPr lang="es-ES" sz="28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Lee la lista.</a:t>
            </a:r>
          </a:p>
        </p:txBody>
      </p:sp>
      <p:pic>
        <p:nvPicPr>
          <p:cNvPr id="68" name="Graphic 67" descr="Teacher">
            <a:extLst>
              <a:ext uri="{FF2B5EF4-FFF2-40B4-BE49-F238E27FC236}">
                <a16:creationId xmlns:a16="http://schemas.microsoft.com/office/drawing/2014/main" id="{8F4262D7-5C3B-8B18-8B4D-17503159F5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915" y="394353"/>
            <a:ext cx="914400" cy="914400"/>
          </a:xfrm>
          <a:prstGeom prst="rect">
            <a:avLst/>
          </a:prstGeom>
        </p:spPr>
      </p:pic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81926C7E-24EF-AA61-47A0-4BC3A1E97A69}"/>
              </a:ext>
            </a:extLst>
          </p:cNvPr>
          <p:cNvSpPr/>
          <p:nvPr/>
        </p:nvSpPr>
        <p:spPr>
          <a:xfrm>
            <a:off x="3236558" y="582924"/>
            <a:ext cx="3232212" cy="512606"/>
          </a:xfrm>
          <a:prstGeom prst="wedgeRoundRectCallout">
            <a:avLst>
              <a:gd name="adj1" fmla="val 33719"/>
              <a:gd name="adj2" fmla="val 8499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08AC770-DFF1-8439-56F4-82E20C993234}"/>
              </a:ext>
            </a:extLst>
          </p:cNvPr>
          <p:cNvSpPr txBox="1"/>
          <p:nvPr/>
        </p:nvSpPr>
        <p:spPr>
          <a:xfrm>
            <a:off x="3270895" y="589116"/>
            <a:ext cx="3187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</a:t>
            </a:r>
            <a:r>
              <a:rPr lang="en-US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inglés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US" sz="5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799CD2B-DC33-4B97-09B2-5101471A2739}"/>
              </a:ext>
            </a:extLst>
          </p:cNvPr>
          <p:cNvSpPr txBox="1"/>
          <p:nvPr/>
        </p:nvSpPr>
        <p:spPr>
          <a:xfrm>
            <a:off x="10397767" y="6080847"/>
            <a:ext cx="2011947" cy="646331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s-ES" sz="18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lee = </a:t>
            </a:r>
            <a:r>
              <a:rPr lang="es-ES" sz="18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read</a:t>
            </a:r>
            <a:endParaRPr lang="en-US" sz="1800" kern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r>
              <a:rPr lang="en-US" sz="1800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e</a:t>
            </a:r>
            <a:r>
              <a:rPr lang="en-US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scribe = </a:t>
            </a:r>
            <a:r>
              <a:rPr lang="en-US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write</a:t>
            </a:r>
            <a:endParaRPr lang="en-GB" sz="1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92F0C1C-83E6-F10B-2A48-2A43F639A542}"/>
              </a:ext>
            </a:extLst>
          </p:cNvPr>
          <p:cNvCxnSpPr/>
          <p:nvPr/>
        </p:nvCxnSpPr>
        <p:spPr>
          <a:xfrm>
            <a:off x="8538184" y="6555393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7C2EBE6-3338-56EF-0CCB-664EA8C2DB77}"/>
              </a:ext>
            </a:extLst>
          </p:cNvPr>
          <p:cNvCxnSpPr/>
          <p:nvPr/>
        </p:nvCxnSpPr>
        <p:spPr>
          <a:xfrm>
            <a:off x="428356" y="6120939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78C308E-89C1-ACF3-B7BF-05D4CADD3211}"/>
              </a:ext>
            </a:extLst>
          </p:cNvPr>
          <p:cNvCxnSpPr/>
          <p:nvPr/>
        </p:nvCxnSpPr>
        <p:spPr>
          <a:xfrm>
            <a:off x="3780968" y="6114106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FF5A4A5-59E4-D92E-ECB2-0168A4AF47DB}"/>
              </a:ext>
            </a:extLst>
          </p:cNvPr>
          <p:cNvCxnSpPr/>
          <p:nvPr/>
        </p:nvCxnSpPr>
        <p:spPr>
          <a:xfrm>
            <a:off x="3890658" y="6522992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1D7788C-D22F-B18F-AFF1-583FCF34F29F}"/>
              </a:ext>
            </a:extLst>
          </p:cNvPr>
          <p:cNvCxnSpPr>
            <a:cxnSpLocks/>
          </p:cNvCxnSpPr>
          <p:nvPr/>
        </p:nvCxnSpPr>
        <p:spPr>
          <a:xfrm>
            <a:off x="8696867" y="6120114"/>
            <a:ext cx="1072954" cy="1584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967E7F1-5E9A-FF51-A9A6-379FD8F69A2C}"/>
              </a:ext>
            </a:extLst>
          </p:cNvPr>
          <p:cNvCxnSpPr/>
          <p:nvPr/>
        </p:nvCxnSpPr>
        <p:spPr>
          <a:xfrm>
            <a:off x="5432816" y="6519236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F6956B7-7990-832C-A7D1-65A22FFA552C}"/>
              </a:ext>
            </a:extLst>
          </p:cNvPr>
          <p:cNvCxnSpPr/>
          <p:nvPr/>
        </p:nvCxnSpPr>
        <p:spPr>
          <a:xfrm>
            <a:off x="528632" y="6515400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F636184-8B93-740E-9F1A-08928C909FCF}"/>
              </a:ext>
            </a:extLst>
          </p:cNvPr>
          <p:cNvCxnSpPr/>
          <p:nvPr/>
        </p:nvCxnSpPr>
        <p:spPr>
          <a:xfrm>
            <a:off x="7022043" y="6529914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82271C3-575D-4F3A-E4E1-5FB7B88593D3}"/>
              </a:ext>
            </a:extLst>
          </p:cNvPr>
          <p:cNvCxnSpPr/>
          <p:nvPr/>
        </p:nvCxnSpPr>
        <p:spPr>
          <a:xfrm>
            <a:off x="2226944" y="6096610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40D1A7E-8DA3-67FA-0924-F3784718E1A9}"/>
              </a:ext>
            </a:extLst>
          </p:cNvPr>
          <p:cNvCxnSpPr/>
          <p:nvPr/>
        </p:nvCxnSpPr>
        <p:spPr>
          <a:xfrm>
            <a:off x="2267199" y="6529046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4E6AC89-B5A1-62A4-F653-0965F6489F9B}"/>
              </a:ext>
            </a:extLst>
          </p:cNvPr>
          <p:cNvCxnSpPr/>
          <p:nvPr/>
        </p:nvCxnSpPr>
        <p:spPr>
          <a:xfrm>
            <a:off x="6987204" y="6117936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E82B5FF6-306A-8DC5-D580-46977AFB2D4B}"/>
              </a:ext>
            </a:extLst>
          </p:cNvPr>
          <p:cNvSpPr/>
          <p:nvPr/>
        </p:nvSpPr>
        <p:spPr>
          <a:xfrm>
            <a:off x="8933681" y="2233422"/>
            <a:ext cx="3142206" cy="988750"/>
          </a:xfrm>
          <a:prstGeom prst="wedgeRoundRectCallout">
            <a:avLst>
              <a:gd name="adj1" fmla="val -3505"/>
              <a:gd name="adj2" fmla="val 7970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Write the indefinite article too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(a/an).</a:t>
            </a:r>
          </a:p>
        </p:txBody>
      </p:sp>
      <p:pic>
        <p:nvPicPr>
          <p:cNvPr id="7170" name="Picture 2" descr="Gráficos vectoriales gratis de Mentor icono">
            <a:extLst>
              <a:ext uri="{FF2B5EF4-FFF2-40B4-BE49-F238E27FC236}">
                <a16:creationId xmlns:a16="http://schemas.microsoft.com/office/drawing/2014/main" id="{14C95CD8-1D9D-7A4B-1767-D645E420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216" y="5543134"/>
            <a:ext cx="675821" cy="6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  <p:bldP spid="45" grpId="0"/>
      <p:bldP spid="49" grpId="0"/>
      <p:bldP spid="51" grpId="0"/>
      <p:bldP spid="57" grpId="0"/>
      <p:bldP spid="60" grpId="0"/>
      <p:bldP spid="63" grpId="0"/>
      <p:bldP spid="64" grpId="0"/>
      <p:bldP spid="74" grpId="0" animBg="1"/>
      <p:bldP spid="75" grpId="0"/>
      <p:bldP spid="8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48809" y="2705120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raro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1408319" y="3493435"/>
            <a:ext cx="412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weird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drawing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6658683" y="2785872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planta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pequeña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7827533" y="3544474"/>
            <a:ext cx="273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plant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901" y="3392239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3010" y="342303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1;p8">
            <a:extLst>
              <a:ext uri="{FF2B5EF4-FFF2-40B4-BE49-F238E27FC236}">
                <a16:creationId xmlns:a16="http://schemas.microsoft.com/office/drawing/2014/main" id="{5B101006-B64D-4E84-9119-B5E1884330AB}"/>
              </a:ext>
            </a:extLst>
          </p:cNvPr>
          <p:cNvSpPr txBox="1"/>
          <p:nvPr/>
        </p:nvSpPr>
        <p:spPr>
          <a:xfrm>
            <a:off x="204236" y="1088984"/>
            <a:ext cx="1045313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⚠ Remember, </a:t>
            </a: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</a:rPr>
              <a:t>adjectives change </a:t>
            </a:r>
            <a:r>
              <a:rPr lang="en-GB" sz="2800" kern="1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depending on whether they describe a masculine or feminine noun.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C1B0C4-199B-4FE1-BE9F-65E368E62047}"/>
              </a:ext>
            </a:extLst>
          </p:cNvPr>
          <p:cNvSpPr/>
          <p:nvPr/>
        </p:nvSpPr>
        <p:spPr>
          <a:xfrm>
            <a:off x="1528391" y="2763633"/>
            <a:ext cx="534496" cy="56769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83219-12D0-499B-8579-16ABA91245E3}"/>
              </a:ext>
            </a:extLst>
          </p:cNvPr>
          <p:cNvSpPr txBox="1"/>
          <p:nvPr/>
        </p:nvSpPr>
        <p:spPr>
          <a:xfrm>
            <a:off x="1764645" y="2268252"/>
            <a:ext cx="2446504" cy="461665"/>
          </a:xfrm>
          <a:prstGeom prst="rect">
            <a:avLst/>
          </a:prstGeom>
          <a:solidFill>
            <a:srgbClr val="FFF9E7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masculine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noun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053CD1-C79E-4407-8A61-C247143ED5B6}"/>
              </a:ext>
            </a:extLst>
          </p:cNvPr>
          <p:cNvSpPr/>
          <p:nvPr/>
        </p:nvSpPr>
        <p:spPr>
          <a:xfrm>
            <a:off x="7234265" y="2695802"/>
            <a:ext cx="789086" cy="5676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25A62E-1D2A-4816-A83B-F82A7C14744F}"/>
              </a:ext>
            </a:extLst>
          </p:cNvPr>
          <p:cNvSpPr txBox="1"/>
          <p:nvPr/>
        </p:nvSpPr>
        <p:spPr>
          <a:xfrm>
            <a:off x="8137249" y="2331713"/>
            <a:ext cx="2194832" cy="461665"/>
          </a:xfrm>
          <a:prstGeom prst="rect">
            <a:avLst/>
          </a:prstGeom>
          <a:solidFill>
            <a:srgbClr val="FFF9E7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noun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5BEA7E66-3523-43C0-8D46-BC54F4189443}"/>
              </a:ext>
            </a:extLst>
          </p:cNvPr>
          <p:cNvSpPr/>
          <p:nvPr/>
        </p:nvSpPr>
        <p:spPr>
          <a:xfrm>
            <a:off x="293160" y="4694790"/>
            <a:ext cx="3787269" cy="1844424"/>
          </a:xfrm>
          <a:prstGeom prst="wedgeRoundRectCallout">
            <a:avLst>
              <a:gd name="adj1" fmla="val 61426"/>
              <a:gd name="adj2" fmla="val 4661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When an adjective ends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it can describe a masculine OR a feminine noun.</a:t>
            </a:r>
          </a:p>
          <a:p>
            <a:pPr lvl="0">
              <a:defRPr/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BCCC55-9F0E-4079-9C77-4EAE768AB247}"/>
              </a:ext>
            </a:extLst>
          </p:cNvPr>
          <p:cNvSpPr txBox="1"/>
          <p:nvPr/>
        </p:nvSpPr>
        <p:spPr>
          <a:xfrm>
            <a:off x="4104191" y="4512589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imposible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8FECBE-2C05-43A8-B5D4-F2B29EA05203}"/>
              </a:ext>
            </a:extLst>
          </p:cNvPr>
          <p:cNvSpPr txBox="1"/>
          <p:nvPr/>
        </p:nvSpPr>
        <p:spPr>
          <a:xfrm>
            <a:off x="5287820" y="5058395"/>
            <a:ext cx="412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impossible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word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AE2961B-6B7F-4028-BC20-349E261895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9663" y="503580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D91E38E-AB58-42EA-ADB1-1ED1512B5025}"/>
              </a:ext>
            </a:extLst>
          </p:cNvPr>
          <p:cNvSpPr txBox="1"/>
          <p:nvPr/>
        </p:nvSpPr>
        <p:spPr>
          <a:xfrm>
            <a:off x="6927944" y="5531743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F0"/>
                </a:solidFill>
                <a:latin typeface="Century Gothic" panose="020B0502020202020204" pitchFamily="34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animal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increíble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37306-D992-4EAC-A4FF-9306457F62AC}"/>
              </a:ext>
            </a:extLst>
          </p:cNvPr>
          <p:cNvSpPr txBox="1"/>
          <p:nvPr/>
        </p:nvSpPr>
        <p:spPr>
          <a:xfrm>
            <a:off x="8111573" y="6077549"/>
            <a:ext cx="412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incredible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animal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5D937F35-C6E1-4520-B32B-F5A3087933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8808" y="6054963"/>
            <a:ext cx="634523" cy="671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97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" grpId="0" animBg="1"/>
      <p:bldP spid="4" grpId="0" animBg="1"/>
      <p:bldP spid="21" grpId="0" animBg="1"/>
      <p:bldP spid="22" grpId="0" animBg="1"/>
      <p:bldP spid="27" grpId="0" animBg="1"/>
      <p:bldP spid="28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4568</TotalTime>
  <Words>1820</Words>
  <Application>Microsoft Office PowerPoint</Application>
  <PresentationFormat>Widescreen</PresentationFormat>
  <Paragraphs>337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Segoe Print</vt:lpstr>
      <vt:lpstr>Century Gothic</vt:lpstr>
      <vt:lpstr>Wingdings</vt:lpstr>
      <vt:lpstr>Modern Love</vt:lpstr>
      <vt:lpstr>docs-Century Gothic</vt:lpstr>
      <vt:lpstr>Calibri</vt:lpstr>
      <vt:lpstr>Arial</vt:lpstr>
      <vt:lpstr>Montserrat Medium</vt:lpstr>
      <vt:lpstr>Office Theme</vt:lpstr>
      <vt:lpstr>español, con Quique</vt:lpstr>
      <vt:lpstr>Describing me and others</vt:lpstr>
      <vt:lpstr>PowerPoint Presentation</vt:lpstr>
      <vt:lpstr>PowerPoint Presentation</vt:lpstr>
      <vt:lpstr>vocabulario</vt:lpstr>
      <vt:lpstr>hablar</vt:lpstr>
      <vt:lpstr>Adjectives following the noun</vt:lpstr>
      <vt:lpstr>leer</vt:lpstr>
      <vt:lpstr>Adjectives following the noun</vt:lpstr>
      <vt:lpstr>escuchar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Tom Dawes</cp:lastModifiedBy>
  <cp:revision>31</cp:revision>
  <dcterms:created xsi:type="dcterms:W3CDTF">2021-02-10T11:12:47Z</dcterms:created>
  <dcterms:modified xsi:type="dcterms:W3CDTF">2022-11-09T17:49:01Z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