
<file path=[Content_Types].xml><?xml version="1.0" encoding="utf-8"?>
<Types xmlns="http://schemas.openxmlformats.org/package/2006/content-types">
  <Default Extension="fntdata" ContentType="application/x-fontdata"/>
  <Default Extension="gif" ContentType="image/gif"/>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4"/>
  </p:notesMasterIdLst>
  <p:sldIdLst>
    <p:sldId id="462" r:id="rId2"/>
    <p:sldId id="382" r:id="rId3"/>
    <p:sldId id="321" r:id="rId4"/>
    <p:sldId id="503" r:id="rId5"/>
    <p:sldId id="504" r:id="rId6"/>
    <p:sldId id="502" r:id="rId7"/>
    <p:sldId id="511" r:id="rId8"/>
    <p:sldId id="512" r:id="rId9"/>
    <p:sldId id="501" r:id="rId10"/>
    <p:sldId id="387" r:id="rId11"/>
    <p:sldId id="388" r:id="rId12"/>
    <p:sldId id="513" r:id="rId13"/>
  </p:sldIdLst>
  <p:sldSz cx="12192000" cy="6858000"/>
  <p:notesSz cx="6858000" cy="9144000"/>
  <p:embeddedFontLst>
    <p:embeddedFont>
      <p:font typeface="Calibri" panose="020F0502020204030204" pitchFamily="34" charset="0"/>
      <p:regular r:id="rId15"/>
      <p:bold r:id="rId16"/>
      <p:italic r:id="rId17"/>
      <p:boldItalic r:id="rId18"/>
    </p:embeddedFont>
    <p:embeddedFont>
      <p:font typeface="Century Gothic" panose="020B0502020202020204" pitchFamily="34" charset="0"/>
      <p:regular r:id="rId19"/>
      <p:bold r:id="rId20"/>
      <p:italic r:id="rId21"/>
      <p:boldItalic r:id="rId22"/>
    </p:embeddedFont>
    <p:embeddedFont>
      <p:font typeface="Ink Free" panose="03080402000500000000" pitchFamily="66" charset="0"/>
      <p:regular r:id="rId23"/>
    </p:embeddedFont>
    <p:embeddedFont>
      <p:font typeface="Modern Love" panose="04090805081005020601" pitchFamily="82" charset="0"/>
      <p:regular r:id="rId24"/>
    </p:embeddedFont>
    <p:embeddedFont>
      <p:font typeface="Segoe Print" panose="02000600000000000000" pitchFamily="2" charset="0"/>
      <p:regular r:id="rId25"/>
      <p:bold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9" roundtripDataSignature="AMtx7mgfAoGAkQLPovnmz22uWfrGTLQuH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ula Vazquez-Valero" initials="PV" lastIdx="1" clrIdx="0">
    <p:extLst>
      <p:ext uri="{19B8F6BF-5375-455C-9EA6-DF929625EA0E}">
        <p15:presenceInfo xmlns:p15="http://schemas.microsoft.com/office/powerpoint/2012/main" userId="S::PVazquez-Valero@combertonvc.org::3a0e46d7-2099-40af-a155-aa45b68bfff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ECB6"/>
    <a:srgbClr val="FF0066"/>
    <a:srgbClr val="777777"/>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AF73A95-13EC-4A56-ADD0-E6500BDC4F9C}" v="79" dt="2022-10-10T15:54:45.198"/>
  </p1510:revLst>
</p1510:revInfo>
</file>

<file path=ppt/tableStyles.xml><?xml version="1.0" encoding="utf-8"?>
<a:tblStyleLst xmlns:a="http://schemas.openxmlformats.org/drawingml/2006/main" def="{7FF5F828-6C90-4657-BD3A-750F5844F318}">
  <a:tblStyle styleId="{7FF5F828-6C90-4657-BD3A-750F5844F318}"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35" autoAdjust="0"/>
    <p:restoredTop sz="70270" autoAdjust="0"/>
  </p:normalViewPr>
  <p:slideViewPr>
    <p:cSldViewPr snapToGrid="0" showGuides="1">
      <p:cViewPr varScale="1">
        <p:scale>
          <a:sx n="80" d="100"/>
          <a:sy n="80" d="100"/>
        </p:scale>
        <p:origin x="1182" y="60"/>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63"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59" Type="http://customschemas.google.com/relationships/presentationmetadata" Target="meta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66"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5.fntdata"/><Relationship Id="rId60" Type="http://schemas.openxmlformats.org/officeDocument/2006/relationships/commentAuthors" Target="commentAuthors.xml"/><Relationship Id="rId65"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64" Type="http://schemas.openxmlformats.org/officeDocument/2006/relationships/tableStyles" Target="tableStyle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Dawes" userId="fe899cd594ff6f3a" providerId="LiveId" clId="{9AF73A95-13EC-4A56-ADD0-E6500BDC4F9C}"/>
    <pc:docChg chg="custSel modSld">
      <pc:chgData name="Tom Dawes" userId="fe899cd594ff6f3a" providerId="LiveId" clId="{9AF73A95-13EC-4A56-ADD0-E6500BDC4F9C}" dt="2022-10-10T15:54:45.198" v="48" actId="20577"/>
      <pc:docMkLst>
        <pc:docMk/>
      </pc:docMkLst>
      <pc:sldChg chg="modAnim">
        <pc:chgData name="Tom Dawes" userId="fe899cd594ff6f3a" providerId="LiveId" clId="{9AF73A95-13EC-4A56-ADD0-E6500BDC4F9C}" dt="2022-10-08T18:07:22.811" v="1"/>
        <pc:sldMkLst>
          <pc:docMk/>
          <pc:sldMk cId="2966449331" sldId="321"/>
        </pc:sldMkLst>
      </pc:sldChg>
      <pc:sldChg chg="addSp delSp modSp mod modAnim">
        <pc:chgData name="Tom Dawes" userId="fe899cd594ff6f3a" providerId="LiveId" clId="{9AF73A95-13EC-4A56-ADD0-E6500BDC4F9C}" dt="2022-10-08T18:28:01.866" v="47"/>
        <pc:sldMkLst>
          <pc:docMk/>
          <pc:sldMk cId="3771193821" sldId="501"/>
        </pc:sldMkLst>
        <pc:spChg chg="add mod">
          <ac:chgData name="Tom Dawes" userId="fe899cd594ff6f3a" providerId="LiveId" clId="{9AF73A95-13EC-4A56-ADD0-E6500BDC4F9C}" dt="2022-10-08T18:26:22.953" v="38"/>
          <ac:spMkLst>
            <pc:docMk/>
            <pc:sldMk cId="3771193821" sldId="501"/>
            <ac:spMk id="3" creationId="{E1E42A6E-A69F-E449-8438-F942D5BCABCB}"/>
          </ac:spMkLst>
        </pc:spChg>
        <pc:spChg chg="del">
          <ac:chgData name="Tom Dawes" userId="fe899cd594ff6f3a" providerId="LiveId" clId="{9AF73A95-13EC-4A56-ADD0-E6500BDC4F9C}" dt="2022-10-08T18:26:22.398" v="37" actId="478"/>
          <ac:spMkLst>
            <pc:docMk/>
            <pc:sldMk cId="3771193821" sldId="501"/>
            <ac:spMk id="38" creationId="{AAE64536-1259-4C58-AA4D-91F86A36EA72}"/>
          </ac:spMkLst>
        </pc:spChg>
      </pc:sldChg>
      <pc:sldChg chg="modAnim">
        <pc:chgData name="Tom Dawes" userId="fe899cd594ff6f3a" providerId="LiveId" clId="{9AF73A95-13EC-4A56-ADD0-E6500BDC4F9C}" dt="2022-10-08T18:20:07.144" v="27"/>
        <pc:sldMkLst>
          <pc:docMk/>
          <pc:sldMk cId="51244752" sldId="502"/>
        </pc:sldMkLst>
      </pc:sldChg>
      <pc:sldChg chg="modAnim">
        <pc:chgData name="Tom Dawes" userId="fe899cd594ff6f3a" providerId="LiveId" clId="{9AF73A95-13EC-4A56-ADD0-E6500BDC4F9C}" dt="2022-10-08T18:10:02.398" v="8"/>
        <pc:sldMkLst>
          <pc:docMk/>
          <pc:sldMk cId="3076999356" sldId="503"/>
        </pc:sldMkLst>
      </pc:sldChg>
      <pc:sldChg chg="addSp delSp modSp mod modAnim">
        <pc:chgData name="Tom Dawes" userId="fe899cd594ff6f3a" providerId="LiveId" clId="{9AF73A95-13EC-4A56-ADD0-E6500BDC4F9C}" dt="2022-10-08T18:12:40.631" v="18"/>
        <pc:sldMkLst>
          <pc:docMk/>
          <pc:sldMk cId="535101963" sldId="504"/>
        </pc:sldMkLst>
        <pc:spChg chg="del">
          <ac:chgData name="Tom Dawes" userId="fe899cd594ff6f3a" providerId="LiveId" clId="{9AF73A95-13EC-4A56-ADD0-E6500BDC4F9C}" dt="2022-10-08T18:10:23.963" v="10" actId="478"/>
          <ac:spMkLst>
            <pc:docMk/>
            <pc:sldMk cId="535101963" sldId="504"/>
            <ac:spMk id="2" creationId="{D974A6DC-187E-4C4A-92B8-4D8EDD2BB1DF}"/>
          </ac:spMkLst>
        </pc:spChg>
        <pc:spChg chg="add mod">
          <ac:chgData name="Tom Dawes" userId="fe899cd594ff6f3a" providerId="LiveId" clId="{9AF73A95-13EC-4A56-ADD0-E6500BDC4F9C}" dt="2022-10-08T18:10:30.503" v="12" actId="1076"/>
          <ac:spMkLst>
            <pc:docMk/>
            <pc:sldMk cId="535101963" sldId="504"/>
            <ac:spMk id="3" creationId="{1E1A267A-8DFF-6707-5FA4-657C48063306}"/>
          </ac:spMkLst>
        </pc:spChg>
        <pc:spChg chg="add del mod">
          <ac:chgData name="Tom Dawes" userId="fe899cd594ff6f3a" providerId="LiveId" clId="{9AF73A95-13EC-4A56-ADD0-E6500BDC4F9C}" dt="2022-10-08T18:10:26.664" v="11" actId="478"/>
          <ac:spMkLst>
            <pc:docMk/>
            <pc:sldMk cId="535101963" sldId="504"/>
            <ac:spMk id="8" creationId="{B5DB27C6-DE47-FAB3-984D-06EB50EC9743}"/>
          </ac:spMkLst>
        </pc:spChg>
      </pc:sldChg>
      <pc:sldChg chg="modSp mod modAnim">
        <pc:chgData name="Tom Dawes" userId="fe899cd594ff6f3a" providerId="LiveId" clId="{9AF73A95-13EC-4A56-ADD0-E6500BDC4F9C}" dt="2022-10-08T18:21:31.550" v="29"/>
        <pc:sldMkLst>
          <pc:docMk/>
          <pc:sldMk cId="2762591392" sldId="511"/>
        </pc:sldMkLst>
        <pc:spChg chg="mod">
          <ac:chgData name="Tom Dawes" userId="fe899cd594ff6f3a" providerId="LiveId" clId="{9AF73A95-13EC-4A56-ADD0-E6500BDC4F9C}" dt="2022-10-08T18:21:00.811" v="28" actId="14100"/>
          <ac:spMkLst>
            <pc:docMk/>
            <pc:sldMk cId="2762591392" sldId="511"/>
            <ac:spMk id="38" creationId="{16E531B9-7C7A-2562-98B0-1D6BD9E0CB88}"/>
          </ac:spMkLst>
        </pc:spChg>
      </pc:sldChg>
      <pc:sldChg chg="addSp delSp modSp mod modAnim">
        <pc:chgData name="Tom Dawes" userId="fe899cd594ff6f3a" providerId="LiveId" clId="{9AF73A95-13EC-4A56-ADD0-E6500BDC4F9C}" dt="2022-10-10T15:54:45.198" v="48" actId="20577"/>
        <pc:sldMkLst>
          <pc:docMk/>
          <pc:sldMk cId="3711824087" sldId="512"/>
        </pc:sldMkLst>
        <pc:spChg chg="add mod">
          <ac:chgData name="Tom Dawes" userId="fe899cd594ff6f3a" providerId="LiveId" clId="{9AF73A95-13EC-4A56-ADD0-E6500BDC4F9C}" dt="2022-10-08T18:24:12.694" v="32" actId="1076"/>
          <ac:spMkLst>
            <pc:docMk/>
            <pc:sldMk cId="3711824087" sldId="512"/>
            <ac:spMk id="3" creationId="{5E26EA0B-9F51-1723-BA2F-32C696185F2C}"/>
          </ac:spMkLst>
        </pc:spChg>
        <pc:spChg chg="add mod">
          <ac:chgData name="Tom Dawes" userId="fe899cd594ff6f3a" providerId="LiveId" clId="{9AF73A95-13EC-4A56-ADD0-E6500BDC4F9C}" dt="2022-10-08T18:26:06.553" v="36"/>
          <ac:spMkLst>
            <pc:docMk/>
            <pc:sldMk cId="3711824087" sldId="512"/>
            <ac:spMk id="4" creationId="{6B61A00E-635E-4E02-CAAB-2CDBCDCCE9D5}"/>
          </ac:spMkLst>
        </pc:spChg>
        <pc:spChg chg="add mod">
          <ac:chgData name="Tom Dawes" userId="fe899cd594ff6f3a" providerId="LiveId" clId="{9AF73A95-13EC-4A56-ADD0-E6500BDC4F9C}" dt="2022-10-08T18:26:06.553" v="36"/>
          <ac:spMkLst>
            <pc:docMk/>
            <pc:sldMk cId="3711824087" sldId="512"/>
            <ac:spMk id="5" creationId="{5FFD89CE-5733-5184-790E-6743693B25EC}"/>
          </ac:spMkLst>
        </pc:spChg>
        <pc:spChg chg="add mod">
          <ac:chgData name="Tom Dawes" userId="fe899cd594ff6f3a" providerId="LiveId" clId="{9AF73A95-13EC-4A56-ADD0-E6500BDC4F9C}" dt="2022-10-08T18:26:06.553" v="36"/>
          <ac:spMkLst>
            <pc:docMk/>
            <pc:sldMk cId="3711824087" sldId="512"/>
            <ac:spMk id="6" creationId="{5B96B294-B2B5-225A-3C6C-1A7C05D2B821}"/>
          </ac:spMkLst>
        </pc:spChg>
        <pc:spChg chg="add mod">
          <ac:chgData name="Tom Dawes" userId="fe899cd594ff6f3a" providerId="LiveId" clId="{9AF73A95-13EC-4A56-ADD0-E6500BDC4F9C}" dt="2022-10-08T18:26:06.553" v="36"/>
          <ac:spMkLst>
            <pc:docMk/>
            <pc:sldMk cId="3711824087" sldId="512"/>
            <ac:spMk id="7" creationId="{C864CAFB-FF97-A992-4559-430CE57E2403}"/>
          </ac:spMkLst>
        </pc:spChg>
        <pc:spChg chg="add mod">
          <ac:chgData name="Tom Dawes" userId="fe899cd594ff6f3a" providerId="LiveId" clId="{9AF73A95-13EC-4A56-ADD0-E6500BDC4F9C}" dt="2022-10-08T18:26:06.553" v="36"/>
          <ac:spMkLst>
            <pc:docMk/>
            <pc:sldMk cId="3711824087" sldId="512"/>
            <ac:spMk id="8" creationId="{CCDD890B-6B3A-E9B1-69CD-79E52F18E69D}"/>
          </ac:spMkLst>
        </pc:spChg>
        <pc:spChg chg="add mod">
          <ac:chgData name="Tom Dawes" userId="fe899cd594ff6f3a" providerId="LiveId" clId="{9AF73A95-13EC-4A56-ADD0-E6500BDC4F9C}" dt="2022-10-08T18:26:06.553" v="36"/>
          <ac:spMkLst>
            <pc:docMk/>
            <pc:sldMk cId="3711824087" sldId="512"/>
            <ac:spMk id="9" creationId="{4E3B98D7-98CC-28B9-8242-7AA3116B4049}"/>
          </ac:spMkLst>
        </pc:spChg>
        <pc:spChg chg="add mod">
          <ac:chgData name="Tom Dawes" userId="fe899cd594ff6f3a" providerId="LiveId" clId="{9AF73A95-13EC-4A56-ADD0-E6500BDC4F9C}" dt="2022-10-08T18:26:06.553" v="36"/>
          <ac:spMkLst>
            <pc:docMk/>
            <pc:sldMk cId="3711824087" sldId="512"/>
            <ac:spMk id="10" creationId="{1906BA70-8219-4957-95A8-DABDBC06F7A3}"/>
          </ac:spMkLst>
        </pc:spChg>
        <pc:spChg chg="mod">
          <ac:chgData name="Tom Dawes" userId="fe899cd594ff6f3a" providerId="LiveId" clId="{9AF73A95-13EC-4A56-ADD0-E6500BDC4F9C}" dt="2022-10-10T15:54:45.198" v="48" actId="20577"/>
          <ac:spMkLst>
            <pc:docMk/>
            <pc:sldMk cId="3711824087" sldId="512"/>
            <ac:spMk id="67" creationId="{A48DFFEC-B2D1-72FB-C3E3-C04D1F1449FA}"/>
          </ac:spMkLst>
        </pc:spChg>
        <pc:spChg chg="del">
          <ac:chgData name="Tom Dawes" userId="fe899cd594ff6f3a" providerId="LiveId" clId="{9AF73A95-13EC-4A56-ADD0-E6500BDC4F9C}" dt="2022-10-08T18:24:08.091" v="30" actId="478"/>
          <ac:spMkLst>
            <pc:docMk/>
            <pc:sldMk cId="3711824087" sldId="512"/>
            <ac:spMk id="99" creationId="{66E570DC-D205-5880-DB69-008BB2BBCC8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200" dirty="0"/>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endParaRPr lang="en-GB" sz="100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t>For any </a:t>
            </a:r>
            <a:r>
              <a:rPr lang="en-GB" sz="1200" i="1" dirty="0"/>
              <a:t>other </a:t>
            </a:r>
            <a:r>
              <a:rPr lang="en-GB" sz="1200" dirty="0"/>
              <a:t>words that occur incidentally in this PowerPoint, frequency rankings will be provided in the notes field wherever possible.</a:t>
            </a:r>
          </a:p>
          <a:p>
            <a:pPr marL="0" lvl="0" indent="0" algn="l" rtl="0">
              <a:spcBef>
                <a:spcPts val="0"/>
              </a:spcBef>
              <a:spcAft>
                <a:spcPts val="0"/>
              </a:spcAft>
              <a:buNone/>
            </a:pPr>
            <a:endParaRPr lang="en-GB" sz="1200" b="0" dirty="0">
              <a:effectLst/>
              <a:latin typeface="Calibri" panose="020F0502020204030204" pitchFamily="34" charset="0"/>
              <a:ea typeface="Calibri" panose="020F0502020204030204" pitchFamily="34" charset="0"/>
            </a:endParaRPr>
          </a:p>
          <a:p>
            <a:pPr marL="0" lvl="0" indent="0" algn="l" rtl="0">
              <a:spcBef>
                <a:spcPts val="0"/>
              </a:spcBef>
              <a:spcAft>
                <a:spcPts val="0"/>
              </a:spcAft>
              <a:buFontTx/>
              <a:buNone/>
            </a:pPr>
            <a:r>
              <a:rPr lang="en-GB" sz="1200" b="1" i="0" u="none" strike="noStrike" dirty="0">
                <a:solidFill>
                  <a:srgbClr val="1F3864"/>
                </a:solidFill>
                <a:effectLst/>
                <a:latin typeface="docs-Century Gothic"/>
              </a:rPr>
              <a:t>Phonics: </a:t>
            </a:r>
            <a:r>
              <a:rPr lang="en-GB" sz="1200" b="1" i="0" u="none" strike="noStrike" dirty="0" err="1">
                <a:solidFill>
                  <a:srgbClr val="1F3864"/>
                </a:solidFill>
                <a:effectLst/>
                <a:latin typeface="docs-Century Gothic"/>
              </a:rPr>
              <a:t>decir</a:t>
            </a:r>
            <a:r>
              <a:rPr lang="en-GB" sz="1200" b="1" i="0" u="none" strike="noStrike" dirty="0">
                <a:solidFill>
                  <a:srgbClr val="1F3864"/>
                </a:solidFill>
                <a:effectLst/>
                <a:latin typeface="docs-Century Gothic"/>
              </a:rPr>
              <a:t> [32]</a:t>
            </a:r>
          </a:p>
          <a:p>
            <a:pPr marL="0" lvl="0" indent="0" algn="l" rtl="0">
              <a:spcBef>
                <a:spcPts val="0"/>
              </a:spcBef>
              <a:spcAft>
                <a:spcPts val="0"/>
              </a:spcAft>
              <a:buFontTx/>
              <a:buNone/>
            </a:pPr>
            <a:r>
              <a:rPr lang="en-GB" sz="1200" b="1" i="0" u="none" strike="noStrike" dirty="0">
                <a:solidFill>
                  <a:srgbClr val="1F3864"/>
                </a:solidFill>
                <a:effectLst/>
                <a:latin typeface="docs-Century Gothic"/>
              </a:rPr>
              <a:t>Vocabulary</a:t>
            </a:r>
            <a:r>
              <a:rPr lang="en-GB" sz="1200" b="0" i="0" u="none" strike="noStrike" dirty="0">
                <a:solidFill>
                  <a:srgbClr val="1F3864"/>
                </a:solidFill>
                <a:effectLst/>
                <a:latin typeface="docs-Century Gothic"/>
              </a:rPr>
              <a:t>: </a:t>
            </a:r>
            <a:r>
              <a:rPr lang="es-ES" b="0" i="0" u="none" strike="noStrike" dirty="0">
                <a:solidFill>
                  <a:srgbClr val="FF0000"/>
                </a:solidFill>
                <a:effectLst/>
                <a:latin typeface="docs-Century Gothic"/>
              </a:rPr>
              <a:t> </a:t>
            </a:r>
            <a:r>
              <a:rPr lang="es-ES" b="1" i="0" u="none" strike="noStrike" dirty="0">
                <a:solidFill>
                  <a:srgbClr val="FF0000"/>
                </a:solidFill>
                <a:effectLst/>
                <a:latin typeface="docs-Century Gothic"/>
              </a:rPr>
              <a:t>tiene</a:t>
            </a:r>
            <a:r>
              <a:rPr lang="es-ES" b="0" i="0" u="none" strike="noStrike" dirty="0">
                <a:solidFill>
                  <a:srgbClr val="FF0000"/>
                </a:solidFill>
                <a:effectLst/>
                <a:latin typeface="docs-Century Gothic"/>
              </a:rPr>
              <a:t> [19] </a:t>
            </a:r>
            <a:r>
              <a:rPr lang="es-ES" b="1" i="0" u="none" strike="noStrike" dirty="0">
                <a:solidFill>
                  <a:srgbClr val="FF0000"/>
                </a:solidFill>
                <a:effectLst/>
                <a:latin typeface="docs-Century Gothic"/>
              </a:rPr>
              <a:t>dibujo</a:t>
            </a:r>
            <a:r>
              <a:rPr lang="es-ES" b="0" i="0" u="none" strike="noStrike" dirty="0">
                <a:solidFill>
                  <a:srgbClr val="FF0000"/>
                </a:solidFill>
                <a:effectLst/>
                <a:latin typeface="docs-Century Gothic"/>
              </a:rPr>
              <a:t> [1726] </a:t>
            </a:r>
            <a:r>
              <a:rPr lang="es-ES" b="1" i="0" u="none" strike="noStrike" dirty="0">
                <a:solidFill>
                  <a:srgbClr val="FF0000"/>
                </a:solidFill>
                <a:effectLst/>
                <a:latin typeface="docs-Century Gothic"/>
              </a:rPr>
              <a:t>hermano</a:t>
            </a:r>
            <a:r>
              <a:rPr lang="es-ES" b="0" i="0" u="none" strike="noStrike" dirty="0">
                <a:solidFill>
                  <a:srgbClr val="FF0000"/>
                </a:solidFill>
                <a:effectLst/>
                <a:latin typeface="docs-Century Gothic"/>
              </a:rPr>
              <a:t> [333] </a:t>
            </a:r>
            <a:r>
              <a:rPr lang="es-ES" b="1" i="0" u="none" strike="noStrike" dirty="0">
                <a:solidFill>
                  <a:srgbClr val="FF0000"/>
                </a:solidFill>
                <a:effectLst/>
                <a:latin typeface="docs-Century Gothic"/>
              </a:rPr>
              <a:t>hermana</a:t>
            </a:r>
            <a:r>
              <a:rPr lang="es-ES" b="0" i="0" u="none" strike="noStrike" dirty="0">
                <a:solidFill>
                  <a:srgbClr val="FF0000"/>
                </a:solidFill>
                <a:effectLst/>
                <a:latin typeface="docs-Century Gothic"/>
              </a:rPr>
              <a:t> [3409] </a:t>
            </a:r>
            <a:r>
              <a:rPr lang="es-ES" b="1" i="0" u="none" strike="noStrike" dirty="0">
                <a:solidFill>
                  <a:srgbClr val="FF0000"/>
                </a:solidFill>
                <a:effectLst/>
                <a:latin typeface="docs-Century Gothic"/>
              </a:rPr>
              <a:t>mesa</a:t>
            </a:r>
            <a:r>
              <a:rPr lang="es-ES" b="0" i="0" u="none" strike="noStrike" dirty="0">
                <a:solidFill>
                  <a:srgbClr val="FF0000"/>
                </a:solidFill>
                <a:effectLst/>
                <a:latin typeface="docs-Century Gothic"/>
              </a:rPr>
              <a:t> [525] </a:t>
            </a:r>
            <a:r>
              <a:rPr lang="es-ES" b="1" i="0" u="none" strike="noStrike" dirty="0">
                <a:solidFill>
                  <a:srgbClr val="FF0000"/>
                </a:solidFill>
                <a:effectLst/>
                <a:latin typeface="docs-Century Gothic"/>
              </a:rPr>
              <a:t>perro</a:t>
            </a:r>
            <a:r>
              <a:rPr lang="es-ES" b="0" i="0" u="none" strike="noStrike" dirty="0">
                <a:solidFill>
                  <a:srgbClr val="FF0000"/>
                </a:solidFill>
                <a:effectLst/>
                <a:latin typeface="docs-Century Gothic"/>
              </a:rPr>
              <a:t> [888] </a:t>
            </a:r>
            <a:r>
              <a:rPr lang="es-ES" b="1" i="0" u="none" strike="noStrike" dirty="0">
                <a:solidFill>
                  <a:srgbClr val="FF0000"/>
                </a:solidFill>
                <a:effectLst/>
                <a:latin typeface="docs-Century Gothic"/>
              </a:rPr>
              <a:t>profesor, profesora </a:t>
            </a:r>
            <a:r>
              <a:rPr lang="es-ES" b="0" i="0" u="none" strike="noStrike" dirty="0">
                <a:solidFill>
                  <a:srgbClr val="FF0000"/>
                </a:solidFill>
                <a:effectLst/>
                <a:latin typeface="docs-Century Gothic"/>
              </a:rPr>
              <a:t>[501] </a:t>
            </a:r>
            <a:r>
              <a:rPr lang="es-ES" b="1" i="0" u="none" strike="noStrike" dirty="0">
                <a:solidFill>
                  <a:srgbClr val="FF0000"/>
                </a:solidFill>
                <a:effectLst/>
                <a:latin typeface="docs-Century Gothic"/>
              </a:rPr>
              <a:t>puerta</a:t>
            </a:r>
            <a:r>
              <a:rPr lang="es-ES" b="0" i="0" u="none" strike="noStrike" dirty="0">
                <a:solidFill>
                  <a:srgbClr val="FF0000"/>
                </a:solidFill>
                <a:effectLst/>
                <a:latin typeface="docs-Century Gothic"/>
              </a:rPr>
              <a:t> [274] </a:t>
            </a:r>
            <a:endParaRPr lang="en-GB" sz="1200" dirty="0">
              <a:effectLst/>
              <a:latin typeface="Calibri" panose="020F0502020204030204" pitchFamily="34" charset="0"/>
              <a:ea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dirty="0">
                <a:effectLst/>
                <a:latin typeface="Calibri" panose="020F0502020204030204" pitchFamily="34" charset="0"/>
                <a:ea typeface="Calibri" panose="020F0502020204030204" pitchFamily="34" charset="0"/>
              </a:rPr>
              <a:t>Revisit 1: </a:t>
            </a:r>
            <a:r>
              <a:rPr lang="pt-BR" sz="1800" b="0" i="0" u="none" strike="noStrike" dirty="0">
                <a:solidFill>
                  <a:srgbClr val="002060"/>
                </a:solidFill>
                <a:effectLst/>
                <a:latin typeface="Century Gothic" panose="020B0502020202020204" pitchFamily="34" charset="0"/>
              </a:rPr>
              <a:t>eres [7] (recycle adjectives) de1 [2] Inglaterra [n/a] España [n/a] Perú [n/a]</a:t>
            </a:r>
            <a:r>
              <a:rPr lang="pt-BR" dirty="0"/>
              <a:t> </a:t>
            </a:r>
            <a:endParaRPr lang="en-GB" sz="1200" dirty="0">
              <a:effectLst/>
              <a:latin typeface="Calibri" panose="020F0502020204030204" pitchFamily="34" charset="0"/>
              <a:ea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dirty="0">
                <a:effectLst/>
                <a:latin typeface="Calibri" panose="020F0502020204030204" pitchFamily="34" charset="0"/>
                <a:ea typeface="Calibri" panose="020F0502020204030204" pitchFamily="34" charset="0"/>
              </a:rPr>
              <a:t>Revisit 2: </a:t>
            </a:r>
            <a:r>
              <a:rPr lang="es-ES" sz="1800" b="0" i="0" u="none" strike="noStrike" dirty="0">
                <a:solidFill>
                  <a:srgbClr val="002060"/>
                </a:solidFill>
                <a:effectLst/>
                <a:latin typeface="Century Gothic" panose="020B0502020202020204" pitchFamily="34" charset="0"/>
              </a:rPr>
              <a:t>estar [21] estoy [21] está [21] presente [1114] ausente [&gt;5000] aquí [130] allí [197] hola [1245] </a:t>
            </a:r>
            <a:endParaRPr lang="en-GB" sz="1200" dirty="0">
              <a:effectLst/>
              <a:latin typeface="Calibri" panose="020F0502020204030204" pitchFamily="34" charset="0"/>
              <a:ea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effectLst/>
                <a:latin typeface="Calibri" panose="020F0502020204030204" pitchFamily="34" charset="0"/>
                <a:ea typeface="Calibri" panose="020F0502020204030204" pitchFamily="34" charset="0"/>
              </a:rPr>
              <a:t>Glossed words: </a:t>
            </a:r>
            <a:r>
              <a:rPr lang="en-GB" sz="1200" b="1" i="0" u="none" strike="noStrike" dirty="0" err="1">
                <a:solidFill>
                  <a:schemeClr val="dk1"/>
                </a:solidFill>
                <a:latin typeface="Calibri"/>
                <a:ea typeface="Calibri"/>
                <a:cs typeface="Calibri"/>
                <a:sym typeface="Calibri"/>
              </a:rPr>
              <a:t>el</a:t>
            </a:r>
            <a:r>
              <a:rPr lang="en-GB" sz="1200" b="0" i="0" u="none" strike="noStrike" dirty="0">
                <a:solidFill>
                  <a:schemeClr val="dk1"/>
                </a:solidFill>
                <a:latin typeface="Calibri"/>
                <a:ea typeface="Calibri"/>
                <a:cs typeface="Calibri"/>
                <a:sym typeface="Calibri"/>
              </a:rPr>
              <a:t> [1]</a:t>
            </a:r>
            <a:r>
              <a:rPr lang="en-GB" sz="1200" b="1" i="0" u="none" strike="noStrike" dirty="0">
                <a:solidFill>
                  <a:schemeClr val="dk1"/>
                </a:solidFill>
                <a:latin typeface="Calibri"/>
                <a:ea typeface="Calibri"/>
                <a:cs typeface="Calibri"/>
                <a:sym typeface="Calibri"/>
              </a:rPr>
              <a:t> la</a:t>
            </a:r>
            <a:r>
              <a:rPr lang="en-GB" sz="1200" b="0" i="0" u="none" strike="noStrike" dirty="0">
                <a:solidFill>
                  <a:schemeClr val="dk1"/>
                </a:solidFill>
                <a:latin typeface="Calibri"/>
                <a:ea typeface="Calibri"/>
                <a:cs typeface="Calibri"/>
                <a:sym typeface="Calibri"/>
              </a:rPr>
              <a:t> [1] </a:t>
            </a:r>
            <a:r>
              <a:rPr lang="en-GB" sz="1200" b="1" dirty="0">
                <a:effectLst/>
                <a:latin typeface="Calibri" panose="020F0502020204030204" pitchFamily="34" charset="0"/>
                <a:ea typeface="Calibri" panose="020F0502020204030204" pitchFamily="34" charset="0"/>
              </a:rPr>
              <a:t>palabra </a:t>
            </a:r>
            <a:r>
              <a:rPr lang="en-GB" sz="1200" dirty="0">
                <a:effectLst/>
                <a:latin typeface="Calibri" panose="020F0502020204030204" pitchFamily="34" charset="0"/>
                <a:ea typeface="Calibri" panose="020F0502020204030204" pitchFamily="34" charset="0"/>
              </a:rPr>
              <a:t>[192] </a:t>
            </a:r>
            <a:r>
              <a:rPr lang="en-GB" sz="1200" b="1" i="0" u="none" strike="noStrike" dirty="0" err="1">
                <a:solidFill>
                  <a:schemeClr val="dk1"/>
                </a:solidFill>
                <a:effectLst/>
                <a:latin typeface="Calibri"/>
                <a:ea typeface="Calibri" panose="020F0502020204030204" pitchFamily="34" charset="0"/>
                <a:cs typeface="Calibri"/>
                <a:sym typeface="Calibri"/>
              </a:rPr>
              <a:t>p</a:t>
            </a:r>
            <a:r>
              <a:rPr lang="en-GB" sz="1200" b="1" i="0" u="none" strike="noStrike" dirty="0" err="1">
                <a:solidFill>
                  <a:schemeClr val="dk1"/>
                </a:solidFill>
                <a:latin typeface="Calibri"/>
                <a:ea typeface="Calibri"/>
                <a:cs typeface="Calibri"/>
                <a:sym typeface="Calibri"/>
              </a:rPr>
              <a:t>osible</a:t>
            </a:r>
            <a:r>
              <a:rPr lang="en-GB" sz="1200" b="1" i="0" u="none" strike="noStrike" dirty="0">
                <a:solidFill>
                  <a:schemeClr val="dk1"/>
                </a:solidFill>
                <a:latin typeface="Calibri"/>
                <a:ea typeface="Calibri"/>
                <a:cs typeface="Calibri"/>
                <a:sym typeface="Calibri"/>
              </a:rPr>
              <a:t> </a:t>
            </a:r>
            <a:r>
              <a:rPr lang="en-GB" sz="1200" b="0" i="0" u="none" strike="noStrike" dirty="0">
                <a:solidFill>
                  <a:schemeClr val="dk1"/>
                </a:solidFill>
                <a:latin typeface="Calibri"/>
                <a:ea typeface="Calibri"/>
                <a:cs typeface="Calibri"/>
                <a:sym typeface="Calibri"/>
              </a:rPr>
              <a:t>[427]</a:t>
            </a: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GB" b="0" dirty="0"/>
          </a:p>
          <a:p>
            <a:pPr marL="0" lvl="0" indent="0" algn="l" rtl="0">
              <a:spcBef>
                <a:spcPts val="0"/>
              </a:spcBef>
              <a:spcAft>
                <a:spcPts val="0"/>
              </a:spcAft>
              <a:buNone/>
            </a:pPr>
            <a:endParaRPr lang="en-GB" b="0" dirty="0"/>
          </a:p>
          <a:p>
            <a:pPr marL="0" lvl="0" indent="0" algn="l" rtl="0">
              <a:spcBef>
                <a:spcPts val="0"/>
              </a:spcBef>
              <a:spcAft>
                <a:spcPts val="0"/>
              </a:spcAft>
              <a:buNone/>
            </a:pPr>
            <a:endParaRPr lang="en-GB" b="0" dirty="0"/>
          </a:p>
          <a:p>
            <a:pPr marL="0" lvl="0" indent="0" algn="l" rtl="0">
              <a:spcBef>
                <a:spcPts val="0"/>
              </a:spcBef>
              <a:spcAft>
                <a:spcPts val="0"/>
              </a:spcAft>
              <a:buNone/>
            </a:pPr>
            <a:endParaRPr dirty="0"/>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6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last week and this week.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two weeks ago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fld id="{6DE5E8F0-3074-4A24-9073-AEBB70944060}" type="slidenum">
              <a:rPr lang="en-US" smtClean="0"/>
              <a:t>12</a:t>
            </a:fld>
            <a:endParaRPr lang="en-US"/>
          </a:p>
        </p:txBody>
      </p:sp>
    </p:spTree>
    <p:extLst>
      <p:ext uri="{BB962C8B-B14F-4D97-AF65-F5344CB8AC3E}">
        <p14:creationId xmlns:p14="http://schemas.microsoft.com/office/powerpoint/2010/main" val="33277946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 minute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SSC </a:t>
            </a:r>
            <a:r>
              <a:rPr lang="en-GB" b="1" dirty="0"/>
              <a:t> [ci]</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Introduce and elicit the pronunciation of the </a:t>
            </a:r>
            <a:r>
              <a:rPr lang="en-GB" b="1" dirty="0"/>
              <a:t>individual SSC [</a:t>
            </a:r>
            <a:r>
              <a:rPr lang="en-GB" b="1" dirty="0" err="1"/>
              <a:t>ce</a:t>
            </a:r>
            <a:r>
              <a:rPr lang="en-GB" b="1" dirty="0"/>
              <a:t>] </a:t>
            </a:r>
            <a:r>
              <a:rPr lang="en-GB" dirty="0"/>
              <a:t>and then the </a:t>
            </a:r>
            <a:r>
              <a:rPr lang="en-GB" b="1" dirty="0"/>
              <a:t>source</a:t>
            </a:r>
            <a:r>
              <a:rPr lang="en-GB" dirty="0"/>
              <a:t> word ‘</a:t>
            </a:r>
            <a:r>
              <a:rPr lang="en-GB" b="1" dirty="0" err="1"/>
              <a:t>centro</a:t>
            </a:r>
            <a:r>
              <a:rPr lang="en-GB" b="1" dirty="0"/>
              <a:t>’</a:t>
            </a:r>
            <a:r>
              <a:rPr lang="en-GB" dirty="0"/>
              <a:t> (with gesture, if using).</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Click to bring the picture &amp; get students to repeat (with gesture, if using).</a:t>
            </a:r>
            <a:br>
              <a:rPr lang="en-GB" dirty="0"/>
            </a:br>
            <a:endParaRPr lang="en-GB" dirty="0"/>
          </a:p>
          <a:p>
            <a:pPr marL="0" lvl="0" indent="0" algn="l" rtl="0">
              <a:spcBef>
                <a:spcPts val="0"/>
              </a:spcBef>
              <a:spcAft>
                <a:spcPts val="0"/>
              </a:spcAft>
              <a:buClr>
                <a:schemeClr val="dk1"/>
              </a:buClr>
              <a:buSzPts val="1200"/>
              <a:buFont typeface="Calibri"/>
              <a:buNone/>
            </a:pPr>
            <a:endParaRPr lang="en-GB" b="1"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66707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a:t>
            </a:r>
            <a:r>
              <a:rPr lang="en-GB" b="0" dirty="0"/>
              <a:t>To develop phonological awareness of [ci]</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In pairs, pupils have to pronounce the words themselves and apply their SSC knowledge of [ci]</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Teacher gives feedback and pupils listen and repeat. Click on the words to hear the audio, as required.</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startAt="3"/>
              <a:tabLst/>
              <a:defRPr/>
            </a:pPr>
            <a:r>
              <a:rPr lang="en-GB" b="0" baseline="0" dirty="0"/>
              <a:t>P</a:t>
            </a:r>
            <a:r>
              <a:rPr lang="en-GB" baseline="0" dirty="0"/>
              <a:t>artner A sits with their back to the board whilst partner B reads aloud the first four words that appear in animation.  Partner A writes the word.  Partner then swap roles for the remaining three words. They can check their spellings when they turn back to face the board.  Teachers should circulate to listen to students’ pronunciation and praise/correct as necessary.</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startAt="3"/>
              <a:tabLst/>
              <a:defRPr/>
            </a:pPr>
            <a:r>
              <a:rPr lang="en-GB" baseline="0" dirty="0"/>
              <a:t>Finally, click </a:t>
            </a:r>
            <a:r>
              <a:rPr lang="en-GB" b="1" i="1" baseline="0" dirty="0" err="1"/>
              <a:t>inicio</a:t>
            </a:r>
            <a:r>
              <a:rPr lang="en-GB" baseline="0" dirty="0"/>
              <a:t> for pupils to try to say all the words in 12 seconds.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592048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1</a:t>
            </a:r>
            <a:r>
              <a:rPr lang="en-GB" b="0" baseline="30000" dirty="0"/>
              <a:t>st </a:t>
            </a:r>
            <a:r>
              <a:rPr lang="en-GB" b="0" dirty="0"/>
              <a:t>and 3</a:t>
            </a:r>
            <a:r>
              <a:rPr lang="en-GB" b="0" baseline="30000" dirty="0"/>
              <a:t>rd</a:t>
            </a:r>
            <a:r>
              <a:rPr lang="en-GB" b="0" dirty="0"/>
              <a:t> person singular of ‘</a:t>
            </a:r>
            <a:r>
              <a:rPr lang="en-GB" b="0" dirty="0" err="1"/>
              <a:t>tener</a:t>
            </a:r>
            <a:r>
              <a:rPr lang="en-GB" b="0" dirty="0"/>
              <a: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grammar explanation on </a:t>
            </a:r>
            <a:r>
              <a:rPr lang="en-GB" dirty="0" err="1"/>
              <a:t>tener</a:t>
            </a:r>
            <a:r>
              <a:rPr lang="en-GB" dirty="0"/>
              <a:t> (to have).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 for the Spanish examples provided.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5</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305724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3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introduce Max, a new character &amp; 3 new items of vocabulary.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Click x2 to bring up text in English and clarify who Max is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Click to bring up speech bubble – explain to pupils that Max is telling </a:t>
            </a:r>
            <a:r>
              <a:rPr lang="en-GB" b="0" dirty="0" err="1"/>
              <a:t>Quique</a:t>
            </a:r>
            <a:r>
              <a:rPr lang="en-GB" b="0" dirty="0"/>
              <a:t> what his classroom is like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Introduce x4 new items of vocabulary: 1) get students to repeat the word 2) bring up the picture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916300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5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reading comprehension of ‘</a:t>
            </a:r>
            <a:r>
              <a:rPr lang="en-GB" b="0" dirty="0" err="1"/>
              <a:t>tiene</a:t>
            </a:r>
            <a:r>
              <a:rPr lang="en-GB" b="0" dirty="0"/>
              <a:t>’ and ‘</a:t>
            </a:r>
            <a:r>
              <a:rPr lang="en-GB" b="0" dirty="0" err="1"/>
              <a:t>tengo</a:t>
            </a:r>
            <a:r>
              <a:rPr lang="en-GB" b="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i="0" u="none" strike="noStrike" dirty="0">
                <a:solidFill>
                  <a:schemeClr val="dk1"/>
                </a:solidFill>
                <a:latin typeface="Calibri"/>
                <a:ea typeface="Calibri"/>
                <a:cs typeface="Calibri"/>
                <a:sym typeface="Calibri"/>
              </a:rPr>
              <a:t>Read the title</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i="0" u="none" strike="noStrike" dirty="0">
                <a:solidFill>
                  <a:schemeClr val="dk1"/>
                </a:solidFill>
                <a:latin typeface="Calibri"/>
                <a:ea typeface="Calibri"/>
                <a:cs typeface="Calibri"/>
                <a:sym typeface="Calibri"/>
              </a:rPr>
              <a:t>Click x2 to bring up context and clarify – </a:t>
            </a:r>
            <a:r>
              <a:rPr lang="en-GB" sz="1200" b="0" i="0" u="none" strike="noStrike" dirty="0" err="1">
                <a:solidFill>
                  <a:schemeClr val="dk1"/>
                </a:solidFill>
                <a:latin typeface="Calibri"/>
                <a:ea typeface="Calibri"/>
                <a:cs typeface="Calibri"/>
                <a:sym typeface="Calibri"/>
              </a:rPr>
              <a:t>Quique</a:t>
            </a:r>
            <a:r>
              <a:rPr lang="en-GB" sz="1200" b="0" i="0" u="none" strike="noStrike" dirty="0">
                <a:solidFill>
                  <a:schemeClr val="dk1"/>
                </a:solidFill>
                <a:latin typeface="Calibri"/>
                <a:ea typeface="Calibri"/>
                <a:cs typeface="Calibri"/>
                <a:sym typeface="Calibri"/>
              </a:rPr>
              <a:t> writes about what he has and Max has.</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i="0" u="none" strike="noStrike" dirty="0">
                <a:solidFill>
                  <a:schemeClr val="dk1"/>
                </a:solidFill>
                <a:latin typeface="Calibri"/>
                <a:ea typeface="Calibri"/>
                <a:cs typeface="Calibri"/>
                <a:sym typeface="Calibri"/>
              </a:rPr>
              <a:t>Click x1 to bring up instruction in Spanish – draw their attention to the meaning of ‘palabra’</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i="0" u="none" strike="noStrike" dirty="0">
                <a:solidFill>
                  <a:schemeClr val="dk1"/>
                </a:solidFill>
                <a:latin typeface="Calibri"/>
                <a:ea typeface="Calibri"/>
                <a:cs typeface="Calibri"/>
                <a:sym typeface="Calibri"/>
              </a:rPr>
              <a:t>Paying attention to the verb, pupils write the Spanish word for the object in the correct column.  </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i="0" u="none" strike="noStrike" dirty="0">
                <a:solidFill>
                  <a:schemeClr val="dk1"/>
                </a:solidFill>
                <a:latin typeface="Calibri"/>
                <a:ea typeface="Calibri"/>
                <a:cs typeface="Calibri"/>
                <a:sym typeface="Calibri"/>
              </a:rPr>
              <a:t>Do [E] with them.</a:t>
            </a:r>
          </a:p>
          <a:p>
            <a:pPr marL="0" marR="0" lvl="0" indent="0" algn="l" rtl="0">
              <a:lnSpc>
                <a:spcPct val="100000"/>
              </a:lnSpc>
              <a:spcBef>
                <a:spcPts val="0"/>
              </a:spcBef>
              <a:spcAft>
                <a:spcPts val="0"/>
              </a:spcAft>
              <a:buClr>
                <a:schemeClr val="dk1"/>
              </a:buClr>
              <a:buSzPts val="1200"/>
              <a:buFont typeface="Calibri"/>
              <a:buNone/>
            </a:pPr>
            <a:endParaRPr lang="en-GB" sz="1200" b="0"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0" i="0" u="none" strike="noStrike" dirty="0">
                <a:solidFill>
                  <a:schemeClr val="dk1"/>
                </a:solidFill>
                <a:latin typeface="Calibri"/>
                <a:ea typeface="Calibri"/>
                <a:cs typeface="Calibri"/>
                <a:sym typeface="Calibri"/>
              </a:rPr>
              <a:t>Next slide focuses on meaning.  </a:t>
            </a:r>
          </a:p>
          <a:p>
            <a:pPr marL="0" marR="0" lvl="0" indent="0" algn="l" rtl="0">
              <a:lnSpc>
                <a:spcPct val="100000"/>
              </a:lnSpc>
              <a:spcBef>
                <a:spcPts val="0"/>
              </a:spcBef>
              <a:spcAft>
                <a:spcPts val="0"/>
              </a:spcAft>
              <a:buClr>
                <a:schemeClr val="dk1"/>
              </a:buClr>
              <a:buSzPts val="1200"/>
              <a:buFont typeface="Calibri"/>
              <a:buNone/>
            </a:pPr>
            <a:endParaRPr lang="en-GB" sz="1200" b="0" i="0" u="none" strike="noStrike" dirty="0">
              <a:solidFill>
                <a:schemeClr val="dk1"/>
              </a:solidFill>
              <a:latin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dirty="0">
                <a:solidFill>
                  <a:schemeClr val="dk1"/>
                </a:solidFill>
                <a:latin typeface="Calibri"/>
                <a:cs typeface="Calibri"/>
                <a:sym typeface="Calibri"/>
              </a:rPr>
              <a:t>El/la </a:t>
            </a:r>
            <a:r>
              <a:rPr lang="en-GB" sz="1200" b="0" i="0" u="none" strike="noStrike" dirty="0">
                <a:solidFill>
                  <a:schemeClr val="dk1"/>
                </a:solidFill>
                <a:latin typeface="Calibri"/>
                <a:cs typeface="Calibri"/>
                <a:sym typeface="Calibri"/>
              </a:rPr>
              <a:t>[1] </a:t>
            </a:r>
            <a:r>
              <a:rPr lang="en-GB" sz="1200" b="1" i="0" u="none" strike="noStrike" dirty="0">
                <a:solidFill>
                  <a:schemeClr val="dk1"/>
                </a:solidFill>
                <a:latin typeface="Calibri"/>
                <a:cs typeface="Calibri"/>
                <a:sym typeface="Calibri"/>
              </a:rPr>
              <a:t>palabra</a:t>
            </a:r>
            <a:r>
              <a:rPr lang="en-GB" sz="1200" b="0" i="0" u="none" strike="noStrike" dirty="0">
                <a:solidFill>
                  <a:schemeClr val="dk1"/>
                </a:solidFill>
                <a:latin typeface="Calibri"/>
                <a:cs typeface="Calibri"/>
                <a:sym typeface="Calibri"/>
              </a:rPr>
              <a:t> [192]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700520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4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reading comprehension of both newly introduced and revisited vocabulary &amp; apply logic to the statements.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Calibri"/>
                <a:ea typeface="Calibri"/>
                <a:cs typeface="Calibri"/>
                <a:sym typeface="Calibri"/>
              </a:rPr>
              <a:t>Focus on meaning – pupils to match the sentence with the correct picture(s). </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i="0" u="none" strike="noStrike" dirty="0">
                <a:solidFill>
                  <a:schemeClr val="dk1"/>
                </a:solidFill>
                <a:latin typeface="Calibri"/>
                <a:ea typeface="Calibri"/>
                <a:cs typeface="Calibri"/>
                <a:sym typeface="Calibri"/>
              </a:rPr>
              <a:t>Go through the answers</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i="0" u="none" strike="noStrike" dirty="0">
                <a:solidFill>
                  <a:schemeClr val="dk1"/>
                </a:solidFill>
                <a:latin typeface="Calibri"/>
                <a:ea typeface="Calibri"/>
                <a:cs typeface="Calibri"/>
                <a:sym typeface="Calibri"/>
              </a:rPr>
              <a:t>Click x2 to bring up instruction – speaking activity.</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i="0" u="none" strike="noStrike" dirty="0">
                <a:solidFill>
                  <a:schemeClr val="dk1"/>
                </a:solidFill>
                <a:latin typeface="Calibri"/>
                <a:ea typeface="Calibri"/>
                <a:cs typeface="Calibri"/>
                <a:sym typeface="Calibri"/>
              </a:rPr>
              <a:t>Click x2 to bring up speech bubbles and model the conversation. </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i="0" u="none" strike="noStrike" dirty="0">
                <a:solidFill>
                  <a:schemeClr val="dk1"/>
                </a:solidFill>
                <a:latin typeface="Calibri"/>
                <a:ea typeface="Calibri"/>
                <a:cs typeface="Calibri"/>
                <a:sym typeface="Calibri"/>
              </a:rPr>
              <a:t>Pupil take turns to read statements 1-6 and react to them according to whether they are logical in this context (classroom). </a:t>
            </a:r>
          </a:p>
          <a:p>
            <a:pPr marL="0" marR="0" lvl="0" indent="0" algn="l" rtl="0">
              <a:lnSpc>
                <a:spcPct val="100000"/>
              </a:lnSpc>
              <a:spcBef>
                <a:spcPts val="0"/>
              </a:spcBef>
              <a:spcAft>
                <a:spcPts val="0"/>
              </a:spcAft>
              <a:buClr>
                <a:schemeClr val="dk1"/>
              </a:buClr>
              <a:buSzPts val="1200"/>
              <a:buFont typeface="Calibri"/>
              <a:buNone/>
            </a:pPr>
            <a:endParaRPr lang="en-GB" sz="1200" b="0"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dirty="0" err="1">
                <a:solidFill>
                  <a:schemeClr val="dk1"/>
                </a:solidFill>
                <a:latin typeface="Calibri"/>
                <a:ea typeface="Calibri"/>
                <a:cs typeface="Calibri"/>
                <a:sym typeface="Calibri"/>
              </a:rPr>
              <a:t>Posible</a:t>
            </a:r>
            <a:r>
              <a:rPr lang="en-GB" sz="1200" b="1" i="0" u="none" strike="noStrike" dirty="0">
                <a:solidFill>
                  <a:schemeClr val="dk1"/>
                </a:solidFill>
                <a:latin typeface="Calibri"/>
                <a:ea typeface="Calibri"/>
                <a:cs typeface="Calibri"/>
                <a:sym typeface="Calibri"/>
              </a:rPr>
              <a:t> </a:t>
            </a:r>
            <a:r>
              <a:rPr lang="en-GB" sz="1200" b="0" i="0" u="none" strike="noStrike" dirty="0">
                <a:solidFill>
                  <a:schemeClr val="dk1"/>
                </a:solidFill>
                <a:latin typeface="Calibri"/>
                <a:ea typeface="Calibri"/>
                <a:cs typeface="Calibri"/>
                <a:sym typeface="Calibri"/>
              </a:rPr>
              <a:t>[427]</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52143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4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aural comprehension of ‘</a:t>
            </a:r>
            <a:r>
              <a:rPr lang="en-GB" b="0" dirty="0" err="1"/>
              <a:t>tengo</a:t>
            </a:r>
            <a:r>
              <a:rPr lang="en-GB" b="0" dirty="0"/>
              <a:t>’ &amp; ‘</a:t>
            </a:r>
            <a:r>
              <a:rPr lang="en-GB" b="0" dirty="0" err="1"/>
              <a:t>tiene</a:t>
            </a:r>
            <a:r>
              <a:rPr lang="en-GB" b="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title &amp; click to bring up the instructions in Spanish. </a:t>
            </a:r>
            <a:endParaRPr lang="en-GB" sz="1200" b="0" i="0" u="none" strike="noStrike" dirty="0">
              <a:solidFill>
                <a:schemeClr val="dk1"/>
              </a:solidFill>
              <a:latin typeface="Calibri"/>
              <a:ea typeface="Calibri"/>
              <a:cs typeface="Calibri"/>
              <a:sym typeface="Calibri"/>
            </a:endParaRP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sz="1200" b="0" i="0" u="none" strike="noStrike" dirty="0">
                <a:solidFill>
                  <a:srgbClr val="002060"/>
                </a:solidFill>
                <a:latin typeface="Century Gothic"/>
                <a:ea typeface="Century Gothic"/>
                <a:cs typeface="Century Gothic"/>
                <a:sym typeface="Century Gothic"/>
              </a:rPr>
              <a:t>Do the example (E).</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sz="1200" b="0" i="0" u="none" strike="noStrike" dirty="0">
                <a:solidFill>
                  <a:srgbClr val="002060"/>
                </a:solidFill>
                <a:latin typeface="Century Gothic"/>
                <a:ea typeface="Century Gothic"/>
                <a:cs typeface="Century Gothic"/>
                <a:sym typeface="Century Gothic"/>
              </a:rPr>
              <a:t>Click to bring up instruction for the challenge. Encourage most able pupils to write down in English the object.</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b="0" dirty="0"/>
              <a:t>Click to bring up animation / answers.</a:t>
            </a:r>
            <a:endParaRPr lang="en-GB" dirty="0"/>
          </a:p>
          <a:p>
            <a:pPr marL="0" indent="0">
              <a:buNone/>
            </a:pPr>
            <a:r>
              <a:rPr lang="en-GB" baseline="0" dirty="0"/>
              <a:t>5. Listen x1 and ask pupils to write down the English word for the objects mentioned.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6. </a:t>
            </a:r>
            <a:r>
              <a:rPr lang="en-GB" b="0" dirty="0"/>
              <a:t>Click to bring up animation / answers.</a:t>
            </a:r>
            <a:endParaRPr lang="en-GB" dirty="0"/>
          </a:p>
          <a:p>
            <a:pPr marL="0" indent="0">
              <a:buNone/>
            </a:pPr>
            <a:r>
              <a:rPr lang="en-GB" baseline="0" dirty="0"/>
              <a:t> </a:t>
            </a:r>
            <a:endParaRPr lang="en-GB" b="1" baseline="0" dirty="0"/>
          </a:p>
          <a:p>
            <a:pPr marL="0" marR="0" lvl="0" indent="0" algn="l" rtl="0">
              <a:lnSpc>
                <a:spcPct val="100000"/>
              </a:lnSpc>
              <a:spcBef>
                <a:spcPts val="0"/>
              </a:spcBef>
              <a:spcAft>
                <a:spcPts val="0"/>
              </a:spcAft>
              <a:buClr>
                <a:schemeClr val="dk1"/>
              </a:buClr>
              <a:buSzPts val="1200"/>
              <a:buFont typeface="Calibri"/>
              <a:buNone/>
            </a:pPr>
            <a:r>
              <a:rPr lang="en-GB" sz="1200" b="1" i="0" u="none" strike="noStrike" baseline="0" dirty="0">
                <a:solidFill>
                  <a:schemeClr val="dk1"/>
                </a:solidFill>
                <a:latin typeface="Calibri"/>
                <a:ea typeface="Century Gothic"/>
                <a:cs typeface="Calibri"/>
                <a:sym typeface="Calibri"/>
              </a:rPr>
              <a:t>Trans</a:t>
            </a:r>
            <a:r>
              <a:rPr lang="en-US" sz="1200" b="1" i="0" u="none" strike="noStrike" dirty="0" err="1">
                <a:solidFill>
                  <a:srgbClr val="002060"/>
                </a:solidFill>
                <a:latin typeface="Century Gothic"/>
                <a:ea typeface="Century Gothic"/>
                <a:cs typeface="Century Gothic"/>
                <a:sym typeface="Century Gothic"/>
              </a:rPr>
              <a:t>cript</a:t>
            </a:r>
            <a:endParaRPr lang="en-US" sz="1200" b="1" i="0" u="none" strike="noStrike" dirty="0">
              <a:solidFill>
                <a:srgbClr val="00206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200"/>
              <a:buFont typeface="Calibri"/>
              <a:buNone/>
            </a:pPr>
            <a:r>
              <a:rPr lang="en-US" sz="1200" b="0" i="0" u="none" strike="noStrike" dirty="0" err="1">
                <a:solidFill>
                  <a:srgbClr val="002060"/>
                </a:solidFill>
                <a:latin typeface="Century Gothic"/>
                <a:ea typeface="Century Gothic"/>
                <a:cs typeface="Century Gothic"/>
                <a:sym typeface="Century Gothic"/>
              </a:rPr>
              <a:t>Ej</a:t>
            </a:r>
            <a:r>
              <a:rPr lang="en-US" sz="1200" b="0" i="0" u="none" strike="noStrike" dirty="0">
                <a:solidFill>
                  <a:srgbClr val="002060"/>
                </a:solidFill>
                <a:latin typeface="Century Gothic"/>
                <a:ea typeface="Century Gothic"/>
                <a:cs typeface="Century Gothic"/>
                <a:sym typeface="Century Gothic"/>
              </a:rPr>
              <a:t>. Tengo un </a:t>
            </a:r>
            <a:r>
              <a:rPr lang="en-US" sz="1200" b="0" i="0" u="none" strike="noStrike" dirty="0" err="1">
                <a:solidFill>
                  <a:srgbClr val="002060"/>
                </a:solidFill>
                <a:latin typeface="Century Gothic"/>
                <a:ea typeface="Century Gothic"/>
                <a:cs typeface="Century Gothic"/>
                <a:sym typeface="Century Gothic"/>
              </a:rPr>
              <a:t>boli</a:t>
            </a:r>
            <a:r>
              <a:rPr lang="en-US" sz="1200" b="0" i="0" u="none" strike="noStrike" dirty="0">
                <a:solidFill>
                  <a:srgbClr val="002060"/>
                </a:solidFill>
                <a:latin typeface="Century Gothic"/>
                <a:ea typeface="Century Gothic"/>
                <a:cs typeface="Century Gothic"/>
                <a:sym typeface="Century Gothic"/>
              </a:rPr>
              <a:t>.</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ea typeface="Century Gothic"/>
                <a:cs typeface="Century Gothic"/>
                <a:sym typeface="Century Gothic"/>
              </a:rPr>
              <a:t>Tiene un </a:t>
            </a:r>
            <a:r>
              <a:rPr lang="en-US" sz="1200" b="0" i="0" u="none" strike="noStrike" dirty="0" err="1">
                <a:solidFill>
                  <a:srgbClr val="002060"/>
                </a:solidFill>
                <a:latin typeface="Century Gothic"/>
                <a:ea typeface="Century Gothic"/>
                <a:cs typeface="Century Gothic"/>
                <a:sym typeface="Century Gothic"/>
              </a:rPr>
              <a:t>dibujo</a:t>
            </a:r>
            <a:r>
              <a:rPr lang="en-US" sz="1200" b="0" i="0" u="none" strike="noStrike" dirty="0">
                <a:solidFill>
                  <a:srgbClr val="002060"/>
                </a:solidFill>
                <a:latin typeface="Century Gothic"/>
                <a:ea typeface="Century Gothic"/>
                <a:cs typeface="Century Gothic"/>
                <a:sym typeface="Century Gothic"/>
              </a:rPr>
              <a:t>.</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ea typeface="Century Gothic"/>
                <a:cs typeface="Century Gothic"/>
                <a:sym typeface="Century Gothic"/>
              </a:rPr>
              <a:t>Tengo una </a:t>
            </a:r>
            <a:r>
              <a:rPr lang="en-US" sz="1200" b="0" i="0" u="none" strike="noStrike" dirty="0" err="1">
                <a:solidFill>
                  <a:srgbClr val="002060"/>
                </a:solidFill>
                <a:latin typeface="Century Gothic"/>
                <a:ea typeface="Century Gothic"/>
                <a:cs typeface="Century Gothic"/>
                <a:sym typeface="Century Gothic"/>
              </a:rPr>
              <a:t>profesora</a:t>
            </a:r>
            <a:r>
              <a:rPr lang="en-US" sz="1200" b="0" i="0" u="none" strike="noStrike" dirty="0">
                <a:solidFill>
                  <a:srgbClr val="002060"/>
                </a:solidFill>
                <a:latin typeface="Century Gothic"/>
                <a:ea typeface="Century Gothic"/>
                <a:cs typeface="Century Gothic"/>
                <a:sym typeface="Century Gothic"/>
              </a:rPr>
              <a:t>.</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ea typeface="Century Gothic"/>
                <a:cs typeface="Century Gothic"/>
                <a:sym typeface="Century Gothic"/>
              </a:rPr>
              <a:t>Tiene una planta.</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ea typeface="Century Gothic"/>
                <a:cs typeface="Century Gothic"/>
                <a:sym typeface="Century Gothic"/>
              </a:rPr>
              <a:t>Tengo una mesa.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rtl="0">
              <a:lnSpc>
                <a:spcPct val="100000"/>
              </a:lnSpc>
              <a:spcBef>
                <a:spcPts val="0"/>
              </a:spcBef>
              <a:spcAft>
                <a:spcPts val="0"/>
              </a:spcAft>
              <a:buClr>
                <a:schemeClr val="dk1"/>
              </a:buClr>
              <a:buSzPts val="1200"/>
              <a:buFont typeface="Calibri"/>
              <a:buNone/>
            </a:pPr>
            <a:endParaRPr lang="en-GB" sz="1200" b="0" i="0" u="none" strike="noStrike" dirty="0">
              <a:solidFill>
                <a:schemeClr val="dk1"/>
              </a:solidFill>
              <a:latin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dirty="0">
                <a:solidFill>
                  <a:schemeClr val="dk1"/>
                </a:solidFill>
                <a:latin typeface="Calibri"/>
                <a:cs typeface="Calibri"/>
                <a:sym typeface="Calibri"/>
              </a:rPr>
              <a:t>El/la </a:t>
            </a:r>
            <a:r>
              <a:rPr lang="en-GB" sz="1200" b="0" i="0" u="none" strike="noStrike" dirty="0">
                <a:solidFill>
                  <a:schemeClr val="dk1"/>
                </a:solidFill>
                <a:latin typeface="Calibri"/>
                <a:cs typeface="Calibri"/>
                <a:sym typeface="Calibri"/>
              </a:rPr>
              <a:t>[1] </a:t>
            </a:r>
            <a:r>
              <a:rPr lang="en-GB" sz="1200" b="1" i="0" u="none" strike="noStrike" dirty="0">
                <a:solidFill>
                  <a:schemeClr val="dk1"/>
                </a:solidFill>
                <a:latin typeface="Calibri"/>
                <a:cs typeface="Calibri"/>
                <a:sym typeface="Calibri"/>
              </a:rPr>
              <a:t>palabra</a:t>
            </a:r>
            <a:r>
              <a:rPr lang="en-GB" sz="1200" b="0" i="0" u="none" strike="noStrike" dirty="0">
                <a:solidFill>
                  <a:schemeClr val="dk1"/>
                </a:solidFill>
                <a:latin typeface="Calibri"/>
                <a:cs typeface="Calibri"/>
                <a:sym typeface="Calibri"/>
              </a:rPr>
              <a:t> [192]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670838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6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last week and this week.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two weeks ago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fld id="{6DE5E8F0-3074-4A24-9073-AEBB70944060}" type="slidenum">
              <a:rPr lang="en-US" smtClean="0"/>
              <a:t>10</a:t>
            </a:fld>
            <a:endParaRPr lang="en-US"/>
          </a:p>
        </p:txBody>
      </p:sp>
    </p:spTree>
    <p:extLst>
      <p:ext uri="{BB962C8B-B14F-4D97-AF65-F5344CB8AC3E}">
        <p14:creationId xmlns:p14="http://schemas.microsoft.com/office/powerpoint/2010/main" val="31054420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6" r:id="rId6"/>
    <p:sldLayoutId id="2147483657" r:id="rId7"/>
    <p:sldLayoutId id="2147483658" r:id="rId8"/>
    <p:sldLayoutId id="2147483659"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audio" Target="../media/audio44.wav"/></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8" Type="http://schemas.openxmlformats.org/officeDocument/2006/relationships/audio" Target="../media/audio7.wav"/><Relationship Id="rId13" Type="http://schemas.openxmlformats.org/officeDocument/2006/relationships/image" Target="../media/image8.png"/><Relationship Id="rId18" Type="http://schemas.openxmlformats.org/officeDocument/2006/relationships/audio" Target="../media/audio10.wav"/><Relationship Id="rId3" Type="http://schemas.openxmlformats.org/officeDocument/2006/relationships/image" Target="../media/image4.png"/><Relationship Id="rId7" Type="http://schemas.openxmlformats.org/officeDocument/2006/relationships/audio" Target="../media/audio6.wav"/><Relationship Id="rId12" Type="http://schemas.openxmlformats.org/officeDocument/2006/relationships/image" Target="../media/image7.png"/><Relationship Id="rId17" Type="http://schemas.openxmlformats.org/officeDocument/2006/relationships/image" Target="../media/image12.svg"/><Relationship Id="rId2" Type="http://schemas.openxmlformats.org/officeDocument/2006/relationships/notesSlide" Target="../notesSlides/notesSlide3.xml"/><Relationship Id="rId16" Type="http://schemas.openxmlformats.org/officeDocument/2006/relationships/image" Target="../media/image11.png"/><Relationship Id="rId1" Type="http://schemas.openxmlformats.org/officeDocument/2006/relationships/slideLayout" Target="../slideLayouts/slideLayout5.xml"/><Relationship Id="rId6" Type="http://schemas.openxmlformats.org/officeDocument/2006/relationships/audio" Target="../media/audio5.wav"/><Relationship Id="rId11" Type="http://schemas.openxmlformats.org/officeDocument/2006/relationships/image" Target="../media/image6.png"/><Relationship Id="rId5" Type="http://schemas.openxmlformats.org/officeDocument/2006/relationships/audio" Target="../media/audio4.wav"/><Relationship Id="rId15" Type="http://schemas.openxmlformats.org/officeDocument/2006/relationships/image" Target="../media/image10.png"/><Relationship Id="rId10" Type="http://schemas.openxmlformats.org/officeDocument/2006/relationships/audio" Target="../media/audio9.wav"/><Relationship Id="rId4" Type="http://schemas.openxmlformats.org/officeDocument/2006/relationships/audio" Target="../media/audio3.wav"/><Relationship Id="rId9" Type="http://schemas.openxmlformats.org/officeDocument/2006/relationships/audio" Target="../media/audio8.wav"/><Relationship Id="rId1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audio" Target="../media/audio15.wav"/><Relationship Id="rId3" Type="http://schemas.openxmlformats.org/officeDocument/2006/relationships/audio" Target="../media/audio11.wav"/><Relationship Id="rId7" Type="http://schemas.openxmlformats.org/officeDocument/2006/relationships/image" Target="../media/image13.png"/><Relationship Id="rId12" Type="http://schemas.openxmlformats.org/officeDocument/2006/relationships/image" Target="../media/image17.gif"/><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audio" Target="../media/audio14.wav"/><Relationship Id="rId11" Type="http://schemas.openxmlformats.org/officeDocument/2006/relationships/image" Target="../media/image2.gif"/><Relationship Id="rId5" Type="http://schemas.openxmlformats.org/officeDocument/2006/relationships/audio" Target="../media/audio13.wav"/><Relationship Id="rId10" Type="http://schemas.openxmlformats.org/officeDocument/2006/relationships/image" Target="../media/image16.gif"/><Relationship Id="rId4" Type="http://schemas.openxmlformats.org/officeDocument/2006/relationships/audio" Target="../media/audio12.wav"/><Relationship Id="rId9" Type="http://schemas.openxmlformats.org/officeDocument/2006/relationships/image" Target="../media/image15.gif"/></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1.png"/><Relationship Id="rId3" Type="http://schemas.openxmlformats.org/officeDocument/2006/relationships/audio" Target="../media/audio16.wav"/><Relationship Id="rId7" Type="http://schemas.openxmlformats.org/officeDocument/2006/relationships/audio" Target="../media/audio20.wav"/><Relationship Id="rId12" Type="http://schemas.openxmlformats.org/officeDocument/2006/relationships/image" Target="../media/image20.png"/><Relationship Id="rId17" Type="http://schemas.openxmlformats.org/officeDocument/2006/relationships/image" Target="../media/image25.gif"/><Relationship Id="rId2" Type="http://schemas.openxmlformats.org/officeDocument/2006/relationships/notesSlide" Target="../notesSlides/notesSlide5.xml"/><Relationship Id="rId16" Type="http://schemas.openxmlformats.org/officeDocument/2006/relationships/image" Target="../media/image24.png"/><Relationship Id="rId1" Type="http://schemas.openxmlformats.org/officeDocument/2006/relationships/slideLayout" Target="../slideLayouts/slideLayout5.xml"/><Relationship Id="rId6" Type="http://schemas.openxmlformats.org/officeDocument/2006/relationships/audio" Target="../media/audio19.wav"/><Relationship Id="rId11" Type="http://schemas.openxmlformats.org/officeDocument/2006/relationships/image" Target="../media/image19.png"/><Relationship Id="rId5" Type="http://schemas.openxmlformats.org/officeDocument/2006/relationships/audio" Target="../media/audio18.wav"/><Relationship Id="rId15" Type="http://schemas.openxmlformats.org/officeDocument/2006/relationships/image" Target="../media/image23.png"/><Relationship Id="rId10" Type="http://schemas.openxmlformats.org/officeDocument/2006/relationships/audio" Target="../media/audio21.wav"/><Relationship Id="rId4" Type="http://schemas.openxmlformats.org/officeDocument/2006/relationships/audio" Target="../media/audio17.wav"/><Relationship Id="rId9" Type="http://schemas.microsoft.com/office/2007/relationships/hdphoto" Target="../media/hdphoto1.wdp"/><Relationship Id="rId1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audio" Target="../media/audio28.wav"/><Relationship Id="rId18" Type="http://schemas.openxmlformats.org/officeDocument/2006/relationships/audio" Target="../media/audio31.wav"/><Relationship Id="rId3" Type="http://schemas.openxmlformats.org/officeDocument/2006/relationships/audio" Target="../media/audio22.wav"/><Relationship Id="rId7" Type="http://schemas.openxmlformats.org/officeDocument/2006/relationships/audio" Target="../media/audio23.wav"/><Relationship Id="rId12" Type="http://schemas.openxmlformats.org/officeDocument/2006/relationships/audio" Target="../media/audio27.wav"/><Relationship Id="rId17" Type="http://schemas.openxmlformats.org/officeDocument/2006/relationships/image" Target="../media/image12.svg"/><Relationship Id="rId2" Type="http://schemas.openxmlformats.org/officeDocument/2006/relationships/notesSlide" Target="../notesSlides/notesSlide6.xml"/><Relationship Id="rId16" Type="http://schemas.openxmlformats.org/officeDocument/2006/relationships/image" Target="../media/image11.png"/><Relationship Id="rId1" Type="http://schemas.openxmlformats.org/officeDocument/2006/relationships/slideLayout" Target="../slideLayouts/slideLayout5.xml"/><Relationship Id="rId6" Type="http://schemas.microsoft.com/office/2007/relationships/hdphoto" Target="../media/hdphoto1.wdp"/><Relationship Id="rId11" Type="http://schemas.openxmlformats.org/officeDocument/2006/relationships/audio" Target="../media/audio26.wav"/><Relationship Id="rId5" Type="http://schemas.openxmlformats.org/officeDocument/2006/relationships/image" Target="../media/image18.png"/><Relationship Id="rId15" Type="http://schemas.openxmlformats.org/officeDocument/2006/relationships/audio" Target="../media/audio30.wav"/><Relationship Id="rId10" Type="http://schemas.openxmlformats.org/officeDocument/2006/relationships/audio" Target="../media/audio25.wav"/><Relationship Id="rId4" Type="http://schemas.openxmlformats.org/officeDocument/2006/relationships/image" Target="../media/image26.png"/><Relationship Id="rId9" Type="http://schemas.openxmlformats.org/officeDocument/2006/relationships/audio" Target="../media/audio24.wav"/><Relationship Id="rId14" Type="http://schemas.openxmlformats.org/officeDocument/2006/relationships/audio" Target="../media/audio29.wav"/></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24.png"/><Relationship Id="rId18" Type="http://schemas.openxmlformats.org/officeDocument/2006/relationships/image" Target="../media/image31.png"/><Relationship Id="rId26" Type="http://schemas.openxmlformats.org/officeDocument/2006/relationships/audio" Target="../media/audio29.wav"/><Relationship Id="rId3" Type="http://schemas.openxmlformats.org/officeDocument/2006/relationships/audio" Target="../media/audio32.wav"/><Relationship Id="rId21" Type="http://schemas.openxmlformats.org/officeDocument/2006/relationships/audio" Target="../media/audio24.wav"/><Relationship Id="rId7" Type="http://schemas.microsoft.com/office/2007/relationships/hdphoto" Target="../media/hdphoto1.wdp"/><Relationship Id="rId12" Type="http://schemas.openxmlformats.org/officeDocument/2006/relationships/image" Target="../media/image29.png"/><Relationship Id="rId17" Type="http://schemas.openxmlformats.org/officeDocument/2006/relationships/image" Target="../media/image30.png"/><Relationship Id="rId25" Type="http://schemas.openxmlformats.org/officeDocument/2006/relationships/audio" Target="../media/audio28.wav"/><Relationship Id="rId2" Type="http://schemas.openxmlformats.org/officeDocument/2006/relationships/notesSlide" Target="../notesSlides/notesSlide7.xml"/><Relationship Id="rId16" Type="http://schemas.openxmlformats.org/officeDocument/2006/relationships/image" Target="../media/image16.gif"/><Relationship Id="rId20" Type="http://schemas.openxmlformats.org/officeDocument/2006/relationships/audio" Target="../media/audio23.wav"/><Relationship Id="rId1" Type="http://schemas.openxmlformats.org/officeDocument/2006/relationships/slideLayout" Target="../slideLayouts/slideLayout5.xml"/><Relationship Id="rId6" Type="http://schemas.openxmlformats.org/officeDocument/2006/relationships/image" Target="../media/image18.png"/><Relationship Id="rId11" Type="http://schemas.openxmlformats.org/officeDocument/2006/relationships/audio" Target="../media/audio35.wav"/><Relationship Id="rId24" Type="http://schemas.openxmlformats.org/officeDocument/2006/relationships/audio" Target="../media/audio27.wav"/><Relationship Id="rId5" Type="http://schemas.openxmlformats.org/officeDocument/2006/relationships/audio" Target="../media/audio34.wav"/><Relationship Id="rId15" Type="http://schemas.openxmlformats.org/officeDocument/2006/relationships/image" Target="../media/image20.png"/><Relationship Id="rId23" Type="http://schemas.openxmlformats.org/officeDocument/2006/relationships/audio" Target="../media/audio26.wav"/><Relationship Id="rId10" Type="http://schemas.openxmlformats.org/officeDocument/2006/relationships/image" Target="../media/image26.png"/><Relationship Id="rId19" Type="http://schemas.openxmlformats.org/officeDocument/2006/relationships/image" Target="../media/image27.png"/><Relationship Id="rId4" Type="http://schemas.openxmlformats.org/officeDocument/2006/relationships/audio" Target="../media/audio33.wav"/><Relationship Id="rId9" Type="http://schemas.openxmlformats.org/officeDocument/2006/relationships/image" Target="../media/image28.png"/><Relationship Id="rId14" Type="http://schemas.openxmlformats.org/officeDocument/2006/relationships/image" Target="../media/image19.png"/><Relationship Id="rId22" Type="http://schemas.openxmlformats.org/officeDocument/2006/relationships/audio" Target="../media/audio25.wav"/><Relationship Id="rId27" Type="http://schemas.openxmlformats.org/officeDocument/2006/relationships/audio" Target="../media/audio30.wav"/></Relationships>
</file>

<file path=ppt/slides/_rels/slide9.xml.rels><?xml version="1.0" encoding="UTF-8" standalone="yes"?>
<Relationships xmlns="http://schemas.openxmlformats.org/package/2006/relationships"><Relationship Id="rId8" Type="http://schemas.openxmlformats.org/officeDocument/2006/relationships/audio" Target="../media/audio40.wav"/><Relationship Id="rId13" Type="http://schemas.openxmlformats.org/officeDocument/2006/relationships/image" Target="../media/image34.png"/><Relationship Id="rId3" Type="http://schemas.openxmlformats.org/officeDocument/2006/relationships/audio" Target="../media/audio36.wav"/><Relationship Id="rId7" Type="http://schemas.openxmlformats.org/officeDocument/2006/relationships/audio" Target="../media/audio39.wav"/><Relationship Id="rId12" Type="http://schemas.openxmlformats.org/officeDocument/2006/relationships/image" Target="../media/image33.png"/><Relationship Id="rId17" Type="http://schemas.openxmlformats.org/officeDocument/2006/relationships/audio" Target="../media/audio23.wav"/><Relationship Id="rId2" Type="http://schemas.openxmlformats.org/officeDocument/2006/relationships/notesSlide" Target="../notesSlides/notesSlide8.xml"/><Relationship Id="rId16" Type="http://schemas.openxmlformats.org/officeDocument/2006/relationships/image" Target="../media/image12.svg"/><Relationship Id="rId1" Type="http://schemas.openxmlformats.org/officeDocument/2006/relationships/slideLayout" Target="../slideLayouts/slideLayout5.xml"/><Relationship Id="rId6" Type="http://schemas.openxmlformats.org/officeDocument/2006/relationships/image" Target="../media/image32.png"/><Relationship Id="rId11" Type="http://schemas.openxmlformats.org/officeDocument/2006/relationships/audio" Target="../media/audio43.wav"/><Relationship Id="rId5" Type="http://schemas.openxmlformats.org/officeDocument/2006/relationships/audio" Target="../media/audio38.wav"/><Relationship Id="rId15" Type="http://schemas.openxmlformats.org/officeDocument/2006/relationships/image" Target="../media/image11.png"/><Relationship Id="rId10" Type="http://schemas.openxmlformats.org/officeDocument/2006/relationships/audio" Target="../media/audio42.wav"/><Relationship Id="rId4" Type="http://schemas.openxmlformats.org/officeDocument/2006/relationships/audio" Target="../media/audio37.wav"/><Relationship Id="rId9" Type="http://schemas.openxmlformats.org/officeDocument/2006/relationships/audio" Target="../media/audio41.wav"/><Relationship Id="rId1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FA4F1-87DE-4B3C-9C9B-D27F7050A819}"/>
              </a:ext>
            </a:extLst>
          </p:cNvPr>
          <p:cNvSpPr>
            <a:spLocks noGrp="1"/>
          </p:cNvSpPr>
          <p:nvPr>
            <p:ph type="title"/>
          </p:nvPr>
        </p:nvSpPr>
        <p:spPr>
          <a:xfrm>
            <a:off x="838198" y="306131"/>
            <a:ext cx="10515600" cy="1325563"/>
          </a:xfrm>
        </p:spPr>
        <p:txBody>
          <a:bodyPr>
            <a:normAutofit/>
          </a:bodyPr>
          <a:lstStyle/>
          <a:p>
            <a:r>
              <a:rPr lang="en-GB" sz="4000" b="1" dirty="0" err="1">
                <a:solidFill>
                  <a:srgbClr val="002060"/>
                </a:solidFill>
                <a:latin typeface="Segoe Print" panose="02000600000000000000" pitchFamily="2" charset="0"/>
              </a:rPr>
              <a:t>español</a:t>
            </a:r>
            <a:r>
              <a:rPr lang="en-GB" sz="4000" dirty="0">
                <a:solidFill>
                  <a:srgbClr val="002060"/>
                </a:solidFill>
                <a:latin typeface="Segoe Print" panose="02000600000000000000" pitchFamily="2" charset="0"/>
              </a:rPr>
              <a:t>, con </a:t>
            </a:r>
            <a:r>
              <a:rPr lang="en-GB" sz="4000" dirty="0" err="1">
                <a:solidFill>
                  <a:srgbClr val="002060"/>
                </a:solidFill>
                <a:latin typeface="Segoe Print" panose="02000600000000000000" pitchFamily="2" charset="0"/>
              </a:rPr>
              <a:t>Quique</a:t>
            </a:r>
            <a:endParaRPr lang="en-GB" sz="4000" dirty="0">
              <a:solidFill>
                <a:srgbClr val="002060"/>
              </a:solidFill>
              <a:latin typeface="Segoe Print" panose="02000600000000000000" pitchFamily="2" charset="0"/>
            </a:endParaRPr>
          </a:p>
        </p:txBody>
      </p:sp>
      <p:pic>
        <p:nvPicPr>
          <p:cNvPr id="5" name="Picture 4">
            <a:extLst>
              <a:ext uri="{FF2B5EF4-FFF2-40B4-BE49-F238E27FC236}">
                <a16:creationId xmlns:a16="http://schemas.microsoft.com/office/drawing/2014/main" id="{CE71EDF5-25CC-431F-AC78-F4B496CCE432}"/>
              </a:ext>
            </a:extLst>
          </p:cNvPr>
          <p:cNvPicPr>
            <a:picLocks noChangeAspect="1"/>
          </p:cNvPicPr>
          <p:nvPr/>
        </p:nvPicPr>
        <p:blipFill>
          <a:blip r:embed="rId2"/>
          <a:stretch>
            <a:fillRect/>
          </a:stretch>
        </p:blipFill>
        <p:spPr>
          <a:xfrm>
            <a:off x="5557520" y="840137"/>
            <a:ext cx="6454748" cy="5534750"/>
          </a:xfrm>
          <a:prstGeom prst="rect">
            <a:avLst/>
          </a:prstGeom>
        </p:spPr>
      </p:pic>
      <p:sp>
        <p:nvSpPr>
          <p:cNvPr id="7" name="Google Shape;167;p2">
            <a:extLst>
              <a:ext uri="{FF2B5EF4-FFF2-40B4-BE49-F238E27FC236}">
                <a16:creationId xmlns:a16="http://schemas.microsoft.com/office/drawing/2014/main" id="{F80D9B88-B2CA-4E92-9EFE-41298FDBCBB9}"/>
              </a:ext>
            </a:extLst>
          </p:cNvPr>
          <p:cNvSpPr/>
          <p:nvPr/>
        </p:nvSpPr>
        <p:spPr>
          <a:xfrm>
            <a:off x="241159" y="718439"/>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2" name="Picture 11" descr="A picture containing text, toy, doll&#10;&#10;Description automatically generated">
            <a:extLst>
              <a:ext uri="{FF2B5EF4-FFF2-40B4-BE49-F238E27FC236}">
                <a16:creationId xmlns:a16="http://schemas.microsoft.com/office/drawing/2014/main" id="{225A8E78-5186-4A2D-99DA-2FE345788DAA}"/>
              </a:ext>
            </a:extLst>
          </p:cNvPr>
          <p:cNvPicPr>
            <a:picLocks noChangeAspect="1"/>
          </p:cNvPicPr>
          <p:nvPr/>
        </p:nvPicPr>
        <p:blipFill>
          <a:blip r:embed="rId3"/>
          <a:stretch>
            <a:fillRect/>
          </a:stretch>
        </p:blipFill>
        <p:spPr>
          <a:xfrm>
            <a:off x="653021" y="2724682"/>
            <a:ext cx="2527059" cy="4106473"/>
          </a:xfrm>
          <a:prstGeom prst="rect">
            <a:avLst/>
          </a:prstGeom>
        </p:spPr>
      </p:pic>
    </p:spTree>
    <p:extLst>
      <p:ext uri="{BB962C8B-B14F-4D97-AF65-F5344CB8AC3E}">
        <p14:creationId xmlns:p14="http://schemas.microsoft.com/office/powerpoint/2010/main" val="1958343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Brain, Idea, Think, Creativity">
            <a:extLst>
              <a:ext uri="{FF2B5EF4-FFF2-40B4-BE49-F238E27FC236}">
                <a16:creationId xmlns:a16="http://schemas.microsoft.com/office/drawing/2014/main" id="{E65167BB-147F-4676-A323-8C013F395A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72269" y="154069"/>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0249059F-224C-4D56-870F-7E72075091DA}"/>
              </a:ext>
            </a:extLst>
          </p:cNvPr>
          <p:cNvSpPr>
            <a:spLocks noGrp="1"/>
          </p:cNvSpPr>
          <p:nvPr>
            <p:ph type="title"/>
          </p:nvPr>
        </p:nvSpPr>
        <p:spPr>
          <a:xfrm>
            <a:off x="10431110" y="1333754"/>
            <a:ext cx="1698356" cy="403881"/>
          </a:xfrm>
          <a:solidFill>
            <a:srgbClr val="00B0F0"/>
          </a:solidFill>
        </p:spPr>
        <p:txBody>
          <a:bodyPr>
            <a:noAutofit/>
          </a:bodyPr>
          <a:lstStyle/>
          <a:p>
            <a:pPr algn="ctr"/>
            <a:r>
              <a:rPr lang="en-GB" sz="2000" b="1" dirty="0" err="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graphicFrame>
        <p:nvGraphicFramePr>
          <p:cNvPr id="46" name="Table 4">
            <a:extLst>
              <a:ext uri="{FF2B5EF4-FFF2-40B4-BE49-F238E27FC236}">
                <a16:creationId xmlns:a16="http://schemas.microsoft.com/office/drawing/2014/main" id="{7821059A-AC7A-45A0-94AA-42AD5F98C077}"/>
              </a:ext>
            </a:extLst>
          </p:cNvPr>
          <p:cNvGraphicFramePr>
            <a:graphicFrameLocks noGrp="1"/>
          </p:cNvGraphicFramePr>
          <p:nvPr>
            <p:extLst>
              <p:ext uri="{D42A27DB-BD31-4B8C-83A1-F6EECF244321}">
                <p14:modId xmlns:p14="http://schemas.microsoft.com/office/powerpoint/2010/main" val="2311215157"/>
              </p:ext>
            </p:extLst>
          </p:nvPr>
        </p:nvGraphicFramePr>
        <p:xfrm>
          <a:off x="194293" y="914499"/>
          <a:ext cx="10045214" cy="5636554"/>
        </p:xfrm>
        <a:graphic>
          <a:graphicData uri="http://schemas.openxmlformats.org/drawingml/2006/table">
            <a:tbl>
              <a:tblPr firstRow="1" bandRow="1">
                <a:tableStyleId>{5940675A-B579-460E-94D1-54222C63F5DA}</a:tableStyleId>
              </a:tblPr>
              <a:tblGrid>
                <a:gridCol w="1469875">
                  <a:extLst>
                    <a:ext uri="{9D8B030D-6E8A-4147-A177-3AD203B41FA5}">
                      <a16:colId xmlns:a16="http://schemas.microsoft.com/office/drawing/2014/main" val="1203737284"/>
                    </a:ext>
                  </a:extLst>
                </a:gridCol>
                <a:gridCol w="2811879">
                  <a:extLst>
                    <a:ext uri="{9D8B030D-6E8A-4147-A177-3AD203B41FA5}">
                      <a16:colId xmlns:a16="http://schemas.microsoft.com/office/drawing/2014/main" val="1810222861"/>
                    </a:ext>
                  </a:extLst>
                </a:gridCol>
                <a:gridCol w="2813476">
                  <a:extLst>
                    <a:ext uri="{9D8B030D-6E8A-4147-A177-3AD203B41FA5}">
                      <a16:colId xmlns:a16="http://schemas.microsoft.com/office/drawing/2014/main" val="274413866"/>
                    </a:ext>
                  </a:extLst>
                </a:gridCol>
                <a:gridCol w="2949984">
                  <a:extLst>
                    <a:ext uri="{9D8B030D-6E8A-4147-A177-3AD203B41FA5}">
                      <a16:colId xmlns:a16="http://schemas.microsoft.com/office/drawing/2014/main" val="2706468897"/>
                    </a:ext>
                  </a:extLst>
                </a:gridCol>
              </a:tblGrid>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hola</a:t>
                      </a:r>
                      <a:endParaRPr lang="en-GB" sz="28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estoy</a:t>
                      </a:r>
                    </a:p>
                  </a:txBody>
                  <a:tcPr/>
                </a:tc>
                <a:tc>
                  <a:txBody>
                    <a:bodyPr/>
                    <a:lstStyle/>
                    <a:p>
                      <a:r>
                        <a:rPr lang="en-GB" sz="2800" b="1" dirty="0">
                          <a:solidFill>
                            <a:srgbClr val="00B0F0"/>
                          </a:solidFill>
                          <a:latin typeface="Century Gothic" panose="020B0502020202020204" pitchFamily="34" charset="0"/>
                        </a:rPr>
                        <a:t>presente</a:t>
                      </a:r>
                    </a:p>
                  </a:txBody>
                  <a:tcPr/>
                </a:tc>
                <a:extLst>
                  <a:ext uri="{0D108BD9-81ED-4DB2-BD59-A6C34878D82A}">
                    <a16:rowId xmlns:a16="http://schemas.microsoft.com/office/drawing/2014/main" val="1256656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aquí</a:t>
                      </a:r>
                    </a:p>
                  </a:txBody>
                  <a:tcPr/>
                </a:tc>
                <a:tc>
                  <a:txBody>
                    <a:bodyPr/>
                    <a:lstStyle/>
                    <a:p>
                      <a:r>
                        <a:rPr lang="en-GB" sz="2800" b="1" dirty="0">
                          <a:solidFill>
                            <a:srgbClr val="00B0F0"/>
                          </a:solidFill>
                          <a:latin typeface="Century Gothic" panose="020B0502020202020204" pitchFamily="34" charset="0"/>
                        </a:rPr>
                        <a:t>estar</a:t>
                      </a:r>
                    </a:p>
                  </a:txBody>
                  <a:tcPr/>
                </a:tc>
                <a:tc>
                  <a:txBody>
                    <a:bodyPr/>
                    <a:lstStyle/>
                    <a:p>
                      <a:r>
                        <a:rPr lang="en-GB" sz="2800" b="1" dirty="0" err="1">
                          <a:solidFill>
                            <a:srgbClr val="00B0F0"/>
                          </a:solidFill>
                          <a:latin typeface="Century Gothic" panose="020B0502020202020204" pitchFamily="34" charset="0"/>
                        </a:rPr>
                        <a:t>allí</a:t>
                      </a:r>
                      <a:endParaRPr lang="en-GB" sz="28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España</a:t>
                      </a:r>
                      <a:endParaRPr lang="en-GB" sz="2800" b="1" dirty="0">
                        <a:solidFill>
                          <a:srgbClr val="92D05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eres</a:t>
                      </a:r>
                      <a:endParaRPr lang="en-GB" sz="28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de</a:t>
                      </a:r>
                    </a:p>
                  </a:txBody>
                  <a:tcPr/>
                </a:tc>
                <a:extLst>
                  <a:ext uri="{0D108BD9-81ED-4DB2-BD59-A6C34878D82A}">
                    <a16:rowId xmlns:a16="http://schemas.microsoft.com/office/drawing/2014/main" val="760878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preparada</a:t>
                      </a:r>
                      <a:endParaRPr lang="en-GB" sz="2800" b="1" dirty="0">
                        <a:solidFill>
                          <a:srgbClr val="92D05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cómodo</a:t>
                      </a:r>
                      <a:endParaRPr lang="en-GB" sz="2800" b="1" dirty="0">
                        <a:solidFill>
                          <a:srgbClr val="92D05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Inglaterra</a:t>
                      </a:r>
                      <a:endParaRPr lang="en-GB" sz="28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805222">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un </a:t>
                      </a:r>
                      <a:r>
                        <a:rPr lang="en-GB" sz="2800" b="1" dirty="0" err="1">
                          <a:solidFill>
                            <a:srgbClr val="FF3399"/>
                          </a:solidFill>
                          <a:latin typeface="Century Gothic" panose="020B0502020202020204" pitchFamily="34" charset="0"/>
                        </a:rPr>
                        <a:t>perro</a:t>
                      </a:r>
                      <a:endParaRPr lang="en-GB" sz="28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una mesa</a:t>
                      </a:r>
                    </a:p>
                  </a:txBody>
                  <a:tcPr/>
                </a:tc>
                <a:tc>
                  <a:txBody>
                    <a:bodyPr/>
                    <a:lstStyle/>
                    <a:p>
                      <a:r>
                        <a:rPr lang="en-GB" sz="2800" b="1" dirty="0" err="1">
                          <a:solidFill>
                            <a:srgbClr val="FF3399"/>
                          </a:solidFill>
                          <a:latin typeface="Century Gothic" panose="020B0502020202020204" pitchFamily="34" charset="0"/>
                        </a:rPr>
                        <a:t>tengo</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903794855"/>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una </a:t>
                      </a:r>
                      <a:r>
                        <a:rPr lang="en-GB" sz="2800" b="1" dirty="0" err="1">
                          <a:solidFill>
                            <a:srgbClr val="FF3399"/>
                          </a:solidFill>
                          <a:latin typeface="Century Gothic" panose="020B0502020202020204" pitchFamily="34" charset="0"/>
                        </a:rPr>
                        <a:t>profesora</a:t>
                      </a:r>
                      <a:endParaRPr lang="en-GB" sz="28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una </a:t>
                      </a:r>
                      <a:r>
                        <a:rPr lang="en-GB" sz="2800" b="1" dirty="0" err="1">
                          <a:solidFill>
                            <a:srgbClr val="FF3399"/>
                          </a:solidFill>
                          <a:latin typeface="Century Gothic" panose="020B0502020202020204" pitchFamily="34" charset="0"/>
                        </a:rPr>
                        <a:t>puerta</a:t>
                      </a:r>
                      <a:endParaRPr lang="en-GB" sz="28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un </a:t>
                      </a:r>
                      <a:r>
                        <a:rPr lang="en-GB" sz="2800" b="1" dirty="0" err="1">
                          <a:solidFill>
                            <a:srgbClr val="FF3399"/>
                          </a:solidFill>
                          <a:latin typeface="Century Gothic" panose="020B0502020202020204" pitchFamily="34" charset="0"/>
                        </a:rPr>
                        <a:t>dibujo</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tiene</a:t>
                      </a:r>
                      <a:endParaRPr lang="en-GB" sz="28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una </a:t>
                      </a:r>
                      <a:r>
                        <a:rPr lang="en-GB" sz="2800" b="1" dirty="0" err="1">
                          <a:solidFill>
                            <a:srgbClr val="FF3399"/>
                          </a:solidFill>
                          <a:latin typeface="Century Gothic" panose="020B0502020202020204" pitchFamily="34" charset="0"/>
                        </a:rPr>
                        <a:t>hermana</a:t>
                      </a:r>
                      <a:endParaRPr lang="en-GB" sz="28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un </a:t>
                      </a:r>
                      <a:r>
                        <a:rPr lang="en-GB" sz="2800" b="1" dirty="0" err="1">
                          <a:solidFill>
                            <a:srgbClr val="FF3399"/>
                          </a:solidFill>
                          <a:latin typeface="Century Gothic" panose="020B0502020202020204" pitchFamily="34" charset="0"/>
                        </a:rPr>
                        <a:t>profesor</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
        <p:nvSpPr>
          <p:cNvPr id="47" name="TextBox 46">
            <a:hlinkClick r:id="" action="ppaction://noaction">
              <a:snd r:embed="rId4" name="10_1.wav"/>
            </a:hlinkClick>
            <a:extLst>
              <a:ext uri="{FF2B5EF4-FFF2-40B4-BE49-F238E27FC236}">
                <a16:creationId xmlns:a16="http://schemas.microsoft.com/office/drawing/2014/main" id="{AA07BB62-4416-49FF-BCF8-4A2D2B6BFA17}"/>
              </a:ext>
            </a:extLst>
          </p:cNvPr>
          <p:cNvSpPr txBox="1"/>
          <p:nvPr/>
        </p:nvSpPr>
        <p:spPr>
          <a:xfrm>
            <a:off x="91005" y="239536"/>
            <a:ext cx="8707833"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Escribe </a:t>
            </a:r>
            <a:r>
              <a:rPr lang="en-GB" sz="2800" b="1" dirty="0" err="1">
                <a:solidFill>
                  <a:srgbClr val="002060"/>
                </a:solidFill>
                <a:latin typeface="Century Gothic" panose="020B0502020202020204" pitchFamily="34" charset="0"/>
              </a:rPr>
              <a:t>en</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inglés</a:t>
            </a:r>
            <a:r>
              <a:rPr lang="en-GB" sz="2800" b="1" dirty="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Can you get at least 15 points?</a:t>
            </a:r>
          </a:p>
        </p:txBody>
      </p:sp>
      <p:sp>
        <p:nvSpPr>
          <p:cNvPr id="48" name="TextBox 47">
            <a:extLst>
              <a:ext uri="{FF2B5EF4-FFF2-40B4-BE49-F238E27FC236}">
                <a16:creationId xmlns:a16="http://schemas.microsoft.com/office/drawing/2014/main" id="{EFEBDCED-BC82-4B59-B245-0197464C55D1}"/>
              </a:ext>
            </a:extLst>
          </p:cNvPr>
          <p:cNvSpPr txBox="1"/>
          <p:nvPr/>
        </p:nvSpPr>
        <p:spPr>
          <a:xfrm>
            <a:off x="1631730" y="6130410"/>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s/he has</a:t>
            </a:r>
          </a:p>
        </p:txBody>
      </p:sp>
      <p:pic>
        <p:nvPicPr>
          <p:cNvPr id="49" name="Picture 48">
            <a:extLst>
              <a:ext uri="{FF2B5EF4-FFF2-40B4-BE49-F238E27FC236}">
                <a16:creationId xmlns:a16="http://schemas.microsoft.com/office/drawing/2014/main" id="{60C8804B-2650-4643-9873-44CFE0CF4706}"/>
              </a:ext>
            </a:extLst>
          </p:cNvPr>
          <p:cNvPicPr>
            <a:picLocks noChangeAspect="1"/>
          </p:cNvPicPr>
          <p:nvPr/>
        </p:nvPicPr>
        <p:blipFill>
          <a:blip r:embed="rId5"/>
          <a:stretch>
            <a:fillRect/>
          </a:stretch>
        </p:blipFill>
        <p:spPr>
          <a:xfrm>
            <a:off x="255116" y="2957953"/>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70F92EF8-3811-46CB-9E31-B3C6789513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3678" y="1316573"/>
            <a:ext cx="1186070" cy="1186070"/>
          </a:xfrm>
          <a:prstGeom prst="rect">
            <a:avLst/>
          </a:prstGeom>
        </p:spPr>
      </p:pic>
      <p:pic>
        <p:nvPicPr>
          <p:cNvPr id="51" name="Picture 50">
            <a:extLst>
              <a:ext uri="{FF2B5EF4-FFF2-40B4-BE49-F238E27FC236}">
                <a16:creationId xmlns:a16="http://schemas.microsoft.com/office/drawing/2014/main" id="{84580880-A80E-4F4C-B7C8-C9D2FD2C5B68}"/>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317150" y="4732874"/>
            <a:ext cx="1162417" cy="1101237"/>
          </a:xfrm>
          <a:prstGeom prst="rect">
            <a:avLst/>
          </a:prstGeom>
        </p:spPr>
      </p:pic>
      <p:sp>
        <p:nvSpPr>
          <p:cNvPr id="52" name="TextBox 51">
            <a:extLst>
              <a:ext uri="{FF2B5EF4-FFF2-40B4-BE49-F238E27FC236}">
                <a16:creationId xmlns:a16="http://schemas.microsoft.com/office/drawing/2014/main" id="{E9734AB8-709B-48F6-8130-90A322ACEF85}"/>
              </a:ext>
            </a:extLst>
          </p:cNvPr>
          <p:cNvSpPr txBox="1"/>
          <p:nvPr/>
        </p:nvSpPr>
        <p:spPr>
          <a:xfrm>
            <a:off x="1129237" y="5982243"/>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53" name="TextBox 52">
            <a:extLst>
              <a:ext uri="{FF2B5EF4-FFF2-40B4-BE49-F238E27FC236}">
                <a16:creationId xmlns:a16="http://schemas.microsoft.com/office/drawing/2014/main" id="{E722FB2C-8517-4250-8C73-5646319A9204}"/>
              </a:ext>
            </a:extLst>
          </p:cNvPr>
          <p:cNvSpPr txBox="1"/>
          <p:nvPr/>
        </p:nvSpPr>
        <p:spPr>
          <a:xfrm>
            <a:off x="1091374" y="362098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54" name="TextBox 53">
            <a:extLst>
              <a:ext uri="{FF2B5EF4-FFF2-40B4-BE49-F238E27FC236}">
                <a16:creationId xmlns:a16="http://schemas.microsoft.com/office/drawing/2014/main" id="{5DAB1A07-91E5-4E15-944B-8766D9D43EF1}"/>
              </a:ext>
            </a:extLst>
          </p:cNvPr>
          <p:cNvSpPr txBox="1"/>
          <p:nvPr/>
        </p:nvSpPr>
        <p:spPr>
          <a:xfrm>
            <a:off x="1120870" y="200890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55" name="TextBox 54">
            <a:extLst>
              <a:ext uri="{FF2B5EF4-FFF2-40B4-BE49-F238E27FC236}">
                <a16:creationId xmlns:a16="http://schemas.microsoft.com/office/drawing/2014/main" id="{B2A7F59B-6D77-4029-9F05-9C241F57C178}"/>
              </a:ext>
            </a:extLst>
          </p:cNvPr>
          <p:cNvSpPr txBox="1"/>
          <p:nvPr/>
        </p:nvSpPr>
        <p:spPr>
          <a:xfrm>
            <a:off x="4446245" y="6130410"/>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 sister</a:t>
            </a:r>
          </a:p>
        </p:txBody>
      </p:sp>
      <p:sp>
        <p:nvSpPr>
          <p:cNvPr id="56" name="TextBox 55">
            <a:extLst>
              <a:ext uri="{FF2B5EF4-FFF2-40B4-BE49-F238E27FC236}">
                <a16:creationId xmlns:a16="http://schemas.microsoft.com/office/drawing/2014/main" id="{8B315500-E2B5-4847-A5E6-DE88ED0F8B03}"/>
              </a:ext>
            </a:extLst>
          </p:cNvPr>
          <p:cNvSpPr txBox="1"/>
          <p:nvPr/>
        </p:nvSpPr>
        <p:spPr>
          <a:xfrm>
            <a:off x="7256979" y="6143857"/>
            <a:ext cx="316297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 male teacher</a:t>
            </a:r>
          </a:p>
        </p:txBody>
      </p:sp>
      <p:sp>
        <p:nvSpPr>
          <p:cNvPr id="57" name="TextBox 56">
            <a:extLst>
              <a:ext uri="{FF2B5EF4-FFF2-40B4-BE49-F238E27FC236}">
                <a16:creationId xmlns:a16="http://schemas.microsoft.com/office/drawing/2014/main" id="{39A368AA-618A-4D3D-ABD9-524E74DC7B06}"/>
              </a:ext>
            </a:extLst>
          </p:cNvPr>
          <p:cNvSpPr txBox="1"/>
          <p:nvPr/>
        </p:nvSpPr>
        <p:spPr>
          <a:xfrm>
            <a:off x="1629528" y="5330863"/>
            <a:ext cx="282959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 female teacher</a:t>
            </a:r>
          </a:p>
        </p:txBody>
      </p:sp>
      <p:sp>
        <p:nvSpPr>
          <p:cNvPr id="58" name="TextBox 57">
            <a:extLst>
              <a:ext uri="{FF2B5EF4-FFF2-40B4-BE49-F238E27FC236}">
                <a16:creationId xmlns:a16="http://schemas.microsoft.com/office/drawing/2014/main" id="{41895BFA-B21D-452B-9F62-FFC22CD3DFE4}"/>
              </a:ext>
            </a:extLst>
          </p:cNvPr>
          <p:cNvSpPr txBox="1"/>
          <p:nvPr/>
        </p:nvSpPr>
        <p:spPr>
          <a:xfrm>
            <a:off x="4478228" y="5344310"/>
            <a:ext cx="28580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 door</a:t>
            </a:r>
            <a:endParaRPr lang="en-GB" sz="2000" dirty="0">
              <a:solidFill>
                <a:srgbClr val="002060"/>
              </a:solidFill>
              <a:latin typeface="Century Gothic" panose="020B0502020202020204" pitchFamily="34" charset="0"/>
            </a:endParaRPr>
          </a:p>
        </p:txBody>
      </p:sp>
      <p:sp>
        <p:nvSpPr>
          <p:cNvPr id="59" name="TextBox 58">
            <a:extLst>
              <a:ext uri="{FF2B5EF4-FFF2-40B4-BE49-F238E27FC236}">
                <a16:creationId xmlns:a16="http://schemas.microsoft.com/office/drawing/2014/main" id="{87383278-898D-4FDB-A175-9F2FE65471E2}"/>
              </a:ext>
            </a:extLst>
          </p:cNvPr>
          <p:cNvSpPr txBox="1"/>
          <p:nvPr/>
        </p:nvSpPr>
        <p:spPr>
          <a:xfrm>
            <a:off x="7243533" y="5335069"/>
            <a:ext cx="317642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 drawing</a:t>
            </a:r>
          </a:p>
        </p:txBody>
      </p:sp>
      <p:sp>
        <p:nvSpPr>
          <p:cNvPr id="60" name="TextBox 59">
            <a:extLst>
              <a:ext uri="{FF2B5EF4-FFF2-40B4-BE49-F238E27FC236}">
                <a16:creationId xmlns:a16="http://schemas.microsoft.com/office/drawing/2014/main" id="{8DD38733-EF38-499D-BA75-E782CAD63F81}"/>
              </a:ext>
            </a:extLst>
          </p:cNvPr>
          <p:cNvSpPr txBox="1"/>
          <p:nvPr/>
        </p:nvSpPr>
        <p:spPr>
          <a:xfrm>
            <a:off x="1683317" y="4502043"/>
            <a:ext cx="2683752"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 dog</a:t>
            </a:r>
          </a:p>
        </p:txBody>
      </p:sp>
      <p:sp>
        <p:nvSpPr>
          <p:cNvPr id="61" name="TextBox 60">
            <a:extLst>
              <a:ext uri="{FF2B5EF4-FFF2-40B4-BE49-F238E27FC236}">
                <a16:creationId xmlns:a16="http://schemas.microsoft.com/office/drawing/2014/main" id="{76167289-8294-4FA0-9F3E-BF0D36E604FA}"/>
              </a:ext>
            </a:extLst>
          </p:cNvPr>
          <p:cNvSpPr txBox="1"/>
          <p:nvPr/>
        </p:nvSpPr>
        <p:spPr>
          <a:xfrm>
            <a:off x="4497899" y="4528936"/>
            <a:ext cx="281184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 table</a:t>
            </a:r>
          </a:p>
        </p:txBody>
      </p:sp>
      <p:sp>
        <p:nvSpPr>
          <p:cNvPr id="62" name="TextBox 61">
            <a:extLst>
              <a:ext uri="{FF2B5EF4-FFF2-40B4-BE49-F238E27FC236}">
                <a16:creationId xmlns:a16="http://schemas.microsoft.com/office/drawing/2014/main" id="{FBC57473-E3A2-435E-A055-42C4F8EE2643}"/>
              </a:ext>
            </a:extLst>
          </p:cNvPr>
          <p:cNvSpPr txBox="1"/>
          <p:nvPr/>
        </p:nvSpPr>
        <p:spPr>
          <a:xfrm>
            <a:off x="7336246" y="4499129"/>
            <a:ext cx="3395810"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I have</a:t>
            </a:r>
            <a:endParaRPr lang="en-GB" sz="2400" dirty="0">
              <a:solidFill>
                <a:srgbClr val="002060"/>
              </a:solidFill>
              <a:latin typeface="Century Gothic" panose="020B0502020202020204" pitchFamily="34" charset="0"/>
            </a:endParaRPr>
          </a:p>
        </p:txBody>
      </p:sp>
      <p:sp>
        <p:nvSpPr>
          <p:cNvPr id="63" name="TextBox 62">
            <a:extLst>
              <a:ext uri="{FF2B5EF4-FFF2-40B4-BE49-F238E27FC236}">
                <a16:creationId xmlns:a16="http://schemas.microsoft.com/office/drawing/2014/main" id="{FA16178E-0402-4BF6-B3F2-A9D713ECDA2C}"/>
              </a:ext>
            </a:extLst>
          </p:cNvPr>
          <p:cNvSpPr txBox="1"/>
          <p:nvPr/>
        </p:nvSpPr>
        <p:spPr>
          <a:xfrm>
            <a:off x="1653592" y="3730670"/>
            <a:ext cx="305293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ready (f)</a:t>
            </a:r>
          </a:p>
        </p:txBody>
      </p:sp>
      <p:sp>
        <p:nvSpPr>
          <p:cNvPr id="64" name="TextBox 63">
            <a:extLst>
              <a:ext uri="{FF2B5EF4-FFF2-40B4-BE49-F238E27FC236}">
                <a16:creationId xmlns:a16="http://schemas.microsoft.com/office/drawing/2014/main" id="{58418F5C-B43A-4423-942B-911AD170E6A3}"/>
              </a:ext>
            </a:extLst>
          </p:cNvPr>
          <p:cNvSpPr txBox="1"/>
          <p:nvPr/>
        </p:nvSpPr>
        <p:spPr>
          <a:xfrm>
            <a:off x="4446244" y="3694918"/>
            <a:ext cx="298600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comfortable (m)</a:t>
            </a:r>
          </a:p>
        </p:txBody>
      </p:sp>
      <p:sp>
        <p:nvSpPr>
          <p:cNvPr id="65" name="TextBox 64">
            <a:extLst>
              <a:ext uri="{FF2B5EF4-FFF2-40B4-BE49-F238E27FC236}">
                <a16:creationId xmlns:a16="http://schemas.microsoft.com/office/drawing/2014/main" id="{C3233C84-FF70-4599-B928-36B7AE435A89}"/>
              </a:ext>
            </a:extLst>
          </p:cNvPr>
          <p:cNvSpPr txBox="1"/>
          <p:nvPr/>
        </p:nvSpPr>
        <p:spPr>
          <a:xfrm>
            <a:off x="7261487" y="3700479"/>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England</a:t>
            </a:r>
          </a:p>
        </p:txBody>
      </p:sp>
      <p:sp>
        <p:nvSpPr>
          <p:cNvPr id="66" name="TextBox 65">
            <a:extLst>
              <a:ext uri="{FF2B5EF4-FFF2-40B4-BE49-F238E27FC236}">
                <a16:creationId xmlns:a16="http://schemas.microsoft.com/office/drawing/2014/main" id="{A8861461-4CFE-4483-A6E9-86D0F6B03705}"/>
              </a:ext>
            </a:extLst>
          </p:cNvPr>
          <p:cNvSpPr txBox="1"/>
          <p:nvPr/>
        </p:nvSpPr>
        <p:spPr>
          <a:xfrm>
            <a:off x="1700835" y="2916705"/>
            <a:ext cx="266623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Spain</a:t>
            </a:r>
          </a:p>
        </p:txBody>
      </p:sp>
      <p:sp>
        <p:nvSpPr>
          <p:cNvPr id="67" name="TextBox 66">
            <a:extLst>
              <a:ext uri="{FF2B5EF4-FFF2-40B4-BE49-F238E27FC236}">
                <a16:creationId xmlns:a16="http://schemas.microsoft.com/office/drawing/2014/main" id="{55F70AD6-29C0-4F2C-857D-0A521A6D66A1}"/>
              </a:ext>
            </a:extLst>
          </p:cNvPr>
          <p:cNvSpPr txBox="1"/>
          <p:nvPr/>
        </p:nvSpPr>
        <p:spPr>
          <a:xfrm>
            <a:off x="4446244" y="2897944"/>
            <a:ext cx="247578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you are (trait)</a:t>
            </a:r>
          </a:p>
        </p:txBody>
      </p:sp>
      <p:sp>
        <p:nvSpPr>
          <p:cNvPr id="68" name="TextBox 67">
            <a:extLst>
              <a:ext uri="{FF2B5EF4-FFF2-40B4-BE49-F238E27FC236}">
                <a16:creationId xmlns:a16="http://schemas.microsoft.com/office/drawing/2014/main" id="{DD928161-E94E-4EB1-8FEE-20C90FBC56F1}"/>
              </a:ext>
            </a:extLst>
          </p:cNvPr>
          <p:cNvSpPr txBox="1"/>
          <p:nvPr/>
        </p:nvSpPr>
        <p:spPr>
          <a:xfrm>
            <a:off x="7325890" y="2895159"/>
            <a:ext cx="310521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from</a:t>
            </a:r>
          </a:p>
        </p:txBody>
      </p:sp>
      <p:sp>
        <p:nvSpPr>
          <p:cNvPr id="69" name="TextBox 68">
            <a:extLst>
              <a:ext uri="{FF2B5EF4-FFF2-40B4-BE49-F238E27FC236}">
                <a16:creationId xmlns:a16="http://schemas.microsoft.com/office/drawing/2014/main" id="{56DBEF87-D4F2-43C9-8141-8F055EECADD4}"/>
              </a:ext>
            </a:extLst>
          </p:cNvPr>
          <p:cNvSpPr txBox="1"/>
          <p:nvPr/>
        </p:nvSpPr>
        <p:spPr>
          <a:xfrm>
            <a:off x="1677657" y="2075690"/>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here</a:t>
            </a:r>
          </a:p>
        </p:txBody>
      </p:sp>
      <p:sp>
        <p:nvSpPr>
          <p:cNvPr id="70" name="TextBox 69">
            <a:extLst>
              <a:ext uri="{FF2B5EF4-FFF2-40B4-BE49-F238E27FC236}">
                <a16:creationId xmlns:a16="http://schemas.microsoft.com/office/drawing/2014/main" id="{5127D2B7-769C-489F-B9C0-0F47DDDA2AF8}"/>
              </a:ext>
            </a:extLst>
          </p:cNvPr>
          <p:cNvSpPr txBox="1"/>
          <p:nvPr/>
        </p:nvSpPr>
        <p:spPr>
          <a:xfrm>
            <a:off x="4463413" y="2102140"/>
            <a:ext cx="295432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 be, being </a:t>
            </a:r>
            <a:r>
              <a:rPr lang="en-GB" sz="2000" dirty="0">
                <a:solidFill>
                  <a:srgbClr val="002060"/>
                </a:solidFill>
                <a:latin typeface="Century Gothic" panose="020B0502020202020204" pitchFamily="34" charset="0"/>
              </a:rPr>
              <a:t>(state)</a:t>
            </a:r>
            <a:endParaRPr lang="en-GB" sz="2400" dirty="0">
              <a:solidFill>
                <a:srgbClr val="002060"/>
              </a:solidFill>
              <a:latin typeface="Century Gothic" panose="020B0502020202020204" pitchFamily="34" charset="0"/>
            </a:endParaRPr>
          </a:p>
        </p:txBody>
      </p:sp>
      <p:sp>
        <p:nvSpPr>
          <p:cNvPr id="71" name="TextBox 70">
            <a:extLst>
              <a:ext uri="{FF2B5EF4-FFF2-40B4-BE49-F238E27FC236}">
                <a16:creationId xmlns:a16="http://schemas.microsoft.com/office/drawing/2014/main" id="{7A46FF6A-A09D-4670-B5AF-5C3070408AB2}"/>
              </a:ext>
            </a:extLst>
          </p:cNvPr>
          <p:cNvSpPr txBox="1"/>
          <p:nvPr/>
        </p:nvSpPr>
        <p:spPr>
          <a:xfrm>
            <a:off x="7309747" y="2094268"/>
            <a:ext cx="364292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there</a:t>
            </a:r>
          </a:p>
        </p:txBody>
      </p:sp>
      <p:sp>
        <p:nvSpPr>
          <p:cNvPr id="72" name="TextBox 71">
            <a:extLst>
              <a:ext uri="{FF2B5EF4-FFF2-40B4-BE49-F238E27FC236}">
                <a16:creationId xmlns:a16="http://schemas.microsoft.com/office/drawing/2014/main" id="{1D4A8D16-FCC6-43EE-AF2E-C57A2F0F2069}"/>
              </a:ext>
            </a:extLst>
          </p:cNvPr>
          <p:cNvSpPr txBox="1"/>
          <p:nvPr/>
        </p:nvSpPr>
        <p:spPr>
          <a:xfrm>
            <a:off x="1677656" y="1286662"/>
            <a:ext cx="259997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hello</a:t>
            </a:r>
          </a:p>
        </p:txBody>
      </p:sp>
      <p:sp>
        <p:nvSpPr>
          <p:cNvPr id="73" name="TextBox 72">
            <a:extLst>
              <a:ext uri="{FF2B5EF4-FFF2-40B4-BE49-F238E27FC236}">
                <a16:creationId xmlns:a16="http://schemas.microsoft.com/office/drawing/2014/main" id="{2DD5474E-7DA4-4EF6-83E7-22A5425633E8}"/>
              </a:ext>
            </a:extLst>
          </p:cNvPr>
          <p:cNvSpPr txBox="1"/>
          <p:nvPr/>
        </p:nvSpPr>
        <p:spPr>
          <a:xfrm>
            <a:off x="4459121" y="1290052"/>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 am (state)</a:t>
            </a:r>
          </a:p>
        </p:txBody>
      </p:sp>
      <p:sp>
        <p:nvSpPr>
          <p:cNvPr id="74" name="TextBox 73">
            <a:extLst>
              <a:ext uri="{FF2B5EF4-FFF2-40B4-BE49-F238E27FC236}">
                <a16:creationId xmlns:a16="http://schemas.microsoft.com/office/drawing/2014/main" id="{4804BC3F-0A96-4243-B7B7-F66FE2556AA1}"/>
              </a:ext>
            </a:extLst>
          </p:cNvPr>
          <p:cNvSpPr txBox="1"/>
          <p:nvPr/>
        </p:nvSpPr>
        <p:spPr>
          <a:xfrm>
            <a:off x="7252617" y="1310005"/>
            <a:ext cx="259997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present</a:t>
            </a:r>
          </a:p>
        </p:txBody>
      </p:sp>
    </p:spTree>
    <p:extLst>
      <p:ext uri="{BB962C8B-B14F-4D97-AF65-F5344CB8AC3E}">
        <p14:creationId xmlns:p14="http://schemas.microsoft.com/office/powerpoint/2010/main" val="3275586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21" descr="background rectangle"/>
          <p:cNvSpPr/>
          <p:nvPr/>
        </p:nvSpPr>
        <p:spPr>
          <a:xfrm>
            <a:off x="0" y="0"/>
            <a:ext cx="4350984" cy="6858000"/>
          </a:xfrm>
          <a:prstGeom prst="rect">
            <a:avLst/>
          </a:prstGeom>
          <a:solidFill>
            <a:srgbClr val="FADD2E"/>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421" name="Google Shape;421;p21"/>
          <p:cNvSpPr/>
          <p:nvPr/>
        </p:nvSpPr>
        <p:spPr>
          <a:xfrm>
            <a:off x="6179286" y="5268768"/>
            <a:ext cx="595511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FADD2E"/>
                </a:solidFill>
                <a:effectLst/>
                <a:uLnTx/>
                <a:uFillTx/>
                <a:latin typeface="Modern Love" panose="04090805081005020601" pitchFamily="82" charset="0"/>
                <a:ea typeface="Arial"/>
                <a:cs typeface="Arial"/>
                <a:sym typeface="Arial"/>
              </a:rPr>
              <a:t>amarillo</a:t>
            </a:r>
            <a:endParaRPr kumimoji="0" sz="1400" b="0" i="0" u="none" strike="noStrike" kern="0" cap="none" spc="0" normalizeH="0" baseline="0" noProof="0" dirty="0">
              <a:ln>
                <a:noFill/>
              </a:ln>
              <a:solidFill>
                <a:srgbClr val="FADD2E"/>
              </a:solidFill>
              <a:effectLst/>
              <a:uLnTx/>
              <a:uFillTx/>
              <a:latin typeface="Modern Love" panose="04090805081005020601" pitchFamily="82" charset="0"/>
              <a:cs typeface="Arial"/>
              <a:sym typeface="Arial"/>
            </a:endParaRPr>
          </a:p>
        </p:txBody>
      </p:sp>
      <p:sp>
        <p:nvSpPr>
          <p:cNvPr id="6" name="Rectangle: Rounded Corners 5">
            <a:extLst>
              <a:ext uri="{FF2B5EF4-FFF2-40B4-BE49-F238E27FC236}">
                <a16:creationId xmlns:a16="http://schemas.microsoft.com/office/drawing/2014/main" id="{4C756728-9667-4D58-81FF-9FCD224D6E30}"/>
              </a:ext>
            </a:extLst>
          </p:cNvPr>
          <p:cNvSpPr/>
          <p:nvPr/>
        </p:nvSpPr>
        <p:spPr>
          <a:xfrm>
            <a:off x="732087" y="120934"/>
            <a:ext cx="521370" cy="478471"/>
          </a:xfrm>
          <a:prstGeom prst="roundRect">
            <a:avLst/>
          </a:prstGeom>
          <a:solidFill>
            <a:srgbClr val="FADD2E"/>
          </a:solidFill>
          <a:ln>
            <a:solidFill>
              <a:srgbClr val="FAD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Title 1">
            <a:extLst>
              <a:ext uri="{FF2B5EF4-FFF2-40B4-BE49-F238E27FC236}">
                <a16:creationId xmlns:a16="http://schemas.microsoft.com/office/drawing/2014/main" id="{E9D5A323-002E-4916-B3F0-F378F5D7B804}"/>
              </a:ext>
            </a:extLst>
          </p:cNvPr>
          <p:cNvSpPr>
            <a:spLocks noGrp="1"/>
          </p:cNvSpPr>
          <p:nvPr>
            <p:ph type="title"/>
          </p:nvPr>
        </p:nvSpPr>
        <p:spPr>
          <a:xfrm rot="20594403">
            <a:off x="1" y="3045257"/>
            <a:ext cx="4350983" cy="1325563"/>
          </a:xfrm>
        </p:spPr>
        <p:txBody>
          <a:bodyPr>
            <a:normAutofit/>
          </a:bodyPr>
          <a:lstStyle/>
          <a:p>
            <a:pPr algn="ctr"/>
            <a:r>
              <a:rPr lang="en-GB" sz="8800" b="1" dirty="0">
                <a:solidFill>
                  <a:schemeClr val="tx2">
                    <a:lumMod val="25000"/>
                  </a:schemeClr>
                </a:solidFill>
                <a:latin typeface="Segoe Print" panose="02000600000000000000" pitchFamily="2" charset="0"/>
                <a:ea typeface="Arial"/>
                <a:cs typeface="Arial"/>
                <a:sym typeface="Arial"/>
              </a:rPr>
              <a:t>¡</a:t>
            </a:r>
            <a:r>
              <a:rPr lang="en-GB" sz="8800" b="1" dirty="0" err="1">
                <a:solidFill>
                  <a:schemeClr val="tx2">
                    <a:lumMod val="25000"/>
                  </a:schemeClr>
                </a:solidFill>
                <a:latin typeface="Segoe Print" panose="02000600000000000000" pitchFamily="2" charset="0"/>
                <a:ea typeface="Arial"/>
                <a:cs typeface="Arial"/>
                <a:sym typeface="Arial"/>
              </a:rPr>
              <a:t>adiós</a:t>
            </a:r>
            <a:r>
              <a:rPr lang="en-GB" sz="8800" b="1" dirty="0">
                <a:solidFill>
                  <a:schemeClr val="tx2">
                    <a:lumMod val="25000"/>
                  </a:schemeClr>
                </a:solidFill>
                <a:latin typeface="Segoe Print" panose="02000600000000000000" pitchFamily="2" charset="0"/>
                <a:ea typeface="Arial"/>
                <a:cs typeface="Arial"/>
                <a:sym typeface="Arial"/>
              </a:rPr>
              <a:t>!</a:t>
            </a:r>
            <a:endParaRPr lang="en-GB" sz="8800" dirty="0">
              <a:solidFill>
                <a:schemeClr val="tx2">
                  <a:lumMod val="25000"/>
                </a:schemeClr>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Brain, Idea, Think, Creativity">
            <a:extLst>
              <a:ext uri="{FF2B5EF4-FFF2-40B4-BE49-F238E27FC236}">
                <a16:creationId xmlns:a16="http://schemas.microsoft.com/office/drawing/2014/main" id="{E65167BB-147F-4676-A323-8C013F395A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72269" y="154069"/>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0249059F-224C-4D56-870F-7E72075091DA}"/>
              </a:ext>
            </a:extLst>
          </p:cNvPr>
          <p:cNvSpPr>
            <a:spLocks noGrp="1"/>
          </p:cNvSpPr>
          <p:nvPr>
            <p:ph type="title"/>
          </p:nvPr>
        </p:nvSpPr>
        <p:spPr>
          <a:xfrm>
            <a:off x="10431110" y="1333754"/>
            <a:ext cx="1698356" cy="403881"/>
          </a:xfrm>
          <a:solidFill>
            <a:schemeClr val="bg1"/>
          </a:solidFill>
        </p:spPr>
        <p:txBody>
          <a:bodyPr>
            <a:noAutofit/>
          </a:bodyPr>
          <a:lstStyle/>
          <a:p>
            <a:pPr algn="ctr"/>
            <a:r>
              <a:rPr lang="en-GB" sz="2000" b="1" dirty="0">
                <a:solidFill>
                  <a:schemeClr val="bg1"/>
                </a:solidFill>
                <a:latin typeface="Century Gothic" panose="020B0502020202020204" pitchFamily="34" charset="0"/>
              </a:rPr>
              <a:t>Handout </a:t>
            </a:r>
          </a:p>
        </p:txBody>
      </p:sp>
      <p:sp>
        <p:nvSpPr>
          <p:cNvPr id="47" name="TextBox 46">
            <a:extLst>
              <a:ext uri="{FF2B5EF4-FFF2-40B4-BE49-F238E27FC236}">
                <a16:creationId xmlns:a16="http://schemas.microsoft.com/office/drawing/2014/main" id="{AA07BB62-4416-49FF-BCF8-4A2D2B6BFA17}"/>
              </a:ext>
            </a:extLst>
          </p:cNvPr>
          <p:cNvSpPr txBox="1"/>
          <p:nvPr/>
        </p:nvSpPr>
        <p:spPr>
          <a:xfrm>
            <a:off x="91005" y="239536"/>
            <a:ext cx="8707833"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Escribe </a:t>
            </a:r>
            <a:r>
              <a:rPr lang="en-GB" sz="2800" b="1" dirty="0" err="1">
                <a:solidFill>
                  <a:srgbClr val="002060"/>
                </a:solidFill>
                <a:latin typeface="Century Gothic" panose="020B0502020202020204" pitchFamily="34" charset="0"/>
              </a:rPr>
              <a:t>en</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inglés</a:t>
            </a:r>
            <a:r>
              <a:rPr lang="en-GB" sz="2800" b="1" dirty="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Can you get at least 15 points?</a:t>
            </a:r>
          </a:p>
        </p:txBody>
      </p:sp>
      <p:sp>
        <p:nvSpPr>
          <p:cNvPr id="33" name="Title 1">
            <a:extLst>
              <a:ext uri="{FF2B5EF4-FFF2-40B4-BE49-F238E27FC236}">
                <a16:creationId xmlns:a16="http://schemas.microsoft.com/office/drawing/2014/main" id="{D80080ED-AB39-F705-77E9-C69D54E0574A}"/>
              </a:ext>
            </a:extLst>
          </p:cNvPr>
          <p:cNvSpPr txBox="1">
            <a:spLocks/>
          </p:cNvSpPr>
          <p:nvPr/>
        </p:nvSpPr>
        <p:spPr>
          <a:xfrm>
            <a:off x="10431110" y="1316573"/>
            <a:ext cx="1698356" cy="403881"/>
          </a:xfrm>
          <a:prstGeom prst="rect">
            <a:avLst/>
          </a:prstGeom>
          <a:solidFill>
            <a:srgbClr val="00B0F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graphicFrame>
        <p:nvGraphicFramePr>
          <p:cNvPr id="13" name="Table 4">
            <a:extLst>
              <a:ext uri="{FF2B5EF4-FFF2-40B4-BE49-F238E27FC236}">
                <a16:creationId xmlns:a16="http://schemas.microsoft.com/office/drawing/2014/main" id="{90528273-868B-48C3-9063-BC587FC5092B}"/>
              </a:ext>
            </a:extLst>
          </p:cNvPr>
          <p:cNvGraphicFramePr>
            <a:graphicFrameLocks noGrp="1"/>
          </p:cNvGraphicFramePr>
          <p:nvPr>
            <p:extLst>
              <p:ext uri="{D42A27DB-BD31-4B8C-83A1-F6EECF244321}">
                <p14:modId xmlns:p14="http://schemas.microsoft.com/office/powerpoint/2010/main" val="2776721136"/>
              </p:ext>
            </p:extLst>
          </p:nvPr>
        </p:nvGraphicFramePr>
        <p:xfrm>
          <a:off x="194293" y="914499"/>
          <a:ext cx="10045214" cy="5636554"/>
        </p:xfrm>
        <a:graphic>
          <a:graphicData uri="http://schemas.openxmlformats.org/drawingml/2006/table">
            <a:tbl>
              <a:tblPr firstRow="1" bandRow="1">
                <a:tableStyleId>{5940675A-B579-460E-94D1-54222C63F5DA}</a:tableStyleId>
              </a:tblPr>
              <a:tblGrid>
                <a:gridCol w="1469875">
                  <a:extLst>
                    <a:ext uri="{9D8B030D-6E8A-4147-A177-3AD203B41FA5}">
                      <a16:colId xmlns:a16="http://schemas.microsoft.com/office/drawing/2014/main" val="1203737284"/>
                    </a:ext>
                  </a:extLst>
                </a:gridCol>
                <a:gridCol w="2811879">
                  <a:extLst>
                    <a:ext uri="{9D8B030D-6E8A-4147-A177-3AD203B41FA5}">
                      <a16:colId xmlns:a16="http://schemas.microsoft.com/office/drawing/2014/main" val="1810222861"/>
                    </a:ext>
                  </a:extLst>
                </a:gridCol>
                <a:gridCol w="2813476">
                  <a:extLst>
                    <a:ext uri="{9D8B030D-6E8A-4147-A177-3AD203B41FA5}">
                      <a16:colId xmlns:a16="http://schemas.microsoft.com/office/drawing/2014/main" val="274413866"/>
                    </a:ext>
                  </a:extLst>
                </a:gridCol>
                <a:gridCol w="2949984">
                  <a:extLst>
                    <a:ext uri="{9D8B030D-6E8A-4147-A177-3AD203B41FA5}">
                      <a16:colId xmlns:a16="http://schemas.microsoft.com/office/drawing/2014/main" val="2706468897"/>
                    </a:ext>
                  </a:extLst>
                </a:gridCol>
              </a:tblGrid>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hola</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estoy</a:t>
                      </a:r>
                    </a:p>
                  </a:txBody>
                  <a:tcPr/>
                </a:tc>
                <a:tc>
                  <a:txBody>
                    <a:bodyPr/>
                    <a:lstStyle/>
                    <a:p>
                      <a:r>
                        <a:rPr lang="en-GB" sz="2800" b="1" dirty="0">
                          <a:solidFill>
                            <a:srgbClr val="002060"/>
                          </a:solidFill>
                          <a:latin typeface="Century Gothic" panose="020B0502020202020204" pitchFamily="34" charset="0"/>
                        </a:rPr>
                        <a:t>presente</a:t>
                      </a:r>
                    </a:p>
                  </a:txBody>
                  <a:tcPr/>
                </a:tc>
                <a:extLst>
                  <a:ext uri="{0D108BD9-81ED-4DB2-BD59-A6C34878D82A}">
                    <a16:rowId xmlns:a16="http://schemas.microsoft.com/office/drawing/2014/main" val="1256656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aquí</a:t>
                      </a:r>
                    </a:p>
                  </a:txBody>
                  <a:tcPr/>
                </a:tc>
                <a:tc>
                  <a:txBody>
                    <a:bodyPr/>
                    <a:lstStyle/>
                    <a:p>
                      <a:r>
                        <a:rPr lang="en-GB" sz="2800" b="1" dirty="0">
                          <a:solidFill>
                            <a:srgbClr val="002060"/>
                          </a:solidFill>
                          <a:latin typeface="Century Gothic" panose="020B0502020202020204" pitchFamily="34" charset="0"/>
                        </a:rPr>
                        <a:t>estar</a:t>
                      </a:r>
                    </a:p>
                  </a:txBody>
                  <a:tcPr/>
                </a:tc>
                <a:tc>
                  <a:txBody>
                    <a:bodyPr/>
                    <a:lstStyle/>
                    <a:p>
                      <a:r>
                        <a:rPr lang="en-GB" sz="2800" b="1" dirty="0" err="1">
                          <a:solidFill>
                            <a:srgbClr val="002060"/>
                          </a:solidFill>
                          <a:latin typeface="Century Gothic" panose="020B0502020202020204" pitchFamily="34" charset="0"/>
                        </a:rPr>
                        <a:t>allí</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España</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eres</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de</a:t>
                      </a:r>
                    </a:p>
                  </a:txBody>
                  <a:tcPr/>
                </a:tc>
                <a:extLst>
                  <a:ext uri="{0D108BD9-81ED-4DB2-BD59-A6C34878D82A}">
                    <a16:rowId xmlns:a16="http://schemas.microsoft.com/office/drawing/2014/main" val="760878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preparada</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cómodo</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Inglaterra</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805222">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un </a:t>
                      </a:r>
                      <a:r>
                        <a:rPr lang="en-GB" sz="2800" b="1" dirty="0" err="1">
                          <a:solidFill>
                            <a:srgbClr val="002060"/>
                          </a:solidFill>
                          <a:latin typeface="Century Gothic" panose="020B0502020202020204" pitchFamily="34" charset="0"/>
                        </a:rPr>
                        <a:t>perro</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una mesa</a:t>
                      </a:r>
                    </a:p>
                  </a:txBody>
                  <a:tcPr/>
                </a:tc>
                <a:tc>
                  <a:txBody>
                    <a:bodyPr/>
                    <a:lstStyle/>
                    <a:p>
                      <a:r>
                        <a:rPr lang="en-GB" sz="2800" b="1" dirty="0" err="1">
                          <a:solidFill>
                            <a:srgbClr val="002060"/>
                          </a:solidFill>
                          <a:latin typeface="Century Gothic" panose="020B0502020202020204" pitchFamily="34" charset="0"/>
                        </a:rPr>
                        <a:t>tengo</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903794855"/>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una </a:t>
                      </a:r>
                      <a:r>
                        <a:rPr lang="en-GB" sz="2800" b="1" dirty="0" err="1">
                          <a:solidFill>
                            <a:srgbClr val="002060"/>
                          </a:solidFill>
                          <a:latin typeface="Century Gothic" panose="020B0502020202020204" pitchFamily="34" charset="0"/>
                        </a:rPr>
                        <a:t>profesora</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una </a:t>
                      </a:r>
                      <a:r>
                        <a:rPr lang="en-GB" sz="2800" b="1" dirty="0" err="1">
                          <a:solidFill>
                            <a:srgbClr val="002060"/>
                          </a:solidFill>
                          <a:latin typeface="Century Gothic" panose="020B0502020202020204" pitchFamily="34" charset="0"/>
                        </a:rPr>
                        <a:t>puerta</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un </a:t>
                      </a:r>
                      <a:r>
                        <a:rPr lang="en-GB" sz="2800" b="1" dirty="0" err="1">
                          <a:solidFill>
                            <a:srgbClr val="002060"/>
                          </a:solidFill>
                          <a:latin typeface="Century Gothic" panose="020B0502020202020204" pitchFamily="34" charset="0"/>
                        </a:rPr>
                        <a:t>dibujo</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tiene</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una </a:t>
                      </a:r>
                      <a:r>
                        <a:rPr lang="en-GB" sz="2800" b="1" dirty="0" err="1">
                          <a:solidFill>
                            <a:srgbClr val="002060"/>
                          </a:solidFill>
                          <a:latin typeface="Century Gothic" panose="020B0502020202020204" pitchFamily="34" charset="0"/>
                        </a:rPr>
                        <a:t>hermana</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un </a:t>
                      </a:r>
                      <a:r>
                        <a:rPr lang="en-GB" sz="2800" b="1" dirty="0" err="1">
                          <a:solidFill>
                            <a:srgbClr val="002060"/>
                          </a:solidFill>
                          <a:latin typeface="Century Gothic" panose="020B0502020202020204" pitchFamily="34" charset="0"/>
                        </a:rPr>
                        <a:t>profesor</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15" name="Picture 14">
            <a:extLst>
              <a:ext uri="{FF2B5EF4-FFF2-40B4-BE49-F238E27FC236}">
                <a16:creationId xmlns:a16="http://schemas.microsoft.com/office/drawing/2014/main" id="{EAA8D2D7-EA5A-44CD-9FC7-FFD1F61E8F87}"/>
              </a:ext>
            </a:extLst>
          </p:cNvPr>
          <p:cNvPicPr>
            <a:picLocks noChangeAspect="1"/>
          </p:cNvPicPr>
          <p:nvPr/>
        </p:nvPicPr>
        <p:blipFill>
          <a:blip r:embed="rId4"/>
          <a:stretch>
            <a:fillRect/>
          </a:stretch>
        </p:blipFill>
        <p:spPr>
          <a:xfrm>
            <a:off x="255116" y="2957953"/>
            <a:ext cx="1186070" cy="1080360"/>
          </a:xfrm>
          <a:prstGeom prst="rect">
            <a:avLst/>
          </a:prstGeom>
        </p:spPr>
      </p:pic>
      <p:pic>
        <p:nvPicPr>
          <p:cNvPr id="16" name="Picture 15" descr="Icon&#10;&#10;Description automatically generated">
            <a:extLst>
              <a:ext uri="{FF2B5EF4-FFF2-40B4-BE49-F238E27FC236}">
                <a16:creationId xmlns:a16="http://schemas.microsoft.com/office/drawing/2014/main" id="{61BF40ED-E11A-4147-8908-E5E8EE62A8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678" y="1316573"/>
            <a:ext cx="1186070" cy="1186070"/>
          </a:xfrm>
          <a:prstGeom prst="rect">
            <a:avLst/>
          </a:prstGeom>
        </p:spPr>
      </p:pic>
      <p:pic>
        <p:nvPicPr>
          <p:cNvPr id="17" name="Picture 16">
            <a:extLst>
              <a:ext uri="{FF2B5EF4-FFF2-40B4-BE49-F238E27FC236}">
                <a16:creationId xmlns:a16="http://schemas.microsoft.com/office/drawing/2014/main" id="{565400D1-DAB5-4498-875D-2C835EF13C5D}"/>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17150" y="4732874"/>
            <a:ext cx="1162417" cy="1101237"/>
          </a:xfrm>
          <a:prstGeom prst="rect">
            <a:avLst/>
          </a:prstGeom>
        </p:spPr>
      </p:pic>
      <p:sp>
        <p:nvSpPr>
          <p:cNvPr id="19" name="TextBox 18">
            <a:extLst>
              <a:ext uri="{FF2B5EF4-FFF2-40B4-BE49-F238E27FC236}">
                <a16:creationId xmlns:a16="http://schemas.microsoft.com/office/drawing/2014/main" id="{9A82C28E-060D-4C8E-8FE5-73DD092EB2DE}"/>
              </a:ext>
            </a:extLst>
          </p:cNvPr>
          <p:cNvSpPr txBox="1"/>
          <p:nvPr/>
        </p:nvSpPr>
        <p:spPr>
          <a:xfrm>
            <a:off x="1129237" y="5982243"/>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20" name="TextBox 19">
            <a:extLst>
              <a:ext uri="{FF2B5EF4-FFF2-40B4-BE49-F238E27FC236}">
                <a16:creationId xmlns:a16="http://schemas.microsoft.com/office/drawing/2014/main" id="{80A79A45-317A-4A02-A10F-CC20DD72D4E7}"/>
              </a:ext>
            </a:extLst>
          </p:cNvPr>
          <p:cNvSpPr txBox="1"/>
          <p:nvPr/>
        </p:nvSpPr>
        <p:spPr>
          <a:xfrm>
            <a:off x="1091374" y="362098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21" name="TextBox 20">
            <a:extLst>
              <a:ext uri="{FF2B5EF4-FFF2-40B4-BE49-F238E27FC236}">
                <a16:creationId xmlns:a16="http://schemas.microsoft.com/office/drawing/2014/main" id="{80041F41-D67F-4828-8B27-8A7327E4B1D1}"/>
              </a:ext>
            </a:extLst>
          </p:cNvPr>
          <p:cNvSpPr txBox="1"/>
          <p:nvPr/>
        </p:nvSpPr>
        <p:spPr>
          <a:xfrm>
            <a:off x="1120870" y="200890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Tree>
    <p:extLst>
      <p:ext uri="{BB962C8B-B14F-4D97-AF65-F5344CB8AC3E}">
        <p14:creationId xmlns:p14="http://schemas.microsoft.com/office/powerpoint/2010/main" val="35460865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724400" cy="6858000"/>
          </a:xfrm>
          <a:prstGeom prst="rect">
            <a:avLst/>
          </a:prstGeom>
          <a:solidFill>
            <a:srgbClr val="FADD2E"/>
          </a:solidFill>
          <a:ln>
            <a:solidFill>
              <a:srgbClr val="FADD2E"/>
            </a:solid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ADD2E"/>
              </a:solidFill>
              <a:effectLst/>
              <a:uLnTx/>
              <a:uFillTx/>
              <a:latin typeface="Century Gothic"/>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815026" y="552773"/>
            <a:ext cx="4953631" cy="4247588"/>
          </a:xfrm>
          <a:prstGeom prst="rect">
            <a:avLst/>
          </a:prstGeom>
          <a:noFill/>
          <a:ln>
            <a:noFill/>
          </a:ln>
        </p:spPr>
      </p:pic>
      <p:sp>
        <p:nvSpPr>
          <p:cNvPr id="100" name="Google Shape;100;p2"/>
          <p:cNvSpPr/>
          <p:nvPr/>
        </p:nvSpPr>
        <p:spPr>
          <a:xfrm>
            <a:off x="6368181" y="4552388"/>
            <a:ext cx="5645628"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FADD2E"/>
                </a:solidFill>
                <a:effectLst/>
                <a:uLnTx/>
                <a:uFillTx/>
                <a:latin typeface="Modern Love" panose="04090805081005020601" pitchFamily="82" charset="0"/>
                <a:cs typeface="Arial"/>
                <a:sym typeface="Arial"/>
              </a:rPr>
              <a:t>amarillo</a:t>
            </a:r>
            <a:endParaRPr kumimoji="0" sz="1400" b="0" i="0" u="none" strike="noStrike" kern="0" cap="none" spc="0" normalizeH="0" baseline="0" noProof="0" dirty="0">
              <a:ln>
                <a:noFill/>
              </a:ln>
              <a:solidFill>
                <a:srgbClr val="FADD2E"/>
              </a:solidFill>
              <a:effectLst/>
              <a:uLnTx/>
              <a:uFillTx/>
              <a:latin typeface="Modern Love" panose="04090805081005020601" pitchFamily="82" charset="0"/>
              <a:cs typeface="Arial"/>
              <a:sym typeface="Arial"/>
            </a:endParaRPr>
          </a:p>
        </p:txBody>
      </p:sp>
      <p:sp>
        <p:nvSpPr>
          <p:cNvPr id="101" name="Google Shape;101;p2"/>
          <p:cNvSpPr txBox="1"/>
          <p:nvPr/>
        </p:nvSpPr>
        <p:spPr>
          <a:xfrm>
            <a:off x="0" y="4977302"/>
            <a:ext cx="5209953" cy="1815841"/>
          </a:xfrm>
          <a:prstGeom prst="rect">
            <a:avLst/>
          </a:prstGeom>
          <a:noFill/>
          <a:ln>
            <a:noFill/>
          </a:ln>
        </p:spPr>
        <p:txBody>
          <a:bodyPr spcFirstLastPara="1" wrap="square" lIns="91425" tIns="45700" rIns="91425" bIns="45700" anchor="t" anchorCtr="0">
            <a:spAutoFit/>
          </a:bodyPr>
          <a:lstStyle/>
          <a:p>
            <a:pPr marR="0" lvl="0" algn="l" rtl="0">
              <a:lnSpc>
                <a:spcPct val="100000"/>
              </a:lnSpc>
              <a:spcBef>
                <a:spcPts val="0"/>
              </a:spcBef>
              <a:spcAft>
                <a:spcPts val="0"/>
              </a:spcAft>
              <a:buClr>
                <a:srgbClr val="FFFFFF"/>
              </a:buClr>
              <a:buSzPts val="2800"/>
            </a:pPr>
            <a:r>
              <a:rPr lang="en-GB" sz="2800" b="1" dirty="0">
                <a:solidFill>
                  <a:schemeClr val="tx1">
                    <a:lumMod val="75000"/>
                    <a:lumOff val="25000"/>
                  </a:schemeClr>
                </a:solidFill>
                <a:latin typeface="Century Gothic"/>
                <a:ea typeface="Century Gothic"/>
                <a:cs typeface="Century Gothic"/>
                <a:sym typeface="Century Gothic"/>
              </a:rPr>
              <a:t>- </a:t>
            </a:r>
            <a:r>
              <a:rPr lang="en-GB" sz="2800" b="1" dirty="0" err="1">
                <a:solidFill>
                  <a:schemeClr val="tx1">
                    <a:lumMod val="75000"/>
                    <a:lumOff val="25000"/>
                  </a:schemeClr>
                </a:solidFill>
                <a:latin typeface="Century Gothic"/>
                <a:ea typeface="Century Gothic"/>
                <a:cs typeface="Century Gothic"/>
                <a:sym typeface="Century Gothic"/>
              </a:rPr>
              <a:t>tener</a:t>
            </a:r>
            <a:r>
              <a:rPr lang="en-GB" sz="2800" b="1" dirty="0">
                <a:solidFill>
                  <a:schemeClr val="tx1">
                    <a:lumMod val="75000"/>
                    <a:lumOff val="25000"/>
                  </a:schemeClr>
                </a:solidFill>
                <a:latin typeface="Century Gothic"/>
                <a:ea typeface="Century Gothic"/>
                <a:cs typeface="Century Gothic"/>
                <a:sym typeface="Century Gothic"/>
              </a:rPr>
              <a:t>’: 1</a:t>
            </a:r>
            <a:r>
              <a:rPr lang="en-GB" sz="2800" b="1" baseline="30000" dirty="0">
                <a:solidFill>
                  <a:schemeClr val="tx1">
                    <a:lumMod val="75000"/>
                    <a:lumOff val="25000"/>
                  </a:schemeClr>
                </a:solidFill>
                <a:latin typeface="Century Gothic"/>
                <a:ea typeface="Century Gothic"/>
                <a:cs typeface="Century Gothic"/>
                <a:sym typeface="Century Gothic"/>
              </a:rPr>
              <a:t>st</a:t>
            </a:r>
            <a:r>
              <a:rPr lang="en-GB" sz="2800" b="1" dirty="0">
                <a:solidFill>
                  <a:schemeClr val="tx1">
                    <a:lumMod val="75000"/>
                    <a:lumOff val="25000"/>
                  </a:schemeClr>
                </a:solidFill>
                <a:latin typeface="Century Gothic"/>
                <a:ea typeface="Century Gothic"/>
                <a:cs typeface="Century Gothic"/>
                <a:sym typeface="Century Gothic"/>
              </a:rPr>
              <a:t> &amp; 3</a:t>
            </a:r>
            <a:r>
              <a:rPr lang="en-GB" sz="2800" b="1" baseline="30000" dirty="0">
                <a:solidFill>
                  <a:schemeClr val="tx1">
                    <a:lumMod val="75000"/>
                    <a:lumOff val="25000"/>
                  </a:schemeClr>
                </a:solidFill>
                <a:latin typeface="Century Gothic"/>
                <a:ea typeface="Century Gothic"/>
                <a:cs typeface="Century Gothic"/>
                <a:sym typeface="Century Gothic"/>
              </a:rPr>
              <a:t>rd</a:t>
            </a:r>
            <a:r>
              <a:rPr lang="en-GB" sz="2800" b="1" dirty="0">
                <a:solidFill>
                  <a:schemeClr val="tx1">
                    <a:lumMod val="75000"/>
                    <a:lumOff val="25000"/>
                  </a:schemeClr>
                </a:solidFill>
                <a:latin typeface="Century Gothic"/>
                <a:ea typeface="Century Gothic"/>
                <a:cs typeface="Century Gothic"/>
                <a:sym typeface="Century Gothic"/>
              </a:rPr>
              <a:t> person singular</a:t>
            </a:r>
            <a:endParaRPr lang="en-GB" sz="2800" dirty="0">
              <a:solidFill>
                <a:schemeClr val="tx1">
                  <a:lumMod val="75000"/>
                  <a:lumOff val="25000"/>
                </a:schemeClr>
              </a:solidFill>
            </a:endParaRPr>
          </a:p>
          <a:p>
            <a:pPr marR="0" lvl="0" algn="l" rtl="0">
              <a:lnSpc>
                <a:spcPct val="100000"/>
              </a:lnSpc>
              <a:spcBef>
                <a:spcPts val="0"/>
              </a:spcBef>
              <a:spcAft>
                <a:spcPts val="0"/>
              </a:spcAft>
              <a:buClr>
                <a:srgbClr val="FFFFFF"/>
              </a:buClr>
              <a:buSzPts val="2800"/>
            </a:pPr>
            <a:r>
              <a:rPr lang="en-GB" sz="2800" b="1" dirty="0">
                <a:solidFill>
                  <a:schemeClr val="tx1">
                    <a:lumMod val="75000"/>
                    <a:lumOff val="25000"/>
                  </a:schemeClr>
                </a:solidFill>
                <a:latin typeface="Century Gothic"/>
                <a:ea typeface="Century Gothic"/>
                <a:cs typeface="Century Gothic"/>
                <a:sym typeface="Century Gothic"/>
              </a:rPr>
              <a:t>- </a:t>
            </a:r>
            <a:r>
              <a:rPr lang="en-GB" sz="2800" b="1" i="0" u="none" strike="noStrike" cap="none" dirty="0">
                <a:solidFill>
                  <a:schemeClr val="tx1">
                    <a:lumMod val="75000"/>
                    <a:lumOff val="25000"/>
                  </a:schemeClr>
                </a:solidFill>
                <a:latin typeface="Century Gothic"/>
                <a:ea typeface="Century Gothic"/>
                <a:cs typeface="Century Gothic"/>
                <a:sym typeface="Century Gothic"/>
              </a:rPr>
              <a:t>SSC [ci]</a:t>
            </a:r>
          </a:p>
          <a:p>
            <a:pPr marR="0" lvl="0" algn="l" rtl="0">
              <a:lnSpc>
                <a:spcPct val="100000"/>
              </a:lnSpc>
              <a:spcBef>
                <a:spcPts val="0"/>
              </a:spcBef>
              <a:spcAft>
                <a:spcPts val="0"/>
              </a:spcAft>
              <a:buClr>
                <a:srgbClr val="FFFFFF"/>
              </a:buClr>
              <a:buSzPts val="2800"/>
            </a:pPr>
            <a:endParaRPr lang="en-GB" sz="2800" b="0" i="0" u="none" strike="noStrike" cap="none" dirty="0">
              <a:solidFill>
                <a:schemeClr val="tx1">
                  <a:lumMod val="75000"/>
                  <a:lumOff val="25000"/>
                </a:schemeClr>
              </a:solidFill>
              <a:latin typeface="Calibri"/>
              <a:ea typeface="Calibri"/>
              <a:cs typeface="Calibri"/>
              <a:sym typeface="Calibri"/>
            </a:endParaRPr>
          </a:p>
        </p:txBody>
      </p:sp>
      <p:sp>
        <p:nvSpPr>
          <p:cNvPr id="2" name="Title 1">
            <a:extLst>
              <a:ext uri="{FF2B5EF4-FFF2-40B4-BE49-F238E27FC236}">
                <a16:creationId xmlns:a16="http://schemas.microsoft.com/office/drawing/2014/main" id="{CF809B60-34DA-46F8-9144-D26F0D50F648}"/>
              </a:ext>
            </a:extLst>
          </p:cNvPr>
          <p:cNvSpPr>
            <a:spLocks noGrp="1"/>
          </p:cNvSpPr>
          <p:nvPr>
            <p:ph type="title"/>
          </p:nvPr>
        </p:nvSpPr>
        <p:spPr>
          <a:xfrm>
            <a:off x="370668" y="343673"/>
            <a:ext cx="3983064" cy="1325563"/>
          </a:xfrm>
        </p:spPr>
        <p:txBody>
          <a:bodyPr>
            <a:normAutofit fontScale="90000"/>
          </a:bodyPr>
          <a:lstStyle/>
          <a:p>
            <a:pPr algn="ctr"/>
            <a:r>
              <a:rPr lang="en-GB" b="1" dirty="0">
                <a:solidFill>
                  <a:schemeClr val="tx2">
                    <a:lumMod val="25000"/>
                  </a:schemeClr>
                </a:solidFill>
                <a:latin typeface="Century Gothic" panose="020B0502020202020204" pitchFamily="34" charset="0"/>
              </a:rPr>
              <a:t>Describing me and others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4A022-6D77-4C4E-89F8-D17BCA4E29EE}"/>
              </a:ext>
            </a:extLst>
          </p:cNvPr>
          <p:cNvSpPr>
            <a:spLocks noGrp="1"/>
          </p:cNvSpPr>
          <p:nvPr>
            <p:ph type="title"/>
          </p:nvPr>
        </p:nvSpPr>
        <p:spPr>
          <a:xfrm>
            <a:off x="10312400" y="1049866"/>
            <a:ext cx="1523999" cy="406402"/>
          </a:xfrm>
          <a:solidFill>
            <a:srgbClr val="FF0066"/>
          </a:solidFill>
        </p:spPr>
        <p:txBody>
          <a:bodyPr>
            <a:normAutofit/>
          </a:bodyPr>
          <a:lstStyle/>
          <a:p>
            <a:r>
              <a:rPr lang="en-GB" sz="2000" b="1" i="0" u="none" strike="noStrike" cap="none" dirty="0" err="1">
                <a:solidFill>
                  <a:schemeClr val="bg1"/>
                </a:solidFill>
                <a:latin typeface="Century Gothic"/>
                <a:ea typeface="Century Gothic"/>
                <a:cs typeface="Century Gothic"/>
                <a:sym typeface="Century Gothic"/>
              </a:rPr>
              <a:t>pronunciar</a:t>
            </a:r>
            <a:endParaRPr lang="en-GB" sz="2000" dirty="0">
              <a:solidFill>
                <a:schemeClr val="bg1"/>
              </a:solidFill>
            </a:endParaRPr>
          </a:p>
        </p:txBody>
      </p:sp>
      <p:pic>
        <p:nvPicPr>
          <p:cNvPr id="3" name="Google Shape;111;p3" descr="Speech Icon, Voice, Talking, Audio, Speech">
            <a:extLst>
              <a:ext uri="{FF2B5EF4-FFF2-40B4-BE49-F238E27FC236}">
                <a16:creationId xmlns:a16="http://schemas.microsoft.com/office/drawing/2014/main" id="{73B89F34-3C74-4B21-9F34-8F2C9EBD69FE}"/>
              </a:ext>
            </a:extLst>
          </p:cNvPr>
          <p:cNvPicPr preferRelativeResize="0"/>
          <p:nvPr/>
        </p:nvPicPr>
        <p:blipFill rotWithShape="1">
          <a:blip r:embed="rId5">
            <a:alphaModFix/>
          </a:blip>
          <a:srcRect/>
          <a:stretch/>
        </p:blipFill>
        <p:spPr>
          <a:xfrm>
            <a:off x="10763735" y="152022"/>
            <a:ext cx="776168" cy="776168"/>
          </a:xfrm>
          <a:prstGeom prst="rect">
            <a:avLst/>
          </a:prstGeom>
          <a:noFill/>
          <a:ln>
            <a:noFill/>
          </a:ln>
        </p:spPr>
      </p:pic>
      <p:sp>
        <p:nvSpPr>
          <p:cNvPr id="20" name="Google Shape;108;p3">
            <a:extLst>
              <a:ext uri="{FF2B5EF4-FFF2-40B4-BE49-F238E27FC236}">
                <a16:creationId xmlns:a16="http://schemas.microsoft.com/office/drawing/2014/main" id="{1FBC0FDA-5EED-4EEB-8C36-681F2D0CB094}"/>
              </a:ext>
            </a:extLst>
          </p:cNvPr>
          <p:cNvSpPr txBox="1"/>
          <p:nvPr/>
        </p:nvSpPr>
        <p:spPr>
          <a:xfrm>
            <a:off x="146255" y="240202"/>
            <a:ext cx="4572000" cy="186204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11500" b="1" i="0" u="none" strike="noStrike" cap="none" dirty="0">
                <a:solidFill>
                  <a:srgbClr val="002060"/>
                </a:solidFill>
                <a:latin typeface="Century Gothic"/>
                <a:ea typeface="Century Gothic"/>
                <a:cs typeface="Century Gothic"/>
                <a:sym typeface="Century Gothic"/>
              </a:rPr>
              <a:t>[ci]</a:t>
            </a:r>
            <a:endParaRPr sz="11500" b="1" i="0" u="none" strike="noStrike" cap="none" dirty="0">
              <a:solidFill>
                <a:srgbClr val="000000"/>
              </a:solidFill>
              <a:latin typeface="Calibri"/>
              <a:ea typeface="Calibri"/>
              <a:cs typeface="Calibri"/>
              <a:sym typeface="Calibri"/>
            </a:endParaRPr>
          </a:p>
        </p:txBody>
      </p:sp>
      <p:sp>
        <p:nvSpPr>
          <p:cNvPr id="21" name="Google Shape;110;p3">
            <a:extLst>
              <a:ext uri="{FF2B5EF4-FFF2-40B4-BE49-F238E27FC236}">
                <a16:creationId xmlns:a16="http://schemas.microsoft.com/office/drawing/2014/main" id="{6475E183-D09A-48FB-AA85-BDB9DF51E03B}"/>
              </a:ext>
            </a:extLst>
          </p:cNvPr>
          <p:cNvSpPr txBox="1"/>
          <p:nvPr/>
        </p:nvSpPr>
        <p:spPr>
          <a:xfrm>
            <a:off x="2856570" y="240202"/>
            <a:ext cx="7125988" cy="1862008"/>
          </a:xfrm>
          <a:prstGeom prst="rect">
            <a:avLst/>
          </a:prstGeom>
          <a:noFill/>
          <a:ln>
            <a:noFill/>
          </a:ln>
        </p:spPr>
        <p:txBody>
          <a:bodyPr spcFirstLastPara="1" wrap="square" lIns="91425" tIns="45700" rIns="91425" bIns="45700" anchor="t" anchorCtr="0">
            <a:spAutoFit/>
          </a:bodyPr>
          <a:lstStyle/>
          <a:p>
            <a:pPr lvl="0">
              <a:buClr>
                <a:srgbClr val="002060"/>
              </a:buClr>
              <a:buSzPts val="11500"/>
            </a:pPr>
            <a:r>
              <a:rPr lang="en-GB" sz="11500" b="1" dirty="0">
                <a:solidFill>
                  <a:srgbClr val="002060"/>
                </a:solidFill>
                <a:latin typeface="Century Gothic"/>
                <a:ea typeface="Century Gothic"/>
                <a:cs typeface="Century Gothic"/>
                <a:sym typeface="Century Gothic"/>
              </a:rPr>
              <a:t> </a:t>
            </a:r>
            <a:r>
              <a:rPr lang="en-GB" sz="11500" b="1" dirty="0" err="1">
                <a:solidFill>
                  <a:srgbClr val="002060"/>
                </a:solidFill>
                <a:latin typeface="Century Gothic"/>
                <a:ea typeface="Century Gothic"/>
                <a:cs typeface="Century Gothic"/>
                <a:sym typeface="Century Gothic"/>
              </a:rPr>
              <a:t>de</a:t>
            </a:r>
            <a:r>
              <a:rPr lang="en-GB" sz="11500" b="1" dirty="0" err="1">
                <a:solidFill>
                  <a:srgbClr val="FF0066"/>
                </a:solidFill>
                <a:latin typeface="Century Gothic"/>
                <a:ea typeface="Century Gothic"/>
                <a:cs typeface="Century Gothic"/>
                <a:sym typeface="Century Gothic"/>
              </a:rPr>
              <a:t>ci</a:t>
            </a:r>
            <a:r>
              <a:rPr lang="en-GB" sz="11500" b="1" dirty="0" err="1">
                <a:solidFill>
                  <a:srgbClr val="002060"/>
                </a:solidFill>
                <a:latin typeface="Century Gothic"/>
                <a:ea typeface="Century Gothic"/>
                <a:cs typeface="Century Gothic"/>
                <a:sym typeface="Century Gothic"/>
              </a:rPr>
              <a:t>r</a:t>
            </a:r>
            <a:endParaRPr sz="11500" b="1" i="0" u="none" strike="noStrike" cap="none" dirty="0">
              <a:solidFill>
                <a:srgbClr val="002060"/>
              </a:solidFill>
              <a:latin typeface="Calibri"/>
              <a:ea typeface="Calibri"/>
              <a:cs typeface="Calibri"/>
              <a:sym typeface="Calibri"/>
            </a:endParaRPr>
          </a:p>
        </p:txBody>
      </p:sp>
      <p:pic>
        <p:nvPicPr>
          <p:cNvPr id="1026" name="Picture 2" descr="Persona, Usuario, Hablar, Comentario, Discutir">
            <a:extLst>
              <a:ext uri="{FF2B5EF4-FFF2-40B4-BE49-F238E27FC236}">
                <a16:creationId xmlns:a16="http://schemas.microsoft.com/office/drawing/2014/main" id="{8DA9FDB1-7D4D-4C30-A6AC-34A4078C1E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05809" y="2261236"/>
            <a:ext cx="4197626" cy="4197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644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3" name="3_1.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3_2.wav"/>
                                        </p:tgtEl>
                                      </p:cMediaNode>
                                    </p:audio>
                                  </p:sub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fade">
                                      <p:cBhvr>
                                        <p:cTn id="1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4A022-6D77-4C4E-89F8-D17BCA4E29EE}"/>
              </a:ext>
            </a:extLst>
          </p:cNvPr>
          <p:cNvSpPr>
            <a:spLocks noGrp="1"/>
          </p:cNvSpPr>
          <p:nvPr>
            <p:ph type="title"/>
          </p:nvPr>
        </p:nvSpPr>
        <p:spPr>
          <a:xfrm>
            <a:off x="10312400" y="1049866"/>
            <a:ext cx="1523999" cy="406402"/>
          </a:xfrm>
          <a:solidFill>
            <a:srgbClr val="FF0066"/>
          </a:solidFill>
        </p:spPr>
        <p:txBody>
          <a:bodyPr>
            <a:normAutofit/>
          </a:bodyPr>
          <a:lstStyle/>
          <a:p>
            <a:r>
              <a:rPr lang="en-GB" sz="2000" b="1" i="0" u="none" strike="noStrike" cap="none" dirty="0" err="1">
                <a:solidFill>
                  <a:schemeClr val="bg1"/>
                </a:solidFill>
                <a:latin typeface="Century Gothic"/>
                <a:ea typeface="Century Gothic"/>
                <a:cs typeface="Century Gothic"/>
                <a:sym typeface="Century Gothic"/>
              </a:rPr>
              <a:t>pronunciar</a:t>
            </a:r>
            <a:endParaRPr lang="en-GB" sz="2000" dirty="0">
              <a:solidFill>
                <a:schemeClr val="bg1"/>
              </a:solidFill>
            </a:endParaRPr>
          </a:p>
        </p:txBody>
      </p:sp>
      <p:pic>
        <p:nvPicPr>
          <p:cNvPr id="3" name="Google Shape;111;p3" descr="Speech Icon, Voice, Talking, Audio, Speech">
            <a:extLst>
              <a:ext uri="{FF2B5EF4-FFF2-40B4-BE49-F238E27FC236}">
                <a16:creationId xmlns:a16="http://schemas.microsoft.com/office/drawing/2014/main" id="{73B89F34-3C74-4B21-9F34-8F2C9EBD69FE}"/>
              </a:ext>
            </a:extLst>
          </p:cNvPr>
          <p:cNvPicPr preferRelativeResize="0"/>
          <p:nvPr/>
        </p:nvPicPr>
        <p:blipFill rotWithShape="1">
          <a:blip r:embed="rId3">
            <a:alphaModFix/>
          </a:blip>
          <a:srcRect/>
          <a:stretch/>
        </p:blipFill>
        <p:spPr>
          <a:xfrm>
            <a:off x="10763735" y="152022"/>
            <a:ext cx="776168" cy="776168"/>
          </a:xfrm>
          <a:prstGeom prst="rect">
            <a:avLst/>
          </a:prstGeom>
          <a:noFill/>
          <a:ln>
            <a:noFill/>
          </a:ln>
        </p:spPr>
      </p:pic>
      <p:sp>
        <p:nvSpPr>
          <p:cNvPr id="27" name="TextBox 26">
            <a:extLst>
              <a:ext uri="{FF2B5EF4-FFF2-40B4-BE49-F238E27FC236}">
                <a16:creationId xmlns:a16="http://schemas.microsoft.com/office/drawing/2014/main" id="{A5B15B0C-3183-43C4-B670-1CB68766EFB7}"/>
              </a:ext>
            </a:extLst>
          </p:cNvPr>
          <p:cNvSpPr txBox="1"/>
          <p:nvPr/>
        </p:nvSpPr>
        <p:spPr>
          <a:xfrm>
            <a:off x="3047301" y="-1047052"/>
            <a:ext cx="6094602" cy="369332"/>
          </a:xfrm>
          <a:prstGeom prst="rect">
            <a:avLst/>
          </a:prstGeom>
          <a:noFill/>
        </p:spPr>
        <p:txBody>
          <a:bodyPr wrap="square">
            <a:spAutoFit/>
          </a:bodyPr>
          <a:lstStyle/>
          <a:p>
            <a:endParaRPr lang="en-GB" dirty="0"/>
          </a:p>
        </p:txBody>
      </p:sp>
      <p:sp>
        <p:nvSpPr>
          <p:cNvPr id="8" name="TextBox 7">
            <a:hlinkClick r:id="" action="ppaction://noaction">
              <a:snd r:embed="rId4" name="4_2.wav"/>
            </a:hlinkClick>
            <a:extLst>
              <a:ext uri="{FF2B5EF4-FFF2-40B4-BE49-F238E27FC236}">
                <a16:creationId xmlns:a16="http://schemas.microsoft.com/office/drawing/2014/main" id="{1FB9B15E-5C58-4A5E-B45D-C9D20CC4B00E}"/>
              </a:ext>
            </a:extLst>
          </p:cNvPr>
          <p:cNvSpPr txBox="1"/>
          <p:nvPr/>
        </p:nvSpPr>
        <p:spPr>
          <a:xfrm>
            <a:off x="564980" y="1576295"/>
            <a:ext cx="2739853" cy="707886"/>
          </a:xfrm>
          <a:prstGeom prst="rect">
            <a:avLst/>
          </a:prstGeom>
          <a:noFill/>
        </p:spPr>
        <p:txBody>
          <a:bodyPr wrap="none" rtlCol="0">
            <a:spAutoFit/>
          </a:bodyPr>
          <a:lstStyle/>
          <a:p>
            <a:r>
              <a:rPr lang="en-GB" sz="4000" b="1" dirty="0" err="1">
                <a:solidFill>
                  <a:srgbClr val="002060"/>
                </a:solidFill>
                <a:latin typeface="Century Gothic" panose="020B0502020202020204" pitchFamily="34" charset="0"/>
              </a:rPr>
              <a:t>pa</a:t>
            </a:r>
            <a:r>
              <a:rPr lang="en-GB" sz="4000" b="1" dirty="0" err="1">
                <a:solidFill>
                  <a:srgbClr val="FF0066"/>
                </a:solidFill>
                <a:latin typeface="Century Gothic" panose="020B0502020202020204" pitchFamily="34" charset="0"/>
              </a:rPr>
              <a:t>ci</a:t>
            </a:r>
            <a:r>
              <a:rPr lang="en-GB" sz="4000" b="1" dirty="0" err="1">
                <a:solidFill>
                  <a:srgbClr val="002060"/>
                </a:solidFill>
                <a:latin typeface="Century Gothic" panose="020B0502020202020204" pitchFamily="34" charset="0"/>
              </a:rPr>
              <a:t>en</a:t>
            </a:r>
            <a:r>
              <a:rPr lang="en-GB" sz="4000" b="1" dirty="0" err="1">
                <a:solidFill>
                  <a:srgbClr val="FF0066"/>
                </a:solidFill>
                <a:latin typeface="Century Gothic" panose="020B0502020202020204" pitchFamily="34" charset="0"/>
              </a:rPr>
              <a:t>ci</a:t>
            </a:r>
            <a:r>
              <a:rPr lang="en-GB" sz="4000" b="1" dirty="0" err="1">
                <a:solidFill>
                  <a:srgbClr val="002060"/>
                </a:solidFill>
                <a:latin typeface="Century Gothic" panose="020B0502020202020204" pitchFamily="34" charset="0"/>
              </a:rPr>
              <a:t>a</a:t>
            </a:r>
            <a:endParaRPr lang="en-GB" sz="4000" b="1" dirty="0">
              <a:solidFill>
                <a:srgbClr val="002060"/>
              </a:solidFill>
              <a:latin typeface="Century Gothic" panose="020B0502020202020204" pitchFamily="34" charset="0"/>
            </a:endParaRPr>
          </a:p>
        </p:txBody>
      </p:sp>
      <p:sp>
        <p:nvSpPr>
          <p:cNvPr id="29" name="TextBox 28">
            <a:hlinkClick r:id="" action="ppaction://noaction">
              <a:snd r:embed="rId5" name="4_8.wav"/>
            </a:hlinkClick>
            <a:extLst>
              <a:ext uri="{FF2B5EF4-FFF2-40B4-BE49-F238E27FC236}">
                <a16:creationId xmlns:a16="http://schemas.microsoft.com/office/drawing/2014/main" id="{FC570DA8-47C0-4A07-93F8-81C2815608E4}"/>
              </a:ext>
            </a:extLst>
          </p:cNvPr>
          <p:cNvSpPr txBox="1"/>
          <p:nvPr/>
        </p:nvSpPr>
        <p:spPr>
          <a:xfrm>
            <a:off x="4947206" y="5280778"/>
            <a:ext cx="2739853" cy="707886"/>
          </a:xfrm>
          <a:prstGeom prst="rect">
            <a:avLst/>
          </a:prstGeom>
          <a:noFill/>
        </p:spPr>
        <p:txBody>
          <a:bodyPr wrap="none" rtlCol="0">
            <a:spAutoFit/>
          </a:bodyPr>
          <a:lstStyle/>
          <a:p>
            <a:r>
              <a:rPr lang="en-GB" sz="4000" b="1" dirty="0" err="1">
                <a:solidFill>
                  <a:srgbClr val="002060"/>
                </a:solidFill>
                <a:latin typeface="Century Gothic" panose="020B0502020202020204" pitchFamily="34" charset="0"/>
              </a:rPr>
              <a:t>di</a:t>
            </a:r>
            <a:r>
              <a:rPr lang="en-GB" sz="4000" b="1" dirty="0" err="1">
                <a:solidFill>
                  <a:srgbClr val="FF0066"/>
                </a:solidFill>
                <a:latin typeface="Century Gothic" panose="020B0502020202020204" pitchFamily="34" charset="0"/>
              </a:rPr>
              <a:t>ci</a:t>
            </a:r>
            <a:r>
              <a:rPr lang="en-GB" sz="4000" b="1" dirty="0" err="1">
                <a:solidFill>
                  <a:srgbClr val="002060"/>
                </a:solidFill>
                <a:latin typeface="Century Gothic" panose="020B0502020202020204" pitchFamily="34" charset="0"/>
              </a:rPr>
              <a:t>embre</a:t>
            </a:r>
            <a:endParaRPr lang="en-GB" sz="4000" b="1" dirty="0">
              <a:solidFill>
                <a:srgbClr val="002060"/>
              </a:solidFill>
              <a:latin typeface="Century Gothic" panose="020B0502020202020204" pitchFamily="34" charset="0"/>
            </a:endParaRPr>
          </a:p>
        </p:txBody>
      </p:sp>
      <p:sp>
        <p:nvSpPr>
          <p:cNvPr id="30" name="TextBox 29">
            <a:hlinkClick r:id="" action="ppaction://noaction">
              <a:snd r:embed="rId6" name="4_5.wav"/>
            </a:hlinkClick>
            <a:extLst>
              <a:ext uri="{FF2B5EF4-FFF2-40B4-BE49-F238E27FC236}">
                <a16:creationId xmlns:a16="http://schemas.microsoft.com/office/drawing/2014/main" id="{3DDC77A9-3DA1-47C3-BECC-D6B6D12A4DA8}"/>
              </a:ext>
            </a:extLst>
          </p:cNvPr>
          <p:cNvSpPr txBox="1"/>
          <p:nvPr/>
        </p:nvSpPr>
        <p:spPr>
          <a:xfrm>
            <a:off x="7379434" y="2721671"/>
            <a:ext cx="1273105" cy="707886"/>
          </a:xfrm>
          <a:prstGeom prst="rect">
            <a:avLst/>
          </a:prstGeom>
          <a:noFill/>
        </p:spPr>
        <p:txBody>
          <a:bodyPr wrap="none" rtlCol="0">
            <a:spAutoFit/>
          </a:bodyPr>
          <a:lstStyle/>
          <a:p>
            <a:r>
              <a:rPr lang="en-GB" sz="4000" b="1" dirty="0">
                <a:solidFill>
                  <a:srgbClr val="FF0066"/>
                </a:solidFill>
                <a:latin typeface="Century Gothic" panose="020B0502020202020204" pitchFamily="34" charset="0"/>
              </a:rPr>
              <a:t>ci</a:t>
            </a:r>
            <a:r>
              <a:rPr lang="en-GB" sz="4000" b="1" dirty="0">
                <a:solidFill>
                  <a:srgbClr val="002060"/>
                </a:solidFill>
                <a:latin typeface="Century Gothic" panose="020B0502020202020204" pitchFamily="34" charset="0"/>
              </a:rPr>
              <a:t>ne</a:t>
            </a:r>
          </a:p>
        </p:txBody>
      </p:sp>
      <p:sp>
        <p:nvSpPr>
          <p:cNvPr id="31" name="TextBox 30">
            <a:hlinkClick r:id="" action="ppaction://noaction">
              <a:snd r:embed="rId7" name="4_6.wav"/>
            </a:hlinkClick>
            <a:extLst>
              <a:ext uri="{FF2B5EF4-FFF2-40B4-BE49-F238E27FC236}">
                <a16:creationId xmlns:a16="http://schemas.microsoft.com/office/drawing/2014/main" id="{7234E360-CC5B-4339-BF1E-512248F28412}"/>
              </a:ext>
            </a:extLst>
          </p:cNvPr>
          <p:cNvSpPr txBox="1"/>
          <p:nvPr/>
        </p:nvSpPr>
        <p:spPr>
          <a:xfrm>
            <a:off x="3047301" y="2637758"/>
            <a:ext cx="1417376" cy="707886"/>
          </a:xfrm>
          <a:prstGeom prst="rect">
            <a:avLst/>
          </a:prstGeom>
          <a:noFill/>
        </p:spPr>
        <p:txBody>
          <a:bodyPr wrap="none" rtlCol="0">
            <a:spAutoFit/>
          </a:bodyPr>
          <a:lstStyle/>
          <a:p>
            <a:r>
              <a:rPr lang="en-GB" sz="4000" b="1" dirty="0" err="1">
                <a:solidFill>
                  <a:srgbClr val="FF0066"/>
                </a:solidFill>
                <a:latin typeface="Century Gothic" panose="020B0502020202020204" pitchFamily="34" charset="0"/>
              </a:rPr>
              <a:t>ci</a:t>
            </a:r>
            <a:r>
              <a:rPr lang="en-GB" sz="4000" b="1" dirty="0" err="1">
                <a:solidFill>
                  <a:srgbClr val="002060"/>
                </a:solidFill>
                <a:latin typeface="Century Gothic" panose="020B0502020202020204" pitchFamily="34" charset="0"/>
              </a:rPr>
              <a:t>elo</a:t>
            </a:r>
            <a:endParaRPr lang="en-GB" sz="4000" b="1" dirty="0">
              <a:solidFill>
                <a:srgbClr val="002060"/>
              </a:solidFill>
              <a:latin typeface="Century Gothic" panose="020B0502020202020204" pitchFamily="34" charset="0"/>
            </a:endParaRPr>
          </a:p>
        </p:txBody>
      </p:sp>
      <p:sp>
        <p:nvSpPr>
          <p:cNvPr id="32" name="TextBox 31">
            <a:hlinkClick r:id="" action="ppaction://noaction">
              <a:snd r:embed="rId8" name="4_4.wav"/>
            </a:hlinkClick>
            <a:extLst>
              <a:ext uri="{FF2B5EF4-FFF2-40B4-BE49-F238E27FC236}">
                <a16:creationId xmlns:a16="http://schemas.microsoft.com/office/drawing/2014/main" id="{3F7BD36B-34B9-4F35-BA1B-1D0529DC199F}"/>
              </a:ext>
            </a:extLst>
          </p:cNvPr>
          <p:cNvSpPr txBox="1"/>
          <p:nvPr/>
        </p:nvSpPr>
        <p:spPr>
          <a:xfrm>
            <a:off x="564980" y="4105989"/>
            <a:ext cx="1939955" cy="707886"/>
          </a:xfrm>
          <a:prstGeom prst="rect">
            <a:avLst/>
          </a:prstGeom>
          <a:noFill/>
        </p:spPr>
        <p:txBody>
          <a:bodyPr wrap="none" rtlCol="0">
            <a:spAutoFit/>
          </a:bodyPr>
          <a:lstStyle/>
          <a:p>
            <a:r>
              <a:rPr lang="en-GB" sz="4000" b="1" dirty="0" err="1">
                <a:solidFill>
                  <a:srgbClr val="002060"/>
                </a:solidFill>
                <a:latin typeface="Century Gothic" panose="020B0502020202020204" pitchFamily="34" charset="0"/>
              </a:rPr>
              <a:t>co</a:t>
            </a:r>
            <a:r>
              <a:rPr lang="en-GB" sz="4000" b="1" dirty="0" err="1">
                <a:solidFill>
                  <a:srgbClr val="FF0066"/>
                </a:solidFill>
                <a:latin typeface="Century Gothic" panose="020B0502020202020204" pitchFamily="34" charset="0"/>
              </a:rPr>
              <a:t>ci</a:t>
            </a:r>
            <a:r>
              <a:rPr lang="en-GB" sz="4000" b="1" dirty="0" err="1">
                <a:solidFill>
                  <a:srgbClr val="002060"/>
                </a:solidFill>
                <a:latin typeface="Century Gothic" panose="020B0502020202020204" pitchFamily="34" charset="0"/>
              </a:rPr>
              <a:t>na</a:t>
            </a:r>
            <a:endParaRPr lang="en-GB" sz="4000" b="1" dirty="0">
              <a:solidFill>
                <a:srgbClr val="002060"/>
              </a:solidFill>
              <a:latin typeface="Century Gothic" panose="020B0502020202020204" pitchFamily="34" charset="0"/>
            </a:endParaRPr>
          </a:p>
        </p:txBody>
      </p:sp>
      <p:sp>
        <p:nvSpPr>
          <p:cNvPr id="33" name="TextBox 32">
            <a:hlinkClick r:id="" action="ppaction://noaction">
              <a:snd r:embed="rId9" name="4_7.wav"/>
            </a:hlinkClick>
            <a:extLst>
              <a:ext uri="{FF2B5EF4-FFF2-40B4-BE49-F238E27FC236}">
                <a16:creationId xmlns:a16="http://schemas.microsoft.com/office/drawing/2014/main" id="{0168CE8C-6B20-454A-8C86-918B140299DE}"/>
              </a:ext>
            </a:extLst>
          </p:cNvPr>
          <p:cNvSpPr txBox="1"/>
          <p:nvPr/>
        </p:nvSpPr>
        <p:spPr>
          <a:xfrm>
            <a:off x="4951399" y="4011768"/>
            <a:ext cx="1959191" cy="707886"/>
          </a:xfrm>
          <a:prstGeom prst="rect">
            <a:avLst/>
          </a:prstGeom>
          <a:noFill/>
        </p:spPr>
        <p:txBody>
          <a:bodyPr wrap="none" rtlCol="0">
            <a:spAutoFit/>
          </a:bodyPr>
          <a:lstStyle/>
          <a:p>
            <a:r>
              <a:rPr lang="en-GB" sz="4000" b="1" dirty="0">
                <a:solidFill>
                  <a:srgbClr val="FF0066"/>
                </a:solidFill>
                <a:latin typeface="Century Gothic" panose="020B0502020202020204" pitchFamily="34" charset="0"/>
              </a:rPr>
              <a:t>ci</a:t>
            </a:r>
            <a:r>
              <a:rPr lang="en-GB" sz="4000" b="1" dirty="0">
                <a:solidFill>
                  <a:srgbClr val="002060"/>
                </a:solidFill>
                <a:latin typeface="Century Gothic" panose="020B0502020202020204" pitchFamily="34" charset="0"/>
              </a:rPr>
              <a:t>udad</a:t>
            </a:r>
          </a:p>
        </p:txBody>
      </p:sp>
      <p:sp>
        <p:nvSpPr>
          <p:cNvPr id="34" name="TextBox 33">
            <a:hlinkClick r:id="" action="ppaction://noaction">
              <a:snd r:embed="rId10" name="4_3.wav"/>
            </a:hlinkClick>
            <a:extLst>
              <a:ext uri="{FF2B5EF4-FFF2-40B4-BE49-F238E27FC236}">
                <a16:creationId xmlns:a16="http://schemas.microsoft.com/office/drawing/2014/main" id="{2E977987-1B1C-4BC3-89A6-45C1348C694C}"/>
              </a:ext>
            </a:extLst>
          </p:cNvPr>
          <p:cNvSpPr txBox="1"/>
          <p:nvPr/>
        </p:nvSpPr>
        <p:spPr>
          <a:xfrm>
            <a:off x="6234496" y="1222353"/>
            <a:ext cx="1601721" cy="707886"/>
          </a:xfrm>
          <a:prstGeom prst="rect">
            <a:avLst/>
          </a:prstGeom>
          <a:noFill/>
        </p:spPr>
        <p:txBody>
          <a:bodyPr wrap="none" rtlCol="0">
            <a:spAutoFit/>
          </a:bodyPr>
          <a:lstStyle/>
          <a:p>
            <a:r>
              <a:rPr lang="en-GB" sz="4000" b="1" dirty="0" err="1">
                <a:solidFill>
                  <a:srgbClr val="FF0066"/>
                </a:solidFill>
                <a:latin typeface="Century Gothic" panose="020B0502020202020204" pitchFamily="34" charset="0"/>
              </a:rPr>
              <a:t>ci</a:t>
            </a:r>
            <a:r>
              <a:rPr lang="en-GB" sz="4000" b="1" dirty="0" err="1">
                <a:solidFill>
                  <a:srgbClr val="002060"/>
                </a:solidFill>
                <a:latin typeface="Century Gothic" panose="020B0502020202020204" pitchFamily="34" charset="0"/>
              </a:rPr>
              <a:t>nco</a:t>
            </a:r>
            <a:endParaRPr lang="en-GB" sz="4000" b="1" dirty="0">
              <a:solidFill>
                <a:srgbClr val="002060"/>
              </a:solidFill>
              <a:latin typeface="Century Gothic" panose="020B0502020202020204" pitchFamily="34" charset="0"/>
            </a:endParaRPr>
          </a:p>
        </p:txBody>
      </p:sp>
      <p:sp>
        <p:nvSpPr>
          <p:cNvPr id="4" name="TextBox 3">
            <a:extLst>
              <a:ext uri="{FF2B5EF4-FFF2-40B4-BE49-F238E27FC236}">
                <a16:creationId xmlns:a16="http://schemas.microsoft.com/office/drawing/2014/main" id="{9057A90F-21B4-C426-8629-F120E4C132FA}"/>
              </a:ext>
            </a:extLst>
          </p:cNvPr>
          <p:cNvSpPr txBox="1"/>
          <p:nvPr/>
        </p:nvSpPr>
        <p:spPr>
          <a:xfrm>
            <a:off x="7817231" y="1095264"/>
            <a:ext cx="628698" cy="1015663"/>
          </a:xfrm>
          <a:prstGeom prst="rect">
            <a:avLst/>
          </a:prstGeom>
          <a:noFill/>
        </p:spPr>
        <p:txBody>
          <a:bodyPr wrap="none" rtlCol="0">
            <a:spAutoFit/>
          </a:bodyPr>
          <a:lstStyle/>
          <a:p>
            <a:r>
              <a:rPr lang="en-GB" sz="6000" b="1" dirty="0">
                <a:solidFill>
                  <a:schemeClr val="accent1">
                    <a:lumMod val="60000"/>
                    <a:lumOff val="40000"/>
                  </a:schemeClr>
                </a:solidFill>
                <a:latin typeface="Modern Love" panose="04090805081005020601" pitchFamily="82" charset="0"/>
              </a:rPr>
              <a:t>5</a:t>
            </a:r>
          </a:p>
        </p:txBody>
      </p:sp>
      <p:pic>
        <p:nvPicPr>
          <p:cNvPr id="1026" name="Picture 2" descr="Gráficos vectoriales gratis de Cámara de vídeo">
            <a:extLst>
              <a:ext uri="{FF2B5EF4-FFF2-40B4-BE49-F238E27FC236}">
                <a16:creationId xmlns:a16="http://schemas.microsoft.com/office/drawing/2014/main" id="{73B450F1-C99D-99D4-182F-1B888E9D978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768540" y="2485474"/>
            <a:ext cx="941306" cy="94408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Gráficos vectoriales gratis de Ciudad">
            <a:extLst>
              <a:ext uri="{FF2B5EF4-FFF2-40B4-BE49-F238E27FC236}">
                <a16:creationId xmlns:a16="http://schemas.microsoft.com/office/drawing/2014/main" id="{0AFD6738-3BE9-69B0-8884-FD289B03050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96000" y="3473789"/>
            <a:ext cx="1073636" cy="6224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ráficos vectoriales gratis de Cocina">
            <a:extLst>
              <a:ext uri="{FF2B5EF4-FFF2-40B4-BE49-F238E27FC236}">
                <a16:creationId xmlns:a16="http://schemas.microsoft.com/office/drawing/2014/main" id="{A0716EE8-C5A8-5635-3394-E19C18528BF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55611" y="4020028"/>
            <a:ext cx="879918" cy="783173"/>
          </a:xfrm>
          <a:prstGeom prst="roundRect">
            <a:avLst/>
          </a:prstGeom>
          <a:noFill/>
          <a:extLst>
            <a:ext uri="{909E8E84-426E-40DD-AFC4-6F175D3DCCD1}">
              <a14:hiddenFill xmlns:a14="http://schemas.microsoft.com/office/drawing/2010/main">
                <a:solidFill>
                  <a:srgbClr val="FFFFFF"/>
                </a:solidFill>
              </a14:hiddenFill>
            </a:ext>
          </a:extLst>
        </p:spPr>
      </p:pic>
      <p:pic>
        <p:nvPicPr>
          <p:cNvPr id="1030" name="Picture 6" descr="Gráficos vectoriales gratis de El fondo">
            <a:extLst>
              <a:ext uri="{FF2B5EF4-FFF2-40B4-BE49-F238E27FC236}">
                <a16:creationId xmlns:a16="http://schemas.microsoft.com/office/drawing/2014/main" id="{4FA78477-7560-61EF-D3C3-50E292B5ED56}"/>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b="50000"/>
          <a:stretch/>
        </p:blipFill>
        <p:spPr bwMode="auto">
          <a:xfrm>
            <a:off x="4464677" y="2208495"/>
            <a:ext cx="1011862" cy="707887"/>
          </a:xfrm>
          <a:prstGeom prst="roundRect">
            <a:avLst/>
          </a:prstGeom>
          <a:noFill/>
          <a:extLst>
            <a:ext uri="{909E8E84-426E-40DD-AFC4-6F175D3DCCD1}">
              <a14:hiddenFill xmlns:a14="http://schemas.microsoft.com/office/drawing/2010/main">
                <a:solidFill>
                  <a:srgbClr val="FFFFFF"/>
                </a:solidFill>
              </a14:hiddenFill>
            </a:ext>
          </a:extLst>
        </p:spPr>
      </p:pic>
      <p:pic>
        <p:nvPicPr>
          <p:cNvPr id="1032" name="Picture 8" descr="Gráficos vectoriales gratis de Pelota">
            <a:extLst>
              <a:ext uri="{FF2B5EF4-FFF2-40B4-BE49-F238E27FC236}">
                <a16:creationId xmlns:a16="http://schemas.microsoft.com/office/drawing/2014/main" id="{457E9390-0824-777C-E801-C622480D82B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736712" y="5080371"/>
            <a:ext cx="1031828" cy="1031828"/>
          </a:xfrm>
          <a:prstGeom prst="roundRect">
            <a:avLst/>
          </a:prstGeom>
          <a:noFill/>
          <a:extLst>
            <a:ext uri="{909E8E84-426E-40DD-AFC4-6F175D3DCCD1}">
              <a14:hiddenFill xmlns:a14="http://schemas.microsoft.com/office/drawing/2010/main">
                <a:solidFill>
                  <a:srgbClr val="FFFFFF"/>
                </a:solidFill>
              </a14:hiddenFill>
            </a:ext>
          </a:extLst>
        </p:spPr>
      </p:pic>
      <p:sp>
        <p:nvSpPr>
          <p:cNvPr id="19" name="Google Shape;410;p19">
            <a:extLst>
              <a:ext uri="{FF2B5EF4-FFF2-40B4-BE49-F238E27FC236}">
                <a16:creationId xmlns:a16="http://schemas.microsoft.com/office/drawing/2014/main" id="{0DDC936D-DE49-77D4-053A-DE7A6D7E6957}"/>
              </a:ext>
            </a:extLst>
          </p:cNvPr>
          <p:cNvSpPr txBox="1"/>
          <p:nvPr/>
        </p:nvSpPr>
        <p:spPr>
          <a:xfrm>
            <a:off x="11669075"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20" name="Google Shape;387;p19">
            <a:extLst>
              <a:ext uri="{FF2B5EF4-FFF2-40B4-BE49-F238E27FC236}">
                <a16:creationId xmlns:a16="http://schemas.microsoft.com/office/drawing/2014/main" id="{5EB4608A-F03E-D030-EF37-2D2265AA1029}"/>
              </a:ext>
            </a:extLst>
          </p:cNvPr>
          <p:cNvSpPr/>
          <p:nvPr/>
        </p:nvSpPr>
        <p:spPr>
          <a:xfrm>
            <a:off x="11002736" y="1881617"/>
            <a:ext cx="502131" cy="4156257"/>
          </a:xfrm>
          <a:prstGeom prst="rect">
            <a:avLst/>
          </a:prstGeom>
          <a:solidFill>
            <a:srgbClr val="FF2D82"/>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1" name="Google Shape;388;p19">
            <a:extLst>
              <a:ext uri="{FF2B5EF4-FFF2-40B4-BE49-F238E27FC236}">
                <a16:creationId xmlns:a16="http://schemas.microsoft.com/office/drawing/2014/main" id="{0F9A8BAF-E287-6811-2C82-5EED648597EC}"/>
              </a:ext>
            </a:extLst>
          </p:cNvPr>
          <p:cNvSpPr/>
          <p:nvPr/>
        </p:nvSpPr>
        <p:spPr>
          <a:xfrm>
            <a:off x="11013953" y="1886314"/>
            <a:ext cx="503528" cy="4156259"/>
          </a:xfrm>
          <a:prstGeom prst="rect">
            <a:avLst/>
          </a:prstGeom>
          <a:solidFill>
            <a:srgbClr val="22A7CC"/>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22" name="Google Shape;389;p19">
            <a:extLst>
              <a:ext uri="{FF2B5EF4-FFF2-40B4-BE49-F238E27FC236}">
                <a16:creationId xmlns:a16="http://schemas.microsoft.com/office/drawing/2014/main" id="{858F95E7-FED7-7EF3-5EFE-DA3D7AE7A415}"/>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23" name="Google Shape;390;p19">
            <a:extLst>
              <a:ext uri="{FF2B5EF4-FFF2-40B4-BE49-F238E27FC236}">
                <a16:creationId xmlns:a16="http://schemas.microsoft.com/office/drawing/2014/main" id="{F203010A-8627-9D44-B2F1-1BE44DE2FD96}"/>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24" name="Google Shape;391;p19">
            <a:extLst>
              <a:ext uri="{FF2B5EF4-FFF2-40B4-BE49-F238E27FC236}">
                <a16:creationId xmlns:a16="http://schemas.microsoft.com/office/drawing/2014/main" id="{9500F5F8-E320-ACBA-E26B-F365433CF1A7}"/>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25" name="Google Shape;393;p19">
            <a:extLst>
              <a:ext uri="{FF2B5EF4-FFF2-40B4-BE49-F238E27FC236}">
                <a16:creationId xmlns:a16="http://schemas.microsoft.com/office/drawing/2014/main" id="{89F33267-D4FA-1585-AF41-6F55AEED16F5}"/>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12</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6" name="Google Shape;394;p19">
            <a:extLst>
              <a:ext uri="{FF2B5EF4-FFF2-40B4-BE49-F238E27FC236}">
                <a16:creationId xmlns:a16="http://schemas.microsoft.com/office/drawing/2014/main" id="{A567BA38-BFA8-35B7-8301-472BE6288FB7}"/>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5" name="Google Shape;395;p19">
            <a:extLst>
              <a:ext uri="{FF2B5EF4-FFF2-40B4-BE49-F238E27FC236}">
                <a16:creationId xmlns:a16="http://schemas.microsoft.com/office/drawing/2014/main" id="{F56CB3EC-BA73-ACBF-F002-3ECE5C25FFD3}"/>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36" name="Graphic 35" descr="Teacher">
            <a:extLst>
              <a:ext uri="{FF2B5EF4-FFF2-40B4-BE49-F238E27FC236}">
                <a16:creationId xmlns:a16="http://schemas.microsoft.com/office/drawing/2014/main" id="{FDCC3097-E70F-BEEE-E97B-BC162149D5BF}"/>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0" y="-28303"/>
            <a:ext cx="914400" cy="914400"/>
          </a:xfrm>
          <a:prstGeom prst="rect">
            <a:avLst/>
          </a:prstGeom>
        </p:spPr>
      </p:pic>
      <p:sp>
        <p:nvSpPr>
          <p:cNvPr id="37" name="TextBox 36">
            <a:hlinkClick r:id="" action="ppaction://noaction">
              <a:snd r:embed="rId18" name="4_1.wav"/>
            </a:hlinkClick>
            <a:extLst>
              <a:ext uri="{FF2B5EF4-FFF2-40B4-BE49-F238E27FC236}">
                <a16:creationId xmlns:a16="http://schemas.microsoft.com/office/drawing/2014/main" id="{9BEBEF30-5A0B-95E7-F47E-C917BBF2F67B}"/>
              </a:ext>
            </a:extLst>
          </p:cNvPr>
          <p:cNvSpPr txBox="1"/>
          <p:nvPr/>
        </p:nvSpPr>
        <p:spPr>
          <a:xfrm>
            <a:off x="1147611" y="122096"/>
            <a:ext cx="6688606"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Con </a:t>
            </a:r>
            <a:r>
              <a:rPr lang="en-GB" sz="2800" dirty="0" err="1">
                <a:solidFill>
                  <a:srgbClr val="002060"/>
                </a:solidFill>
                <a:latin typeface="Century Gothic" panose="020B0502020202020204" pitchFamily="34" charset="0"/>
              </a:rPr>
              <a:t>tu</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compañero</a:t>
            </a:r>
            <a:r>
              <a:rPr lang="en-GB" sz="2800" dirty="0">
                <a:solidFill>
                  <a:srgbClr val="002060"/>
                </a:solidFill>
                <a:latin typeface="Century Gothic" panose="020B0502020202020204" pitchFamily="34" charset="0"/>
              </a:rPr>
              <a:t>/a, </a:t>
            </a:r>
            <a:r>
              <a:rPr lang="en-GB" sz="2800" dirty="0" err="1">
                <a:solidFill>
                  <a:srgbClr val="002060"/>
                </a:solidFill>
                <a:latin typeface="Century Gothic" panose="020B0502020202020204" pitchFamily="34" charset="0"/>
              </a:rPr>
              <a:t>pronuncia</a:t>
            </a:r>
            <a:r>
              <a:rPr lang="en-GB" sz="2800" dirty="0">
                <a:solidFill>
                  <a:srgbClr val="002060"/>
                </a:solidFill>
                <a:latin typeface="Century Gothic" panose="020B0502020202020204" pitchFamily="34" charset="0"/>
              </a:rPr>
              <a:t>:</a:t>
            </a:r>
          </a:p>
        </p:txBody>
      </p:sp>
      <p:sp>
        <p:nvSpPr>
          <p:cNvPr id="38" name="Speech Bubble: Rectangle with Corners Rounded 37">
            <a:extLst>
              <a:ext uri="{FF2B5EF4-FFF2-40B4-BE49-F238E27FC236}">
                <a16:creationId xmlns:a16="http://schemas.microsoft.com/office/drawing/2014/main" id="{B4A2063E-D186-C97F-CE25-B321E6CC09EF}"/>
              </a:ext>
            </a:extLst>
          </p:cNvPr>
          <p:cNvSpPr/>
          <p:nvPr/>
        </p:nvSpPr>
        <p:spPr>
          <a:xfrm>
            <a:off x="1085082" y="135741"/>
            <a:ext cx="6084554" cy="519576"/>
          </a:xfrm>
          <a:prstGeom prst="wedgeRoundRectCallout">
            <a:avLst>
              <a:gd name="adj1" fmla="val -54176"/>
              <a:gd name="adj2" fmla="val -7069"/>
              <a:gd name="adj3" fmla="val 16667"/>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076999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1"/>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03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0"/>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02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2"/>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028"/>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33"/>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10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35"/>
                    </p:tgtEl>
                  </p:cond>
                </p:stCondLst>
                <p:endSync evt="end" delay="0">
                  <p:rtn val="all"/>
                </p:endSync>
                <p:childTnLst>
                  <p:par>
                    <p:cTn id="45" fill="hold">
                      <p:stCondLst>
                        <p:cond delay="0"/>
                      </p:stCondLst>
                      <p:childTnLst>
                        <p:par>
                          <p:cTn id="46" fill="hold">
                            <p:stCondLst>
                              <p:cond delay="0"/>
                            </p:stCondLst>
                            <p:childTnLst>
                              <p:par>
                                <p:cTn id="47" presetID="12" presetClass="exit" presetSubtype="4" fill="remove" grpId="0" nodeType="clickEffect">
                                  <p:stCondLst>
                                    <p:cond delay="0"/>
                                  </p:stCondLst>
                                  <p:childTnLst>
                                    <p:anim calcmode="lin" valueType="num">
                                      <p:cBhvr additive="base">
                                        <p:cTn id="48" dur="12000"/>
                                        <p:tgtEl>
                                          <p:spTgt spid="21"/>
                                        </p:tgtEl>
                                        <p:attrNameLst>
                                          <p:attrName>ppt_y</p:attrName>
                                        </p:attrNameLst>
                                      </p:cBhvr>
                                      <p:tavLst>
                                        <p:tav tm="0">
                                          <p:val>
                                            <p:strVal val="#ppt_y"/>
                                          </p:val>
                                        </p:tav>
                                        <p:tav tm="100000">
                                          <p:val>
                                            <p:strVal val="#ppt_y+#ppt_h*1.125000"/>
                                          </p:val>
                                        </p:tav>
                                      </p:tavLst>
                                    </p:anim>
                                    <p:animEffect transition="out" filter="wipe(down)">
                                      <p:cBhvr>
                                        <p:cTn id="49" dur="12000"/>
                                        <p:tgtEl>
                                          <p:spTgt spid="21"/>
                                        </p:tgtEl>
                                      </p:cBhvr>
                                    </p:animEffect>
                                    <p:set>
                                      <p:cBhvr>
                                        <p:cTn id="50" dur="1" fill="hold">
                                          <p:stCondLst>
                                            <p:cond delay="11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35"/>
                  </p:tgtEl>
                </p:cond>
              </p:nextCondLst>
            </p:seq>
          </p:childTnLst>
        </p:cTn>
      </p:par>
    </p:tnLst>
    <p:bldLst>
      <p:bldP spid="8" grpId="0"/>
      <p:bldP spid="29" grpId="0"/>
      <p:bldP spid="30" grpId="0"/>
      <p:bldP spid="31" grpId="0"/>
      <p:bldP spid="32" grpId="0"/>
      <p:bldP spid="33" grpId="0"/>
      <p:bldP spid="34" grpId="0"/>
      <p:bldP spid="4" grpId="0"/>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2" name="Google Shape;169;p8">
            <a:extLst>
              <a:ext uri="{FF2B5EF4-FFF2-40B4-BE49-F238E27FC236}">
                <a16:creationId xmlns:a16="http://schemas.microsoft.com/office/drawing/2014/main" id="{E2782AE1-3778-4DB3-BED0-E1D51CF4E9C9}"/>
              </a:ext>
            </a:extLst>
          </p:cNvPr>
          <p:cNvSpPr txBox="1"/>
          <p:nvPr/>
        </p:nvSpPr>
        <p:spPr>
          <a:xfrm>
            <a:off x="282562" y="924457"/>
            <a:ext cx="5474835"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1E4E79"/>
              </a:buClr>
              <a:buSzPts val="2800"/>
              <a:buFont typeface="Century Gothic"/>
              <a:buNone/>
            </a:pPr>
            <a:r>
              <a:rPr lang="en-GB" sz="2800" b="0" i="0" u="none" strike="noStrike" cap="none" dirty="0">
                <a:solidFill>
                  <a:srgbClr val="1E4E79"/>
                </a:solidFill>
                <a:latin typeface="Century Gothic"/>
                <a:ea typeface="Century Gothic"/>
                <a:cs typeface="Century Gothic"/>
                <a:sym typeface="Century Gothic"/>
              </a:rPr>
              <a:t>[to have | having]</a:t>
            </a:r>
            <a:endParaRPr sz="2800" b="0" i="0"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7">
            <a:alphaModFix/>
          </a:blip>
          <a:srcRect/>
          <a:stretch/>
        </p:blipFill>
        <p:spPr>
          <a:xfrm>
            <a:off x="10657369" y="76217"/>
            <a:ext cx="1330395" cy="1332245"/>
          </a:xfrm>
          <a:prstGeom prst="rect">
            <a:avLst/>
          </a:prstGeom>
          <a:noFill/>
          <a:ln>
            <a:noFill/>
          </a:ln>
        </p:spPr>
      </p:pic>
      <p:sp>
        <p:nvSpPr>
          <p:cNvPr id="27" name="Google Shape;171;p8">
            <a:extLst>
              <a:ext uri="{FF2B5EF4-FFF2-40B4-BE49-F238E27FC236}">
                <a16:creationId xmlns:a16="http://schemas.microsoft.com/office/drawing/2014/main" id="{CE290600-D3AE-4EBF-95AE-9AB73134AD93}"/>
              </a:ext>
            </a:extLst>
          </p:cNvPr>
          <p:cNvSpPr txBox="1"/>
          <p:nvPr/>
        </p:nvSpPr>
        <p:spPr>
          <a:xfrm>
            <a:off x="363956" y="1691501"/>
            <a:ext cx="1146408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800"/>
              <a:buFont typeface="Century Gothic"/>
              <a:buNone/>
            </a:pPr>
            <a:r>
              <a:rPr lang="en-GB" sz="2800" b="0" i="0" u="none" strike="noStrike" cap="none" dirty="0">
                <a:solidFill>
                  <a:srgbClr val="002060"/>
                </a:solidFill>
                <a:latin typeface="Century Gothic"/>
                <a:ea typeface="Century Gothic"/>
                <a:cs typeface="Century Gothic"/>
                <a:sym typeface="Century Gothic"/>
              </a:rPr>
              <a:t>We have already seen the verb </a:t>
            </a:r>
            <a:r>
              <a:rPr lang="en-GB" sz="2800" b="1" i="0" u="none" strike="noStrike" cap="none" dirty="0" err="1">
                <a:solidFill>
                  <a:srgbClr val="002060"/>
                </a:solidFill>
                <a:latin typeface="Century Gothic"/>
                <a:ea typeface="Century Gothic"/>
                <a:cs typeface="Century Gothic"/>
                <a:sym typeface="Century Gothic"/>
              </a:rPr>
              <a:t>tener</a:t>
            </a:r>
            <a:r>
              <a:rPr lang="en-GB" sz="2800" b="0" i="0" u="none" strike="noStrike" cap="none" dirty="0">
                <a:solidFill>
                  <a:srgbClr val="002060"/>
                </a:solidFill>
                <a:latin typeface="Century Gothic"/>
                <a:ea typeface="Century Gothic"/>
                <a:cs typeface="Century Gothic"/>
                <a:sym typeface="Century Gothic"/>
              </a:rPr>
              <a:t> means ‘</a:t>
            </a:r>
            <a:r>
              <a:rPr lang="en-GB" sz="2800" b="1" i="1" u="none" strike="noStrike" cap="none" dirty="0">
                <a:solidFill>
                  <a:srgbClr val="002060"/>
                </a:solidFill>
                <a:latin typeface="Century Gothic"/>
                <a:ea typeface="Century Gothic"/>
                <a:cs typeface="Century Gothic"/>
                <a:sym typeface="Century Gothic"/>
              </a:rPr>
              <a:t>to have’.</a:t>
            </a:r>
            <a:endParaRPr dirty="0"/>
          </a:p>
        </p:txBody>
      </p:sp>
      <p:sp>
        <p:nvSpPr>
          <p:cNvPr id="28" name="Google Shape;172;p8">
            <a:extLst>
              <a:ext uri="{FF2B5EF4-FFF2-40B4-BE49-F238E27FC236}">
                <a16:creationId xmlns:a16="http://schemas.microsoft.com/office/drawing/2014/main" id="{00D273C6-32B8-4C78-A434-579DFBBDDE7A}"/>
              </a:ext>
            </a:extLst>
          </p:cNvPr>
          <p:cNvSpPr txBox="1"/>
          <p:nvPr/>
        </p:nvSpPr>
        <p:spPr>
          <a:xfrm>
            <a:off x="204505" y="4866961"/>
            <a:ext cx="3912021"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2D050"/>
              </a:buClr>
              <a:buSzPts val="2800"/>
              <a:buFont typeface="Century Gothic"/>
              <a:buNone/>
            </a:pPr>
            <a:r>
              <a:rPr lang="en-GB" sz="2800" b="1" i="0" u="none" strike="noStrike" cap="none" dirty="0">
                <a:solidFill>
                  <a:srgbClr val="92D050"/>
                </a:solidFill>
                <a:latin typeface="Century Gothic"/>
                <a:ea typeface="Century Gothic"/>
                <a:cs typeface="Century Gothic"/>
                <a:sym typeface="Century Gothic"/>
              </a:rPr>
              <a:t>Tengo </a:t>
            </a:r>
            <a:r>
              <a:rPr lang="en-GB" sz="2800" i="0" u="none" strike="noStrike" cap="none" dirty="0">
                <a:solidFill>
                  <a:srgbClr val="002060"/>
                </a:solidFill>
                <a:latin typeface="Century Gothic"/>
                <a:ea typeface="Century Gothic"/>
                <a:cs typeface="Century Gothic"/>
                <a:sym typeface="Century Gothic"/>
              </a:rPr>
              <a:t>un amigo.</a:t>
            </a:r>
            <a:endParaRPr dirty="0">
              <a:solidFill>
                <a:srgbClr val="002060"/>
              </a:solidFill>
            </a:endParaRPr>
          </a:p>
        </p:txBody>
      </p:sp>
      <p:sp>
        <p:nvSpPr>
          <p:cNvPr id="29" name="Google Shape;174;p8">
            <a:extLst>
              <a:ext uri="{FF2B5EF4-FFF2-40B4-BE49-F238E27FC236}">
                <a16:creationId xmlns:a16="http://schemas.microsoft.com/office/drawing/2014/main" id="{AF1D9F8D-2EFC-4328-8562-67467AD284C2}"/>
              </a:ext>
            </a:extLst>
          </p:cNvPr>
          <p:cNvSpPr txBox="1"/>
          <p:nvPr/>
        </p:nvSpPr>
        <p:spPr>
          <a:xfrm>
            <a:off x="5936548" y="4781959"/>
            <a:ext cx="5283717" cy="523180"/>
          </a:xfrm>
          <a:prstGeom prst="rect">
            <a:avLst/>
          </a:prstGeom>
          <a:noFill/>
          <a:ln>
            <a:noFill/>
          </a:ln>
        </p:spPr>
        <p:txBody>
          <a:bodyPr spcFirstLastPara="1" wrap="square" lIns="91425" tIns="45700" rIns="91425" bIns="45700" anchor="t" anchorCtr="0">
            <a:spAutoFit/>
          </a:bodyPr>
          <a:lstStyle/>
          <a:p>
            <a:pPr lvl="0">
              <a:buClr>
                <a:srgbClr val="92D050"/>
              </a:buClr>
              <a:buSzPts val="2800"/>
            </a:pPr>
            <a:r>
              <a:rPr lang="en-GB" sz="2800" i="0" u="none" strike="noStrike" cap="none" dirty="0">
                <a:solidFill>
                  <a:srgbClr val="002060"/>
                </a:solidFill>
                <a:latin typeface="Century Gothic"/>
                <a:ea typeface="Century Gothic"/>
                <a:cs typeface="Century Gothic"/>
                <a:sym typeface="Century Gothic"/>
              </a:rPr>
              <a:t>Sofía </a:t>
            </a:r>
            <a:r>
              <a:rPr lang="en-GB" sz="2800" b="1" dirty="0" err="1">
                <a:solidFill>
                  <a:srgbClr val="92D050"/>
                </a:solidFill>
                <a:latin typeface="Century Gothic"/>
                <a:ea typeface="Century Gothic"/>
                <a:cs typeface="Century Gothic"/>
                <a:sym typeface="Century Gothic"/>
              </a:rPr>
              <a:t>t</a:t>
            </a:r>
            <a:r>
              <a:rPr lang="en-GB" sz="2800" b="1" i="0" u="none" strike="noStrike" cap="none" dirty="0" err="1">
                <a:solidFill>
                  <a:srgbClr val="92D050"/>
                </a:solidFill>
                <a:latin typeface="Century Gothic"/>
                <a:ea typeface="Century Gothic"/>
                <a:cs typeface="Century Gothic"/>
                <a:sym typeface="Century Gothic"/>
              </a:rPr>
              <a:t>iene</a:t>
            </a:r>
            <a:r>
              <a:rPr lang="en-GB" sz="2800" b="1" i="0" u="none" strike="noStrike" cap="none" dirty="0">
                <a:solidFill>
                  <a:srgbClr val="92D050"/>
                </a:solidFill>
                <a:latin typeface="Century Gothic"/>
                <a:ea typeface="Century Gothic"/>
                <a:cs typeface="Century Gothic"/>
                <a:sym typeface="Century Gothic"/>
              </a:rPr>
              <a:t> </a:t>
            </a:r>
            <a:r>
              <a:rPr lang="en-GB" sz="2800" dirty="0">
                <a:solidFill>
                  <a:srgbClr val="002060"/>
                </a:solidFill>
                <a:latin typeface="Century Gothic"/>
                <a:ea typeface="Century Gothic"/>
                <a:cs typeface="Century Gothic"/>
                <a:sym typeface="Century Gothic"/>
              </a:rPr>
              <a:t>una amiga.</a:t>
            </a:r>
            <a:endParaRPr dirty="0">
              <a:solidFill>
                <a:srgbClr val="002060"/>
              </a:solidFill>
            </a:endParaRPr>
          </a:p>
        </p:txBody>
      </p:sp>
      <p:pic>
        <p:nvPicPr>
          <p:cNvPr id="30" name="Google Shape;183;p8">
            <a:extLst>
              <a:ext uri="{FF2B5EF4-FFF2-40B4-BE49-F238E27FC236}">
                <a16:creationId xmlns:a16="http://schemas.microsoft.com/office/drawing/2014/main" id="{3C1BD5FF-8CC1-449A-891E-425EC44FA95E}"/>
              </a:ext>
            </a:extLst>
          </p:cNvPr>
          <p:cNvPicPr preferRelativeResize="0"/>
          <p:nvPr/>
        </p:nvPicPr>
        <p:blipFill rotWithShape="1">
          <a:blip r:embed="rId8">
            <a:alphaModFix/>
          </a:blip>
          <a:srcRect/>
          <a:stretch/>
        </p:blipFill>
        <p:spPr>
          <a:xfrm>
            <a:off x="204505" y="5526461"/>
            <a:ext cx="634523" cy="671647"/>
          </a:xfrm>
          <a:prstGeom prst="rect">
            <a:avLst/>
          </a:prstGeom>
          <a:noFill/>
          <a:ln>
            <a:noFill/>
          </a:ln>
        </p:spPr>
      </p:pic>
      <p:sp>
        <p:nvSpPr>
          <p:cNvPr id="31" name="Google Shape;172;p8">
            <a:extLst>
              <a:ext uri="{FF2B5EF4-FFF2-40B4-BE49-F238E27FC236}">
                <a16:creationId xmlns:a16="http://schemas.microsoft.com/office/drawing/2014/main" id="{0D05EEE5-6EF4-4D65-A9A4-07D1F20D75CE}"/>
              </a:ext>
            </a:extLst>
          </p:cNvPr>
          <p:cNvSpPr txBox="1"/>
          <p:nvPr/>
        </p:nvSpPr>
        <p:spPr>
          <a:xfrm>
            <a:off x="1010198" y="5702175"/>
            <a:ext cx="5007745"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2D050"/>
              </a:buClr>
              <a:buSzPts val="2800"/>
              <a:buFont typeface="Century Gothic"/>
              <a:buNone/>
            </a:pPr>
            <a:r>
              <a:rPr lang="en-GB" sz="2800" b="1" dirty="0">
                <a:solidFill>
                  <a:srgbClr val="92D050"/>
                </a:solidFill>
                <a:latin typeface="Century Gothic"/>
                <a:ea typeface="Century Gothic"/>
                <a:cs typeface="Century Gothic"/>
                <a:sym typeface="Century Gothic"/>
              </a:rPr>
              <a:t>I have </a:t>
            </a:r>
            <a:r>
              <a:rPr lang="en-GB" sz="2800" i="0" u="none" strike="noStrike" cap="none" dirty="0">
                <a:solidFill>
                  <a:srgbClr val="002060"/>
                </a:solidFill>
                <a:latin typeface="Century Gothic"/>
                <a:ea typeface="Century Gothic"/>
                <a:cs typeface="Century Gothic"/>
                <a:sym typeface="Century Gothic"/>
              </a:rPr>
              <a:t>a (male) friend.</a:t>
            </a:r>
            <a:endParaRPr dirty="0"/>
          </a:p>
        </p:txBody>
      </p:sp>
      <p:pic>
        <p:nvPicPr>
          <p:cNvPr id="33" name="Google Shape;183;p8">
            <a:extLst>
              <a:ext uri="{FF2B5EF4-FFF2-40B4-BE49-F238E27FC236}">
                <a16:creationId xmlns:a16="http://schemas.microsoft.com/office/drawing/2014/main" id="{17AB41AB-300F-48DF-AC22-AC4DCF350D25}"/>
              </a:ext>
            </a:extLst>
          </p:cNvPr>
          <p:cNvPicPr preferRelativeResize="0"/>
          <p:nvPr/>
        </p:nvPicPr>
        <p:blipFill rotWithShape="1">
          <a:blip r:embed="rId8">
            <a:alphaModFix/>
          </a:blip>
          <a:srcRect/>
          <a:stretch/>
        </p:blipFill>
        <p:spPr>
          <a:xfrm>
            <a:off x="6679724" y="5520595"/>
            <a:ext cx="634523" cy="671647"/>
          </a:xfrm>
          <a:prstGeom prst="rect">
            <a:avLst/>
          </a:prstGeom>
          <a:noFill/>
          <a:ln>
            <a:noFill/>
          </a:ln>
        </p:spPr>
      </p:pic>
      <p:sp>
        <p:nvSpPr>
          <p:cNvPr id="34" name="Google Shape;172;p8">
            <a:extLst>
              <a:ext uri="{FF2B5EF4-FFF2-40B4-BE49-F238E27FC236}">
                <a16:creationId xmlns:a16="http://schemas.microsoft.com/office/drawing/2014/main" id="{01CE92E5-682F-4F55-9687-7FF3664D829C}"/>
              </a:ext>
            </a:extLst>
          </p:cNvPr>
          <p:cNvSpPr txBox="1"/>
          <p:nvPr/>
        </p:nvSpPr>
        <p:spPr>
          <a:xfrm>
            <a:off x="7268478" y="5612698"/>
            <a:ext cx="493095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2D050"/>
              </a:buClr>
              <a:buSzPts val="2800"/>
              <a:buFont typeface="Century Gothic"/>
              <a:buNone/>
            </a:pPr>
            <a:r>
              <a:rPr lang="en-GB" sz="2800" dirty="0">
                <a:solidFill>
                  <a:srgbClr val="002060"/>
                </a:solidFill>
                <a:latin typeface="Century Gothic"/>
                <a:ea typeface="Century Gothic"/>
                <a:cs typeface="Century Gothic"/>
                <a:sym typeface="Century Gothic"/>
              </a:rPr>
              <a:t>Sofía </a:t>
            </a:r>
            <a:r>
              <a:rPr lang="en-GB" sz="2800" b="1" i="0" u="none" strike="noStrike" cap="none" dirty="0">
                <a:solidFill>
                  <a:srgbClr val="92D050"/>
                </a:solidFill>
                <a:latin typeface="Century Gothic"/>
                <a:ea typeface="Century Gothic"/>
                <a:cs typeface="Century Gothic"/>
                <a:sym typeface="Century Gothic"/>
              </a:rPr>
              <a:t>has</a:t>
            </a:r>
            <a:r>
              <a:rPr lang="en-GB" sz="2800" i="0" u="none" strike="noStrike" cap="none" dirty="0">
                <a:solidFill>
                  <a:srgbClr val="002060"/>
                </a:solidFill>
                <a:latin typeface="Century Gothic"/>
                <a:ea typeface="Century Gothic"/>
                <a:cs typeface="Century Gothic"/>
                <a:sym typeface="Century Gothic"/>
              </a:rPr>
              <a:t> a (female) friend.</a:t>
            </a:r>
            <a:endParaRPr dirty="0"/>
          </a:p>
        </p:txBody>
      </p:sp>
      <p:sp>
        <p:nvSpPr>
          <p:cNvPr id="37" name="Google Shape;172;p8">
            <a:extLst>
              <a:ext uri="{FF2B5EF4-FFF2-40B4-BE49-F238E27FC236}">
                <a16:creationId xmlns:a16="http://schemas.microsoft.com/office/drawing/2014/main" id="{6E912F42-CAD2-4111-9927-E15B8CEAD340}"/>
              </a:ext>
            </a:extLst>
          </p:cNvPr>
          <p:cNvSpPr txBox="1"/>
          <p:nvPr/>
        </p:nvSpPr>
        <p:spPr>
          <a:xfrm>
            <a:off x="7428198" y="6165888"/>
            <a:ext cx="477123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2D050"/>
              </a:buClr>
              <a:buSzPts val="2800"/>
              <a:buFont typeface="Century Gothic"/>
              <a:buNone/>
            </a:pPr>
            <a:r>
              <a:rPr lang="en-GB" sz="2800" b="1" dirty="0">
                <a:solidFill>
                  <a:srgbClr val="92D050"/>
                </a:solidFill>
                <a:latin typeface="Century Gothic"/>
                <a:ea typeface="Century Gothic"/>
                <a:cs typeface="Century Gothic"/>
                <a:sym typeface="Century Gothic"/>
              </a:rPr>
              <a:t>She</a:t>
            </a:r>
            <a:r>
              <a:rPr lang="en-GB" sz="2800" dirty="0">
                <a:solidFill>
                  <a:srgbClr val="002060"/>
                </a:solidFill>
                <a:latin typeface="Century Gothic"/>
                <a:ea typeface="Century Gothic"/>
                <a:cs typeface="Century Gothic"/>
                <a:sym typeface="Century Gothic"/>
              </a:rPr>
              <a:t> </a:t>
            </a:r>
            <a:r>
              <a:rPr lang="en-GB" sz="2800" b="1" i="0" u="none" strike="noStrike" cap="none" dirty="0">
                <a:solidFill>
                  <a:srgbClr val="92D050"/>
                </a:solidFill>
                <a:latin typeface="Century Gothic"/>
                <a:ea typeface="Century Gothic"/>
                <a:cs typeface="Century Gothic"/>
                <a:sym typeface="Century Gothic"/>
              </a:rPr>
              <a:t>has</a:t>
            </a:r>
            <a:r>
              <a:rPr lang="en-GB" sz="2800" i="0" u="none" strike="noStrike" cap="none" dirty="0">
                <a:solidFill>
                  <a:srgbClr val="002060"/>
                </a:solidFill>
                <a:latin typeface="Century Gothic"/>
                <a:ea typeface="Century Gothic"/>
                <a:cs typeface="Century Gothic"/>
                <a:sym typeface="Century Gothic"/>
              </a:rPr>
              <a:t> a </a:t>
            </a:r>
            <a:r>
              <a:rPr lang="en-GB" sz="2800" dirty="0">
                <a:solidFill>
                  <a:srgbClr val="002060"/>
                </a:solidFill>
                <a:latin typeface="Century Gothic"/>
                <a:ea typeface="Century Gothic"/>
                <a:cs typeface="Century Gothic"/>
                <a:sym typeface="Century Gothic"/>
              </a:rPr>
              <a:t>(female) friend</a:t>
            </a:r>
            <a:r>
              <a:rPr lang="en-GB" sz="2800" i="0" u="none" strike="noStrike" cap="none" dirty="0">
                <a:solidFill>
                  <a:srgbClr val="002060"/>
                </a:solidFill>
                <a:latin typeface="Century Gothic"/>
                <a:ea typeface="Century Gothic"/>
                <a:cs typeface="Century Gothic"/>
                <a:sym typeface="Century Gothic"/>
              </a:rPr>
              <a:t>.</a:t>
            </a:r>
            <a:endParaRPr dirty="0"/>
          </a:p>
        </p:txBody>
      </p:sp>
      <p:pic>
        <p:nvPicPr>
          <p:cNvPr id="4" name="Picture 3" descr="A picture containing toy, doll&#10;&#10;Description automatically generated">
            <a:extLst>
              <a:ext uri="{FF2B5EF4-FFF2-40B4-BE49-F238E27FC236}">
                <a16:creationId xmlns:a16="http://schemas.microsoft.com/office/drawing/2014/main" id="{BA42B7F8-EBEF-4E50-90C1-CBB65EB11B0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94751" y="4036310"/>
            <a:ext cx="696505" cy="1575058"/>
          </a:xfrm>
          <a:prstGeom prst="rect">
            <a:avLst/>
          </a:prstGeom>
        </p:spPr>
      </p:pic>
      <p:pic>
        <p:nvPicPr>
          <p:cNvPr id="17" name="Picture 16" descr="A picture containing text, toy, doll, vector graphics&#10;&#10;Description automatically generated">
            <a:extLst>
              <a:ext uri="{FF2B5EF4-FFF2-40B4-BE49-F238E27FC236}">
                <a16:creationId xmlns:a16="http://schemas.microsoft.com/office/drawing/2014/main" id="{9C494BF1-D35A-41D7-A99C-024FFC06CEA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0119700" y="4210151"/>
            <a:ext cx="708677" cy="1346183"/>
          </a:xfrm>
          <a:prstGeom prst="rect">
            <a:avLst/>
          </a:prstGeom>
        </p:spPr>
      </p:pic>
      <p:sp>
        <p:nvSpPr>
          <p:cNvPr id="19" name="Rectangle 18">
            <a:extLst>
              <a:ext uri="{FF2B5EF4-FFF2-40B4-BE49-F238E27FC236}">
                <a16:creationId xmlns:a16="http://schemas.microsoft.com/office/drawing/2014/main" id="{6077ECAA-9618-4335-A3F1-44D633BB9044}"/>
              </a:ext>
            </a:extLst>
          </p:cNvPr>
          <p:cNvSpPr/>
          <p:nvPr/>
        </p:nvSpPr>
        <p:spPr>
          <a:xfrm>
            <a:off x="1726336" y="2399252"/>
            <a:ext cx="746057" cy="523220"/>
          </a:xfrm>
          <a:prstGeom prst="rect">
            <a:avLst/>
          </a:prstGeom>
          <a:solidFill>
            <a:srgbClr val="00B0F0"/>
          </a:solidFill>
          <a:ln w="19050">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I</a:t>
            </a:r>
          </a:p>
        </p:txBody>
      </p:sp>
      <p:sp>
        <p:nvSpPr>
          <p:cNvPr id="20" name="Google Shape;171;p8">
            <a:extLst>
              <a:ext uri="{FF2B5EF4-FFF2-40B4-BE49-F238E27FC236}">
                <a16:creationId xmlns:a16="http://schemas.microsoft.com/office/drawing/2014/main" id="{1C2BA49B-BBAB-4D33-B908-8134CDE29DD7}"/>
              </a:ext>
            </a:extLst>
          </p:cNvPr>
          <p:cNvSpPr txBox="1"/>
          <p:nvPr/>
        </p:nvSpPr>
        <p:spPr>
          <a:xfrm>
            <a:off x="245948" y="3138783"/>
            <a:ext cx="5173546"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800"/>
              <a:buFont typeface="Century Gothic"/>
              <a:buNone/>
            </a:pPr>
            <a:r>
              <a:rPr lang="en-GB" sz="2800" b="0" i="0" u="none" strike="noStrike" cap="none" dirty="0">
                <a:solidFill>
                  <a:srgbClr val="002060"/>
                </a:solidFill>
                <a:latin typeface="Century Gothic"/>
                <a:ea typeface="Century Gothic"/>
                <a:cs typeface="Century Gothic"/>
                <a:sym typeface="Century Gothic"/>
              </a:rPr>
              <a:t>To refer to I, we use ‘</a:t>
            </a:r>
            <a:r>
              <a:rPr lang="en-GB" sz="2800" b="1" i="0" u="none" strike="noStrike" cap="none" dirty="0" err="1">
                <a:solidFill>
                  <a:srgbClr val="FF3399"/>
                </a:solidFill>
                <a:latin typeface="Century Gothic"/>
                <a:ea typeface="Century Gothic"/>
                <a:cs typeface="Century Gothic"/>
                <a:sym typeface="Century Gothic"/>
              </a:rPr>
              <a:t>tengo</a:t>
            </a:r>
            <a:r>
              <a:rPr lang="en-GB" sz="2800" b="0" i="0" u="none" strike="noStrike" cap="none" dirty="0">
                <a:solidFill>
                  <a:srgbClr val="002060"/>
                </a:solidFill>
                <a:latin typeface="Century Gothic"/>
                <a:ea typeface="Century Gothic"/>
                <a:cs typeface="Century Gothic"/>
                <a:sym typeface="Century Gothic"/>
              </a:rPr>
              <a:t>’.</a:t>
            </a:r>
            <a:endParaRPr dirty="0"/>
          </a:p>
        </p:txBody>
      </p:sp>
      <p:pic>
        <p:nvPicPr>
          <p:cNvPr id="21" name="Picture 20" descr="A picture containing text, toy, doll&#10;&#10;Description automatically generated">
            <a:extLst>
              <a:ext uri="{FF2B5EF4-FFF2-40B4-BE49-F238E27FC236}">
                <a16:creationId xmlns:a16="http://schemas.microsoft.com/office/drawing/2014/main" id="{3BC57627-D6A5-4681-B242-2B76D6D8AFBF}"/>
              </a:ext>
            </a:extLst>
          </p:cNvPr>
          <p:cNvPicPr>
            <a:picLocks noChangeAspect="1"/>
          </p:cNvPicPr>
          <p:nvPr/>
        </p:nvPicPr>
        <p:blipFill>
          <a:blip r:embed="rId11"/>
          <a:stretch>
            <a:fillRect/>
          </a:stretch>
        </p:blipFill>
        <p:spPr>
          <a:xfrm>
            <a:off x="3542315" y="4249782"/>
            <a:ext cx="828787" cy="1346779"/>
          </a:xfrm>
          <a:prstGeom prst="rect">
            <a:avLst/>
          </a:prstGeom>
        </p:spPr>
      </p:pic>
      <p:sp>
        <p:nvSpPr>
          <p:cNvPr id="23" name="Rectangle 22">
            <a:extLst>
              <a:ext uri="{FF2B5EF4-FFF2-40B4-BE49-F238E27FC236}">
                <a16:creationId xmlns:a16="http://schemas.microsoft.com/office/drawing/2014/main" id="{5D8D9587-0A06-4C9C-98CF-F5085B83E8A7}"/>
              </a:ext>
            </a:extLst>
          </p:cNvPr>
          <p:cNvSpPr/>
          <p:nvPr/>
        </p:nvSpPr>
        <p:spPr>
          <a:xfrm>
            <a:off x="8217230" y="2375775"/>
            <a:ext cx="1983011" cy="523220"/>
          </a:xfrm>
          <a:prstGeom prst="rect">
            <a:avLst/>
          </a:prstGeom>
          <a:solidFill>
            <a:srgbClr val="00B0F0"/>
          </a:solidFill>
          <a:ln w="19050">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S/he, it</a:t>
            </a:r>
          </a:p>
        </p:txBody>
      </p:sp>
      <p:pic>
        <p:nvPicPr>
          <p:cNvPr id="6" name="Picture 5" descr="A picture containing text, toy, doll&#10;&#10;Description automatically generated">
            <a:extLst>
              <a:ext uri="{FF2B5EF4-FFF2-40B4-BE49-F238E27FC236}">
                <a16:creationId xmlns:a16="http://schemas.microsoft.com/office/drawing/2014/main" id="{84D81292-E411-4E11-929C-8C27B714977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273107" y="4093240"/>
            <a:ext cx="912212" cy="1555965"/>
          </a:xfrm>
          <a:prstGeom prst="rect">
            <a:avLst/>
          </a:prstGeom>
        </p:spPr>
      </p:pic>
      <p:sp>
        <p:nvSpPr>
          <p:cNvPr id="25" name="Google Shape;171;p8">
            <a:extLst>
              <a:ext uri="{FF2B5EF4-FFF2-40B4-BE49-F238E27FC236}">
                <a16:creationId xmlns:a16="http://schemas.microsoft.com/office/drawing/2014/main" id="{786948DB-DDC0-4CA5-A8FF-DB73C89C6C56}"/>
              </a:ext>
            </a:extLst>
          </p:cNvPr>
          <p:cNvSpPr txBox="1"/>
          <p:nvPr/>
        </p:nvSpPr>
        <p:spPr>
          <a:xfrm>
            <a:off x="6061591" y="3168873"/>
            <a:ext cx="8277301"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800"/>
              <a:buFont typeface="Century Gothic"/>
              <a:buNone/>
            </a:pPr>
            <a:r>
              <a:rPr lang="en-GB" sz="2800" b="0" i="0" u="none" strike="noStrike" cap="none" dirty="0">
                <a:solidFill>
                  <a:srgbClr val="002060"/>
                </a:solidFill>
                <a:latin typeface="Century Gothic"/>
                <a:ea typeface="Century Gothic"/>
                <a:cs typeface="Century Gothic"/>
                <a:sym typeface="Century Gothic"/>
              </a:rPr>
              <a:t>To refer to s/he or it, we use ‘</a:t>
            </a:r>
            <a:r>
              <a:rPr lang="en-GB" sz="2800" b="1" i="0" u="none" strike="noStrike" cap="none" dirty="0" err="1">
                <a:solidFill>
                  <a:srgbClr val="FF3399"/>
                </a:solidFill>
                <a:latin typeface="Century Gothic"/>
                <a:ea typeface="Century Gothic"/>
                <a:cs typeface="Century Gothic"/>
                <a:sym typeface="Century Gothic"/>
              </a:rPr>
              <a:t>tiene</a:t>
            </a:r>
            <a:r>
              <a:rPr lang="en-GB" sz="2800" b="0" i="0" u="none" strike="noStrike" cap="none" dirty="0">
                <a:solidFill>
                  <a:srgbClr val="002060"/>
                </a:solidFill>
                <a:latin typeface="Century Gothic"/>
                <a:ea typeface="Century Gothic"/>
                <a:cs typeface="Century Gothic"/>
                <a:sym typeface="Century Gothic"/>
              </a:rPr>
              <a:t>’.</a:t>
            </a:r>
            <a:endParaRPr dirty="0"/>
          </a:p>
        </p:txBody>
      </p:sp>
      <p:sp>
        <p:nvSpPr>
          <p:cNvPr id="7" name="Speech Bubble: Oval 6">
            <a:extLst>
              <a:ext uri="{FF2B5EF4-FFF2-40B4-BE49-F238E27FC236}">
                <a16:creationId xmlns:a16="http://schemas.microsoft.com/office/drawing/2014/main" id="{013E9B51-32DE-473D-88AE-083406003FBE}"/>
              </a:ext>
            </a:extLst>
          </p:cNvPr>
          <p:cNvSpPr/>
          <p:nvPr/>
        </p:nvSpPr>
        <p:spPr>
          <a:xfrm>
            <a:off x="1954530" y="3721585"/>
            <a:ext cx="1645145" cy="892033"/>
          </a:xfrm>
          <a:prstGeom prst="wedgeEllipseCallout">
            <a:avLst>
              <a:gd name="adj1" fmla="val 42555"/>
              <a:gd name="adj2" fmla="val 63512"/>
            </a:avLst>
          </a:prstGeom>
          <a:solidFill>
            <a:srgbClr val="FF3399"/>
          </a:solidFill>
          <a:ln>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Segoe Print" panose="02000600000000000000" pitchFamily="2" charset="0"/>
              </a:rPr>
              <a:t>Mi amigo es Rubén.</a:t>
            </a:r>
          </a:p>
        </p:txBody>
      </p:sp>
      <p:sp>
        <p:nvSpPr>
          <p:cNvPr id="32" name="Speech Bubble: Oval 31">
            <a:extLst>
              <a:ext uri="{FF2B5EF4-FFF2-40B4-BE49-F238E27FC236}">
                <a16:creationId xmlns:a16="http://schemas.microsoft.com/office/drawing/2014/main" id="{A1EAA6EB-3279-4450-BC24-DD736A09CBA2}"/>
              </a:ext>
            </a:extLst>
          </p:cNvPr>
          <p:cNvSpPr/>
          <p:nvPr/>
        </p:nvSpPr>
        <p:spPr>
          <a:xfrm>
            <a:off x="8240140" y="3640375"/>
            <a:ext cx="1645145" cy="892033"/>
          </a:xfrm>
          <a:prstGeom prst="wedgeEllipseCallout">
            <a:avLst>
              <a:gd name="adj1" fmla="val 47419"/>
              <a:gd name="adj2" fmla="val 68637"/>
            </a:avLst>
          </a:prstGeom>
          <a:solidFill>
            <a:srgbClr val="FF3399"/>
          </a:solidFill>
          <a:ln>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Segoe Print" panose="02000600000000000000" pitchFamily="2" charset="0"/>
              </a:rPr>
              <a:t>Mi amiga es Elena.</a:t>
            </a:r>
          </a:p>
        </p:txBody>
      </p:sp>
      <p:sp>
        <p:nvSpPr>
          <p:cNvPr id="3" name="Title 1">
            <a:hlinkClick r:id="" action="ppaction://noaction">
              <a:snd r:embed="rId13" name="5_1.wav"/>
            </a:hlinkClick>
            <a:extLst>
              <a:ext uri="{FF2B5EF4-FFF2-40B4-BE49-F238E27FC236}">
                <a16:creationId xmlns:a16="http://schemas.microsoft.com/office/drawing/2014/main" id="{1E1A267A-8DFF-6707-5FA4-657C48063306}"/>
              </a:ext>
            </a:extLst>
          </p:cNvPr>
          <p:cNvSpPr txBox="1">
            <a:spLocks/>
          </p:cNvSpPr>
          <p:nvPr/>
        </p:nvSpPr>
        <p:spPr>
          <a:xfrm>
            <a:off x="245948" y="136142"/>
            <a:ext cx="10515600" cy="77017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100000"/>
              </a:lnSpc>
              <a:buClr>
                <a:srgbClr val="1E4E79"/>
              </a:buClr>
              <a:buSzPts val="8625"/>
              <a:buFont typeface="Century Gothic"/>
              <a:buNone/>
            </a:pPr>
            <a:r>
              <a:rPr lang="en-GB" b="1" dirty="0">
                <a:solidFill>
                  <a:srgbClr val="1E4E79"/>
                </a:solidFill>
                <a:latin typeface="Century Gothic"/>
                <a:ea typeface="Century Gothic"/>
                <a:cs typeface="Century Gothic"/>
                <a:sym typeface="Century Gothic"/>
              </a:rPr>
              <a:t>Tener</a:t>
            </a:r>
            <a:r>
              <a:rPr lang="en-GB" dirty="0">
                <a:solidFill>
                  <a:srgbClr val="1E4E79"/>
                </a:solidFill>
                <a:latin typeface="Century Gothic"/>
                <a:ea typeface="Century Gothic"/>
                <a:cs typeface="Century Gothic"/>
                <a:sym typeface="Century Gothic"/>
              </a:rPr>
              <a:t>:</a:t>
            </a:r>
            <a:r>
              <a:rPr lang="en-GB" sz="4800" dirty="0">
                <a:solidFill>
                  <a:srgbClr val="1E4E79"/>
                </a:solidFill>
                <a:latin typeface="Century Gothic"/>
                <a:ea typeface="Century Gothic"/>
                <a:cs typeface="Century Gothic"/>
                <a:sym typeface="Century Gothic"/>
              </a:rPr>
              <a:t> </a:t>
            </a:r>
            <a:r>
              <a:rPr lang="en-GB" sz="3600" dirty="0">
                <a:solidFill>
                  <a:srgbClr val="1E4E79"/>
                </a:solidFill>
                <a:latin typeface="Century Gothic"/>
                <a:ea typeface="Century Gothic"/>
                <a:cs typeface="Century Gothic"/>
                <a:sym typeface="Century Gothic"/>
              </a:rPr>
              <a:t>I have &amp; s/he, it has</a:t>
            </a:r>
            <a:endParaRPr lang="en-GB" dirty="0">
              <a:solidFill>
                <a:srgbClr val="1E4E79"/>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535101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subTnLst>
                                    <p:audio>
                                      <p:cMediaNode>
                                        <p:cTn display="0" masterRel="sameClick">
                                          <p:stCondLst>
                                            <p:cond evt="begin" delay="0">
                                              <p:tn val="23"/>
                                            </p:cond>
                                          </p:stCondLst>
                                          <p:endCondLst>
                                            <p:cond evt="onStopAudio" delay="0">
                                              <p:tgtEl>
                                                <p:sldTgt/>
                                              </p:tgtEl>
                                            </p:cond>
                                          </p:endCondLst>
                                        </p:cTn>
                                        <p:tgtEl>
                                          <p:sndTgt r:embed="rId3" name="5_2.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par>
                                <p:cTn id="31" presetID="10"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par>
                          <p:cTn id="34" fill="hold">
                            <p:stCondLst>
                              <p:cond delay="500"/>
                            </p:stCondLst>
                            <p:childTnLst>
                              <p:par>
                                <p:cTn id="35" presetID="10" presetClass="entr" presetSubtype="0" fill="hold" grpId="0" nodeType="afterEffect">
                                  <p:stCondLst>
                                    <p:cond delay="50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childTnLst>
                                  <p:subTnLst>
                                    <p:audio>
                                      <p:cMediaNode>
                                        <p:cTn display="0" masterRel="sameClick">
                                          <p:stCondLst>
                                            <p:cond evt="begin" delay="0">
                                              <p:tn val="35"/>
                                            </p:cond>
                                          </p:stCondLst>
                                          <p:endCondLst>
                                            <p:cond evt="onStopAudio" delay="0">
                                              <p:tgtEl>
                                                <p:sldTgt/>
                                              </p:tgtEl>
                                            </p:cond>
                                          </p:endCondLst>
                                        </p:cTn>
                                        <p:tgtEl>
                                          <p:sndTgt r:embed="rId4" name="5_4.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500"/>
                                        <p:tgtEl>
                                          <p:spTgt spid="3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500"/>
                                        <p:tgtEl>
                                          <p:spTgt spid="29"/>
                                        </p:tgtEl>
                                      </p:cBhvr>
                                    </p:animEffect>
                                  </p:childTnLst>
                                  <p:subTnLst>
                                    <p:audio>
                                      <p:cMediaNode>
                                        <p:cTn display="0" masterRel="sameClick">
                                          <p:stCondLst>
                                            <p:cond evt="begin" delay="0">
                                              <p:tn val="55"/>
                                            </p:cond>
                                          </p:stCondLst>
                                          <p:endCondLst>
                                            <p:cond evt="onStopAudio" delay="0">
                                              <p:tgtEl>
                                                <p:sldTgt/>
                                              </p:tgtEl>
                                            </p:cond>
                                          </p:endCondLst>
                                        </p:cTn>
                                        <p:tgtEl>
                                          <p:sndTgt r:embed="rId5" name="5_3.wav"/>
                                        </p:tgtEl>
                                      </p:cMediaNode>
                                    </p:audio>
                                  </p:sub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500"/>
                                        <p:tgtEl>
                                          <p:spTgt spid="17"/>
                                        </p:tgtEl>
                                      </p:cBhvr>
                                    </p:animEffect>
                                  </p:childTnLst>
                                </p:cTn>
                              </p:par>
                              <p:par>
                                <p:cTn id="63" presetID="10" presetClass="entr" presetSubtype="0" fill="hold" nodeType="withEffect">
                                  <p:stCondLst>
                                    <p:cond delay="0"/>
                                  </p:stCondLst>
                                  <p:childTnLst>
                                    <p:set>
                                      <p:cBhvr>
                                        <p:cTn id="64" dur="1" fill="hold">
                                          <p:stCondLst>
                                            <p:cond delay="0"/>
                                          </p:stCondLst>
                                        </p:cTn>
                                        <p:tgtEl>
                                          <p:spTgt spid="4"/>
                                        </p:tgtEl>
                                        <p:attrNameLst>
                                          <p:attrName>style.visibility</p:attrName>
                                        </p:attrNameLst>
                                      </p:cBhvr>
                                      <p:to>
                                        <p:strVal val="visible"/>
                                      </p:to>
                                    </p:set>
                                    <p:animEffect transition="in" filter="fade">
                                      <p:cBhvr>
                                        <p:cTn id="65" dur="500"/>
                                        <p:tgtEl>
                                          <p:spTgt spid="4"/>
                                        </p:tgtEl>
                                      </p:cBhvr>
                                    </p:animEffect>
                                  </p:childTnLst>
                                </p:cTn>
                              </p:par>
                            </p:childTnLst>
                          </p:cTn>
                        </p:par>
                        <p:par>
                          <p:cTn id="66" fill="hold">
                            <p:stCondLst>
                              <p:cond delay="500"/>
                            </p:stCondLst>
                            <p:childTnLst>
                              <p:par>
                                <p:cTn id="67" presetID="10" presetClass="entr" presetSubtype="0" fill="hold" grpId="0" nodeType="afterEffect">
                                  <p:stCondLst>
                                    <p:cond delay="500"/>
                                  </p:stCondLst>
                                  <p:childTnLst>
                                    <p:set>
                                      <p:cBhvr>
                                        <p:cTn id="68" dur="1" fill="hold">
                                          <p:stCondLst>
                                            <p:cond delay="0"/>
                                          </p:stCondLst>
                                        </p:cTn>
                                        <p:tgtEl>
                                          <p:spTgt spid="32"/>
                                        </p:tgtEl>
                                        <p:attrNameLst>
                                          <p:attrName>style.visibility</p:attrName>
                                        </p:attrNameLst>
                                      </p:cBhvr>
                                      <p:to>
                                        <p:strVal val="visible"/>
                                      </p:to>
                                    </p:set>
                                    <p:animEffect transition="in" filter="fade">
                                      <p:cBhvr>
                                        <p:cTn id="69" dur="1000"/>
                                        <p:tgtEl>
                                          <p:spTgt spid="32"/>
                                        </p:tgtEl>
                                      </p:cBhvr>
                                    </p:animEffect>
                                  </p:childTnLst>
                                  <p:subTnLst>
                                    <p:audio>
                                      <p:cMediaNode>
                                        <p:cTn display="0" masterRel="sameClick">
                                          <p:stCondLst>
                                            <p:cond evt="begin" delay="0">
                                              <p:tn val="67"/>
                                            </p:cond>
                                          </p:stCondLst>
                                          <p:endCondLst>
                                            <p:cond evt="onStopAudio" delay="0">
                                              <p:tgtEl>
                                                <p:sldTgt/>
                                              </p:tgtEl>
                                            </p:cond>
                                          </p:endCondLst>
                                        </p:cTn>
                                        <p:tgtEl>
                                          <p:sndTgt r:embed="rId6" name="5_5.wav"/>
                                        </p:tgtEl>
                                      </p:cMediaNode>
                                    </p:audio>
                                  </p:sub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33"/>
                                        </p:tgtEl>
                                        <p:attrNameLst>
                                          <p:attrName>style.visibility</p:attrName>
                                        </p:attrNameLst>
                                      </p:cBhvr>
                                      <p:to>
                                        <p:strVal val="visible"/>
                                      </p:to>
                                    </p:set>
                                    <p:animEffect transition="in" filter="fade">
                                      <p:cBhvr>
                                        <p:cTn id="74" dur="500"/>
                                        <p:tgtEl>
                                          <p:spTgt spid="33"/>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34"/>
                                        </p:tgtEl>
                                        <p:attrNameLst>
                                          <p:attrName>style.visibility</p:attrName>
                                        </p:attrNameLst>
                                      </p:cBhvr>
                                      <p:to>
                                        <p:strVal val="visible"/>
                                      </p:to>
                                    </p:set>
                                    <p:animEffect transition="in" filter="fade">
                                      <p:cBhvr>
                                        <p:cTn id="79" dur="500"/>
                                        <p:tgtEl>
                                          <p:spTgt spid="34"/>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37"/>
                                        </p:tgtEl>
                                        <p:attrNameLst>
                                          <p:attrName>style.visibility</p:attrName>
                                        </p:attrNameLst>
                                      </p:cBhvr>
                                      <p:to>
                                        <p:strVal val="visible"/>
                                      </p:to>
                                    </p:set>
                                    <p:animEffect transition="in" filter="fade">
                                      <p:cBhvr>
                                        <p:cTn id="8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1" grpId="0"/>
      <p:bldP spid="34" grpId="0"/>
      <p:bldP spid="37" grpId="0"/>
      <p:bldP spid="19" grpId="0" animBg="1"/>
      <p:bldP spid="20" grpId="0"/>
      <p:bldP spid="23" grpId="0" animBg="1"/>
      <p:bldP spid="25" grpId="0"/>
      <p:bldP spid="7" grpId="0" animBg="1"/>
      <p:bldP spid="3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oogle Shape;282;p13" descr="Reading, Book, Symbol, Icon, Reader, Man">
            <a:extLst>
              <a:ext uri="{FF2B5EF4-FFF2-40B4-BE49-F238E27FC236}">
                <a16:creationId xmlns:a16="http://schemas.microsoft.com/office/drawing/2014/main" id="{46A1EDCF-D41A-4990-B12A-E9F6F29370DD}"/>
              </a:ext>
            </a:extLst>
          </p:cNvPr>
          <p:cNvPicPr preferRelativeResize="0"/>
          <p:nvPr/>
        </p:nvPicPr>
        <p:blipFill rotWithShape="1">
          <a:blip r:embed="rId8">
            <a:alphaModFix/>
            <a:duotone>
              <a:schemeClr val="accent2">
                <a:shade val="45000"/>
                <a:satMod val="135000"/>
              </a:schemeClr>
              <a:prstClr val="white"/>
            </a:duotone>
            <a:extLst>
              <a:ext uri="{BEBA8EAE-BF5A-486C-A8C5-ECC9F3942E4B}">
                <a14:imgProps xmlns:a14="http://schemas.microsoft.com/office/drawing/2010/main">
                  <a14:imgLayer r:embed="rId9">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00458" y="966425"/>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sp>
        <p:nvSpPr>
          <p:cNvPr id="6" name="TextBox 5">
            <a:hlinkClick r:id="" action="ppaction://noaction">
              <a:snd r:embed="rId10" name="6_1.wav"/>
            </a:hlinkClick>
            <a:extLst>
              <a:ext uri="{FF2B5EF4-FFF2-40B4-BE49-F238E27FC236}">
                <a16:creationId xmlns:a16="http://schemas.microsoft.com/office/drawing/2014/main" id="{D8FA714A-DAAF-4C83-B7F2-75FD592DC163}"/>
              </a:ext>
            </a:extLst>
          </p:cNvPr>
          <p:cNvSpPr txBox="1"/>
          <p:nvPr/>
        </p:nvSpPr>
        <p:spPr>
          <a:xfrm>
            <a:off x="318094" y="219213"/>
            <a:ext cx="6044606" cy="584775"/>
          </a:xfrm>
          <a:prstGeom prst="rect">
            <a:avLst/>
          </a:prstGeom>
          <a:noFill/>
        </p:spPr>
        <p:txBody>
          <a:bodyPr wrap="square">
            <a:spAutoFit/>
          </a:bodyPr>
          <a:lstStyle/>
          <a:p>
            <a:r>
              <a:rPr lang="en-GB" sz="3200" b="1" dirty="0">
                <a:solidFill>
                  <a:srgbClr val="002060"/>
                </a:solidFill>
                <a:latin typeface="Century Gothic" panose="020B0502020202020204" pitchFamily="34" charset="0"/>
              </a:rPr>
              <a:t>Max, un amigo de </a:t>
            </a:r>
            <a:r>
              <a:rPr lang="en-GB" sz="3200" b="1" dirty="0" err="1">
                <a:solidFill>
                  <a:srgbClr val="002060"/>
                </a:solidFill>
                <a:latin typeface="Century Gothic" panose="020B0502020202020204" pitchFamily="34" charset="0"/>
              </a:rPr>
              <a:t>Inglaterra</a:t>
            </a:r>
            <a:endParaRPr lang="en-US" sz="3200" b="1" dirty="0">
              <a:solidFill>
                <a:srgbClr val="002060"/>
              </a:solidFill>
              <a:latin typeface="Century Gothic" panose="020B0502020202020204" pitchFamily="34" charset="0"/>
            </a:endParaRPr>
          </a:p>
        </p:txBody>
      </p:sp>
      <p:sp>
        <p:nvSpPr>
          <p:cNvPr id="27" name="TextBox 26">
            <a:extLst>
              <a:ext uri="{FF2B5EF4-FFF2-40B4-BE49-F238E27FC236}">
                <a16:creationId xmlns:a16="http://schemas.microsoft.com/office/drawing/2014/main" id="{F9E10781-AF16-4E2F-82BE-3BACD141B914}"/>
              </a:ext>
            </a:extLst>
          </p:cNvPr>
          <p:cNvSpPr txBox="1"/>
          <p:nvPr/>
        </p:nvSpPr>
        <p:spPr>
          <a:xfrm>
            <a:off x="318096" y="941145"/>
            <a:ext cx="7597741" cy="523220"/>
          </a:xfrm>
          <a:prstGeom prst="rect">
            <a:avLst/>
          </a:prstGeom>
          <a:noFill/>
        </p:spPr>
        <p:txBody>
          <a:bodyPr wrap="square">
            <a:spAutoFit/>
          </a:bodyPr>
          <a:lstStyle/>
          <a:p>
            <a:r>
              <a:rPr lang="en-GB" sz="2800" dirty="0" err="1">
                <a:solidFill>
                  <a:srgbClr val="002060"/>
                </a:solidFill>
                <a:latin typeface="Century Gothic" panose="020B0502020202020204" pitchFamily="34" charset="0"/>
              </a:rPr>
              <a:t>Quique</a:t>
            </a:r>
            <a:r>
              <a:rPr lang="en-GB" sz="2800" dirty="0">
                <a:solidFill>
                  <a:srgbClr val="002060"/>
                </a:solidFill>
                <a:latin typeface="Century Gothic" panose="020B0502020202020204" pitchFamily="34" charset="0"/>
              </a:rPr>
              <a:t> has a </a:t>
            </a:r>
            <a:r>
              <a:rPr lang="en-GB" sz="2800" dirty="0" err="1">
                <a:solidFill>
                  <a:srgbClr val="002060"/>
                </a:solidFill>
                <a:latin typeface="Century Gothic" panose="020B0502020202020204" pitchFamily="34" charset="0"/>
              </a:rPr>
              <a:t>penpal</a:t>
            </a:r>
            <a:r>
              <a:rPr lang="en-GB" sz="2800" dirty="0">
                <a:solidFill>
                  <a:srgbClr val="002060"/>
                </a:solidFill>
                <a:latin typeface="Century Gothic" panose="020B0502020202020204" pitchFamily="34" charset="0"/>
              </a:rPr>
              <a:t> friend, Max.</a:t>
            </a:r>
            <a:endParaRPr lang="en-US" sz="2800" dirty="0">
              <a:solidFill>
                <a:srgbClr val="002060"/>
              </a:solidFill>
              <a:latin typeface="Century Gothic" panose="020B0502020202020204" pitchFamily="34" charset="0"/>
            </a:endParaRPr>
          </a:p>
        </p:txBody>
      </p:sp>
      <p:sp>
        <p:nvSpPr>
          <p:cNvPr id="30" name="TextBox 29">
            <a:extLst>
              <a:ext uri="{FF2B5EF4-FFF2-40B4-BE49-F238E27FC236}">
                <a16:creationId xmlns:a16="http://schemas.microsoft.com/office/drawing/2014/main" id="{98E03295-6037-4949-A934-DDE8844294C6}"/>
              </a:ext>
            </a:extLst>
          </p:cNvPr>
          <p:cNvSpPr txBox="1"/>
          <p:nvPr/>
        </p:nvSpPr>
        <p:spPr>
          <a:xfrm>
            <a:off x="6362700" y="951588"/>
            <a:ext cx="7597741" cy="523220"/>
          </a:xfrm>
          <a:prstGeom prst="rect">
            <a:avLst/>
          </a:prstGeom>
          <a:noFill/>
        </p:spPr>
        <p:txBody>
          <a:bodyPr wrap="square">
            <a:spAutoFit/>
          </a:bodyPr>
          <a:lstStyle/>
          <a:p>
            <a:r>
              <a:rPr lang="en-GB" sz="2800" dirty="0">
                <a:solidFill>
                  <a:srgbClr val="002060"/>
                </a:solidFill>
                <a:latin typeface="Century Gothic" panose="020B0502020202020204" pitchFamily="34" charset="0"/>
              </a:rPr>
              <a:t>He is learning Spanish.</a:t>
            </a:r>
            <a:endParaRPr lang="en-US" sz="2800" dirty="0">
              <a:solidFill>
                <a:srgbClr val="002060"/>
              </a:solidFill>
              <a:latin typeface="Century Gothic" panose="020B0502020202020204" pitchFamily="34" charset="0"/>
            </a:endParaRPr>
          </a:p>
        </p:txBody>
      </p:sp>
      <p:sp>
        <p:nvSpPr>
          <p:cNvPr id="31" name="TextBox 30">
            <a:extLst>
              <a:ext uri="{FF2B5EF4-FFF2-40B4-BE49-F238E27FC236}">
                <a16:creationId xmlns:a16="http://schemas.microsoft.com/office/drawing/2014/main" id="{45E5E33A-F049-48E1-9B93-A65054766342}"/>
              </a:ext>
            </a:extLst>
          </p:cNvPr>
          <p:cNvSpPr txBox="1"/>
          <p:nvPr/>
        </p:nvSpPr>
        <p:spPr>
          <a:xfrm>
            <a:off x="318094" y="1485251"/>
            <a:ext cx="11531431" cy="954107"/>
          </a:xfrm>
          <a:prstGeom prst="rect">
            <a:avLst/>
          </a:prstGeom>
          <a:noFill/>
        </p:spPr>
        <p:txBody>
          <a:bodyPr wrap="square">
            <a:spAutoFit/>
          </a:bodyPr>
          <a:lstStyle/>
          <a:p>
            <a:r>
              <a:rPr lang="en-GB" sz="2800" dirty="0">
                <a:solidFill>
                  <a:srgbClr val="002060"/>
                </a:solidFill>
                <a:latin typeface="Century Gothic" panose="020B0502020202020204" pitchFamily="34" charset="0"/>
              </a:rPr>
              <a:t>Max and </a:t>
            </a:r>
            <a:r>
              <a:rPr lang="en-GB" sz="2800" dirty="0" err="1">
                <a:solidFill>
                  <a:srgbClr val="002060"/>
                </a:solidFill>
                <a:latin typeface="Century Gothic" panose="020B0502020202020204" pitchFamily="34" charset="0"/>
              </a:rPr>
              <a:t>Quique</a:t>
            </a:r>
            <a:r>
              <a:rPr lang="en-GB" sz="2800" dirty="0">
                <a:solidFill>
                  <a:srgbClr val="002060"/>
                </a:solidFill>
                <a:latin typeface="Century Gothic" panose="020B0502020202020204" pitchFamily="34" charset="0"/>
              </a:rPr>
              <a:t> are learning about Spain and English schools in lessons.</a:t>
            </a:r>
            <a:endParaRPr lang="en-US" sz="2800" dirty="0">
              <a:solidFill>
                <a:srgbClr val="002060"/>
              </a:solidFill>
              <a:latin typeface="Century Gothic" panose="020B0502020202020204" pitchFamily="34" charset="0"/>
            </a:endParaRPr>
          </a:p>
        </p:txBody>
      </p:sp>
      <p:sp>
        <p:nvSpPr>
          <p:cNvPr id="36" name="Speech Bubble: Oval 35">
            <a:extLst>
              <a:ext uri="{FF2B5EF4-FFF2-40B4-BE49-F238E27FC236}">
                <a16:creationId xmlns:a16="http://schemas.microsoft.com/office/drawing/2014/main" id="{43CDAB46-6DCB-4D0B-A077-839FA334C5D5}"/>
              </a:ext>
            </a:extLst>
          </p:cNvPr>
          <p:cNvSpPr/>
          <p:nvPr/>
        </p:nvSpPr>
        <p:spPr>
          <a:xfrm>
            <a:off x="1796933" y="2688224"/>
            <a:ext cx="2185214" cy="1551416"/>
          </a:xfrm>
          <a:prstGeom prst="wedgeEllipseCallout">
            <a:avLst>
              <a:gd name="adj1" fmla="val -50601"/>
              <a:gd name="adj2" fmla="val 62080"/>
            </a:avLst>
          </a:prstGeom>
          <a:solidFill>
            <a:srgbClr val="FF3399"/>
          </a:solidFill>
          <a:ln>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Segoe Print" panose="02000600000000000000" pitchFamily="2" charset="0"/>
              </a:rPr>
              <a:t>En clase </a:t>
            </a:r>
            <a:r>
              <a:rPr lang="en-GB" sz="2800" dirty="0" err="1">
                <a:latin typeface="Segoe Print" panose="02000600000000000000" pitchFamily="2" charset="0"/>
              </a:rPr>
              <a:t>tengo</a:t>
            </a:r>
            <a:r>
              <a:rPr lang="en-GB" sz="2800" dirty="0">
                <a:latin typeface="Segoe Print" panose="02000600000000000000" pitchFamily="2" charset="0"/>
              </a:rPr>
              <a:t>…</a:t>
            </a:r>
          </a:p>
        </p:txBody>
      </p:sp>
      <p:pic>
        <p:nvPicPr>
          <p:cNvPr id="37" name="Picture 2" descr="Escritorio, Muebles, Escuela, Mesa, Brown">
            <a:extLst>
              <a:ext uri="{FF2B5EF4-FFF2-40B4-BE49-F238E27FC236}">
                <a16:creationId xmlns:a16="http://schemas.microsoft.com/office/drawing/2014/main" id="{89C9ECCD-B159-4506-8808-FC3533E9BB3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92434" y="2386272"/>
            <a:ext cx="1735538" cy="1510988"/>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75B745D6-9FA2-46BC-B60C-791126AFB85A}"/>
              </a:ext>
            </a:extLst>
          </p:cNvPr>
          <p:cNvSpPr txBox="1"/>
          <p:nvPr/>
        </p:nvSpPr>
        <p:spPr>
          <a:xfrm>
            <a:off x="9867160" y="6011342"/>
            <a:ext cx="2185215" cy="523220"/>
          </a:xfrm>
          <a:prstGeom prst="rect">
            <a:avLst/>
          </a:prstGeom>
          <a:noFill/>
        </p:spPr>
        <p:txBody>
          <a:bodyPr wrap="square">
            <a:spAutoFit/>
          </a:bodyPr>
          <a:lstStyle/>
          <a:p>
            <a:r>
              <a:rPr lang="en-GB" sz="2800" dirty="0">
                <a:solidFill>
                  <a:srgbClr val="002060"/>
                </a:solidFill>
                <a:latin typeface="Century Gothic" panose="020B0502020202020204" pitchFamily="34" charset="0"/>
              </a:rPr>
              <a:t>una </a:t>
            </a:r>
            <a:r>
              <a:rPr lang="en-GB" sz="2800" dirty="0" err="1">
                <a:solidFill>
                  <a:srgbClr val="002060"/>
                </a:solidFill>
                <a:latin typeface="Century Gothic" panose="020B0502020202020204" pitchFamily="34" charset="0"/>
              </a:rPr>
              <a:t>puerta</a:t>
            </a:r>
            <a:endParaRPr lang="en-US" sz="2800" dirty="0">
              <a:solidFill>
                <a:srgbClr val="002060"/>
              </a:solidFill>
              <a:latin typeface="Century Gothic" panose="020B0502020202020204" pitchFamily="34" charset="0"/>
            </a:endParaRPr>
          </a:p>
        </p:txBody>
      </p:sp>
      <p:pic>
        <p:nvPicPr>
          <p:cNvPr id="9220" name="Picture 4" descr="Puerta, Entrada, Puerta De La Habitación">
            <a:extLst>
              <a:ext uri="{FF2B5EF4-FFF2-40B4-BE49-F238E27FC236}">
                <a16:creationId xmlns:a16="http://schemas.microsoft.com/office/drawing/2014/main" id="{CDD1F32C-82E2-4D12-B9BD-00C2744CF97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060370" y="3120621"/>
            <a:ext cx="1635236" cy="2878656"/>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CA085C03-4491-472D-828D-11BBE9658CF8}"/>
              </a:ext>
            </a:extLst>
          </p:cNvPr>
          <p:cNvSpPr txBox="1"/>
          <p:nvPr/>
        </p:nvSpPr>
        <p:spPr>
          <a:xfrm>
            <a:off x="5475784" y="3782897"/>
            <a:ext cx="2185215" cy="523220"/>
          </a:xfrm>
          <a:prstGeom prst="rect">
            <a:avLst/>
          </a:prstGeom>
          <a:noFill/>
        </p:spPr>
        <p:txBody>
          <a:bodyPr wrap="square">
            <a:spAutoFit/>
          </a:bodyPr>
          <a:lstStyle/>
          <a:p>
            <a:r>
              <a:rPr lang="en-GB" sz="2800" dirty="0">
                <a:solidFill>
                  <a:srgbClr val="002060"/>
                </a:solidFill>
                <a:latin typeface="Century Gothic" panose="020B0502020202020204" pitchFamily="34" charset="0"/>
              </a:rPr>
              <a:t>una mesa</a:t>
            </a:r>
            <a:endParaRPr lang="en-US" sz="2800" dirty="0">
              <a:solidFill>
                <a:srgbClr val="002060"/>
              </a:solidFill>
              <a:latin typeface="Century Gothic" panose="020B0502020202020204" pitchFamily="34" charset="0"/>
            </a:endParaRPr>
          </a:p>
        </p:txBody>
      </p:sp>
      <p:pic>
        <p:nvPicPr>
          <p:cNvPr id="13" name="Picture 12">
            <a:extLst>
              <a:ext uri="{FF2B5EF4-FFF2-40B4-BE49-F238E27FC236}">
                <a16:creationId xmlns:a16="http://schemas.microsoft.com/office/drawing/2014/main" id="{13A1029F-207B-4358-A9FE-95383F8B9BEC}"/>
              </a:ext>
            </a:extLst>
          </p:cNvPr>
          <p:cNvPicPr>
            <a:picLocks noChangeAspect="1"/>
          </p:cNvPicPr>
          <p:nvPr/>
        </p:nvPicPr>
        <p:blipFill>
          <a:blip r:embed="rId13"/>
          <a:stretch>
            <a:fillRect/>
          </a:stretch>
        </p:blipFill>
        <p:spPr>
          <a:xfrm>
            <a:off x="3303996" y="4506084"/>
            <a:ext cx="2566638" cy="1609483"/>
          </a:xfrm>
          <a:prstGeom prst="rect">
            <a:avLst/>
          </a:prstGeom>
        </p:spPr>
      </p:pic>
      <p:sp>
        <p:nvSpPr>
          <p:cNvPr id="50" name="TextBox 49">
            <a:extLst>
              <a:ext uri="{FF2B5EF4-FFF2-40B4-BE49-F238E27FC236}">
                <a16:creationId xmlns:a16="http://schemas.microsoft.com/office/drawing/2014/main" id="{77B30FC2-4444-4D6F-8D29-7F09AA4EE14D}"/>
              </a:ext>
            </a:extLst>
          </p:cNvPr>
          <p:cNvSpPr txBox="1"/>
          <p:nvPr/>
        </p:nvSpPr>
        <p:spPr>
          <a:xfrm>
            <a:off x="3632419" y="6115567"/>
            <a:ext cx="2185215" cy="523220"/>
          </a:xfrm>
          <a:prstGeom prst="rect">
            <a:avLst/>
          </a:prstGeom>
          <a:noFill/>
        </p:spPr>
        <p:txBody>
          <a:bodyPr wrap="square">
            <a:spAutoFit/>
          </a:bodyPr>
          <a:lstStyle/>
          <a:p>
            <a:r>
              <a:rPr lang="en-GB" sz="2800" dirty="0">
                <a:solidFill>
                  <a:srgbClr val="002060"/>
                </a:solidFill>
                <a:latin typeface="Century Gothic" panose="020B0502020202020204" pitchFamily="34" charset="0"/>
              </a:rPr>
              <a:t>un </a:t>
            </a:r>
            <a:r>
              <a:rPr lang="en-GB" sz="2800" dirty="0" err="1">
                <a:solidFill>
                  <a:srgbClr val="002060"/>
                </a:solidFill>
                <a:latin typeface="Century Gothic" panose="020B0502020202020204" pitchFamily="34" charset="0"/>
              </a:rPr>
              <a:t>dibujo</a:t>
            </a:r>
            <a:endParaRPr lang="en-US" sz="2800" dirty="0">
              <a:solidFill>
                <a:srgbClr val="002060"/>
              </a:solidFill>
              <a:latin typeface="Century Gothic" panose="020B0502020202020204" pitchFamily="34" charset="0"/>
            </a:endParaRPr>
          </a:p>
        </p:txBody>
      </p:sp>
      <p:grpSp>
        <p:nvGrpSpPr>
          <p:cNvPr id="51" name="Group 50">
            <a:extLst>
              <a:ext uri="{FF2B5EF4-FFF2-40B4-BE49-F238E27FC236}">
                <a16:creationId xmlns:a16="http://schemas.microsoft.com/office/drawing/2014/main" id="{FDF6B961-24BB-4772-9695-302C86146F6B}"/>
              </a:ext>
            </a:extLst>
          </p:cNvPr>
          <p:cNvGrpSpPr/>
          <p:nvPr/>
        </p:nvGrpSpPr>
        <p:grpSpPr>
          <a:xfrm>
            <a:off x="6282528" y="145784"/>
            <a:ext cx="404783" cy="651012"/>
            <a:chOff x="10264329" y="1395151"/>
            <a:chExt cx="1171740" cy="1789850"/>
          </a:xfrm>
        </p:grpSpPr>
        <p:pic>
          <p:nvPicPr>
            <p:cNvPr id="52" name="Picture 51">
              <a:extLst>
                <a:ext uri="{FF2B5EF4-FFF2-40B4-BE49-F238E27FC236}">
                  <a16:creationId xmlns:a16="http://schemas.microsoft.com/office/drawing/2014/main" id="{92FB90A6-C993-4348-BF3B-48E76C6DD5C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264329" y="1395151"/>
              <a:ext cx="1077873" cy="1676400"/>
            </a:xfrm>
            <a:prstGeom prst="rect">
              <a:avLst/>
            </a:prstGeom>
          </p:spPr>
        </p:pic>
        <p:pic>
          <p:nvPicPr>
            <p:cNvPr id="53" name="Picture 52">
              <a:extLst>
                <a:ext uri="{FF2B5EF4-FFF2-40B4-BE49-F238E27FC236}">
                  <a16:creationId xmlns:a16="http://schemas.microsoft.com/office/drawing/2014/main" id="{84E4779F-5726-4E3C-B080-B272886AB5FB}"/>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9259" t="52222"/>
            <a:stretch/>
          </p:blipFill>
          <p:spPr>
            <a:xfrm rot="705979">
              <a:off x="10394549" y="1963582"/>
              <a:ext cx="1041520" cy="1221419"/>
            </a:xfrm>
            <a:prstGeom prst="rect">
              <a:avLst/>
            </a:prstGeom>
          </p:spPr>
        </p:pic>
      </p:grpSp>
      <p:pic>
        <p:nvPicPr>
          <p:cNvPr id="56" name="Picture 8" descr="Crecimiento, Hombre, Chico, Avatar, Avatar Chico">
            <a:extLst>
              <a:ext uri="{FF2B5EF4-FFF2-40B4-BE49-F238E27FC236}">
                <a16:creationId xmlns:a16="http://schemas.microsoft.com/office/drawing/2014/main" id="{534E3488-F154-4E92-88D5-93D59B217526}"/>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70400"/>
          <a:stretch/>
        </p:blipFill>
        <p:spPr bwMode="auto">
          <a:xfrm>
            <a:off x="7977662" y="3366333"/>
            <a:ext cx="1082736" cy="2632944"/>
          </a:xfrm>
          <a:prstGeom prst="rect">
            <a:avLst/>
          </a:prstGeom>
          <a:noFill/>
          <a:extLst>
            <a:ext uri="{909E8E84-426E-40DD-AFC4-6F175D3DCCD1}">
              <a14:hiddenFill xmlns:a14="http://schemas.microsoft.com/office/drawing/2010/main">
                <a:solidFill>
                  <a:srgbClr val="FFFFFF"/>
                </a:solidFill>
              </a14:hiddenFill>
            </a:ext>
          </a:extLst>
        </p:spPr>
      </p:pic>
      <p:sp>
        <p:nvSpPr>
          <p:cNvPr id="57" name="TextBox 56">
            <a:extLst>
              <a:ext uri="{FF2B5EF4-FFF2-40B4-BE49-F238E27FC236}">
                <a16:creationId xmlns:a16="http://schemas.microsoft.com/office/drawing/2014/main" id="{5BB7DA21-BF9E-4925-888F-5988DEE45EF1}"/>
              </a:ext>
            </a:extLst>
          </p:cNvPr>
          <p:cNvSpPr txBox="1"/>
          <p:nvPr/>
        </p:nvSpPr>
        <p:spPr>
          <a:xfrm>
            <a:off x="7108640" y="5991418"/>
            <a:ext cx="2566638" cy="523220"/>
          </a:xfrm>
          <a:prstGeom prst="rect">
            <a:avLst/>
          </a:prstGeom>
          <a:noFill/>
        </p:spPr>
        <p:txBody>
          <a:bodyPr wrap="square">
            <a:spAutoFit/>
          </a:bodyPr>
          <a:lstStyle/>
          <a:p>
            <a:r>
              <a:rPr lang="en-GB" sz="2800" dirty="0">
                <a:solidFill>
                  <a:srgbClr val="002060"/>
                </a:solidFill>
                <a:latin typeface="Century Gothic" panose="020B0502020202020204" pitchFamily="34" charset="0"/>
              </a:rPr>
              <a:t>un </a:t>
            </a:r>
            <a:r>
              <a:rPr lang="en-GB" sz="2800" dirty="0" err="1">
                <a:solidFill>
                  <a:srgbClr val="002060"/>
                </a:solidFill>
                <a:latin typeface="Century Gothic" panose="020B0502020202020204" pitchFamily="34" charset="0"/>
              </a:rPr>
              <a:t>profesor</a:t>
            </a:r>
            <a:endParaRPr lang="en-US" sz="2800" dirty="0">
              <a:solidFill>
                <a:srgbClr val="002060"/>
              </a:solidFill>
              <a:latin typeface="Century Gothic" panose="020B0502020202020204" pitchFamily="34" charset="0"/>
            </a:endParaRPr>
          </a:p>
        </p:txBody>
      </p:sp>
      <p:sp>
        <p:nvSpPr>
          <p:cNvPr id="58" name="Speech Bubble: Rectangle with Corners Rounded 57">
            <a:extLst>
              <a:ext uri="{FF2B5EF4-FFF2-40B4-BE49-F238E27FC236}">
                <a16:creationId xmlns:a16="http://schemas.microsoft.com/office/drawing/2014/main" id="{298D2298-CE4B-4331-9B6F-672A258C92E9}"/>
              </a:ext>
            </a:extLst>
          </p:cNvPr>
          <p:cNvSpPr/>
          <p:nvPr/>
        </p:nvSpPr>
        <p:spPr>
          <a:xfrm>
            <a:off x="7773042" y="1522193"/>
            <a:ext cx="4281185" cy="1328779"/>
          </a:xfrm>
          <a:prstGeom prst="wedgeRoundRectCallout">
            <a:avLst>
              <a:gd name="adj1" fmla="val -33938"/>
              <a:gd name="adj2" fmla="val 80604"/>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To refer to a female teacher, we say ‘</a:t>
            </a:r>
            <a:r>
              <a:rPr lang="en-GB" sz="2800" dirty="0">
                <a:solidFill>
                  <a:srgbClr val="FF0066"/>
                </a:solidFill>
                <a:latin typeface="Century Gothic" panose="020B0502020202020204" pitchFamily="34" charset="0"/>
              </a:rPr>
              <a:t>una</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profesor</a:t>
            </a:r>
            <a:r>
              <a:rPr lang="en-GB" sz="2800" b="1" dirty="0" err="1">
                <a:solidFill>
                  <a:srgbClr val="FF0066"/>
                </a:solidFill>
                <a:latin typeface="Century Gothic" panose="020B0502020202020204" pitchFamily="34" charset="0"/>
              </a:rPr>
              <a:t>a</a:t>
            </a:r>
            <a:r>
              <a:rPr lang="en-GB" sz="2800" dirty="0">
                <a:solidFill>
                  <a:srgbClr val="002060"/>
                </a:solidFill>
                <a:latin typeface="Century Gothic" panose="020B0502020202020204" pitchFamily="34" charset="0"/>
              </a:rPr>
              <a:t>’.</a:t>
            </a:r>
          </a:p>
        </p:txBody>
      </p:sp>
      <p:pic>
        <p:nvPicPr>
          <p:cNvPr id="4" name="Picture 3">
            <a:extLst>
              <a:ext uri="{FF2B5EF4-FFF2-40B4-BE49-F238E27FC236}">
                <a16:creationId xmlns:a16="http://schemas.microsoft.com/office/drawing/2014/main" id="{3A942990-DAC4-98A4-FC18-A5882B146784}"/>
              </a:ext>
            </a:extLst>
          </p:cNvPr>
          <p:cNvPicPr>
            <a:picLocks noChangeAspect="1"/>
          </p:cNvPicPr>
          <p:nvPr/>
        </p:nvPicPr>
        <p:blipFill>
          <a:blip r:embed="rId17"/>
          <a:stretch>
            <a:fillRect/>
          </a:stretch>
        </p:blipFill>
        <p:spPr>
          <a:xfrm>
            <a:off x="231121" y="3340379"/>
            <a:ext cx="1785412" cy="3517621"/>
          </a:xfrm>
          <a:prstGeom prst="rect">
            <a:avLst/>
          </a:prstGeom>
        </p:spPr>
      </p:pic>
    </p:spTree>
    <p:extLst>
      <p:ext uri="{BB962C8B-B14F-4D97-AF65-F5344CB8AC3E}">
        <p14:creationId xmlns:p14="http://schemas.microsoft.com/office/powerpoint/2010/main" val="51244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childTnLst>
                                  <p:subTnLst>
                                    <p:audio>
                                      <p:cMediaNode>
                                        <p:cTn display="0" masterRel="sameClick">
                                          <p:stCondLst>
                                            <p:cond evt="begin" delay="0">
                                              <p:tn val="20"/>
                                            </p:cond>
                                          </p:stCondLst>
                                          <p:endCondLst>
                                            <p:cond evt="onStopAudio" delay="0">
                                              <p:tgtEl>
                                                <p:sldTgt/>
                                              </p:tgtEl>
                                            </p:cond>
                                          </p:endCondLst>
                                        </p:cTn>
                                        <p:tgtEl>
                                          <p:sndTgt r:embed="rId3" name="6_2.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fade">
                                      <p:cBhvr>
                                        <p:cTn id="27" dur="500"/>
                                        <p:tgtEl>
                                          <p:spTgt spid="40"/>
                                        </p:tgtEl>
                                      </p:cBhvr>
                                    </p:animEffect>
                                  </p:childTnLst>
                                </p:cTn>
                              </p:par>
                              <p:par>
                                <p:cTn id="28" presetID="10" presetClass="entr" presetSubtype="0" fill="hold" nodeType="with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fade">
                                      <p:cBhvr>
                                        <p:cTn id="30" dur="500"/>
                                        <p:tgtEl>
                                          <p:spTgt spid="37"/>
                                        </p:tgtEl>
                                      </p:cBhvr>
                                    </p:animEffect>
                                  </p:childTnLst>
                                  <p:subTnLst>
                                    <p:audio>
                                      <p:cMediaNode>
                                        <p:cTn display="0" masterRel="sameClick">
                                          <p:stCondLst>
                                            <p:cond evt="begin" delay="0">
                                              <p:tn val="28"/>
                                            </p:cond>
                                          </p:stCondLst>
                                          <p:endCondLst>
                                            <p:cond evt="onStopAudio" delay="0">
                                              <p:tgtEl>
                                                <p:sldTgt/>
                                              </p:tgtEl>
                                            </p:cond>
                                          </p:endCondLst>
                                        </p:cTn>
                                        <p:tgtEl>
                                          <p:sndTgt r:embed="rId4" name="6_3.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fade">
                                      <p:cBhvr>
                                        <p:cTn id="35" dur="500"/>
                                        <p:tgtEl>
                                          <p:spTgt spid="38"/>
                                        </p:tgtEl>
                                      </p:cBhvr>
                                    </p:animEffect>
                                  </p:childTnLst>
                                </p:cTn>
                              </p:par>
                              <p:par>
                                <p:cTn id="36" presetID="10" presetClass="entr" presetSubtype="0" fill="hold" nodeType="withEffect">
                                  <p:stCondLst>
                                    <p:cond delay="0"/>
                                  </p:stCondLst>
                                  <p:childTnLst>
                                    <p:set>
                                      <p:cBhvr>
                                        <p:cTn id="37" dur="1" fill="hold">
                                          <p:stCondLst>
                                            <p:cond delay="0"/>
                                          </p:stCondLst>
                                        </p:cTn>
                                        <p:tgtEl>
                                          <p:spTgt spid="9220"/>
                                        </p:tgtEl>
                                        <p:attrNameLst>
                                          <p:attrName>style.visibility</p:attrName>
                                        </p:attrNameLst>
                                      </p:cBhvr>
                                      <p:to>
                                        <p:strVal val="visible"/>
                                      </p:to>
                                    </p:set>
                                    <p:animEffect transition="in" filter="fade">
                                      <p:cBhvr>
                                        <p:cTn id="38" dur="500"/>
                                        <p:tgtEl>
                                          <p:spTgt spid="9220"/>
                                        </p:tgtEl>
                                      </p:cBhvr>
                                    </p:animEffect>
                                  </p:childTnLst>
                                  <p:subTnLst>
                                    <p:audio>
                                      <p:cMediaNode>
                                        <p:cTn display="0" masterRel="sameClick">
                                          <p:stCondLst>
                                            <p:cond evt="begin" delay="0">
                                              <p:tn val="36"/>
                                            </p:cond>
                                          </p:stCondLst>
                                          <p:endCondLst>
                                            <p:cond evt="onStopAudio" delay="0">
                                              <p:tgtEl>
                                                <p:sldTgt/>
                                              </p:tgtEl>
                                            </p:cond>
                                          </p:endCondLst>
                                        </p:cTn>
                                        <p:tgtEl>
                                          <p:sndTgt r:embed="rId5" name="6_6.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fade">
                                      <p:cBhvr>
                                        <p:cTn id="43" dur="500"/>
                                        <p:tgtEl>
                                          <p:spTgt spid="50"/>
                                        </p:tgtEl>
                                      </p:cBhvr>
                                    </p:animEffect>
                                  </p:childTnLst>
                                </p:cTn>
                              </p:par>
                              <p:par>
                                <p:cTn id="44" presetID="10" presetClass="entr" presetSubtype="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500"/>
                                        <p:tgtEl>
                                          <p:spTgt spid="13"/>
                                        </p:tgtEl>
                                      </p:cBhvr>
                                    </p:animEffect>
                                  </p:childTnLst>
                                  <p:subTnLst>
                                    <p:audio>
                                      <p:cMediaNode>
                                        <p:cTn display="0" masterRel="sameClick">
                                          <p:stCondLst>
                                            <p:cond evt="begin" delay="0">
                                              <p:tn val="44"/>
                                            </p:cond>
                                          </p:stCondLst>
                                          <p:endCondLst>
                                            <p:cond evt="onStopAudio" delay="0">
                                              <p:tgtEl>
                                                <p:sldTgt/>
                                              </p:tgtEl>
                                            </p:cond>
                                          </p:endCondLst>
                                        </p:cTn>
                                        <p:tgtEl>
                                          <p:sndTgt r:embed="rId6" name="6_4.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57"/>
                                        </p:tgtEl>
                                        <p:attrNameLst>
                                          <p:attrName>style.visibility</p:attrName>
                                        </p:attrNameLst>
                                      </p:cBhvr>
                                      <p:to>
                                        <p:strVal val="visible"/>
                                      </p:to>
                                    </p:set>
                                    <p:animEffect transition="in" filter="fade">
                                      <p:cBhvr>
                                        <p:cTn id="51" dur="500"/>
                                        <p:tgtEl>
                                          <p:spTgt spid="57"/>
                                        </p:tgtEl>
                                      </p:cBhvr>
                                    </p:animEffect>
                                  </p:childTnLst>
                                </p:cTn>
                              </p:par>
                              <p:par>
                                <p:cTn id="52" presetID="10" presetClass="entr" presetSubtype="0" fill="hold" nodeType="withEffect">
                                  <p:stCondLst>
                                    <p:cond delay="0"/>
                                  </p:stCondLst>
                                  <p:childTnLst>
                                    <p:set>
                                      <p:cBhvr>
                                        <p:cTn id="53" dur="1" fill="hold">
                                          <p:stCondLst>
                                            <p:cond delay="0"/>
                                          </p:stCondLst>
                                        </p:cTn>
                                        <p:tgtEl>
                                          <p:spTgt spid="56"/>
                                        </p:tgtEl>
                                        <p:attrNameLst>
                                          <p:attrName>style.visibility</p:attrName>
                                        </p:attrNameLst>
                                      </p:cBhvr>
                                      <p:to>
                                        <p:strVal val="visible"/>
                                      </p:to>
                                    </p:set>
                                    <p:animEffect transition="in" filter="fade">
                                      <p:cBhvr>
                                        <p:cTn id="54" dur="500"/>
                                        <p:tgtEl>
                                          <p:spTgt spid="56"/>
                                        </p:tgtEl>
                                      </p:cBhvr>
                                    </p:animEffect>
                                  </p:childTnLst>
                                  <p:subTnLst>
                                    <p:audio>
                                      <p:cMediaNode>
                                        <p:cTn display="0" masterRel="sameClick">
                                          <p:stCondLst>
                                            <p:cond evt="begin" delay="0">
                                              <p:tn val="52"/>
                                            </p:cond>
                                          </p:stCondLst>
                                          <p:endCondLst>
                                            <p:cond evt="onStopAudio" delay="0">
                                              <p:tgtEl>
                                                <p:sldTgt/>
                                              </p:tgtEl>
                                            </p:cond>
                                          </p:endCondLst>
                                        </p:cTn>
                                        <p:tgtEl>
                                          <p:sndTgt r:embed="rId7" name="6_5.wav"/>
                                        </p:tgtEl>
                                      </p:cMediaNode>
                                    </p:audio>
                                  </p:sub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58"/>
                                        </p:tgtEl>
                                        <p:attrNameLst>
                                          <p:attrName>style.visibility</p:attrName>
                                        </p:attrNameLst>
                                      </p:cBhvr>
                                      <p:to>
                                        <p:strVal val="visible"/>
                                      </p:to>
                                    </p:set>
                                    <p:anim calcmode="lin" valueType="num">
                                      <p:cBhvr additive="base">
                                        <p:cTn id="59" dur="500" fill="hold"/>
                                        <p:tgtEl>
                                          <p:spTgt spid="58"/>
                                        </p:tgtEl>
                                        <p:attrNameLst>
                                          <p:attrName>ppt_x</p:attrName>
                                        </p:attrNameLst>
                                      </p:cBhvr>
                                      <p:tavLst>
                                        <p:tav tm="0">
                                          <p:val>
                                            <p:strVal val="#ppt_x"/>
                                          </p:val>
                                        </p:tav>
                                        <p:tav tm="100000">
                                          <p:val>
                                            <p:strVal val="#ppt_x"/>
                                          </p:val>
                                        </p:tav>
                                      </p:tavLst>
                                    </p:anim>
                                    <p:anim calcmode="lin" valueType="num">
                                      <p:cBhvr additive="base">
                                        <p:cTn id="60"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0" grpId="0"/>
      <p:bldP spid="31" grpId="0"/>
      <p:bldP spid="36" grpId="0" animBg="1"/>
      <p:bldP spid="38" grpId="0"/>
      <p:bldP spid="40" grpId="0"/>
      <p:bldP spid="50" grpId="0"/>
      <p:bldP spid="57" grpId="0"/>
      <p:bldP spid="5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peech Bubble: Rectangle with Corners Rounded 38">
            <a:extLst>
              <a:ext uri="{FF2B5EF4-FFF2-40B4-BE49-F238E27FC236}">
                <a16:creationId xmlns:a16="http://schemas.microsoft.com/office/drawing/2014/main" id="{91998AA2-3CB2-5135-26CF-37012D85737D}"/>
              </a:ext>
            </a:extLst>
          </p:cNvPr>
          <p:cNvSpPr/>
          <p:nvPr/>
        </p:nvSpPr>
        <p:spPr>
          <a:xfrm>
            <a:off x="2268093" y="296743"/>
            <a:ext cx="4269574" cy="519576"/>
          </a:xfrm>
          <a:prstGeom prst="wedgeRoundRectCallout">
            <a:avLst>
              <a:gd name="adj1" fmla="val -54176"/>
              <a:gd name="adj2" fmla="val -7069"/>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48" name="Picture 2" descr="Notebook, Diary, Paper, Blank, Ruled, Marker, Bookmark">
            <a:extLst>
              <a:ext uri="{FF2B5EF4-FFF2-40B4-BE49-F238E27FC236}">
                <a16:creationId xmlns:a16="http://schemas.microsoft.com/office/drawing/2014/main" id="{40DE9A8C-729E-4755-9701-8C7378B400D7}"/>
              </a:ext>
            </a:extLst>
          </p:cNvPr>
          <p:cNvPicPr>
            <a:picLocks noChangeAspect="1" noChangeArrowheads="1"/>
          </p:cNvPicPr>
          <p:nvPr/>
        </p:nvPicPr>
        <p:blipFill rotWithShape="1">
          <a:blip r:embed="rId4">
            <a:duotone>
              <a:schemeClr val="accent3">
                <a:shade val="45000"/>
                <a:satMod val="135000"/>
              </a:schemeClr>
              <a:prstClr val="white"/>
            </a:duotone>
            <a:extLst>
              <a:ext uri="{28A0092B-C50C-407E-A947-70E740481C1C}">
                <a14:useLocalDpi xmlns:a14="http://schemas.microsoft.com/office/drawing/2010/main" val="0"/>
              </a:ext>
            </a:extLst>
          </a:blip>
          <a:srcRect l="46100"/>
          <a:stretch/>
        </p:blipFill>
        <p:spPr bwMode="auto">
          <a:xfrm>
            <a:off x="-1" y="1236435"/>
            <a:ext cx="5847907" cy="5974575"/>
          </a:xfrm>
          <a:prstGeom prst="rect">
            <a:avLst/>
          </a:prstGeom>
          <a:noFill/>
          <a:extLst>
            <a:ext uri="{909E8E84-426E-40DD-AFC4-6F175D3DCCD1}">
              <a14:hiddenFill xmlns:a14="http://schemas.microsoft.com/office/drawing/2010/main">
                <a:solidFill>
                  <a:srgbClr val="FFFFFF"/>
                </a:solidFill>
              </a14:hiddenFill>
            </a:ext>
          </a:extLst>
        </p:spPr>
      </p:pic>
      <p:pic>
        <p:nvPicPr>
          <p:cNvPr id="11" name="Google Shape;282;p13" descr="Reading, Book, Symbol, Icon, Reader, Man">
            <a:extLst>
              <a:ext uri="{FF2B5EF4-FFF2-40B4-BE49-F238E27FC236}">
                <a16:creationId xmlns:a16="http://schemas.microsoft.com/office/drawing/2014/main" id="{46A1EDCF-D41A-4990-B12A-E9F6F29370DD}"/>
              </a:ext>
            </a:extLst>
          </p:cNvPr>
          <p:cNvPicPr preferRelativeResize="0"/>
          <p:nvPr/>
        </p:nvPicPr>
        <p:blipFill rotWithShape="1">
          <a:blip r:embed="rId5">
            <a:alphaModFix/>
            <a:duotone>
              <a:schemeClr val="accent2">
                <a:shade val="45000"/>
                <a:satMod val="135000"/>
              </a:schemeClr>
              <a:prstClr val="white"/>
            </a:duotone>
            <a:extLst>
              <a:ext uri="{BEBA8EAE-BF5A-486C-A8C5-ECC9F3942E4B}">
                <a14:imgProps xmlns:a14="http://schemas.microsoft.com/office/drawing/2010/main">
                  <a14:imgLayer r:embed="rId6">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00458" y="966425"/>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sp>
        <p:nvSpPr>
          <p:cNvPr id="6" name="TextBox 5">
            <a:hlinkClick r:id="" action="ppaction://noaction">
              <a:snd r:embed="rId7" name="7_1.wav"/>
            </a:hlinkClick>
            <a:extLst>
              <a:ext uri="{FF2B5EF4-FFF2-40B4-BE49-F238E27FC236}">
                <a16:creationId xmlns:a16="http://schemas.microsoft.com/office/drawing/2014/main" id="{D8FA714A-DAAF-4C83-B7F2-75FD592DC163}"/>
              </a:ext>
            </a:extLst>
          </p:cNvPr>
          <p:cNvSpPr txBox="1"/>
          <p:nvPr/>
        </p:nvSpPr>
        <p:spPr>
          <a:xfrm>
            <a:off x="79225" y="10412"/>
            <a:ext cx="2114696" cy="584775"/>
          </a:xfrm>
          <a:prstGeom prst="rect">
            <a:avLst/>
          </a:prstGeom>
          <a:noFill/>
        </p:spPr>
        <p:txBody>
          <a:bodyPr wrap="square">
            <a:spAutoFit/>
          </a:bodyPr>
          <a:lstStyle/>
          <a:p>
            <a:r>
              <a:rPr lang="en-GB" sz="3200" b="1" dirty="0">
                <a:solidFill>
                  <a:srgbClr val="002060"/>
                </a:solidFill>
                <a:latin typeface="Century Gothic" panose="020B0502020202020204" pitchFamily="34" charset="0"/>
              </a:rPr>
              <a:t>En clase</a:t>
            </a:r>
            <a:endParaRPr lang="en-US" sz="3200" b="1" dirty="0">
              <a:solidFill>
                <a:srgbClr val="002060"/>
              </a:solidFill>
              <a:latin typeface="Century Gothic" panose="020B0502020202020204" pitchFamily="34" charset="0"/>
            </a:endParaRPr>
          </a:p>
        </p:txBody>
      </p:sp>
      <p:sp>
        <p:nvSpPr>
          <p:cNvPr id="49" name="TextBox 48">
            <a:extLst>
              <a:ext uri="{FF2B5EF4-FFF2-40B4-BE49-F238E27FC236}">
                <a16:creationId xmlns:a16="http://schemas.microsoft.com/office/drawing/2014/main" id="{7A6B3BAC-B602-42E0-A14C-029D6FD3D71C}"/>
              </a:ext>
            </a:extLst>
          </p:cNvPr>
          <p:cNvSpPr txBox="1"/>
          <p:nvPr/>
        </p:nvSpPr>
        <p:spPr>
          <a:xfrm>
            <a:off x="614041" y="2121752"/>
            <a:ext cx="4654154" cy="523220"/>
          </a:xfrm>
          <a:prstGeom prst="rect">
            <a:avLst/>
          </a:prstGeom>
          <a:noFill/>
        </p:spPr>
        <p:txBody>
          <a:bodyPr wrap="square" rtlCol="0">
            <a:spAutoFit/>
          </a:bodyPr>
          <a:lstStyle/>
          <a:p>
            <a:r>
              <a:rPr lang="en-GB" sz="2800" b="1" dirty="0">
                <a:solidFill>
                  <a:srgbClr val="002060"/>
                </a:solidFill>
                <a:latin typeface="Segoe Print" panose="02000600000000000000" pitchFamily="2" charset="0"/>
              </a:rPr>
              <a:t>E </a:t>
            </a:r>
            <a:r>
              <a:rPr lang="en-GB" sz="2800" dirty="0">
                <a:solidFill>
                  <a:srgbClr val="002060"/>
                </a:solidFill>
                <a:latin typeface="Segoe Print" panose="02000600000000000000" pitchFamily="2" charset="0"/>
              </a:rPr>
              <a:t>Tiene un </a:t>
            </a:r>
            <a:r>
              <a:rPr lang="en-GB" sz="2800" dirty="0" err="1">
                <a:solidFill>
                  <a:srgbClr val="002060"/>
                </a:solidFill>
                <a:latin typeface="Segoe Print" panose="02000600000000000000" pitchFamily="2" charset="0"/>
              </a:rPr>
              <a:t>profesor</a:t>
            </a:r>
            <a:r>
              <a:rPr lang="en-GB" sz="2800" dirty="0">
                <a:solidFill>
                  <a:srgbClr val="002060"/>
                </a:solidFill>
                <a:latin typeface="Segoe Print" panose="02000600000000000000" pitchFamily="2" charset="0"/>
              </a:rPr>
              <a:t>.</a:t>
            </a:r>
          </a:p>
        </p:txBody>
      </p:sp>
      <p:sp>
        <p:nvSpPr>
          <p:cNvPr id="55" name="TextBox 54">
            <a:extLst>
              <a:ext uri="{FF2B5EF4-FFF2-40B4-BE49-F238E27FC236}">
                <a16:creationId xmlns:a16="http://schemas.microsoft.com/office/drawing/2014/main" id="{0A3D1A72-483E-4218-816C-3ACF6EA1C8F2}"/>
              </a:ext>
            </a:extLst>
          </p:cNvPr>
          <p:cNvSpPr txBox="1"/>
          <p:nvPr/>
        </p:nvSpPr>
        <p:spPr>
          <a:xfrm>
            <a:off x="647992" y="2717820"/>
            <a:ext cx="4352931" cy="523220"/>
          </a:xfrm>
          <a:prstGeom prst="rect">
            <a:avLst/>
          </a:prstGeom>
          <a:noFill/>
        </p:spPr>
        <p:txBody>
          <a:bodyPr wrap="square" rtlCol="0">
            <a:spAutoFit/>
          </a:bodyPr>
          <a:lstStyle/>
          <a:p>
            <a:r>
              <a:rPr lang="en-GB" sz="2800" b="1" dirty="0">
                <a:solidFill>
                  <a:srgbClr val="002060"/>
                </a:solidFill>
                <a:latin typeface="Segoe Print" panose="02000600000000000000" pitchFamily="2" charset="0"/>
              </a:rPr>
              <a:t>1 </a:t>
            </a:r>
            <a:r>
              <a:rPr lang="en-GB" sz="2800" dirty="0">
                <a:solidFill>
                  <a:srgbClr val="002060"/>
                </a:solidFill>
                <a:latin typeface="Segoe Print" panose="02000600000000000000" pitchFamily="2" charset="0"/>
              </a:rPr>
              <a:t>Tiene un </a:t>
            </a:r>
            <a:r>
              <a:rPr lang="en-GB" sz="2800" dirty="0" err="1">
                <a:solidFill>
                  <a:srgbClr val="002060"/>
                </a:solidFill>
                <a:latin typeface="Segoe Print" panose="02000600000000000000" pitchFamily="2" charset="0"/>
              </a:rPr>
              <a:t>perro</a:t>
            </a:r>
            <a:r>
              <a:rPr lang="en-GB" sz="2800" dirty="0">
                <a:solidFill>
                  <a:srgbClr val="002060"/>
                </a:solidFill>
                <a:latin typeface="Segoe Print" panose="02000600000000000000" pitchFamily="2" charset="0"/>
              </a:rPr>
              <a:t>.</a:t>
            </a:r>
            <a:endParaRPr lang="en-GB" sz="2400" dirty="0">
              <a:solidFill>
                <a:srgbClr val="002060"/>
              </a:solidFill>
              <a:latin typeface="Segoe Print" panose="02000600000000000000" pitchFamily="2" charset="0"/>
            </a:endParaRPr>
          </a:p>
        </p:txBody>
      </p:sp>
      <p:sp>
        <p:nvSpPr>
          <p:cNvPr id="70" name="TextBox 69">
            <a:extLst>
              <a:ext uri="{FF2B5EF4-FFF2-40B4-BE49-F238E27FC236}">
                <a16:creationId xmlns:a16="http://schemas.microsoft.com/office/drawing/2014/main" id="{E531C760-07BB-4A24-B1CA-A51A350ADB3A}"/>
              </a:ext>
            </a:extLst>
          </p:cNvPr>
          <p:cNvSpPr txBox="1"/>
          <p:nvPr/>
        </p:nvSpPr>
        <p:spPr>
          <a:xfrm>
            <a:off x="649724" y="3354738"/>
            <a:ext cx="4352931" cy="523220"/>
          </a:xfrm>
          <a:prstGeom prst="rect">
            <a:avLst/>
          </a:prstGeom>
          <a:noFill/>
        </p:spPr>
        <p:txBody>
          <a:bodyPr wrap="square" rtlCol="0">
            <a:spAutoFit/>
          </a:bodyPr>
          <a:lstStyle/>
          <a:p>
            <a:r>
              <a:rPr lang="en-GB" sz="2800" b="1" dirty="0">
                <a:solidFill>
                  <a:srgbClr val="002060"/>
                </a:solidFill>
                <a:latin typeface="Segoe Print" panose="02000600000000000000" pitchFamily="2" charset="0"/>
              </a:rPr>
              <a:t>2 </a:t>
            </a:r>
            <a:r>
              <a:rPr lang="en-GB" sz="2800" dirty="0">
                <a:solidFill>
                  <a:srgbClr val="002060"/>
                </a:solidFill>
                <a:latin typeface="Segoe Print" panose="02000600000000000000" pitchFamily="2" charset="0"/>
              </a:rPr>
              <a:t>Tengo una </a:t>
            </a:r>
            <a:r>
              <a:rPr lang="en-GB" sz="2800" dirty="0" err="1">
                <a:solidFill>
                  <a:srgbClr val="002060"/>
                </a:solidFill>
                <a:latin typeface="Segoe Print" panose="02000600000000000000" pitchFamily="2" charset="0"/>
              </a:rPr>
              <a:t>hermana</a:t>
            </a:r>
            <a:r>
              <a:rPr lang="en-GB" sz="2800" dirty="0">
                <a:solidFill>
                  <a:srgbClr val="002060"/>
                </a:solidFill>
                <a:latin typeface="Segoe Print" panose="02000600000000000000" pitchFamily="2" charset="0"/>
              </a:rPr>
              <a:t>.</a:t>
            </a:r>
            <a:endParaRPr lang="en-GB" sz="2400" dirty="0">
              <a:solidFill>
                <a:srgbClr val="002060"/>
              </a:solidFill>
              <a:latin typeface="Segoe Print" panose="02000600000000000000" pitchFamily="2" charset="0"/>
            </a:endParaRPr>
          </a:p>
        </p:txBody>
      </p:sp>
      <p:sp>
        <p:nvSpPr>
          <p:cNvPr id="71" name="TextBox 70">
            <a:extLst>
              <a:ext uri="{FF2B5EF4-FFF2-40B4-BE49-F238E27FC236}">
                <a16:creationId xmlns:a16="http://schemas.microsoft.com/office/drawing/2014/main" id="{FFF6B4D0-B075-48A3-8BBD-31E935A03C5E}"/>
              </a:ext>
            </a:extLst>
          </p:cNvPr>
          <p:cNvSpPr txBox="1"/>
          <p:nvPr/>
        </p:nvSpPr>
        <p:spPr>
          <a:xfrm>
            <a:off x="650016" y="3953230"/>
            <a:ext cx="4352931" cy="523220"/>
          </a:xfrm>
          <a:prstGeom prst="rect">
            <a:avLst/>
          </a:prstGeom>
          <a:noFill/>
        </p:spPr>
        <p:txBody>
          <a:bodyPr wrap="square" rtlCol="0">
            <a:spAutoFit/>
          </a:bodyPr>
          <a:lstStyle/>
          <a:p>
            <a:r>
              <a:rPr lang="en-GB" sz="2800" b="1" dirty="0">
                <a:solidFill>
                  <a:srgbClr val="002060"/>
                </a:solidFill>
                <a:latin typeface="Segoe Print" panose="02000600000000000000" pitchFamily="2" charset="0"/>
              </a:rPr>
              <a:t>3 </a:t>
            </a:r>
            <a:r>
              <a:rPr lang="en-GB" sz="2800" dirty="0">
                <a:solidFill>
                  <a:srgbClr val="002060"/>
                </a:solidFill>
                <a:latin typeface="Segoe Print" panose="02000600000000000000" pitchFamily="2" charset="0"/>
              </a:rPr>
              <a:t>Tengo una </a:t>
            </a:r>
            <a:r>
              <a:rPr lang="en-GB" sz="2800" dirty="0" err="1">
                <a:solidFill>
                  <a:srgbClr val="002060"/>
                </a:solidFill>
                <a:latin typeface="Segoe Print" panose="02000600000000000000" pitchFamily="2" charset="0"/>
              </a:rPr>
              <a:t>cama</a:t>
            </a:r>
            <a:r>
              <a:rPr lang="en-GB" sz="2800" dirty="0">
                <a:solidFill>
                  <a:srgbClr val="002060"/>
                </a:solidFill>
                <a:latin typeface="Segoe Print" panose="02000600000000000000" pitchFamily="2" charset="0"/>
              </a:rPr>
              <a:t>.</a:t>
            </a:r>
            <a:endParaRPr lang="en-GB" sz="2400" dirty="0">
              <a:solidFill>
                <a:srgbClr val="002060"/>
              </a:solidFill>
              <a:latin typeface="Segoe Print" panose="02000600000000000000" pitchFamily="2" charset="0"/>
            </a:endParaRPr>
          </a:p>
        </p:txBody>
      </p:sp>
      <p:sp>
        <p:nvSpPr>
          <p:cNvPr id="72" name="TextBox 71">
            <a:extLst>
              <a:ext uri="{FF2B5EF4-FFF2-40B4-BE49-F238E27FC236}">
                <a16:creationId xmlns:a16="http://schemas.microsoft.com/office/drawing/2014/main" id="{0863A6EC-BFDC-41FA-A6FB-603BFE46639E}"/>
              </a:ext>
            </a:extLst>
          </p:cNvPr>
          <p:cNvSpPr txBox="1"/>
          <p:nvPr/>
        </p:nvSpPr>
        <p:spPr>
          <a:xfrm>
            <a:off x="653457" y="4572311"/>
            <a:ext cx="4352931" cy="523220"/>
          </a:xfrm>
          <a:prstGeom prst="rect">
            <a:avLst/>
          </a:prstGeom>
          <a:noFill/>
        </p:spPr>
        <p:txBody>
          <a:bodyPr wrap="square" rtlCol="0">
            <a:spAutoFit/>
          </a:bodyPr>
          <a:lstStyle/>
          <a:p>
            <a:r>
              <a:rPr lang="en-GB" sz="2800" b="1" dirty="0">
                <a:solidFill>
                  <a:srgbClr val="002060"/>
                </a:solidFill>
                <a:latin typeface="Segoe Print" panose="02000600000000000000" pitchFamily="2" charset="0"/>
              </a:rPr>
              <a:t>4 </a:t>
            </a:r>
            <a:r>
              <a:rPr lang="en-GB" sz="2800" dirty="0">
                <a:solidFill>
                  <a:srgbClr val="002060"/>
                </a:solidFill>
                <a:latin typeface="Segoe Print" panose="02000600000000000000" pitchFamily="2" charset="0"/>
              </a:rPr>
              <a:t>Tiene una </a:t>
            </a:r>
            <a:r>
              <a:rPr lang="en-GB" sz="2800" dirty="0" err="1">
                <a:solidFill>
                  <a:srgbClr val="002060"/>
                </a:solidFill>
                <a:latin typeface="Segoe Print" panose="02000600000000000000" pitchFamily="2" charset="0"/>
              </a:rPr>
              <a:t>puerta</a:t>
            </a:r>
            <a:r>
              <a:rPr lang="en-GB" sz="2800" dirty="0">
                <a:solidFill>
                  <a:srgbClr val="002060"/>
                </a:solidFill>
                <a:latin typeface="Segoe Print" panose="02000600000000000000" pitchFamily="2" charset="0"/>
              </a:rPr>
              <a:t>.</a:t>
            </a:r>
            <a:endParaRPr lang="en-GB" sz="2400" dirty="0">
              <a:solidFill>
                <a:srgbClr val="002060"/>
              </a:solidFill>
              <a:latin typeface="Segoe Print" panose="02000600000000000000" pitchFamily="2" charset="0"/>
            </a:endParaRPr>
          </a:p>
        </p:txBody>
      </p:sp>
      <p:sp>
        <p:nvSpPr>
          <p:cNvPr id="73" name="TextBox 72">
            <a:extLst>
              <a:ext uri="{FF2B5EF4-FFF2-40B4-BE49-F238E27FC236}">
                <a16:creationId xmlns:a16="http://schemas.microsoft.com/office/drawing/2014/main" id="{8AB57B30-5409-43B9-9CD4-432E304A2B0F}"/>
              </a:ext>
            </a:extLst>
          </p:cNvPr>
          <p:cNvSpPr txBox="1"/>
          <p:nvPr/>
        </p:nvSpPr>
        <p:spPr>
          <a:xfrm>
            <a:off x="611106" y="5167682"/>
            <a:ext cx="4352931" cy="523220"/>
          </a:xfrm>
          <a:prstGeom prst="rect">
            <a:avLst/>
          </a:prstGeom>
          <a:noFill/>
        </p:spPr>
        <p:txBody>
          <a:bodyPr wrap="square" rtlCol="0">
            <a:spAutoFit/>
          </a:bodyPr>
          <a:lstStyle/>
          <a:p>
            <a:r>
              <a:rPr lang="en-GB" sz="2800" b="1" dirty="0">
                <a:solidFill>
                  <a:srgbClr val="002060"/>
                </a:solidFill>
                <a:latin typeface="Segoe Print" panose="02000600000000000000" pitchFamily="2" charset="0"/>
              </a:rPr>
              <a:t>5 </a:t>
            </a:r>
            <a:r>
              <a:rPr lang="en-GB" sz="2800" dirty="0">
                <a:solidFill>
                  <a:srgbClr val="002060"/>
                </a:solidFill>
                <a:latin typeface="Segoe Print" panose="02000600000000000000" pitchFamily="2" charset="0"/>
              </a:rPr>
              <a:t>Tengo una mesa.</a:t>
            </a:r>
            <a:endParaRPr lang="en-GB" sz="2400" dirty="0">
              <a:solidFill>
                <a:srgbClr val="002060"/>
              </a:solidFill>
              <a:latin typeface="Segoe Print" panose="02000600000000000000" pitchFamily="2" charset="0"/>
            </a:endParaRPr>
          </a:p>
        </p:txBody>
      </p:sp>
      <p:graphicFrame>
        <p:nvGraphicFramePr>
          <p:cNvPr id="75" name="Table 74">
            <a:extLst>
              <a:ext uri="{FF2B5EF4-FFF2-40B4-BE49-F238E27FC236}">
                <a16:creationId xmlns:a16="http://schemas.microsoft.com/office/drawing/2014/main" id="{0CCA7DAB-ACE8-470D-AD10-99D2948B0021}"/>
              </a:ext>
            </a:extLst>
          </p:cNvPr>
          <p:cNvGraphicFramePr>
            <a:graphicFrameLocks noGrp="1"/>
          </p:cNvGraphicFramePr>
          <p:nvPr>
            <p:extLst>
              <p:ext uri="{D42A27DB-BD31-4B8C-83A1-F6EECF244321}">
                <p14:modId xmlns:p14="http://schemas.microsoft.com/office/powerpoint/2010/main" val="2546426163"/>
              </p:ext>
            </p:extLst>
          </p:nvPr>
        </p:nvGraphicFramePr>
        <p:xfrm>
          <a:off x="6110239" y="2453975"/>
          <a:ext cx="5660462" cy="4044950"/>
        </p:xfrm>
        <a:graphic>
          <a:graphicData uri="http://schemas.openxmlformats.org/drawingml/2006/table">
            <a:tbl>
              <a:tblPr firstRow="1" bandRow="1">
                <a:tableStyleId>{7FF5F828-6C90-4657-BD3A-750F5844F318}</a:tableStyleId>
              </a:tblPr>
              <a:tblGrid>
                <a:gridCol w="3061272">
                  <a:extLst>
                    <a:ext uri="{9D8B030D-6E8A-4147-A177-3AD203B41FA5}">
                      <a16:colId xmlns:a16="http://schemas.microsoft.com/office/drawing/2014/main" val="2138714969"/>
                    </a:ext>
                  </a:extLst>
                </a:gridCol>
                <a:gridCol w="2599190">
                  <a:extLst>
                    <a:ext uri="{9D8B030D-6E8A-4147-A177-3AD203B41FA5}">
                      <a16:colId xmlns:a16="http://schemas.microsoft.com/office/drawing/2014/main" val="833131367"/>
                    </a:ext>
                  </a:extLst>
                </a:gridCol>
              </a:tblGrid>
              <a:tr h="615134">
                <a:tc>
                  <a:txBody>
                    <a:bodyPr/>
                    <a:lstStyle/>
                    <a:p>
                      <a:pPr algn="ctr">
                        <a:lnSpc>
                          <a:spcPct val="200000"/>
                        </a:lnSpc>
                      </a:pPr>
                      <a:r>
                        <a:rPr lang="en-GB" sz="2800" b="1" dirty="0" err="1">
                          <a:solidFill>
                            <a:srgbClr val="002060"/>
                          </a:solidFill>
                          <a:latin typeface="Century Gothic" panose="020B0502020202020204" pitchFamily="34" charset="0"/>
                        </a:rPr>
                        <a:t>Quique</a:t>
                      </a:r>
                      <a:r>
                        <a:rPr lang="en-GB" sz="2800" b="1" dirty="0">
                          <a:solidFill>
                            <a:srgbClr val="002060"/>
                          </a:solidFill>
                          <a:latin typeface="Century Gothic" panose="020B0502020202020204" pitchFamily="34" charset="0"/>
                        </a:rPr>
                        <a:t> (I)</a:t>
                      </a:r>
                    </a:p>
                  </a:txBody>
                  <a:tcP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r>
                        <a:rPr lang="en-GB" sz="2800" b="1" dirty="0">
                          <a:solidFill>
                            <a:srgbClr val="002060"/>
                          </a:solidFill>
                          <a:latin typeface="Century Gothic" panose="020B0502020202020204" pitchFamily="34" charset="0"/>
                        </a:rPr>
                        <a:t>Max (he)</a:t>
                      </a:r>
                    </a:p>
                  </a:txBody>
                  <a:tcP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extLst>
                  <a:ext uri="{0D108BD9-81ED-4DB2-BD59-A6C34878D82A}">
                    <a16:rowId xmlns:a16="http://schemas.microsoft.com/office/drawing/2014/main" val="506763796"/>
                  </a:ext>
                </a:extLst>
              </a:tr>
              <a:tr h="615134">
                <a:tc>
                  <a:txBody>
                    <a:bodyPr/>
                    <a:lstStyle/>
                    <a:p>
                      <a:pPr algn="ctr">
                        <a:lnSpc>
                          <a:spcPct val="200000"/>
                        </a:lnSpc>
                      </a:pPr>
                      <a:endParaRPr lang="en-GB" sz="2800" b="1"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endParaRPr lang="en-GB" sz="2800" b="1"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extLst>
                  <a:ext uri="{0D108BD9-81ED-4DB2-BD59-A6C34878D82A}">
                    <a16:rowId xmlns:a16="http://schemas.microsoft.com/office/drawing/2014/main" val="4164919289"/>
                  </a:ext>
                </a:extLst>
              </a:tr>
              <a:tr h="615134">
                <a:tc>
                  <a:txBody>
                    <a:bodyPr/>
                    <a:lstStyle/>
                    <a:p>
                      <a:pPr algn="ctr">
                        <a:lnSpc>
                          <a:spcPct val="200000"/>
                        </a:lnSpc>
                      </a:pPr>
                      <a:endParaRPr lang="en-GB" sz="2800" b="1"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endParaRPr lang="en-GB" sz="2800" b="1"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extLst>
                  <a:ext uri="{0D108BD9-81ED-4DB2-BD59-A6C34878D82A}">
                    <a16:rowId xmlns:a16="http://schemas.microsoft.com/office/drawing/2014/main" val="328491968"/>
                  </a:ext>
                </a:extLst>
              </a:tr>
              <a:tr h="615134">
                <a:tc>
                  <a:txBody>
                    <a:bodyPr/>
                    <a:lstStyle/>
                    <a:p>
                      <a:pPr algn="ctr">
                        <a:lnSpc>
                          <a:spcPct val="200000"/>
                        </a:lnSpc>
                      </a:pPr>
                      <a:endParaRPr lang="en-GB" sz="2800" b="1"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endParaRPr lang="en-GB" sz="2800" b="1"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extLst>
                  <a:ext uri="{0D108BD9-81ED-4DB2-BD59-A6C34878D82A}">
                    <a16:rowId xmlns:a16="http://schemas.microsoft.com/office/drawing/2014/main" val="670530143"/>
                  </a:ext>
                </a:extLst>
              </a:tr>
              <a:tr h="615134">
                <a:tc>
                  <a:txBody>
                    <a:bodyPr/>
                    <a:lstStyle/>
                    <a:p>
                      <a:pPr algn="ctr">
                        <a:lnSpc>
                          <a:spcPct val="200000"/>
                        </a:lnSpc>
                      </a:pPr>
                      <a:endParaRPr lang="en-GB" sz="2800" b="1"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endParaRPr lang="en-GB" sz="2800" b="1"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extLst>
                  <a:ext uri="{0D108BD9-81ED-4DB2-BD59-A6C34878D82A}">
                    <a16:rowId xmlns:a16="http://schemas.microsoft.com/office/drawing/2014/main" val="2972309785"/>
                  </a:ext>
                </a:extLst>
              </a:tr>
            </a:tbl>
          </a:graphicData>
        </a:graphic>
      </p:graphicFrame>
      <p:sp>
        <p:nvSpPr>
          <p:cNvPr id="76" name="TextBox 75">
            <a:extLst>
              <a:ext uri="{FF2B5EF4-FFF2-40B4-BE49-F238E27FC236}">
                <a16:creationId xmlns:a16="http://schemas.microsoft.com/office/drawing/2014/main" id="{154316D1-F596-417E-A75B-C243745F7A65}"/>
              </a:ext>
            </a:extLst>
          </p:cNvPr>
          <p:cNvSpPr txBox="1"/>
          <p:nvPr/>
        </p:nvSpPr>
        <p:spPr>
          <a:xfrm>
            <a:off x="611105" y="5790882"/>
            <a:ext cx="4352931" cy="523220"/>
          </a:xfrm>
          <a:prstGeom prst="rect">
            <a:avLst/>
          </a:prstGeom>
          <a:noFill/>
        </p:spPr>
        <p:txBody>
          <a:bodyPr wrap="square" rtlCol="0">
            <a:spAutoFit/>
          </a:bodyPr>
          <a:lstStyle/>
          <a:p>
            <a:r>
              <a:rPr lang="en-GB" sz="2800" b="1" dirty="0">
                <a:solidFill>
                  <a:srgbClr val="002060"/>
                </a:solidFill>
                <a:latin typeface="Segoe Print" panose="02000600000000000000" pitchFamily="2" charset="0"/>
              </a:rPr>
              <a:t>6 </a:t>
            </a:r>
            <a:r>
              <a:rPr lang="en-GB" sz="2800" dirty="0">
                <a:solidFill>
                  <a:srgbClr val="002060"/>
                </a:solidFill>
                <a:latin typeface="Segoe Print" panose="02000600000000000000" pitchFamily="2" charset="0"/>
              </a:rPr>
              <a:t>Tiene un caballo.</a:t>
            </a:r>
            <a:endParaRPr lang="en-GB" sz="2400" dirty="0">
              <a:solidFill>
                <a:srgbClr val="002060"/>
              </a:solidFill>
              <a:latin typeface="Segoe Print" panose="02000600000000000000" pitchFamily="2" charset="0"/>
            </a:endParaRPr>
          </a:p>
        </p:txBody>
      </p:sp>
      <p:sp>
        <p:nvSpPr>
          <p:cNvPr id="78" name="TextBox 77">
            <a:extLst>
              <a:ext uri="{FF2B5EF4-FFF2-40B4-BE49-F238E27FC236}">
                <a16:creationId xmlns:a16="http://schemas.microsoft.com/office/drawing/2014/main" id="{30D68F8F-7E00-4E3F-A97E-8624BA7BFCD6}"/>
              </a:ext>
            </a:extLst>
          </p:cNvPr>
          <p:cNvSpPr txBox="1"/>
          <p:nvPr/>
        </p:nvSpPr>
        <p:spPr>
          <a:xfrm>
            <a:off x="9257131" y="3398023"/>
            <a:ext cx="1991725" cy="523220"/>
          </a:xfrm>
          <a:prstGeom prst="rect">
            <a:avLst/>
          </a:prstGeom>
          <a:noFill/>
        </p:spPr>
        <p:txBody>
          <a:bodyPr wrap="square" rtlCol="0">
            <a:spAutoFit/>
          </a:bodyPr>
          <a:lstStyle/>
          <a:p>
            <a:pPr algn="ctr"/>
            <a:r>
              <a:rPr lang="en-GB" sz="2800" b="1" dirty="0" err="1">
                <a:solidFill>
                  <a:srgbClr val="92D050"/>
                </a:solidFill>
                <a:latin typeface="Century Gothic" panose="020B0502020202020204" pitchFamily="34" charset="0"/>
              </a:rPr>
              <a:t>profesor</a:t>
            </a:r>
            <a:endParaRPr lang="en-GB" sz="2800" dirty="0">
              <a:solidFill>
                <a:srgbClr val="92D050"/>
              </a:solidFill>
              <a:latin typeface="Ink Free" panose="03080402000500000000" pitchFamily="66" charset="0"/>
            </a:endParaRPr>
          </a:p>
        </p:txBody>
      </p:sp>
      <p:sp>
        <p:nvSpPr>
          <p:cNvPr id="79" name="TextBox 78">
            <a:extLst>
              <a:ext uri="{FF2B5EF4-FFF2-40B4-BE49-F238E27FC236}">
                <a16:creationId xmlns:a16="http://schemas.microsoft.com/office/drawing/2014/main" id="{27D375C4-8522-41BE-98A7-1D314A209C04}"/>
              </a:ext>
            </a:extLst>
          </p:cNvPr>
          <p:cNvSpPr txBox="1"/>
          <p:nvPr/>
        </p:nvSpPr>
        <p:spPr>
          <a:xfrm>
            <a:off x="6119978" y="3398023"/>
            <a:ext cx="2051947" cy="523220"/>
          </a:xfrm>
          <a:prstGeom prst="rect">
            <a:avLst/>
          </a:prstGeom>
          <a:noFill/>
        </p:spPr>
        <p:txBody>
          <a:bodyPr wrap="square" rtlCol="0">
            <a:spAutoFit/>
          </a:bodyPr>
          <a:lstStyle/>
          <a:p>
            <a:pPr algn="ctr"/>
            <a:r>
              <a:rPr lang="en-GB" sz="2800" b="1" dirty="0" err="1">
                <a:solidFill>
                  <a:srgbClr val="92D050"/>
                </a:solidFill>
                <a:latin typeface="Century Gothic" panose="020B0502020202020204" pitchFamily="34" charset="0"/>
              </a:rPr>
              <a:t>hermana</a:t>
            </a:r>
            <a:endParaRPr lang="en-GB" sz="2800" dirty="0">
              <a:solidFill>
                <a:srgbClr val="92D050"/>
              </a:solidFill>
              <a:latin typeface="Ink Free" panose="03080402000500000000" pitchFamily="66" charset="0"/>
            </a:endParaRPr>
          </a:p>
        </p:txBody>
      </p:sp>
      <p:sp>
        <p:nvSpPr>
          <p:cNvPr id="80" name="TextBox 79">
            <a:extLst>
              <a:ext uri="{FF2B5EF4-FFF2-40B4-BE49-F238E27FC236}">
                <a16:creationId xmlns:a16="http://schemas.microsoft.com/office/drawing/2014/main" id="{93FA8166-60F4-46FC-BDD6-F98292C5EEB9}"/>
              </a:ext>
            </a:extLst>
          </p:cNvPr>
          <p:cNvSpPr txBox="1"/>
          <p:nvPr/>
        </p:nvSpPr>
        <p:spPr>
          <a:xfrm>
            <a:off x="9109194" y="4225028"/>
            <a:ext cx="1925771" cy="523220"/>
          </a:xfrm>
          <a:prstGeom prst="rect">
            <a:avLst/>
          </a:prstGeom>
          <a:noFill/>
        </p:spPr>
        <p:txBody>
          <a:bodyPr wrap="square" rtlCol="0">
            <a:spAutoFit/>
          </a:bodyPr>
          <a:lstStyle/>
          <a:p>
            <a:pPr algn="ctr"/>
            <a:r>
              <a:rPr lang="en-GB" sz="2800" b="1" dirty="0" err="1">
                <a:solidFill>
                  <a:srgbClr val="92D050"/>
                </a:solidFill>
                <a:latin typeface="Century Gothic" panose="020B0502020202020204" pitchFamily="34" charset="0"/>
              </a:rPr>
              <a:t>perro</a:t>
            </a:r>
            <a:endParaRPr lang="en-GB" sz="2800" dirty="0">
              <a:solidFill>
                <a:srgbClr val="92D050"/>
              </a:solidFill>
              <a:latin typeface="Ink Free" panose="03080402000500000000" pitchFamily="66" charset="0"/>
            </a:endParaRPr>
          </a:p>
        </p:txBody>
      </p:sp>
      <p:sp>
        <p:nvSpPr>
          <p:cNvPr id="81" name="TextBox 80">
            <a:extLst>
              <a:ext uri="{FF2B5EF4-FFF2-40B4-BE49-F238E27FC236}">
                <a16:creationId xmlns:a16="http://schemas.microsoft.com/office/drawing/2014/main" id="{CDEB8A08-B5EE-4342-BA8F-206F27D26F54}"/>
              </a:ext>
            </a:extLst>
          </p:cNvPr>
          <p:cNvSpPr txBox="1"/>
          <p:nvPr/>
        </p:nvSpPr>
        <p:spPr>
          <a:xfrm>
            <a:off x="6183621" y="4221354"/>
            <a:ext cx="1541930" cy="523220"/>
          </a:xfrm>
          <a:prstGeom prst="rect">
            <a:avLst/>
          </a:prstGeom>
          <a:noFill/>
        </p:spPr>
        <p:txBody>
          <a:bodyPr wrap="square" rtlCol="0">
            <a:spAutoFit/>
          </a:bodyPr>
          <a:lstStyle/>
          <a:p>
            <a:pPr algn="ctr"/>
            <a:r>
              <a:rPr lang="en-GB" sz="2800" b="1" dirty="0" err="1">
                <a:solidFill>
                  <a:srgbClr val="92D050"/>
                </a:solidFill>
                <a:latin typeface="Century Gothic" panose="020B0502020202020204" pitchFamily="34" charset="0"/>
              </a:rPr>
              <a:t>cama</a:t>
            </a:r>
            <a:endParaRPr lang="en-GB" sz="2800" dirty="0">
              <a:solidFill>
                <a:srgbClr val="92D050"/>
              </a:solidFill>
              <a:latin typeface="Ink Free" panose="03080402000500000000" pitchFamily="66" charset="0"/>
            </a:endParaRPr>
          </a:p>
        </p:txBody>
      </p:sp>
      <p:sp>
        <p:nvSpPr>
          <p:cNvPr id="82" name="TextBox 81">
            <a:extLst>
              <a:ext uri="{FF2B5EF4-FFF2-40B4-BE49-F238E27FC236}">
                <a16:creationId xmlns:a16="http://schemas.microsoft.com/office/drawing/2014/main" id="{787245D1-4899-4413-BE11-826850669D22}"/>
              </a:ext>
            </a:extLst>
          </p:cNvPr>
          <p:cNvSpPr txBox="1"/>
          <p:nvPr/>
        </p:nvSpPr>
        <p:spPr>
          <a:xfrm>
            <a:off x="6212155" y="5006424"/>
            <a:ext cx="1186642" cy="523220"/>
          </a:xfrm>
          <a:prstGeom prst="rect">
            <a:avLst/>
          </a:prstGeom>
          <a:noFill/>
        </p:spPr>
        <p:txBody>
          <a:bodyPr wrap="square" rtlCol="0">
            <a:spAutoFit/>
          </a:bodyPr>
          <a:lstStyle/>
          <a:p>
            <a:pPr algn="ctr"/>
            <a:r>
              <a:rPr lang="en-GB" sz="2800" b="1" dirty="0">
                <a:solidFill>
                  <a:srgbClr val="92D050"/>
                </a:solidFill>
                <a:latin typeface="Century Gothic" panose="020B0502020202020204" pitchFamily="34" charset="0"/>
              </a:rPr>
              <a:t>mesa</a:t>
            </a:r>
            <a:endParaRPr lang="en-GB" sz="2800" dirty="0">
              <a:solidFill>
                <a:srgbClr val="92D050"/>
              </a:solidFill>
              <a:latin typeface="Ink Free" panose="03080402000500000000" pitchFamily="66" charset="0"/>
            </a:endParaRPr>
          </a:p>
        </p:txBody>
      </p:sp>
      <p:sp>
        <p:nvSpPr>
          <p:cNvPr id="83" name="TextBox 82">
            <a:extLst>
              <a:ext uri="{FF2B5EF4-FFF2-40B4-BE49-F238E27FC236}">
                <a16:creationId xmlns:a16="http://schemas.microsoft.com/office/drawing/2014/main" id="{DD91E39A-9FA1-4A77-A800-228514416CEC}"/>
              </a:ext>
            </a:extLst>
          </p:cNvPr>
          <p:cNvSpPr txBox="1"/>
          <p:nvPr/>
        </p:nvSpPr>
        <p:spPr>
          <a:xfrm>
            <a:off x="9028265" y="5006424"/>
            <a:ext cx="2345888" cy="523220"/>
          </a:xfrm>
          <a:prstGeom prst="rect">
            <a:avLst/>
          </a:prstGeom>
          <a:noFill/>
        </p:spPr>
        <p:txBody>
          <a:bodyPr wrap="square" rtlCol="0">
            <a:spAutoFit/>
          </a:bodyPr>
          <a:lstStyle/>
          <a:p>
            <a:pPr algn="ctr"/>
            <a:r>
              <a:rPr lang="en-GB" sz="2800" b="1" dirty="0" err="1">
                <a:solidFill>
                  <a:srgbClr val="92D050"/>
                </a:solidFill>
                <a:latin typeface="Century Gothic" panose="020B0502020202020204" pitchFamily="34" charset="0"/>
              </a:rPr>
              <a:t>puerta</a:t>
            </a:r>
            <a:endParaRPr lang="en-GB" sz="2800" dirty="0">
              <a:solidFill>
                <a:srgbClr val="92D050"/>
              </a:solidFill>
              <a:latin typeface="Ink Free" panose="03080402000500000000" pitchFamily="66" charset="0"/>
            </a:endParaRPr>
          </a:p>
        </p:txBody>
      </p:sp>
      <p:sp>
        <p:nvSpPr>
          <p:cNvPr id="84" name="TextBox 83">
            <a:extLst>
              <a:ext uri="{FF2B5EF4-FFF2-40B4-BE49-F238E27FC236}">
                <a16:creationId xmlns:a16="http://schemas.microsoft.com/office/drawing/2014/main" id="{518C264E-DC5E-4353-BC86-8EF03D7FB4FE}"/>
              </a:ext>
            </a:extLst>
          </p:cNvPr>
          <p:cNvSpPr txBox="1"/>
          <p:nvPr/>
        </p:nvSpPr>
        <p:spPr>
          <a:xfrm>
            <a:off x="9369998" y="5794952"/>
            <a:ext cx="1765990" cy="523220"/>
          </a:xfrm>
          <a:prstGeom prst="rect">
            <a:avLst/>
          </a:prstGeom>
          <a:noFill/>
        </p:spPr>
        <p:txBody>
          <a:bodyPr wrap="square" rtlCol="0">
            <a:spAutoFit/>
          </a:bodyPr>
          <a:lstStyle/>
          <a:p>
            <a:pPr algn="ctr"/>
            <a:r>
              <a:rPr lang="en-GB" sz="2800" b="1" dirty="0">
                <a:solidFill>
                  <a:srgbClr val="92D050"/>
                </a:solidFill>
                <a:latin typeface="Century Gothic" panose="020B0502020202020204" pitchFamily="34" charset="0"/>
              </a:rPr>
              <a:t>caballo</a:t>
            </a:r>
            <a:endParaRPr lang="en-GB" sz="2800" dirty="0">
              <a:solidFill>
                <a:srgbClr val="92D050"/>
              </a:solidFill>
              <a:latin typeface="Ink Free" panose="03080402000500000000" pitchFamily="66" charset="0"/>
            </a:endParaRPr>
          </a:p>
        </p:txBody>
      </p:sp>
      <p:pic>
        <p:nvPicPr>
          <p:cNvPr id="26" name="Google Shape;195;p9" descr="Classroom, Blackboard, Class, Learning, Education">
            <a:extLst>
              <a:ext uri="{FF2B5EF4-FFF2-40B4-BE49-F238E27FC236}">
                <a16:creationId xmlns:a16="http://schemas.microsoft.com/office/drawing/2014/main" id="{7DD2ECF3-988F-46F3-B687-D30BB364E01D}"/>
              </a:ext>
            </a:extLst>
          </p:cNvPr>
          <p:cNvPicPr preferRelativeResize="0"/>
          <p:nvPr/>
        </p:nvPicPr>
        <p:blipFill rotWithShape="1">
          <a:blip r:embed="rId8">
            <a:alphaModFix/>
          </a:blip>
          <a:srcRect/>
          <a:stretch/>
        </p:blipFill>
        <p:spPr>
          <a:xfrm>
            <a:off x="267508" y="627248"/>
            <a:ext cx="885413" cy="646756"/>
          </a:xfrm>
          <a:prstGeom prst="rect">
            <a:avLst/>
          </a:prstGeom>
          <a:noFill/>
          <a:ln>
            <a:noFill/>
          </a:ln>
        </p:spPr>
      </p:pic>
      <p:sp>
        <p:nvSpPr>
          <p:cNvPr id="27" name="TextBox 26">
            <a:extLst>
              <a:ext uri="{FF2B5EF4-FFF2-40B4-BE49-F238E27FC236}">
                <a16:creationId xmlns:a16="http://schemas.microsoft.com/office/drawing/2014/main" id="{01833CA4-FEA8-4B9D-972F-A12118A038CF}"/>
              </a:ext>
            </a:extLst>
          </p:cNvPr>
          <p:cNvSpPr txBox="1"/>
          <p:nvPr/>
        </p:nvSpPr>
        <p:spPr>
          <a:xfrm>
            <a:off x="9047705" y="184907"/>
            <a:ext cx="1970985" cy="1200329"/>
          </a:xfrm>
          <a:prstGeom prst="rect">
            <a:avLst/>
          </a:prstGeom>
          <a:solidFill>
            <a:srgbClr val="D2ECB6"/>
          </a:solidFill>
        </p:spPr>
        <p:txBody>
          <a:bodyPr wrap="square">
            <a:spAutoFit/>
          </a:bodyPr>
          <a:lstStyle/>
          <a:p>
            <a:pPr>
              <a:buClr>
                <a:schemeClr val="dk1"/>
              </a:buClr>
              <a:buSzPts val="1200"/>
            </a:pPr>
            <a:r>
              <a:rPr lang="en-GB" sz="1800" b="1" i="0" u="none" strike="noStrike" dirty="0">
                <a:solidFill>
                  <a:srgbClr val="002060"/>
                </a:solidFill>
                <a:latin typeface="Century Gothic" panose="020B0502020202020204" pitchFamily="34" charset="0"/>
                <a:cs typeface="Calibri"/>
                <a:sym typeface="Calibri"/>
              </a:rPr>
              <a:t>el</a:t>
            </a:r>
            <a:r>
              <a:rPr lang="en-GB" sz="1800" b="0" i="0" u="none" strike="noStrike" dirty="0">
                <a:solidFill>
                  <a:srgbClr val="002060"/>
                </a:solidFill>
                <a:latin typeface="Century Gothic" panose="020B0502020202020204" pitchFamily="34" charset="0"/>
                <a:cs typeface="Calibri"/>
                <a:sym typeface="Calibri"/>
              </a:rPr>
              <a:t> = the</a:t>
            </a:r>
            <a:endParaRPr lang="en-GB" sz="1800" dirty="0">
              <a:solidFill>
                <a:srgbClr val="002060"/>
              </a:solidFill>
              <a:latin typeface="Century Gothic" panose="020B0502020202020204" pitchFamily="34" charset="0"/>
            </a:endParaRPr>
          </a:p>
          <a:p>
            <a:pPr>
              <a:buClr>
                <a:schemeClr val="dk1"/>
              </a:buClr>
              <a:buSzPts val="1200"/>
            </a:pPr>
            <a:r>
              <a:rPr lang="en-GB" sz="1800" b="1" dirty="0">
                <a:solidFill>
                  <a:srgbClr val="002060"/>
                </a:solidFill>
                <a:latin typeface="Century Gothic" panose="020B0502020202020204" pitchFamily="34" charset="0"/>
                <a:cs typeface="Calibri"/>
                <a:sym typeface="Calibri"/>
              </a:rPr>
              <a:t>la</a:t>
            </a:r>
            <a:r>
              <a:rPr lang="en-GB" sz="1800" b="0" i="0" u="none" strike="noStrike" dirty="0">
                <a:solidFill>
                  <a:srgbClr val="002060"/>
                </a:solidFill>
                <a:latin typeface="Century Gothic" panose="020B0502020202020204" pitchFamily="34" charset="0"/>
                <a:cs typeface="Calibri"/>
                <a:sym typeface="Calibri"/>
              </a:rPr>
              <a:t> = the</a:t>
            </a:r>
            <a:endParaRPr lang="en-GB" sz="1800" dirty="0">
              <a:solidFill>
                <a:srgbClr val="002060"/>
              </a:solidFill>
              <a:latin typeface="Century Gothic" panose="020B050202020202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800" b="0" i="0" u="none" strike="noStrike" dirty="0">
                <a:solidFill>
                  <a:srgbClr val="002060"/>
                </a:solidFill>
                <a:latin typeface="Century Gothic" panose="020B0502020202020204" pitchFamily="34" charset="0"/>
                <a:cs typeface="Calibri"/>
                <a:sym typeface="Calibri"/>
              </a:rPr>
              <a:t>(la) </a:t>
            </a:r>
            <a:r>
              <a:rPr lang="en-GB" sz="1800" b="1" i="0" u="none" strike="noStrike" dirty="0">
                <a:solidFill>
                  <a:srgbClr val="002060"/>
                </a:solidFill>
                <a:latin typeface="Century Gothic" panose="020B0502020202020204" pitchFamily="34" charset="0"/>
                <a:cs typeface="Calibri"/>
                <a:sym typeface="Calibri"/>
              </a:rPr>
              <a:t>palabra</a:t>
            </a:r>
            <a:r>
              <a:rPr lang="en-GB" sz="1800" b="0" i="0" u="none" strike="noStrike" dirty="0">
                <a:solidFill>
                  <a:srgbClr val="002060"/>
                </a:solidFill>
                <a:latin typeface="Century Gothic" panose="020B0502020202020204" pitchFamily="34" charset="0"/>
                <a:cs typeface="Calibri"/>
                <a:sym typeface="Calibri"/>
              </a:rPr>
              <a:t> = word</a:t>
            </a:r>
            <a:endParaRPr lang="en-GB" sz="1800" dirty="0">
              <a:solidFill>
                <a:srgbClr val="002060"/>
              </a:solidFill>
              <a:latin typeface="Century Gothic" panose="020B0502020202020204" pitchFamily="34" charset="0"/>
            </a:endParaRPr>
          </a:p>
        </p:txBody>
      </p:sp>
      <p:sp>
        <p:nvSpPr>
          <p:cNvPr id="29" name="Rectangle 28">
            <a:hlinkClick r:id="" action="ppaction://noaction">
              <a:snd r:embed="rId9" name="7_4.wav"/>
            </a:hlinkClick>
            <a:extLst>
              <a:ext uri="{FF2B5EF4-FFF2-40B4-BE49-F238E27FC236}">
                <a16:creationId xmlns:a16="http://schemas.microsoft.com/office/drawing/2014/main" id="{34BDE76E-4748-380D-92D5-C6E85090550D}"/>
              </a:ext>
            </a:extLst>
          </p:cNvPr>
          <p:cNvSpPr/>
          <p:nvPr/>
        </p:nvSpPr>
        <p:spPr>
          <a:xfrm>
            <a:off x="544804" y="2112245"/>
            <a:ext cx="433391" cy="390929"/>
          </a:xfrm>
          <a:prstGeom prst="rect">
            <a:avLst/>
          </a:prstGeom>
          <a:solidFill>
            <a:srgbClr val="0070C0"/>
          </a:solidFill>
          <a:ln w="19050">
            <a:solidFill>
              <a:schemeClr val="accent3"/>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E</a:t>
            </a:r>
          </a:p>
        </p:txBody>
      </p:sp>
      <p:sp>
        <p:nvSpPr>
          <p:cNvPr id="31" name="Rectangle 30">
            <a:hlinkClick r:id="" action="ppaction://noaction">
              <a:snd r:embed="rId10" name="7_5.wav"/>
            </a:hlinkClick>
            <a:extLst>
              <a:ext uri="{FF2B5EF4-FFF2-40B4-BE49-F238E27FC236}">
                <a16:creationId xmlns:a16="http://schemas.microsoft.com/office/drawing/2014/main" id="{58C74915-CC9B-DE4D-A66E-A4E38790CCF8}"/>
              </a:ext>
            </a:extLst>
          </p:cNvPr>
          <p:cNvSpPr/>
          <p:nvPr/>
        </p:nvSpPr>
        <p:spPr>
          <a:xfrm>
            <a:off x="544804" y="2706599"/>
            <a:ext cx="433391" cy="370820"/>
          </a:xfrm>
          <a:prstGeom prst="rect">
            <a:avLst/>
          </a:prstGeom>
          <a:solidFill>
            <a:srgbClr val="0070C0"/>
          </a:solidFill>
          <a:ln w="19050">
            <a:solidFill>
              <a:schemeClr val="accent3"/>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1</a:t>
            </a:r>
          </a:p>
        </p:txBody>
      </p:sp>
      <p:sp>
        <p:nvSpPr>
          <p:cNvPr id="32" name="Rectangle 31">
            <a:hlinkClick r:id="" action="ppaction://noaction">
              <a:snd r:embed="rId11" name="7_6.wav"/>
            </a:hlinkClick>
            <a:extLst>
              <a:ext uri="{FF2B5EF4-FFF2-40B4-BE49-F238E27FC236}">
                <a16:creationId xmlns:a16="http://schemas.microsoft.com/office/drawing/2014/main" id="{4E21E296-D6C7-D96F-1DE8-3CE87F74F9C3}"/>
              </a:ext>
            </a:extLst>
          </p:cNvPr>
          <p:cNvSpPr/>
          <p:nvPr/>
        </p:nvSpPr>
        <p:spPr>
          <a:xfrm>
            <a:off x="544804" y="3372868"/>
            <a:ext cx="433391" cy="390929"/>
          </a:xfrm>
          <a:prstGeom prst="rect">
            <a:avLst/>
          </a:prstGeom>
          <a:solidFill>
            <a:srgbClr val="0070C0"/>
          </a:solidFill>
          <a:ln w="19050">
            <a:solidFill>
              <a:schemeClr val="accent3"/>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2</a:t>
            </a:r>
          </a:p>
        </p:txBody>
      </p:sp>
      <p:sp>
        <p:nvSpPr>
          <p:cNvPr id="33" name="Rectangle 32">
            <a:hlinkClick r:id="" action="ppaction://noaction">
              <a:snd r:embed="rId12" name="7_7.wav"/>
            </a:hlinkClick>
            <a:extLst>
              <a:ext uri="{FF2B5EF4-FFF2-40B4-BE49-F238E27FC236}">
                <a16:creationId xmlns:a16="http://schemas.microsoft.com/office/drawing/2014/main" id="{A36A016B-66F2-3BB8-25CD-01EB8268F61B}"/>
              </a:ext>
            </a:extLst>
          </p:cNvPr>
          <p:cNvSpPr/>
          <p:nvPr/>
        </p:nvSpPr>
        <p:spPr>
          <a:xfrm>
            <a:off x="544804" y="3967222"/>
            <a:ext cx="433391" cy="370820"/>
          </a:xfrm>
          <a:prstGeom prst="rect">
            <a:avLst/>
          </a:prstGeom>
          <a:solidFill>
            <a:srgbClr val="0070C0"/>
          </a:solidFill>
          <a:ln w="19050">
            <a:solidFill>
              <a:schemeClr val="accent3"/>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3</a:t>
            </a:r>
          </a:p>
        </p:txBody>
      </p:sp>
      <p:sp>
        <p:nvSpPr>
          <p:cNvPr id="34" name="Rectangle 33">
            <a:hlinkClick r:id="" action="ppaction://noaction">
              <a:snd r:embed="rId13" name="7_8.wav"/>
            </a:hlinkClick>
            <a:extLst>
              <a:ext uri="{FF2B5EF4-FFF2-40B4-BE49-F238E27FC236}">
                <a16:creationId xmlns:a16="http://schemas.microsoft.com/office/drawing/2014/main" id="{9D60D39F-2604-F013-9E9F-E52942EF4EF0}"/>
              </a:ext>
            </a:extLst>
          </p:cNvPr>
          <p:cNvSpPr/>
          <p:nvPr/>
        </p:nvSpPr>
        <p:spPr>
          <a:xfrm>
            <a:off x="531018" y="4565235"/>
            <a:ext cx="433391" cy="390929"/>
          </a:xfrm>
          <a:prstGeom prst="rect">
            <a:avLst/>
          </a:prstGeom>
          <a:solidFill>
            <a:srgbClr val="0070C0"/>
          </a:solidFill>
          <a:ln w="19050">
            <a:solidFill>
              <a:schemeClr val="accent3"/>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4</a:t>
            </a:r>
          </a:p>
        </p:txBody>
      </p:sp>
      <p:sp>
        <p:nvSpPr>
          <p:cNvPr id="35" name="Rectangle 34">
            <a:hlinkClick r:id="" action="ppaction://noaction">
              <a:snd r:embed="rId14" name="7_9.wav"/>
            </a:hlinkClick>
            <a:extLst>
              <a:ext uri="{FF2B5EF4-FFF2-40B4-BE49-F238E27FC236}">
                <a16:creationId xmlns:a16="http://schemas.microsoft.com/office/drawing/2014/main" id="{512D68E2-AE7F-EB49-9AFF-D4213D81D4E1}"/>
              </a:ext>
            </a:extLst>
          </p:cNvPr>
          <p:cNvSpPr/>
          <p:nvPr/>
        </p:nvSpPr>
        <p:spPr>
          <a:xfrm>
            <a:off x="531018" y="5159589"/>
            <a:ext cx="433391" cy="370820"/>
          </a:xfrm>
          <a:prstGeom prst="rect">
            <a:avLst/>
          </a:prstGeom>
          <a:solidFill>
            <a:srgbClr val="0070C0"/>
          </a:solidFill>
          <a:ln w="19050">
            <a:solidFill>
              <a:schemeClr val="accent3"/>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5</a:t>
            </a:r>
          </a:p>
        </p:txBody>
      </p:sp>
      <p:sp>
        <p:nvSpPr>
          <p:cNvPr id="36" name="Rectangle 35">
            <a:hlinkClick r:id="" action="ppaction://noaction">
              <a:snd r:embed="rId15" name="7_10.wav"/>
            </a:hlinkClick>
            <a:extLst>
              <a:ext uri="{FF2B5EF4-FFF2-40B4-BE49-F238E27FC236}">
                <a16:creationId xmlns:a16="http://schemas.microsoft.com/office/drawing/2014/main" id="{1CE65157-D0E1-B91A-4C52-92859AA231C8}"/>
              </a:ext>
            </a:extLst>
          </p:cNvPr>
          <p:cNvSpPr/>
          <p:nvPr/>
        </p:nvSpPr>
        <p:spPr>
          <a:xfrm>
            <a:off x="544804" y="5757602"/>
            <a:ext cx="433391" cy="370820"/>
          </a:xfrm>
          <a:prstGeom prst="rect">
            <a:avLst/>
          </a:prstGeom>
          <a:solidFill>
            <a:srgbClr val="0070C0"/>
          </a:solidFill>
          <a:ln w="19050">
            <a:solidFill>
              <a:schemeClr val="accent3"/>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6</a:t>
            </a:r>
          </a:p>
        </p:txBody>
      </p:sp>
      <p:pic>
        <p:nvPicPr>
          <p:cNvPr id="37" name="Graphic 36" descr="Teacher">
            <a:extLst>
              <a:ext uri="{FF2B5EF4-FFF2-40B4-BE49-F238E27FC236}">
                <a16:creationId xmlns:a16="http://schemas.microsoft.com/office/drawing/2014/main" id="{D2426B30-5F27-E355-CDFF-AF801ADA543A}"/>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279521" y="502013"/>
            <a:ext cx="914400" cy="914400"/>
          </a:xfrm>
          <a:prstGeom prst="rect">
            <a:avLst/>
          </a:prstGeom>
        </p:spPr>
      </p:pic>
      <p:sp>
        <p:nvSpPr>
          <p:cNvPr id="38" name="TextBox 37">
            <a:hlinkClick r:id="" action="ppaction://noaction">
              <a:snd r:embed="rId18" name="7_2.wav"/>
            </a:hlinkClick>
            <a:extLst>
              <a:ext uri="{FF2B5EF4-FFF2-40B4-BE49-F238E27FC236}">
                <a16:creationId xmlns:a16="http://schemas.microsoft.com/office/drawing/2014/main" id="{16E531B9-7C7A-2562-98B0-1D6BD9E0CB88}"/>
              </a:ext>
            </a:extLst>
          </p:cNvPr>
          <p:cNvSpPr txBox="1"/>
          <p:nvPr/>
        </p:nvSpPr>
        <p:spPr>
          <a:xfrm>
            <a:off x="2330622" y="283098"/>
            <a:ext cx="4420923" cy="523220"/>
          </a:xfrm>
          <a:prstGeom prst="rect">
            <a:avLst/>
          </a:prstGeom>
          <a:noFill/>
        </p:spPr>
        <p:txBody>
          <a:bodyPr wrap="square" rtlCol="0">
            <a:spAutoFit/>
          </a:bodyPr>
          <a:lstStyle/>
          <a:p>
            <a:r>
              <a:rPr lang="en-GB" sz="2800" b="1" dirty="0">
                <a:solidFill>
                  <a:schemeClr val="bg1"/>
                </a:solidFill>
                <a:latin typeface="Century Gothic" panose="020B0502020202020204" pitchFamily="34" charset="0"/>
              </a:rPr>
              <a:t>¿</a:t>
            </a:r>
            <a:r>
              <a:rPr lang="en-GB" sz="2800" b="1" dirty="0" err="1">
                <a:solidFill>
                  <a:schemeClr val="bg1"/>
                </a:solidFill>
                <a:latin typeface="Century Gothic" panose="020B0502020202020204" pitchFamily="34" charset="0"/>
              </a:rPr>
              <a:t>Quién</a:t>
            </a:r>
            <a:r>
              <a:rPr lang="en-GB" sz="2800" b="1"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tiene</a:t>
            </a:r>
            <a:r>
              <a:rPr lang="en-GB" sz="2800" b="1"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el</a:t>
            </a:r>
            <a:r>
              <a:rPr lang="en-GB" sz="2800" b="1"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objeto</a:t>
            </a:r>
            <a:r>
              <a:rPr lang="en-GB" sz="2800" b="1" dirty="0">
                <a:solidFill>
                  <a:schemeClr val="bg1"/>
                </a:solidFill>
                <a:latin typeface="Century Gothic" panose="020B0502020202020204" pitchFamily="34" charset="0"/>
              </a:rPr>
              <a:t>?</a:t>
            </a:r>
            <a:endParaRPr lang="en-US" sz="2800" b="1" dirty="0">
              <a:solidFill>
                <a:schemeClr val="bg1"/>
              </a:solidFill>
              <a:latin typeface="Century Gothic" panose="020B0502020202020204" pitchFamily="34" charset="0"/>
            </a:endParaRPr>
          </a:p>
        </p:txBody>
      </p:sp>
      <p:sp>
        <p:nvSpPr>
          <p:cNvPr id="40" name="Speech Bubble: Rectangle with Corners Rounded 39">
            <a:extLst>
              <a:ext uri="{FF2B5EF4-FFF2-40B4-BE49-F238E27FC236}">
                <a16:creationId xmlns:a16="http://schemas.microsoft.com/office/drawing/2014/main" id="{FEC0BA06-1DB5-8605-0384-6904862BDB22}"/>
              </a:ext>
            </a:extLst>
          </p:cNvPr>
          <p:cNvSpPr/>
          <p:nvPr/>
        </p:nvSpPr>
        <p:spPr>
          <a:xfrm>
            <a:off x="3991965" y="934308"/>
            <a:ext cx="3635773" cy="519576"/>
          </a:xfrm>
          <a:prstGeom prst="wedgeRoundRectCallout">
            <a:avLst>
              <a:gd name="adj1" fmla="val 44628"/>
              <a:gd name="adj2" fmla="val 88468"/>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1" name="TextBox 40">
            <a:extLst>
              <a:ext uri="{FF2B5EF4-FFF2-40B4-BE49-F238E27FC236}">
                <a16:creationId xmlns:a16="http://schemas.microsoft.com/office/drawing/2014/main" id="{9300A1C7-72D3-8CA0-5CA0-6C4B34AF5CE7}"/>
              </a:ext>
            </a:extLst>
          </p:cNvPr>
          <p:cNvSpPr txBox="1"/>
          <p:nvPr/>
        </p:nvSpPr>
        <p:spPr>
          <a:xfrm>
            <a:off x="4054494" y="920663"/>
            <a:ext cx="3787122" cy="523220"/>
          </a:xfrm>
          <a:prstGeom prst="rect">
            <a:avLst/>
          </a:prstGeom>
          <a:noFill/>
        </p:spPr>
        <p:txBody>
          <a:bodyPr wrap="square" rtlCol="0">
            <a:spAutoFit/>
          </a:bodyPr>
          <a:lstStyle/>
          <a:p>
            <a:r>
              <a:rPr lang="en-GB" sz="2800" b="1" dirty="0">
                <a:solidFill>
                  <a:schemeClr val="bg1"/>
                </a:solidFill>
                <a:latin typeface="Century Gothic" panose="020B0502020202020204" pitchFamily="34" charset="0"/>
              </a:rPr>
              <a:t>Escribe la palabra.</a:t>
            </a:r>
          </a:p>
        </p:txBody>
      </p:sp>
    </p:spTree>
    <p:extLst>
      <p:ext uri="{BB962C8B-B14F-4D97-AF65-F5344CB8AC3E}">
        <p14:creationId xmlns:p14="http://schemas.microsoft.com/office/powerpoint/2010/main" val="2762591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500"/>
                                        <p:tgtEl>
                                          <p:spTgt spid="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500"/>
                                        <p:tgtEl>
                                          <p:spTgt spid="4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fade">
                                      <p:cBhvr>
                                        <p:cTn id="15" dur="500"/>
                                        <p:tgtEl>
                                          <p:spTgt spid="40"/>
                                        </p:tgtEl>
                                      </p:cBhvr>
                                    </p:animEffect>
                                  </p:childTnLst>
                                  <p:subTnLst>
                                    <p:audio>
                                      <p:cMediaNode>
                                        <p:cTn display="0" masterRel="sameClick">
                                          <p:stCondLst>
                                            <p:cond evt="begin" delay="0">
                                              <p:tn val="13"/>
                                            </p:cond>
                                          </p:stCondLst>
                                          <p:endCondLst>
                                            <p:cond evt="onStopAudio" delay="0">
                                              <p:tgtEl>
                                                <p:sldTgt/>
                                              </p:tgtEl>
                                            </p:cond>
                                          </p:endCondLst>
                                        </p:cTn>
                                        <p:tgtEl>
                                          <p:sndTgt r:embed="rId3" name="7_3.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8"/>
                                        </p:tgtEl>
                                        <p:attrNameLst>
                                          <p:attrName>style.visibility</p:attrName>
                                        </p:attrNameLst>
                                      </p:cBhvr>
                                      <p:to>
                                        <p:strVal val="visible"/>
                                      </p:to>
                                    </p:set>
                                    <p:animEffect transition="in" filter="fade">
                                      <p:cBhvr>
                                        <p:cTn id="20" dur="500"/>
                                        <p:tgtEl>
                                          <p:spTgt spid="7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0"/>
                                        </p:tgtEl>
                                        <p:attrNameLst>
                                          <p:attrName>style.visibility</p:attrName>
                                        </p:attrNameLst>
                                      </p:cBhvr>
                                      <p:to>
                                        <p:strVal val="visible"/>
                                      </p:to>
                                    </p:set>
                                    <p:animEffect transition="in" filter="fade">
                                      <p:cBhvr>
                                        <p:cTn id="25" dur="500"/>
                                        <p:tgtEl>
                                          <p:spTgt spid="8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9"/>
                                        </p:tgtEl>
                                        <p:attrNameLst>
                                          <p:attrName>style.visibility</p:attrName>
                                        </p:attrNameLst>
                                      </p:cBhvr>
                                      <p:to>
                                        <p:strVal val="visible"/>
                                      </p:to>
                                    </p:set>
                                    <p:animEffect transition="in" filter="fade">
                                      <p:cBhvr>
                                        <p:cTn id="30" dur="500"/>
                                        <p:tgtEl>
                                          <p:spTgt spid="7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1"/>
                                        </p:tgtEl>
                                        <p:attrNameLst>
                                          <p:attrName>style.visibility</p:attrName>
                                        </p:attrNameLst>
                                      </p:cBhvr>
                                      <p:to>
                                        <p:strVal val="visible"/>
                                      </p:to>
                                    </p:set>
                                    <p:animEffect transition="in" filter="fade">
                                      <p:cBhvr>
                                        <p:cTn id="35" dur="500"/>
                                        <p:tgtEl>
                                          <p:spTgt spid="8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3"/>
                                        </p:tgtEl>
                                        <p:attrNameLst>
                                          <p:attrName>style.visibility</p:attrName>
                                        </p:attrNameLst>
                                      </p:cBhvr>
                                      <p:to>
                                        <p:strVal val="visible"/>
                                      </p:to>
                                    </p:set>
                                    <p:animEffect transition="in" filter="fade">
                                      <p:cBhvr>
                                        <p:cTn id="40" dur="500"/>
                                        <p:tgtEl>
                                          <p:spTgt spid="8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82"/>
                                        </p:tgtEl>
                                        <p:attrNameLst>
                                          <p:attrName>style.visibility</p:attrName>
                                        </p:attrNameLst>
                                      </p:cBhvr>
                                      <p:to>
                                        <p:strVal val="visible"/>
                                      </p:to>
                                    </p:set>
                                    <p:animEffect transition="in" filter="fade">
                                      <p:cBhvr>
                                        <p:cTn id="45" dur="500"/>
                                        <p:tgtEl>
                                          <p:spTgt spid="82"/>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84"/>
                                        </p:tgtEl>
                                        <p:attrNameLst>
                                          <p:attrName>style.visibility</p:attrName>
                                        </p:attrNameLst>
                                      </p:cBhvr>
                                      <p:to>
                                        <p:strVal val="visible"/>
                                      </p:to>
                                    </p:set>
                                    <p:animEffect transition="in" filter="fade">
                                      <p:cBhvr>
                                        <p:cTn id="50"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79" grpId="0"/>
      <p:bldP spid="80" grpId="0"/>
      <p:bldP spid="81" grpId="0"/>
      <p:bldP spid="82" grpId="0"/>
      <p:bldP spid="83" grpId="0"/>
      <p:bldP spid="84" grpId="0"/>
      <p:bldP spid="40" grpId="0" animBg="1"/>
      <p:bldP spid="4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oogle Shape;282;p13" descr="Reading, Book, Symbol, Icon, Reader, Man">
            <a:extLst>
              <a:ext uri="{FF2B5EF4-FFF2-40B4-BE49-F238E27FC236}">
                <a16:creationId xmlns:a16="http://schemas.microsoft.com/office/drawing/2014/main" id="{46A1EDCF-D41A-4990-B12A-E9F6F29370DD}"/>
              </a:ext>
            </a:extLst>
          </p:cNvPr>
          <p:cNvPicPr preferRelativeResize="0"/>
          <p:nvPr/>
        </p:nvPicPr>
        <p:blipFill rotWithShape="1">
          <a:blip r:embed="rId6">
            <a:alphaModFix/>
            <a:duotone>
              <a:schemeClr val="accent2">
                <a:shade val="45000"/>
                <a:satMod val="135000"/>
              </a:schemeClr>
              <a:prstClr val="white"/>
            </a:duotone>
            <a:extLst>
              <a:ext uri="{BEBA8EAE-BF5A-486C-A8C5-ECC9F3942E4B}">
                <a14:imgProps xmlns:a14="http://schemas.microsoft.com/office/drawing/2010/main">
                  <a14:imgLayer r:embed="rId7">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00458" y="966425"/>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pic>
        <p:nvPicPr>
          <p:cNvPr id="42" name="Google Shape;319;p15" descr="Speech Icon, Voice, Talking, Audio, Speech">
            <a:extLst>
              <a:ext uri="{FF2B5EF4-FFF2-40B4-BE49-F238E27FC236}">
                <a16:creationId xmlns:a16="http://schemas.microsoft.com/office/drawing/2014/main" id="{2F8CD588-7B89-91F1-D7B6-A21D62FAA7A3}"/>
              </a:ext>
            </a:extLst>
          </p:cNvPr>
          <p:cNvPicPr preferRelativeResize="0"/>
          <p:nvPr/>
        </p:nvPicPr>
        <p:blipFill rotWithShape="1">
          <a:blip r:embed="rId8">
            <a:alphaModFix/>
          </a:blip>
          <a:srcRect/>
          <a:stretch/>
        </p:blipFill>
        <p:spPr>
          <a:xfrm>
            <a:off x="10187277" y="96549"/>
            <a:ext cx="776168" cy="776168"/>
          </a:xfrm>
          <a:prstGeom prst="rect">
            <a:avLst/>
          </a:prstGeom>
          <a:noFill/>
          <a:ln>
            <a:noFill/>
          </a:ln>
        </p:spPr>
      </p:pic>
      <p:sp>
        <p:nvSpPr>
          <p:cNvPr id="43" name="Title 1">
            <a:extLst>
              <a:ext uri="{FF2B5EF4-FFF2-40B4-BE49-F238E27FC236}">
                <a16:creationId xmlns:a16="http://schemas.microsoft.com/office/drawing/2014/main" id="{2CD22A29-354B-8DB3-3694-4E95B9A4A092}"/>
              </a:ext>
            </a:extLst>
          </p:cNvPr>
          <p:cNvSpPr txBox="1">
            <a:spLocks/>
          </p:cNvSpPr>
          <p:nvPr/>
        </p:nvSpPr>
        <p:spPr>
          <a:xfrm>
            <a:off x="10045628" y="922566"/>
            <a:ext cx="1058732" cy="382081"/>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hablar</a:t>
            </a:r>
          </a:p>
        </p:txBody>
      </p:sp>
      <p:pic>
        <p:nvPicPr>
          <p:cNvPr id="44" name="Picture 6" descr="Cuna, Cama, Hospital, Paciente, Cuidado">
            <a:extLst>
              <a:ext uri="{FF2B5EF4-FFF2-40B4-BE49-F238E27FC236}">
                <a16:creationId xmlns:a16="http://schemas.microsoft.com/office/drawing/2014/main" id="{49BFBE1A-4262-9A6C-2AC2-F6F2352CC65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568038" y="6071465"/>
            <a:ext cx="1302466" cy="719173"/>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Notebook, Diary, Paper, Blank, Ruled, Marker, Bookmark">
            <a:extLst>
              <a:ext uri="{FF2B5EF4-FFF2-40B4-BE49-F238E27FC236}">
                <a16:creationId xmlns:a16="http://schemas.microsoft.com/office/drawing/2014/main" id="{01C1ED05-52AD-E2C5-8BE1-C7A1A330D5D8}"/>
              </a:ext>
            </a:extLst>
          </p:cNvPr>
          <p:cNvPicPr>
            <a:picLocks noChangeAspect="1" noChangeArrowheads="1"/>
          </p:cNvPicPr>
          <p:nvPr/>
        </p:nvPicPr>
        <p:blipFill rotWithShape="1">
          <a:blip r:embed="rId10">
            <a:duotone>
              <a:schemeClr val="accent3">
                <a:shade val="45000"/>
                <a:satMod val="135000"/>
              </a:schemeClr>
              <a:prstClr val="white"/>
            </a:duotone>
            <a:extLst>
              <a:ext uri="{28A0092B-C50C-407E-A947-70E740481C1C}">
                <a14:useLocalDpi xmlns:a14="http://schemas.microsoft.com/office/drawing/2010/main" val="0"/>
              </a:ext>
            </a:extLst>
          </a:blip>
          <a:srcRect l="46100"/>
          <a:stretch/>
        </p:blipFill>
        <p:spPr bwMode="auto">
          <a:xfrm>
            <a:off x="0" y="1236435"/>
            <a:ext cx="5268195" cy="5974575"/>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BC8559F0-46C1-E026-A405-75A898BCE40D}"/>
              </a:ext>
            </a:extLst>
          </p:cNvPr>
          <p:cNvSpPr txBox="1"/>
          <p:nvPr/>
        </p:nvSpPr>
        <p:spPr>
          <a:xfrm>
            <a:off x="614041" y="2121752"/>
            <a:ext cx="3639614" cy="461665"/>
          </a:xfrm>
          <a:prstGeom prst="rect">
            <a:avLst/>
          </a:prstGeom>
          <a:noFill/>
        </p:spPr>
        <p:txBody>
          <a:bodyPr wrap="square" rtlCol="0">
            <a:spAutoFit/>
          </a:bodyPr>
          <a:lstStyle/>
          <a:p>
            <a:r>
              <a:rPr lang="en-GB" sz="2400" b="1" dirty="0">
                <a:solidFill>
                  <a:srgbClr val="002060"/>
                </a:solidFill>
                <a:latin typeface="Segoe Print" panose="02000600000000000000" pitchFamily="2" charset="0"/>
              </a:rPr>
              <a:t>E </a:t>
            </a:r>
            <a:r>
              <a:rPr lang="en-GB" sz="2400" dirty="0">
                <a:solidFill>
                  <a:srgbClr val="002060"/>
                </a:solidFill>
                <a:latin typeface="Segoe Print" panose="02000600000000000000" pitchFamily="2" charset="0"/>
              </a:rPr>
              <a:t>Tiene un </a:t>
            </a:r>
            <a:r>
              <a:rPr lang="en-GB" sz="2400" dirty="0" err="1">
                <a:solidFill>
                  <a:srgbClr val="002060"/>
                </a:solidFill>
                <a:latin typeface="Segoe Print" panose="02000600000000000000" pitchFamily="2" charset="0"/>
              </a:rPr>
              <a:t>profesor</a:t>
            </a:r>
            <a:r>
              <a:rPr lang="en-GB" sz="2400" dirty="0">
                <a:solidFill>
                  <a:srgbClr val="002060"/>
                </a:solidFill>
                <a:latin typeface="Segoe Print" panose="02000600000000000000" pitchFamily="2" charset="0"/>
              </a:rPr>
              <a:t>.</a:t>
            </a:r>
          </a:p>
        </p:txBody>
      </p:sp>
      <p:sp>
        <p:nvSpPr>
          <p:cNvPr id="47" name="TextBox 46">
            <a:extLst>
              <a:ext uri="{FF2B5EF4-FFF2-40B4-BE49-F238E27FC236}">
                <a16:creationId xmlns:a16="http://schemas.microsoft.com/office/drawing/2014/main" id="{88FC058E-AAF9-BBE0-0D60-BE29C1F4BE60}"/>
              </a:ext>
            </a:extLst>
          </p:cNvPr>
          <p:cNvSpPr txBox="1"/>
          <p:nvPr/>
        </p:nvSpPr>
        <p:spPr>
          <a:xfrm>
            <a:off x="647992" y="2717820"/>
            <a:ext cx="4352931" cy="461665"/>
          </a:xfrm>
          <a:prstGeom prst="rect">
            <a:avLst/>
          </a:prstGeom>
          <a:noFill/>
        </p:spPr>
        <p:txBody>
          <a:bodyPr wrap="square" rtlCol="0">
            <a:spAutoFit/>
          </a:bodyPr>
          <a:lstStyle/>
          <a:p>
            <a:r>
              <a:rPr lang="en-GB" sz="2400" b="1" dirty="0">
                <a:solidFill>
                  <a:srgbClr val="002060"/>
                </a:solidFill>
                <a:latin typeface="Segoe Print" panose="02000600000000000000" pitchFamily="2" charset="0"/>
              </a:rPr>
              <a:t>1 </a:t>
            </a:r>
            <a:r>
              <a:rPr lang="en-GB" sz="2400" dirty="0">
                <a:solidFill>
                  <a:srgbClr val="002060"/>
                </a:solidFill>
                <a:latin typeface="Segoe Print" panose="02000600000000000000" pitchFamily="2" charset="0"/>
              </a:rPr>
              <a:t>Tiene un </a:t>
            </a:r>
            <a:r>
              <a:rPr lang="en-GB" sz="2400" dirty="0" err="1">
                <a:solidFill>
                  <a:srgbClr val="002060"/>
                </a:solidFill>
                <a:latin typeface="Segoe Print" panose="02000600000000000000" pitchFamily="2" charset="0"/>
              </a:rPr>
              <a:t>perro</a:t>
            </a:r>
            <a:r>
              <a:rPr lang="en-GB" sz="2400" dirty="0">
                <a:solidFill>
                  <a:srgbClr val="002060"/>
                </a:solidFill>
                <a:latin typeface="Segoe Print" panose="02000600000000000000" pitchFamily="2" charset="0"/>
              </a:rPr>
              <a:t>.</a:t>
            </a:r>
            <a:endParaRPr lang="en-GB" sz="2000" dirty="0">
              <a:solidFill>
                <a:srgbClr val="002060"/>
              </a:solidFill>
              <a:latin typeface="Segoe Print" panose="02000600000000000000" pitchFamily="2" charset="0"/>
            </a:endParaRPr>
          </a:p>
        </p:txBody>
      </p:sp>
      <p:sp>
        <p:nvSpPr>
          <p:cNvPr id="50" name="TextBox 49">
            <a:extLst>
              <a:ext uri="{FF2B5EF4-FFF2-40B4-BE49-F238E27FC236}">
                <a16:creationId xmlns:a16="http://schemas.microsoft.com/office/drawing/2014/main" id="{405CD397-E351-F05A-A809-A2458AC5460B}"/>
              </a:ext>
            </a:extLst>
          </p:cNvPr>
          <p:cNvSpPr txBox="1"/>
          <p:nvPr/>
        </p:nvSpPr>
        <p:spPr>
          <a:xfrm>
            <a:off x="649724" y="3354738"/>
            <a:ext cx="4352931" cy="461665"/>
          </a:xfrm>
          <a:prstGeom prst="rect">
            <a:avLst/>
          </a:prstGeom>
          <a:noFill/>
        </p:spPr>
        <p:txBody>
          <a:bodyPr wrap="square" rtlCol="0">
            <a:spAutoFit/>
          </a:bodyPr>
          <a:lstStyle/>
          <a:p>
            <a:r>
              <a:rPr lang="en-GB" sz="2400" b="1" dirty="0">
                <a:solidFill>
                  <a:srgbClr val="002060"/>
                </a:solidFill>
                <a:latin typeface="Segoe Print" panose="02000600000000000000" pitchFamily="2" charset="0"/>
              </a:rPr>
              <a:t>2 </a:t>
            </a:r>
            <a:r>
              <a:rPr lang="en-GB" sz="2400" dirty="0">
                <a:solidFill>
                  <a:srgbClr val="002060"/>
                </a:solidFill>
                <a:latin typeface="Segoe Print" panose="02000600000000000000" pitchFamily="2" charset="0"/>
              </a:rPr>
              <a:t>Tengo una </a:t>
            </a:r>
            <a:r>
              <a:rPr lang="en-GB" sz="2400" dirty="0" err="1">
                <a:solidFill>
                  <a:srgbClr val="002060"/>
                </a:solidFill>
                <a:latin typeface="Segoe Print" panose="02000600000000000000" pitchFamily="2" charset="0"/>
              </a:rPr>
              <a:t>hermana</a:t>
            </a:r>
            <a:r>
              <a:rPr lang="en-GB" sz="2400" dirty="0">
                <a:solidFill>
                  <a:srgbClr val="002060"/>
                </a:solidFill>
                <a:latin typeface="Segoe Print" panose="02000600000000000000" pitchFamily="2" charset="0"/>
              </a:rPr>
              <a:t>.</a:t>
            </a:r>
            <a:endParaRPr lang="en-GB" sz="2000" dirty="0">
              <a:solidFill>
                <a:srgbClr val="002060"/>
              </a:solidFill>
              <a:latin typeface="Segoe Print" panose="02000600000000000000" pitchFamily="2" charset="0"/>
            </a:endParaRPr>
          </a:p>
        </p:txBody>
      </p:sp>
      <p:sp>
        <p:nvSpPr>
          <p:cNvPr id="51" name="TextBox 50">
            <a:extLst>
              <a:ext uri="{FF2B5EF4-FFF2-40B4-BE49-F238E27FC236}">
                <a16:creationId xmlns:a16="http://schemas.microsoft.com/office/drawing/2014/main" id="{9DA94578-082B-552E-67BD-6558C9FAACF7}"/>
              </a:ext>
            </a:extLst>
          </p:cNvPr>
          <p:cNvSpPr txBox="1"/>
          <p:nvPr/>
        </p:nvSpPr>
        <p:spPr>
          <a:xfrm>
            <a:off x="650016" y="3953230"/>
            <a:ext cx="4352931" cy="461665"/>
          </a:xfrm>
          <a:prstGeom prst="rect">
            <a:avLst/>
          </a:prstGeom>
          <a:noFill/>
        </p:spPr>
        <p:txBody>
          <a:bodyPr wrap="square" rtlCol="0">
            <a:spAutoFit/>
          </a:bodyPr>
          <a:lstStyle/>
          <a:p>
            <a:r>
              <a:rPr lang="en-GB" sz="2400" b="1" dirty="0">
                <a:solidFill>
                  <a:srgbClr val="002060"/>
                </a:solidFill>
                <a:latin typeface="Segoe Print" panose="02000600000000000000" pitchFamily="2" charset="0"/>
              </a:rPr>
              <a:t>3 </a:t>
            </a:r>
            <a:r>
              <a:rPr lang="en-GB" sz="2400" dirty="0">
                <a:solidFill>
                  <a:srgbClr val="002060"/>
                </a:solidFill>
                <a:latin typeface="Segoe Print" panose="02000600000000000000" pitchFamily="2" charset="0"/>
              </a:rPr>
              <a:t>Tengo una </a:t>
            </a:r>
            <a:r>
              <a:rPr lang="en-GB" sz="2400" dirty="0" err="1">
                <a:solidFill>
                  <a:srgbClr val="002060"/>
                </a:solidFill>
                <a:latin typeface="Segoe Print" panose="02000600000000000000" pitchFamily="2" charset="0"/>
              </a:rPr>
              <a:t>cama</a:t>
            </a:r>
            <a:r>
              <a:rPr lang="en-GB" sz="2400" dirty="0">
                <a:solidFill>
                  <a:srgbClr val="002060"/>
                </a:solidFill>
                <a:latin typeface="Segoe Print" panose="02000600000000000000" pitchFamily="2" charset="0"/>
              </a:rPr>
              <a:t>.</a:t>
            </a:r>
            <a:endParaRPr lang="en-GB" sz="2000" dirty="0">
              <a:solidFill>
                <a:srgbClr val="002060"/>
              </a:solidFill>
              <a:latin typeface="Segoe Print" panose="02000600000000000000" pitchFamily="2" charset="0"/>
            </a:endParaRPr>
          </a:p>
        </p:txBody>
      </p:sp>
      <p:sp>
        <p:nvSpPr>
          <p:cNvPr id="52" name="TextBox 51">
            <a:extLst>
              <a:ext uri="{FF2B5EF4-FFF2-40B4-BE49-F238E27FC236}">
                <a16:creationId xmlns:a16="http://schemas.microsoft.com/office/drawing/2014/main" id="{B6C2EBFD-450B-369F-B107-8B21D7E6BA5B}"/>
              </a:ext>
            </a:extLst>
          </p:cNvPr>
          <p:cNvSpPr txBox="1"/>
          <p:nvPr/>
        </p:nvSpPr>
        <p:spPr>
          <a:xfrm>
            <a:off x="653457" y="4572311"/>
            <a:ext cx="4352931" cy="461665"/>
          </a:xfrm>
          <a:prstGeom prst="rect">
            <a:avLst/>
          </a:prstGeom>
          <a:noFill/>
        </p:spPr>
        <p:txBody>
          <a:bodyPr wrap="square" rtlCol="0">
            <a:spAutoFit/>
          </a:bodyPr>
          <a:lstStyle/>
          <a:p>
            <a:r>
              <a:rPr lang="en-GB" sz="2400" b="1" dirty="0">
                <a:solidFill>
                  <a:srgbClr val="002060"/>
                </a:solidFill>
                <a:latin typeface="Segoe Print" panose="02000600000000000000" pitchFamily="2" charset="0"/>
              </a:rPr>
              <a:t>4 </a:t>
            </a:r>
            <a:r>
              <a:rPr lang="en-GB" sz="2400" dirty="0">
                <a:solidFill>
                  <a:srgbClr val="002060"/>
                </a:solidFill>
                <a:latin typeface="Segoe Print" panose="02000600000000000000" pitchFamily="2" charset="0"/>
              </a:rPr>
              <a:t>Tiene una </a:t>
            </a:r>
            <a:r>
              <a:rPr lang="en-GB" sz="2400" dirty="0" err="1">
                <a:solidFill>
                  <a:srgbClr val="002060"/>
                </a:solidFill>
                <a:latin typeface="Segoe Print" panose="02000600000000000000" pitchFamily="2" charset="0"/>
              </a:rPr>
              <a:t>puerta</a:t>
            </a:r>
            <a:r>
              <a:rPr lang="en-GB" sz="2400" dirty="0">
                <a:solidFill>
                  <a:srgbClr val="002060"/>
                </a:solidFill>
                <a:latin typeface="Segoe Print" panose="02000600000000000000" pitchFamily="2" charset="0"/>
              </a:rPr>
              <a:t>.</a:t>
            </a:r>
            <a:endParaRPr lang="en-GB" sz="2000" dirty="0">
              <a:solidFill>
                <a:srgbClr val="002060"/>
              </a:solidFill>
              <a:latin typeface="Segoe Print" panose="02000600000000000000" pitchFamily="2" charset="0"/>
            </a:endParaRPr>
          </a:p>
        </p:txBody>
      </p:sp>
      <p:sp>
        <p:nvSpPr>
          <p:cNvPr id="53" name="TextBox 52">
            <a:extLst>
              <a:ext uri="{FF2B5EF4-FFF2-40B4-BE49-F238E27FC236}">
                <a16:creationId xmlns:a16="http://schemas.microsoft.com/office/drawing/2014/main" id="{787AB52B-4AC9-21AF-7CC1-90FDA13F048F}"/>
              </a:ext>
            </a:extLst>
          </p:cNvPr>
          <p:cNvSpPr txBox="1"/>
          <p:nvPr/>
        </p:nvSpPr>
        <p:spPr>
          <a:xfrm>
            <a:off x="611106" y="5167682"/>
            <a:ext cx="4352931" cy="461665"/>
          </a:xfrm>
          <a:prstGeom prst="rect">
            <a:avLst/>
          </a:prstGeom>
          <a:noFill/>
        </p:spPr>
        <p:txBody>
          <a:bodyPr wrap="square" rtlCol="0">
            <a:spAutoFit/>
          </a:bodyPr>
          <a:lstStyle/>
          <a:p>
            <a:r>
              <a:rPr lang="en-GB" sz="2400" b="1" dirty="0">
                <a:solidFill>
                  <a:srgbClr val="002060"/>
                </a:solidFill>
                <a:latin typeface="Segoe Print" panose="02000600000000000000" pitchFamily="2" charset="0"/>
              </a:rPr>
              <a:t>5 </a:t>
            </a:r>
            <a:r>
              <a:rPr lang="en-GB" sz="2400" dirty="0">
                <a:solidFill>
                  <a:srgbClr val="002060"/>
                </a:solidFill>
                <a:latin typeface="Segoe Print" panose="02000600000000000000" pitchFamily="2" charset="0"/>
              </a:rPr>
              <a:t>Tengo una mesa.</a:t>
            </a:r>
            <a:endParaRPr lang="en-GB" sz="2000" dirty="0">
              <a:solidFill>
                <a:srgbClr val="002060"/>
              </a:solidFill>
              <a:latin typeface="Segoe Print" panose="02000600000000000000" pitchFamily="2" charset="0"/>
            </a:endParaRPr>
          </a:p>
        </p:txBody>
      </p:sp>
      <p:sp>
        <p:nvSpPr>
          <p:cNvPr id="54" name="TextBox 53">
            <a:extLst>
              <a:ext uri="{FF2B5EF4-FFF2-40B4-BE49-F238E27FC236}">
                <a16:creationId xmlns:a16="http://schemas.microsoft.com/office/drawing/2014/main" id="{E0A3648F-B2EA-0997-8FA5-823A9D19EAE8}"/>
              </a:ext>
            </a:extLst>
          </p:cNvPr>
          <p:cNvSpPr txBox="1"/>
          <p:nvPr/>
        </p:nvSpPr>
        <p:spPr>
          <a:xfrm>
            <a:off x="611105" y="5790882"/>
            <a:ext cx="4352931" cy="461665"/>
          </a:xfrm>
          <a:prstGeom prst="rect">
            <a:avLst/>
          </a:prstGeom>
          <a:noFill/>
        </p:spPr>
        <p:txBody>
          <a:bodyPr wrap="square" rtlCol="0">
            <a:spAutoFit/>
          </a:bodyPr>
          <a:lstStyle/>
          <a:p>
            <a:r>
              <a:rPr lang="en-GB" sz="2400" b="1" dirty="0">
                <a:solidFill>
                  <a:srgbClr val="002060"/>
                </a:solidFill>
                <a:latin typeface="Segoe Print" panose="02000600000000000000" pitchFamily="2" charset="0"/>
              </a:rPr>
              <a:t>6 </a:t>
            </a:r>
            <a:r>
              <a:rPr lang="en-GB" sz="2400" dirty="0">
                <a:solidFill>
                  <a:srgbClr val="002060"/>
                </a:solidFill>
                <a:latin typeface="Segoe Print" panose="02000600000000000000" pitchFamily="2" charset="0"/>
              </a:rPr>
              <a:t>Tiene un caballo.</a:t>
            </a:r>
            <a:endParaRPr lang="en-GB" sz="2000" dirty="0">
              <a:solidFill>
                <a:srgbClr val="002060"/>
              </a:solidFill>
              <a:latin typeface="Segoe Print" panose="02000600000000000000" pitchFamily="2" charset="0"/>
            </a:endParaRPr>
          </a:p>
        </p:txBody>
      </p:sp>
      <p:sp>
        <p:nvSpPr>
          <p:cNvPr id="56" name="TextBox 55">
            <a:hlinkClick r:id="" action="ppaction://noaction">
              <a:snd r:embed="rId11" name="8_1.wav"/>
            </a:hlinkClick>
            <a:extLst>
              <a:ext uri="{FF2B5EF4-FFF2-40B4-BE49-F238E27FC236}">
                <a16:creationId xmlns:a16="http://schemas.microsoft.com/office/drawing/2014/main" id="{D798A9B4-1FA0-4F79-1071-4C92099CC0C8}"/>
              </a:ext>
            </a:extLst>
          </p:cNvPr>
          <p:cNvSpPr txBox="1"/>
          <p:nvPr/>
        </p:nvSpPr>
        <p:spPr>
          <a:xfrm>
            <a:off x="0" y="1049058"/>
            <a:ext cx="7543800" cy="523220"/>
          </a:xfrm>
          <a:prstGeom prst="rect">
            <a:avLst/>
          </a:prstGeom>
          <a:noFill/>
        </p:spPr>
        <p:txBody>
          <a:bodyPr wrap="square">
            <a:spAutoFit/>
          </a:bodyPr>
          <a:lstStyle/>
          <a:p>
            <a:r>
              <a:rPr lang="en-GB" sz="2800" dirty="0">
                <a:solidFill>
                  <a:srgbClr val="002060"/>
                </a:solidFill>
                <a:latin typeface="Century Gothic" panose="020B0502020202020204" pitchFamily="34" charset="0"/>
              </a:rPr>
              <a:t>¿</a:t>
            </a:r>
            <a:r>
              <a:rPr lang="en-GB" sz="2800" dirty="0" err="1">
                <a:solidFill>
                  <a:srgbClr val="002060"/>
                </a:solidFill>
                <a:latin typeface="Century Gothic" panose="020B0502020202020204" pitchFamily="34" charset="0"/>
              </a:rPr>
              <a:t>Qué</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objeto</a:t>
            </a:r>
            <a:r>
              <a:rPr lang="en-GB" sz="2800" dirty="0">
                <a:solidFill>
                  <a:srgbClr val="002060"/>
                </a:solidFill>
                <a:latin typeface="Century Gothic" panose="020B0502020202020204" pitchFamily="34" charset="0"/>
              </a:rPr>
              <a:t> es? Escribe la </a:t>
            </a:r>
            <a:r>
              <a:rPr lang="en-GB" sz="2800" dirty="0" err="1">
                <a:solidFill>
                  <a:srgbClr val="002060"/>
                </a:solidFill>
                <a:latin typeface="Century Gothic" panose="020B0502020202020204" pitchFamily="34" charset="0"/>
              </a:rPr>
              <a:t>letra</a:t>
            </a:r>
            <a:r>
              <a:rPr lang="en-GB" sz="2800" dirty="0">
                <a:solidFill>
                  <a:srgbClr val="002060"/>
                </a:solidFill>
                <a:latin typeface="Century Gothic" panose="020B0502020202020204" pitchFamily="34" charset="0"/>
              </a:rPr>
              <a:t> (a, b, c…)</a:t>
            </a:r>
            <a:endParaRPr lang="en-US" sz="2800" dirty="0">
              <a:solidFill>
                <a:srgbClr val="002060"/>
              </a:solidFill>
              <a:latin typeface="Century Gothic" panose="020B0502020202020204" pitchFamily="34" charset="0"/>
            </a:endParaRPr>
          </a:p>
        </p:txBody>
      </p:sp>
      <p:sp>
        <p:nvSpPr>
          <p:cNvPr id="57" name="Rectangle 56">
            <a:extLst>
              <a:ext uri="{FF2B5EF4-FFF2-40B4-BE49-F238E27FC236}">
                <a16:creationId xmlns:a16="http://schemas.microsoft.com/office/drawing/2014/main" id="{C2EC9151-A7C9-B32C-E76E-46F6BACBBA58}"/>
              </a:ext>
            </a:extLst>
          </p:cNvPr>
          <p:cNvSpPr/>
          <p:nvPr/>
        </p:nvSpPr>
        <p:spPr>
          <a:xfrm>
            <a:off x="6257684" y="6071465"/>
            <a:ext cx="508733" cy="561054"/>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a</a:t>
            </a:r>
          </a:p>
        </p:txBody>
      </p:sp>
      <p:sp>
        <p:nvSpPr>
          <p:cNvPr id="58" name="Rectangle 57">
            <a:extLst>
              <a:ext uri="{FF2B5EF4-FFF2-40B4-BE49-F238E27FC236}">
                <a16:creationId xmlns:a16="http://schemas.microsoft.com/office/drawing/2014/main" id="{403581A3-EED3-7402-6738-9074A0BBDBF0}"/>
              </a:ext>
            </a:extLst>
          </p:cNvPr>
          <p:cNvSpPr/>
          <p:nvPr/>
        </p:nvSpPr>
        <p:spPr>
          <a:xfrm>
            <a:off x="5503208" y="4529609"/>
            <a:ext cx="564992" cy="553411"/>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b</a:t>
            </a:r>
          </a:p>
        </p:txBody>
      </p:sp>
      <p:sp>
        <p:nvSpPr>
          <p:cNvPr id="59" name="Rectangle 58">
            <a:extLst>
              <a:ext uri="{FF2B5EF4-FFF2-40B4-BE49-F238E27FC236}">
                <a16:creationId xmlns:a16="http://schemas.microsoft.com/office/drawing/2014/main" id="{D5355B30-38CD-4C0F-E20F-00F81DDC5566}"/>
              </a:ext>
            </a:extLst>
          </p:cNvPr>
          <p:cNvSpPr/>
          <p:nvPr/>
        </p:nvSpPr>
        <p:spPr>
          <a:xfrm>
            <a:off x="11373639" y="5828772"/>
            <a:ext cx="567929"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g</a:t>
            </a:r>
          </a:p>
        </p:txBody>
      </p:sp>
      <p:sp>
        <p:nvSpPr>
          <p:cNvPr id="60" name="Rectangle 59">
            <a:extLst>
              <a:ext uri="{FF2B5EF4-FFF2-40B4-BE49-F238E27FC236}">
                <a16:creationId xmlns:a16="http://schemas.microsoft.com/office/drawing/2014/main" id="{7522BC0D-9A31-EC14-222D-7BCC489F7B88}"/>
              </a:ext>
            </a:extLst>
          </p:cNvPr>
          <p:cNvSpPr/>
          <p:nvPr/>
        </p:nvSpPr>
        <p:spPr>
          <a:xfrm>
            <a:off x="4004785" y="1831134"/>
            <a:ext cx="567929" cy="523220"/>
          </a:xfrm>
          <a:prstGeom prst="rect">
            <a:avLst/>
          </a:prstGeom>
          <a:solidFill>
            <a:srgbClr val="92D050"/>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c</a:t>
            </a:r>
          </a:p>
        </p:txBody>
      </p:sp>
      <p:sp>
        <p:nvSpPr>
          <p:cNvPr id="61" name="Rectangle 60">
            <a:extLst>
              <a:ext uri="{FF2B5EF4-FFF2-40B4-BE49-F238E27FC236}">
                <a16:creationId xmlns:a16="http://schemas.microsoft.com/office/drawing/2014/main" id="{305E64A5-7F48-FC47-B8F8-F0739C9F972C}"/>
              </a:ext>
            </a:extLst>
          </p:cNvPr>
          <p:cNvSpPr/>
          <p:nvPr/>
        </p:nvSpPr>
        <p:spPr>
          <a:xfrm>
            <a:off x="3933983" y="2515266"/>
            <a:ext cx="567929" cy="523220"/>
          </a:xfrm>
          <a:prstGeom prst="rect">
            <a:avLst/>
          </a:prstGeom>
          <a:solidFill>
            <a:srgbClr val="92D050"/>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e</a:t>
            </a:r>
          </a:p>
        </p:txBody>
      </p:sp>
      <p:sp>
        <p:nvSpPr>
          <p:cNvPr id="62" name="Rectangle 61">
            <a:extLst>
              <a:ext uri="{FF2B5EF4-FFF2-40B4-BE49-F238E27FC236}">
                <a16:creationId xmlns:a16="http://schemas.microsoft.com/office/drawing/2014/main" id="{526817B8-2823-13BC-562D-C9879E856B85}"/>
              </a:ext>
            </a:extLst>
          </p:cNvPr>
          <p:cNvSpPr/>
          <p:nvPr/>
        </p:nvSpPr>
        <p:spPr>
          <a:xfrm>
            <a:off x="4261188" y="3210227"/>
            <a:ext cx="567929" cy="523220"/>
          </a:xfrm>
          <a:prstGeom prst="rect">
            <a:avLst/>
          </a:prstGeom>
          <a:solidFill>
            <a:srgbClr val="92D050"/>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b</a:t>
            </a:r>
          </a:p>
        </p:txBody>
      </p:sp>
      <p:sp>
        <p:nvSpPr>
          <p:cNvPr id="63" name="Rectangle 62">
            <a:extLst>
              <a:ext uri="{FF2B5EF4-FFF2-40B4-BE49-F238E27FC236}">
                <a16:creationId xmlns:a16="http://schemas.microsoft.com/office/drawing/2014/main" id="{3E933E89-DE16-576D-B6D0-861BB0C6C096}"/>
              </a:ext>
            </a:extLst>
          </p:cNvPr>
          <p:cNvSpPr/>
          <p:nvPr/>
        </p:nvSpPr>
        <p:spPr>
          <a:xfrm>
            <a:off x="3765423" y="3855512"/>
            <a:ext cx="567929" cy="523220"/>
          </a:xfrm>
          <a:prstGeom prst="rect">
            <a:avLst/>
          </a:prstGeom>
          <a:solidFill>
            <a:srgbClr val="92D050"/>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g</a:t>
            </a:r>
          </a:p>
        </p:txBody>
      </p:sp>
      <p:sp>
        <p:nvSpPr>
          <p:cNvPr id="64" name="Rectangle 63">
            <a:extLst>
              <a:ext uri="{FF2B5EF4-FFF2-40B4-BE49-F238E27FC236}">
                <a16:creationId xmlns:a16="http://schemas.microsoft.com/office/drawing/2014/main" id="{22EC863D-A170-75F0-BE6D-92EAB1CA54EF}"/>
              </a:ext>
            </a:extLst>
          </p:cNvPr>
          <p:cNvSpPr/>
          <p:nvPr/>
        </p:nvSpPr>
        <p:spPr>
          <a:xfrm>
            <a:off x="3865963" y="4510818"/>
            <a:ext cx="567929" cy="523220"/>
          </a:xfrm>
          <a:prstGeom prst="rect">
            <a:avLst/>
          </a:prstGeom>
          <a:solidFill>
            <a:srgbClr val="92D050"/>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a</a:t>
            </a:r>
          </a:p>
        </p:txBody>
      </p:sp>
      <p:sp>
        <p:nvSpPr>
          <p:cNvPr id="65" name="Rectangle 64">
            <a:extLst>
              <a:ext uri="{FF2B5EF4-FFF2-40B4-BE49-F238E27FC236}">
                <a16:creationId xmlns:a16="http://schemas.microsoft.com/office/drawing/2014/main" id="{6C2141D2-106C-1230-34B1-BAAE8C5D6469}"/>
              </a:ext>
            </a:extLst>
          </p:cNvPr>
          <p:cNvSpPr/>
          <p:nvPr/>
        </p:nvSpPr>
        <p:spPr>
          <a:xfrm>
            <a:off x="3668551" y="5106189"/>
            <a:ext cx="567929" cy="523220"/>
          </a:xfrm>
          <a:prstGeom prst="rect">
            <a:avLst/>
          </a:prstGeom>
          <a:solidFill>
            <a:srgbClr val="92D050"/>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d</a:t>
            </a:r>
          </a:p>
        </p:txBody>
      </p:sp>
      <p:sp>
        <p:nvSpPr>
          <p:cNvPr id="66" name="Rectangle 65">
            <a:extLst>
              <a:ext uri="{FF2B5EF4-FFF2-40B4-BE49-F238E27FC236}">
                <a16:creationId xmlns:a16="http://schemas.microsoft.com/office/drawing/2014/main" id="{04075704-FEB4-5DF3-8B94-907987AFC426}"/>
              </a:ext>
            </a:extLst>
          </p:cNvPr>
          <p:cNvSpPr/>
          <p:nvPr/>
        </p:nvSpPr>
        <p:spPr>
          <a:xfrm>
            <a:off x="3649430" y="5786763"/>
            <a:ext cx="567929" cy="523220"/>
          </a:xfrm>
          <a:prstGeom prst="rect">
            <a:avLst/>
          </a:prstGeom>
          <a:solidFill>
            <a:srgbClr val="92D050"/>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f</a:t>
            </a:r>
          </a:p>
        </p:txBody>
      </p:sp>
      <p:sp>
        <p:nvSpPr>
          <p:cNvPr id="67" name="Speech Bubble: Oval 66">
            <a:extLst>
              <a:ext uri="{FF2B5EF4-FFF2-40B4-BE49-F238E27FC236}">
                <a16:creationId xmlns:a16="http://schemas.microsoft.com/office/drawing/2014/main" id="{A48DFFEC-B2D1-72FB-C3E3-C04D1F1449FA}"/>
              </a:ext>
            </a:extLst>
          </p:cNvPr>
          <p:cNvSpPr/>
          <p:nvPr/>
        </p:nvSpPr>
        <p:spPr>
          <a:xfrm>
            <a:off x="5280679" y="2531382"/>
            <a:ext cx="3087312" cy="1505440"/>
          </a:xfrm>
          <a:prstGeom prst="wedgeEllipseCallout">
            <a:avLst>
              <a:gd name="adj1" fmla="val 37533"/>
              <a:gd name="adj2" fmla="val 65984"/>
            </a:avLst>
          </a:prstGeom>
          <a:solidFill>
            <a:srgbClr val="FF3399"/>
          </a:solidFill>
          <a:ln>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Segoe Print" panose="02000600000000000000" pitchFamily="2" charset="0"/>
              </a:rPr>
              <a:t>‘Tiene un </a:t>
            </a:r>
            <a:r>
              <a:rPr lang="en-GB" sz="2800" dirty="0" err="1">
                <a:latin typeface="Segoe Print" panose="02000600000000000000" pitchFamily="2" charset="0"/>
              </a:rPr>
              <a:t>profesor</a:t>
            </a:r>
            <a:r>
              <a:rPr lang="en-GB" sz="2800" dirty="0">
                <a:latin typeface="Segoe Print" panose="02000600000000000000" pitchFamily="2" charset="0"/>
              </a:rPr>
              <a:t>’</a:t>
            </a:r>
          </a:p>
        </p:txBody>
      </p:sp>
      <p:sp>
        <p:nvSpPr>
          <p:cNvPr id="68" name="Speech Bubble: Oval 67">
            <a:extLst>
              <a:ext uri="{FF2B5EF4-FFF2-40B4-BE49-F238E27FC236}">
                <a16:creationId xmlns:a16="http://schemas.microsoft.com/office/drawing/2014/main" id="{C44F0EA8-1670-7710-E9AE-CB731B60837B}"/>
              </a:ext>
            </a:extLst>
          </p:cNvPr>
          <p:cNvSpPr/>
          <p:nvPr/>
        </p:nvSpPr>
        <p:spPr>
          <a:xfrm>
            <a:off x="8609382" y="2625920"/>
            <a:ext cx="2882252" cy="1505440"/>
          </a:xfrm>
          <a:prstGeom prst="wedgeEllipseCallout">
            <a:avLst>
              <a:gd name="adj1" fmla="val 37533"/>
              <a:gd name="adj2" fmla="val 65984"/>
            </a:avLst>
          </a:prstGeom>
          <a:solidFill>
            <a:srgbClr val="FF3399"/>
          </a:solidFill>
          <a:ln>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Segoe Print" panose="02000600000000000000" pitchFamily="2" charset="0"/>
              </a:rPr>
              <a:t>¡Es </a:t>
            </a:r>
            <a:r>
              <a:rPr lang="en-GB" sz="2800" dirty="0" err="1">
                <a:latin typeface="Segoe Print" panose="02000600000000000000" pitchFamily="2" charset="0"/>
              </a:rPr>
              <a:t>posible</a:t>
            </a:r>
            <a:r>
              <a:rPr lang="en-GB" sz="2800" dirty="0">
                <a:latin typeface="Segoe Print" panose="02000600000000000000" pitchFamily="2" charset="0"/>
              </a:rPr>
              <a:t>!</a:t>
            </a:r>
          </a:p>
        </p:txBody>
      </p:sp>
      <p:sp>
        <p:nvSpPr>
          <p:cNvPr id="69" name="Rectangle 68">
            <a:extLst>
              <a:ext uri="{FF2B5EF4-FFF2-40B4-BE49-F238E27FC236}">
                <a16:creationId xmlns:a16="http://schemas.microsoft.com/office/drawing/2014/main" id="{2FB91AF3-5774-97F5-C532-C677A2500571}"/>
              </a:ext>
            </a:extLst>
          </p:cNvPr>
          <p:cNvSpPr/>
          <p:nvPr/>
        </p:nvSpPr>
        <p:spPr>
          <a:xfrm>
            <a:off x="5379426" y="2351709"/>
            <a:ext cx="604653" cy="923330"/>
          </a:xfrm>
          <a:prstGeom prst="rect">
            <a:avLst/>
          </a:prstGeom>
          <a:noFill/>
        </p:spPr>
        <p:txBody>
          <a:bodyPr wrap="none" lIns="91440" tIns="45720" rIns="91440" bIns="45720">
            <a:spAutoFit/>
          </a:bodyPr>
          <a:lstStyle/>
          <a:p>
            <a:pPr algn="ctr"/>
            <a:r>
              <a:rPr lang="en-US" sz="5400" b="1" dirty="0">
                <a:ln w="12700">
                  <a:solidFill>
                    <a:srgbClr val="1D9A78"/>
                  </a:solidFill>
                  <a:prstDash val="solid"/>
                </a:ln>
                <a:solidFill>
                  <a:srgbClr val="50DEB9"/>
                </a:solidFill>
              </a:rPr>
              <a:t>A</a:t>
            </a:r>
          </a:p>
        </p:txBody>
      </p:sp>
      <p:sp>
        <p:nvSpPr>
          <p:cNvPr id="74" name="Rectangle 73">
            <a:extLst>
              <a:ext uri="{FF2B5EF4-FFF2-40B4-BE49-F238E27FC236}">
                <a16:creationId xmlns:a16="http://schemas.microsoft.com/office/drawing/2014/main" id="{73BB5BE7-2DFD-EA66-9E37-40E6DC64FCCF}"/>
              </a:ext>
            </a:extLst>
          </p:cNvPr>
          <p:cNvSpPr/>
          <p:nvPr/>
        </p:nvSpPr>
        <p:spPr>
          <a:xfrm>
            <a:off x="8726015" y="2333503"/>
            <a:ext cx="572593" cy="923330"/>
          </a:xfrm>
          <a:prstGeom prst="rect">
            <a:avLst/>
          </a:prstGeom>
          <a:noFill/>
        </p:spPr>
        <p:txBody>
          <a:bodyPr wrap="none" lIns="91440" tIns="45720" rIns="91440" bIns="45720">
            <a:spAutoFit/>
          </a:bodyPr>
          <a:lstStyle/>
          <a:p>
            <a:pPr algn="ctr"/>
            <a:r>
              <a:rPr lang="en-US" sz="5400" b="1" dirty="0">
                <a:ln w="12700">
                  <a:solidFill>
                    <a:srgbClr val="1D9A78"/>
                  </a:solidFill>
                  <a:prstDash val="solid"/>
                </a:ln>
                <a:solidFill>
                  <a:srgbClr val="50DEB9"/>
                </a:solidFill>
              </a:rPr>
              <a:t>B</a:t>
            </a:r>
          </a:p>
        </p:txBody>
      </p:sp>
      <p:pic>
        <p:nvPicPr>
          <p:cNvPr id="77" name="Picture 10" descr="Panda, Confundido, Preguntas">
            <a:extLst>
              <a:ext uri="{FF2B5EF4-FFF2-40B4-BE49-F238E27FC236}">
                <a16:creationId xmlns:a16="http://schemas.microsoft.com/office/drawing/2014/main" id="{120D5431-4929-9DE3-7C43-7F3B1E684C9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875631" y="2359492"/>
            <a:ext cx="917935" cy="957355"/>
          </a:xfrm>
          <a:prstGeom prst="rect">
            <a:avLst/>
          </a:prstGeom>
          <a:noFill/>
          <a:extLst>
            <a:ext uri="{909E8E84-426E-40DD-AFC4-6F175D3DCCD1}">
              <a14:hiddenFill xmlns:a14="http://schemas.microsoft.com/office/drawing/2010/main">
                <a:solidFill>
                  <a:srgbClr val="FFFFFF"/>
                </a:solidFill>
              </a14:hiddenFill>
            </a:ext>
          </a:extLst>
        </p:spPr>
      </p:pic>
      <p:sp>
        <p:nvSpPr>
          <p:cNvPr id="85" name="TextBox 84">
            <a:extLst>
              <a:ext uri="{FF2B5EF4-FFF2-40B4-BE49-F238E27FC236}">
                <a16:creationId xmlns:a16="http://schemas.microsoft.com/office/drawing/2014/main" id="{BBCBB429-3ACD-3633-3607-86CA67423DDE}"/>
              </a:ext>
            </a:extLst>
          </p:cNvPr>
          <p:cNvSpPr txBox="1"/>
          <p:nvPr/>
        </p:nvSpPr>
        <p:spPr>
          <a:xfrm>
            <a:off x="4987933" y="1543936"/>
            <a:ext cx="7543800" cy="523220"/>
          </a:xfrm>
          <a:prstGeom prst="rect">
            <a:avLst/>
          </a:prstGeom>
          <a:noFill/>
        </p:spPr>
        <p:txBody>
          <a:bodyPr wrap="square">
            <a:spAutoFit/>
          </a:bodyPr>
          <a:lstStyle/>
          <a:p>
            <a:r>
              <a:rPr lang="en-GB" sz="2800" dirty="0">
                <a:solidFill>
                  <a:srgbClr val="002060"/>
                </a:solidFill>
                <a:latin typeface="Century Gothic" panose="020B0502020202020204" pitchFamily="34" charset="0"/>
              </a:rPr>
              <a:t>Lee las </a:t>
            </a:r>
            <a:r>
              <a:rPr lang="en-GB" sz="2800" dirty="0" err="1">
                <a:solidFill>
                  <a:srgbClr val="002060"/>
                </a:solidFill>
                <a:latin typeface="Century Gothic" panose="020B0502020202020204" pitchFamily="34" charset="0"/>
              </a:rPr>
              <a:t>frases</a:t>
            </a:r>
            <a:r>
              <a:rPr lang="en-GB" sz="2800" dirty="0">
                <a:solidFill>
                  <a:srgbClr val="002060"/>
                </a:solidFill>
                <a:latin typeface="Century Gothic" panose="020B0502020202020204" pitchFamily="34" charset="0"/>
              </a:rPr>
              <a:t>. ¿Es </a:t>
            </a:r>
            <a:r>
              <a:rPr lang="en-GB" sz="2800" dirty="0" err="1">
                <a:solidFill>
                  <a:srgbClr val="002060"/>
                </a:solidFill>
                <a:latin typeface="Century Gothic" panose="020B0502020202020204" pitchFamily="34" charset="0"/>
              </a:rPr>
              <a:t>posible</a:t>
            </a:r>
            <a:r>
              <a:rPr lang="en-GB" sz="2800" dirty="0">
                <a:solidFill>
                  <a:srgbClr val="002060"/>
                </a:solidFill>
                <a:latin typeface="Century Gothic" panose="020B0502020202020204" pitchFamily="34" charset="0"/>
              </a:rPr>
              <a:t>?</a:t>
            </a:r>
            <a:endParaRPr lang="en-US" sz="2800" dirty="0">
              <a:solidFill>
                <a:srgbClr val="002060"/>
              </a:solidFill>
              <a:latin typeface="Century Gothic" panose="020B0502020202020204" pitchFamily="34" charset="0"/>
            </a:endParaRPr>
          </a:p>
        </p:txBody>
      </p:sp>
      <p:sp>
        <p:nvSpPr>
          <p:cNvPr id="86" name="TextBox 85">
            <a:extLst>
              <a:ext uri="{FF2B5EF4-FFF2-40B4-BE49-F238E27FC236}">
                <a16:creationId xmlns:a16="http://schemas.microsoft.com/office/drawing/2014/main" id="{DDACD785-47B5-775F-9659-E900B5C83D14}"/>
              </a:ext>
            </a:extLst>
          </p:cNvPr>
          <p:cNvSpPr txBox="1"/>
          <p:nvPr/>
        </p:nvSpPr>
        <p:spPr>
          <a:xfrm>
            <a:off x="9595977" y="1524821"/>
            <a:ext cx="2686639" cy="523220"/>
          </a:xfrm>
          <a:prstGeom prst="rect">
            <a:avLst/>
          </a:prstGeom>
          <a:noFill/>
        </p:spPr>
        <p:txBody>
          <a:bodyPr wrap="square">
            <a:spAutoFit/>
          </a:bodyPr>
          <a:lstStyle/>
          <a:p>
            <a:r>
              <a:rPr lang="en-GB" sz="2800" dirty="0">
                <a:solidFill>
                  <a:srgbClr val="002060"/>
                </a:solidFill>
                <a:latin typeface="Century Gothic" panose="020B0502020202020204" pitchFamily="34" charset="0"/>
              </a:rPr>
              <a:t>¿Es </a:t>
            </a:r>
            <a:r>
              <a:rPr lang="en-GB" sz="2800" dirty="0" err="1">
                <a:solidFill>
                  <a:srgbClr val="002060"/>
                </a:solidFill>
                <a:latin typeface="Century Gothic" panose="020B0502020202020204" pitchFamily="34" charset="0"/>
              </a:rPr>
              <a:t>imposible</a:t>
            </a:r>
            <a:r>
              <a:rPr lang="en-GB" sz="2800" dirty="0">
                <a:solidFill>
                  <a:srgbClr val="002060"/>
                </a:solidFill>
                <a:latin typeface="Century Gothic" panose="020B0502020202020204" pitchFamily="34" charset="0"/>
              </a:rPr>
              <a:t>?</a:t>
            </a:r>
            <a:endParaRPr lang="en-US" sz="2800" dirty="0">
              <a:solidFill>
                <a:srgbClr val="002060"/>
              </a:solidFill>
              <a:latin typeface="Century Gothic" panose="020B0502020202020204" pitchFamily="34" charset="0"/>
            </a:endParaRPr>
          </a:p>
        </p:txBody>
      </p:sp>
      <p:sp>
        <p:nvSpPr>
          <p:cNvPr id="87" name="TextBox 86">
            <a:extLst>
              <a:ext uri="{FF2B5EF4-FFF2-40B4-BE49-F238E27FC236}">
                <a16:creationId xmlns:a16="http://schemas.microsoft.com/office/drawing/2014/main" id="{F5F00B9D-FCC7-71BD-C62A-B67DF2640DE9}"/>
              </a:ext>
            </a:extLst>
          </p:cNvPr>
          <p:cNvSpPr txBox="1"/>
          <p:nvPr/>
        </p:nvSpPr>
        <p:spPr>
          <a:xfrm>
            <a:off x="5000923" y="1943579"/>
            <a:ext cx="7543800" cy="523220"/>
          </a:xfrm>
          <a:prstGeom prst="rect">
            <a:avLst/>
          </a:prstGeom>
          <a:noFill/>
        </p:spPr>
        <p:txBody>
          <a:bodyPr wrap="square">
            <a:spAutoFit/>
          </a:bodyPr>
          <a:lstStyle/>
          <a:p>
            <a:r>
              <a:rPr lang="en-GB" sz="2800" dirty="0">
                <a:solidFill>
                  <a:srgbClr val="002060"/>
                </a:solidFill>
                <a:latin typeface="Century Gothic" panose="020B0502020202020204" pitchFamily="34" charset="0"/>
              </a:rPr>
              <a:t>¡</a:t>
            </a:r>
            <a:r>
              <a:rPr lang="en-GB" sz="2800" b="1" dirty="0" err="1">
                <a:solidFill>
                  <a:srgbClr val="002060"/>
                </a:solidFill>
                <a:latin typeface="Century Gothic" panose="020B0502020202020204" pitchFamily="34" charset="0"/>
              </a:rPr>
              <a:t>Reacciona</a:t>
            </a:r>
            <a:r>
              <a:rPr lang="en-GB" sz="2800" b="1" dirty="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a:t>
            </a:r>
            <a:endParaRPr lang="en-US" sz="2800" dirty="0">
              <a:solidFill>
                <a:srgbClr val="002060"/>
              </a:solidFill>
              <a:latin typeface="Century Gothic" panose="020B0502020202020204" pitchFamily="34" charset="0"/>
            </a:endParaRPr>
          </a:p>
        </p:txBody>
      </p:sp>
      <p:sp>
        <p:nvSpPr>
          <p:cNvPr id="88" name="Rectangle 87">
            <a:extLst>
              <a:ext uri="{FF2B5EF4-FFF2-40B4-BE49-F238E27FC236}">
                <a16:creationId xmlns:a16="http://schemas.microsoft.com/office/drawing/2014/main" id="{8B1E7778-6583-2434-6A3A-43796145F6B1}"/>
              </a:ext>
            </a:extLst>
          </p:cNvPr>
          <p:cNvSpPr/>
          <p:nvPr/>
        </p:nvSpPr>
        <p:spPr>
          <a:xfrm>
            <a:off x="7856490" y="6128027"/>
            <a:ext cx="567930"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c</a:t>
            </a:r>
          </a:p>
        </p:txBody>
      </p:sp>
      <p:pic>
        <p:nvPicPr>
          <p:cNvPr id="89" name="Picture 8" descr="Crecimiento, Hombre, Chico, Avatar, Avatar Chico">
            <a:extLst>
              <a:ext uri="{FF2B5EF4-FFF2-40B4-BE49-F238E27FC236}">
                <a16:creationId xmlns:a16="http://schemas.microsoft.com/office/drawing/2014/main" id="{D6164C98-1C97-CC6A-F552-B02BC7F78C24}"/>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70400"/>
          <a:stretch/>
        </p:blipFill>
        <p:spPr bwMode="auto">
          <a:xfrm>
            <a:off x="7023645" y="4699089"/>
            <a:ext cx="815719" cy="1983625"/>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 descr="Escritorio, Muebles, Escuela, Mesa, Brown">
            <a:extLst>
              <a:ext uri="{FF2B5EF4-FFF2-40B4-BE49-F238E27FC236}">
                <a16:creationId xmlns:a16="http://schemas.microsoft.com/office/drawing/2014/main" id="{B6A2EAFB-439C-5632-0909-CF4E11EBF44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999110" y="4551583"/>
            <a:ext cx="1159618" cy="1009583"/>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4" descr="Puerta, Entrada, Puerta De La Habitación">
            <a:extLst>
              <a:ext uri="{FF2B5EF4-FFF2-40B4-BE49-F238E27FC236}">
                <a16:creationId xmlns:a16="http://schemas.microsoft.com/office/drawing/2014/main" id="{07007F38-4E9C-28C5-B992-A2F10A0E86E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337199" y="5350005"/>
            <a:ext cx="843943" cy="1485670"/>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91" descr="A picture containing text, toy, doll, vector graphics&#10;&#10;Description automatically generated">
            <a:extLst>
              <a:ext uri="{FF2B5EF4-FFF2-40B4-BE49-F238E27FC236}">
                <a16:creationId xmlns:a16="http://schemas.microsoft.com/office/drawing/2014/main" id="{5E9B3C27-BF31-A222-0CFE-B010B8EF4CA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flipH="1">
            <a:off x="6184897" y="4124220"/>
            <a:ext cx="708677" cy="1346183"/>
          </a:xfrm>
          <a:prstGeom prst="rect">
            <a:avLst/>
          </a:prstGeom>
        </p:spPr>
      </p:pic>
      <p:pic>
        <p:nvPicPr>
          <p:cNvPr id="93" name="Picture 92" descr="A picture containing clipart&#10;&#10;Description automatically generated">
            <a:extLst>
              <a:ext uri="{FF2B5EF4-FFF2-40B4-BE49-F238E27FC236}">
                <a16:creationId xmlns:a16="http://schemas.microsoft.com/office/drawing/2014/main" id="{E8C8CEC6-4527-B8D3-8C18-3EEC91C29F86}"/>
              </a:ext>
            </a:extLst>
          </p:cNvPr>
          <p:cNvPicPr>
            <a:picLocks noChangeAspect="1"/>
          </p:cNvPicPr>
          <p:nvPr/>
        </p:nvPicPr>
        <p:blipFill rotWithShape="1">
          <a:blip r:embed="rId17"/>
          <a:srcRect l="49082" r="29131" b="60627"/>
          <a:stretch/>
        </p:blipFill>
        <p:spPr>
          <a:xfrm>
            <a:off x="8765273" y="5494337"/>
            <a:ext cx="1482465" cy="1385607"/>
          </a:xfrm>
          <a:prstGeom prst="rect">
            <a:avLst/>
          </a:prstGeom>
        </p:spPr>
      </p:pic>
      <p:sp>
        <p:nvSpPr>
          <p:cNvPr id="94" name="Rectangle 93">
            <a:extLst>
              <a:ext uri="{FF2B5EF4-FFF2-40B4-BE49-F238E27FC236}">
                <a16:creationId xmlns:a16="http://schemas.microsoft.com/office/drawing/2014/main" id="{82E3A12B-E6A9-6199-DEE5-F22729B309B9}"/>
              </a:ext>
            </a:extLst>
          </p:cNvPr>
          <p:cNvSpPr/>
          <p:nvPr/>
        </p:nvSpPr>
        <p:spPr>
          <a:xfrm>
            <a:off x="9801389" y="5682887"/>
            <a:ext cx="567929"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e</a:t>
            </a:r>
          </a:p>
        </p:txBody>
      </p:sp>
      <p:pic>
        <p:nvPicPr>
          <p:cNvPr id="95" name="Picture 12" descr="Caballo, Brown, Semental, De Pura Raza">
            <a:extLst>
              <a:ext uri="{FF2B5EF4-FFF2-40B4-BE49-F238E27FC236}">
                <a16:creationId xmlns:a16="http://schemas.microsoft.com/office/drawing/2014/main" id="{6A9ACC9B-B1A1-1D06-A93E-E69F57B83928}"/>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378147" y="4428064"/>
            <a:ext cx="1202747" cy="966747"/>
          </a:xfrm>
          <a:prstGeom prst="rect">
            <a:avLst/>
          </a:prstGeom>
          <a:noFill/>
          <a:extLst>
            <a:ext uri="{909E8E84-426E-40DD-AFC4-6F175D3DCCD1}">
              <a14:hiddenFill xmlns:a14="http://schemas.microsoft.com/office/drawing/2010/main">
                <a:solidFill>
                  <a:srgbClr val="FFFFFF"/>
                </a:solidFill>
              </a14:hiddenFill>
            </a:ext>
          </a:extLst>
        </p:spPr>
      </p:pic>
      <p:sp>
        <p:nvSpPr>
          <p:cNvPr id="96" name="Rectangle 95">
            <a:extLst>
              <a:ext uri="{FF2B5EF4-FFF2-40B4-BE49-F238E27FC236}">
                <a16:creationId xmlns:a16="http://schemas.microsoft.com/office/drawing/2014/main" id="{7039BF3E-BAE2-D458-5CE0-90588F8C06CF}"/>
              </a:ext>
            </a:extLst>
          </p:cNvPr>
          <p:cNvSpPr/>
          <p:nvPr/>
        </p:nvSpPr>
        <p:spPr>
          <a:xfrm>
            <a:off x="11227869" y="4911437"/>
            <a:ext cx="603040" cy="521778"/>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f</a:t>
            </a:r>
          </a:p>
        </p:txBody>
      </p:sp>
      <p:sp>
        <p:nvSpPr>
          <p:cNvPr id="97" name="Rectangle 96">
            <a:extLst>
              <a:ext uri="{FF2B5EF4-FFF2-40B4-BE49-F238E27FC236}">
                <a16:creationId xmlns:a16="http://schemas.microsoft.com/office/drawing/2014/main" id="{D8300C62-134B-E33E-EE0F-54D94BA10B22}"/>
              </a:ext>
            </a:extLst>
          </p:cNvPr>
          <p:cNvSpPr/>
          <p:nvPr/>
        </p:nvSpPr>
        <p:spPr>
          <a:xfrm>
            <a:off x="8992937" y="4406975"/>
            <a:ext cx="603040" cy="521778"/>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d</a:t>
            </a:r>
          </a:p>
        </p:txBody>
      </p:sp>
      <p:sp>
        <p:nvSpPr>
          <p:cNvPr id="98" name="TextBox 97">
            <a:extLst>
              <a:ext uri="{FF2B5EF4-FFF2-40B4-BE49-F238E27FC236}">
                <a16:creationId xmlns:a16="http://schemas.microsoft.com/office/drawing/2014/main" id="{7B599788-DD87-E5D8-40F2-A8360AA937EF}"/>
              </a:ext>
            </a:extLst>
          </p:cNvPr>
          <p:cNvSpPr txBox="1"/>
          <p:nvPr/>
        </p:nvSpPr>
        <p:spPr>
          <a:xfrm>
            <a:off x="7839364" y="140858"/>
            <a:ext cx="2193834" cy="369332"/>
          </a:xfrm>
          <a:prstGeom prst="rect">
            <a:avLst/>
          </a:prstGeom>
          <a:solidFill>
            <a:srgbClr val="D2ECB6"/>
          </a:solidFill>
        </p:spPr>
        <p:txBody>
          <a:bodyPr wrap="square">
            <a:spAutoFit/>
          </a:bodyPr>
          <a:lstStyle/>
          <a:p>
            <a:pPr marL="0" marR="0" lvl="0" indent="0" algn="l" rtl="0">
              <a:lnSpc>
                <a:spcPct val="100000"/>
              </a:lnSpc>
              <a:spcBef>
                <a:spcPts val="0"/>
              </a:spcBef>
              <a:spcAft>
                <a:spcPts val="0"/>
              </a:spcAft>
              <a:buClr>
                <a:schemeClr val="dk1"/>
              </a:buClr>
              <a:buSzPts val="1200"/>
              <a:buFont typeface="Calibri"/>
              <a:buNone/>
            </a:pPr>
            <a:r>
              <a:rPr lang="en-GB" sz="1800" b="1" i="0" u="none" strike="noStrike" dirty="0" err="1">
                <a:solidFill>
                  <a:srgbClr val="002060"/>
                </a:solidFill>
                <a:latin typeface="Century Gothic" panose="020B0502020202020204" pitchFamily="34" charset="0"/>
                <a:cs typeface="Calibri"/>
                <a:sym typeface="Calibri"/>
              </a:rPr>
              <a:t>posible</a:t>
            </a:r>
            <a:r>
              <a:rPr lang="en-GB" sz="1800" b="0" i="0" u="none" strike="noStrike" dirty="0">
                <a:solidFill>
                  <a:srgbClr val="002060"/>
                </a:solidFill>
                <a:latin typeface="Century Gothic" panose="020B0502020202020204" pitchFamily="34" charset="0"/>
                <a:cs typeface="Calibri"/>
                <a:sym typeface="Calibri"/>
              </a:rPr>
              <a:t> = possible</a:t>
            </a:r>
          </a:p>
        </p:txBody>
      </p:sp>
      <p:pic>
        <p:nvPicPr>
          <p:cNvPr id="100" name="Google Shape;195;p9" descr="Classroom, Blackboard, Class, Learning, Education">
            <a:extLst>
              <a:ext uri="{FF2B5EF4-FFF2-40B4-BE49-F238E27FC236}">
                <a16:creationId xmlns:a16="http://schemas.microsoft.com/office/drawing/2014/main" id="{70BF0D24-7F88-BD0E-8BF9-C38AC2F476D7}"/>
              </a:ext>
            </a:extLst>
          </p:cNvPr>
          <p:cNvPicPr preferRelativeResize="0"/>
          <p:nvPr/>
        </p:nvPicPr>
        <p:blipFill rotWithShape="1">
          <a:blip r:embed="rId19">
            <a:alphaModFix/>
          </a:blip>
          <a:srcRect/>
          <a:stretch/>
        </p:blipFill>
        <p:spPr>
          <a:xfrm>
            <a:off x="2158802" y="130290"/>
            <a:ext cx="1337433" cy="992448"/>
          </a:xfrm>
          <a:prstGeom prst="rect">
            <a:avLst/>
          </a:prstGeom>
          <a:noFill/>
          <a:ln>
            <a:noFill/>
          </a:ln>
        </p:spPr>
      </p:pic>
      <p:sp>
        <p:nvSpPr>
          <p:cNvPr id="3" name="TextBox 2">
            <a:hlinkClick r:id="" action="ppaction://noaction">
              <a:snd r:embed="rId20" name="7_1.wav"/>
            </a:hlinkClick>
            <a:extLst>
              <a:ext uri="{FF2B5EF4-FFF2-40B4-BE49-F238E27FC236}">
                <a16:creationId xmlns:a16="http://schemas.microsoft.com/office/drawing/2014/main" id="{5E26EA0B-9F51-1723-BA2F-32C696185F2C}"/>
              </a:ext>
            </a:extLst>
          </p:cNvPr>
          <p:cNvSpPr txBox="1"/>
          <p:nvPr/>
        </p:nvSpPr>
        <p:spPr>
          <a:xfrm>
            <a:off x="176631" y="265846"/>
            <a:ext cx="2114696" cy="584775"/>
          </a:xfrm>
          <a:prstGeom prst="rect">
            <a:avLst/>
          </a:prstGeom>
          <a:noFill/>
        </p:spPr>
        <p:txBody>
          <a:bodyPr wrap="square">
            <a:spAutoFit/>
          </a:bodyPr>
          <a:lstStyle/>
          <a:p>
            <a:r>
              <a:rPr lang="en-GB" sz="3200" b="1" dirty="0">
                <a:solidFill>
                  <a:srgbClr val="002060"/>
                </a:solidFill>
                <a:latin typeface="Century Gothic" panose="020B0502020202020204" pitchFamily="34" charset="0"/>
              </a:rPr>
              <a:t>En clase</a:t>
            </a:r>
            <a:endParaRPr lang="en-US" sz="3200" b="1" dirty="0">
              <a:solidFill>
                <a:srgbClr val="002060"/>
              </a:solidFill>
              <a:latin typeface="Century Gothic" panose="020B0502020202020204" pitchFamily="34" charset="0"/>
            </a:endParaRPr>
          </a:p>
        </p:txBody>
      </p:sp>
      <p:sp>
        <p:nvSpPr>
          <p:cNvPr id="4" name="Rectangle 3">
            <a:hlinkClick r:id="" action="ppaction://noaction">
              <a:snd r:embed="rId21" name="7_4.wav"/>
            </a:hlinkClick>
            <a:extLst>
              <a:ext uri="{FF2B5EF4-FFF2-40B4-BE49-F238E27FC236}">
                <a16:creationId xmlns:a16="http://schemas.microsoft.com/office/drawing/2014/main" id="{6B61A00E-635E-4E02-CAAB-2CDBCDCCE9D5}"/>
              </a:ext>
            </a:extLst>
          </p:cNvPr>
          <p:cNvSpPr/>
          <p:nvPr/>
        </p:nvSpPr>
        <p:spPr>
          <a:xfrm>
            <a:off x="544804" y="2112245"/>
            <a:ext cx="433391" cy="390929"/>
          </a:xfrm>
          <a:prstGeom prst="rect">
            <a:avLst/>
          </a:prstGeom>
          <a:solidFill>
            <a:srgbClr val="0070C0"/>
          </a:solidFill>
          <a:ln w="19050">
            <a:solidFill>
              <a:schemeClr val="accent3"/>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E</a:t>
            </a:r>
          </a:p>
        </p:txBody>
      </p:sp>
      <p:sp>
        <p:nvSpPr>
          <p:cNvPr id="5" name="Rectangle 4">
            <a:hlinkClick r:id="" action="ppaction://noaction">
              <a:snd r:embed="rId22" name="7_5.wav"/>
            </a:hlinkClick>
            <a:extLst>
              <a:ext uri="{FF2B5EF4-FFF2-40B4-BE49-F238E27FC236}">
                <a16:creationId xmlns:a16="http://schemas.microsoft.com/office/drawing/2014/main" id="{5FFD89CE-5733-5184-790E-6743693B25EC}"/>
              </a:ext>
            </a:extLst>
          </p:cNvPr>
          <p:cNvSpPr/>
          <p:nvPr/>
        </p:nvSpPr>
        <p:spPr>
          <a:xfrm>
            <a:off x="544804" y="2706599"/>
            <a:ext cx="433391" cy="370820"/>
          </a:xfrm>
          <a:prstGeom prst="rect">
            <a:avLst/>
          </a:prstGeom>
          <a:solidFill>
            <a:srgbClr val="0070C0"/>
          </a:solidFill>
          <a:ln w="19050">
            <a:solidFill>
              <a:schemeClr val="accent3"/>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1</a:t>
            </a:r>
          </a:p>
        </p:txBody>
      </p:sp>
      <p:sp>
        <p:nvSpPr>
          <p:cNvPr id="6" name="Rectangle 5">
            <a:hlinkClick r:id="" action="ppaction://noaction">
              <a:snd r:embed="rId23" name="7_6.wav"/>
            </a:hlinkClick>
            <a:extLst>
              <a:ext uri="{FF2B5EF4-FFF2-40B4-BE49-F238E27FC236}">
                <a16:creationId xmlns:a16="http://schemas.microsoft.com/office/drawing/2014/main" id="{5B96B294-B2B5-225A-3C6C-1A7C05D2B821}"/>
              </a:ext>
            </a:extLst>
          </p:cNvPr>
          <p:cNvSpPr/>
          <p:nvPr/>
        </p:nvSpPr>
        <p:spPr>
          <a:xfrm>
            <a:off x="544804" y="3372868"/>
            <a:ext cx="433391" cy="390929"/>
          </a:xfrm>
          <a:prstGeom prst="rect">
            <a:avLst/>
          </a:prstGeom>
          <a:solidFill>
            <a:srgbClr val="0070C0"/>
          </a:solidFill>
          <a:ln w="19050">
            <a:solidFill>
              <a:schemeClr val="accent3"/>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2</a:t>
            </a:r>
          </a:p>
        </p:txBody>
      </p:sp>
      <p:sp>
        <p:nvSpPr>
          <p:cNvPr id="7" name="Rectangle 6">
            <a:hlinkClick r:id="" action="ppaction://noaction">
              <a:snd r:embed="rId24" name="7_7.wav"/>
            </a:hlinkClick>
            <a:extLst>
              <a:ext uri="{FF2B5EF4-FFF2-40B4-BE49-F238E27FC236}">
                <a16:creationId xmlns:a16="http://schemas.microsoft.com/office/drawing/2014/main" id="{C864CAFB-FF97-A992-4559-430CE57E2403}"/>
              </a:ext>
            </a:extLst>
          </p:cNvPr>
          <p:cNvSpPr/>
          <p:nvPr/>
        </p:nvSpPr>
        <p:spPr>
          <a:xfrm>
            <a:off x="544804" y="3967222"/>
            <a:ext cx="433391" cy="370820"/>
          </a:xfrm>
          <a:prstGeom prst="rect">
            <a:avLst/>
          </a:prstGeom>
          <a:solidFill>
            <a:srgbClr val="0070C0"/>
          </a:solidFill>
          <a:ln w="19050">
            <a:solidFill>
              <a:schemeClr val="accent3"/>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3</a:t>
            </a:r>
          </a:p>
        </p:txBody>
      </p:sp>
      <p:sp>
        <p:nvSpPr>
          <p:cNvPr id="8" name="Rectangle 7">
            <a:hlinkClick r:id="" action="ppaction://noaction">
              <a:snd r:embed="rId25" name="7_8.wav"/>
            </a:hlinkClick>
            <a:extLst>
              <a:ext uri="{FF2B5EF4-FFF2-40B4-BE49-F238E27FC236}">
                <a16:creationId xmlns:a16="http://schemas.microsoft.com/office/drawing/2014/main" id="{CCDD890B-6B3A-E9B1-69CD-79E52F18E69D}"/>
              </a:ext>
            </a:extLst>
          </p:cNvPr>
          <p:cNvSpPr/>
          <p:nvPr/>
        </p:nvSpPr>
        <p:spPr>
          <a:xfrm>
            <a:off x="531018" y="4565235"/>
            <a:ext cx="433391" cy="390929"/>
          </a:xfrm>
          <a:prstGeom prst="rect">
            <a:avLst/>
          </a:prstGeom>
          <a:solidFill>
            <a:srgbClr val="0070C0"/>
          </a:solidFill>
          <a:ln w="19050">
            <a:solidFill>
              <a:schemeClr val="accent3"/>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4</a:t>
            </a:r>
          </a:p>
        </p:txBody>
      </p:sp>
      <p:sp>
        <p:nvSpPr>
          <p:cNvPr id="9" name="Rectangle 8">
            <a:hlinkClick r:id="" action="ppaction://noaction">
              <a:snd r:embed="rId26" name="7_9.wav"/>
            </a:hlinkClick>
            <a:extLst>
              <a:ext uri="{FF2B5EF4-FFF2-40B4-BE49-F238E27FC236}">
                <a16:creationId xmlns:a16="http://schemas.microsoft.com/office/drawing/2014/main" id="{4E3B98D7-98CC-28B9-8242-7AA3116B4049}"/>
              </a:ext>
            </a:extLst>
          </p:cNvPr>
          <p:cNvSpPr/>
          <p:nvPr/>
        </p:nvSpPr>
        <p:spPr>
          <a:xfrm>
            <a:off x="531018" y="5159589"/>
            <a:ext cx="433391" cy="370820"/>
          </a:xfrm>
          <a:prstGeom prst="rect">
            <a:avLst/>
          </a:prstGeom>
          <a:solidFill>
            <a:srgbClr val="0070C0"/>
          </a:solidFill>
          <a:ln w="19050">
            <a:solidFill>
              <a:schemeClr val="accent3"/>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5</a:t>
            </a:r>
          </a:p>
        </p:txBody>
      </p:sp>
      <p:sp>
        <p:nvSpPr>
          <p:cNvPr id="10" name="Rectangle 9">
            <a:hlinkClick r:id="" action="ppaction://noaction">
              <a:snd r:embed="rId27" name="7_10.wav"/>
            </a:hlinkClick>
            <a:extLst>
              <a:ext uri="{FF2B5EF4-FFF2-40B4-BE49-F238E27FC236}">
                <a16:creationId xmlns:a16="http://schemas.microsoft.com/office/drawing/2014/main" id="{1906BA70-8219-4957-95A8-DABDBC06F7A3}"/>
              </a:ext>
            </a:extLst>
          </p:cNvPr>
          <p:cNvSpPr/>
          <p:nvPr/>
        </p:nvSpPr>
        <p:spPr>
          <a:xfrm>
            <a:off x="544804" y="5757602"/>
            <a:ext cx="433391" cy="370820"/>
          </a:xfrm>
          <a:prstGeom prst="rect">
            <a:avLst/>
          </a:prstGeom>
          <a:solidFill>
            <a:srgbClr val="0070C0"/>
          </a:solidFill>
          <a:ln w="19050">
            <a:solidFill>
              <a:schemeClr val="accent3"/>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6</a:t>
            </a:r>
          </a:p>
        </p:txBody>
      </p:sp>
    </p:spTree>
    <p:extLst>
      <p:ext uri="{BB962C8B-B14F-4D97-AF65-F5344CB8AC3E}">
        <p14:creationId xmlns:p14="http://schemas.microsoft.com/office/powerpoint/2010/main" val="3711824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fade">
                                      <p:cBhvr>
                                        <p:cTn id="12" dur="500"/>
                                        <p:tgtEl>
                                          <p:spTgt spid="6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2"/>
                                        </p:tgtEl>
                                        <p:attrNameLst>
                                          <p:attrName>style.visibility</p:attrName>
                                        </p:attrNameLst>
                                      </p:cBhvr>
                                      <p:to>
                                        <p:strVal val="visible"/>
                                      </p:to>
                                    </p:set>
                                    <p:animEffect transition="in" filter="fade">
                                      <p:cBhvr>
                                        <p:cTn id="17" dur="500"/>
                                        <p:tgtEl>
                                          <p:spTgt spid="6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3"/>
                                        </p:tgtEl>
                                        <p:attrNameLst>
                                          <p:attrName>style.visibility</p:attrName>
                                        </p:attrNameLst>
                                      </p:cBhvr>
                                      <p:to>
                                        <p:strVal val="visible"/>
                                      </p:to>
                                    </p:set>
                                    <p:animEffect transition="in" filter="fade">
                                      <p:cBhvr>
                                        <p:cTn id="22" dur="500"/>
                                        <p:tgtEl>
                                          <p:spTgt spid="6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4"/>
                                        </p:tgtEl>
                                        <p:attrNameLst>
                                          <p:attrName>style.visibility</p:attrName>
                                        </p:attrNameLst>
                                      </p:cBhvr>
                                      <p:to>
                                        <p:strVal val="visible"/>
                                      </p:to>
                                    </p:set>
                                    <p:animEffect transition="in" filter="fade">
                                      <p:cBhvr>
                                        <p:cTn id="27" dur="500"/>
                                        <p:tgtEl>
                                          <p:spTgt spid="6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5"/>
                                        </p:tgtEl>
                                        <p:attrNameLst>
                                          <p:attrName>style.visibility</p:attrName>
                                        </p:attrNameLst>
                                      </p:cBhvr>
                                      <p:to>
                                        <p:strVal val="visible"/>
                                      </p:to>
                                    </p:set>
                                    <p:animEffect transition="in" filter="fade">
                                      <p:cBhvr>
                                        <p:cTn id="32" dur="500"/>
                                        <p:tgtEl>
                                          <p:spTgt spid="6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6"/>
                                        </p:tgtEl>
                                        <p:attrNameLst>
                                          <p:attrName>style.visibility</p:attrName>
                                        </p:attrNameLst>
                                      </p:cBhvr>
                                      <p:to>
                                        <p:strVal val="visible"/>
                                      </p:to>
                                    </p:set>
                                    <p:animEffect transition="in" filter="fade">
                                      <p:cBhvr>
                                        <p:cTn id="37" dur="500"/>
                                        <p:tgtEl>
                                          <p:spTgt spid="6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5"/>
                                        </p:tgtEl>
                                        <p:attrNameLst>
                                          <p:attrName>style.visibility</p:attrName>
                                        </p:attrNameLst>
                                      </p:cBhvr>
                                      <p:to>
                                        <p:strVal val="visible"/>
                                      </p:to>
                                    </p:set>
                                    <p:animEffect transition="in" filter="fade">
                                      <p:cBhvr>
                                        <p:cTn id="42" dur="500"/>
                                        <p:tgtEl>
                                          <p:spTgt spid="85"/>
                                        </p:tgtEl>
                                      </p:cBhvr>
                                    </p:animEffect>
                                  </p:childTnLst>
                                  <p:subTnLst>
                                    <p:audio>
                                      <p:cMediaNode>
                                        <p:cTn display="0" masterRel="sameClick">
                                          <p:stCondLst>
                                            <p:cond evt="begin" delay="0">
                                              <p:tn val="40"/>
                                            </p:cond>
                                          </p:stCondLst>
                                          <p:endCondLst>
                                            <p:cond evt="onStopAudio" delay="0">
                                              <p:tgtEl>
                                                <p:sldTgt/>
                                              </p:tgtEl>
                                            </p:cond>
                                          </p:endCondLst>
                                        </p:cTn>
                                        <p:tgtEl>
                                          <p:sndTgt r:embed="rId3" name="8_2.wav"/>
                                        </p:tgtEl>
                                      </p:cMediaNode>
                                    </p:audio>
                                  </p:subTnLst>
                                </p:cTn>
                              </p:par>
                              <p:par>
                                <p:cTn id="43" presetID="10" presetClass="entr" presetSubtype="0" fill="hold" grpId="0" nodeType="withEffect">
                                  <p:stCondLst>
                                    <p:cond delay="0"/>
                                  </p:stCondLst>
                                  <p:childTnLst>
                                    <p:set>
                                      <p:cBhvr>
                                        <p:cTn id="44" dur="1" fill="hold">
                                          <p:stCondLst>
                                            <p:cond delay="0"/>
                                          </p:stCondLst>
                                        </p:cTn>
                                        <p:tgtEl>
                                          <p:spTgt spid="86"/>
                                        </p:tgtEl>
                                        <p:attrNameLst>
                                          <p:attrName>style.visibility</p:attrName>
                                        </p:attrNameLst>
                                      </p:cBhvr>
                                      <p:to>
                                        <p:strVal val="visible"/>
                                      </p:to>
                                    </p:set>
                                    <p:animEffect transition="in" filter="fade">
                                      <p:cBhvr>
                                        <p:cTn id="45" dur="500"/>
                                        <p:tgtEl>
                                          <p:spTgt spid="8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87"/>
                                        </p:tgtEl>
                                        <p:attrNameLst>
                                          <p:attrName>style.visibility</p:attrName>
                                        </p:attrNameLst>
                                      </p:cBhvr>
                                      <p:to>
                                        <p:strVal val="visible"/>
                                      </p:to>
                                    </p:set>
                                    <p:animEffect transition="in" filter="fade">
                                      <p:cBhvr>
                                        <p:cTn id="50" dur="500"/>
                                        <p:tgtEl>
                                          <p:spTgt spid="87"/>
                                        </p:tgtEl>
                                      </p:cBhvr>
                                    </p:animEffect>
                                  </p:childTnLst>
                                </p:cTn>
                              </p:par>
                            </p:childTnLst>
                          </p:cTn>
                        </p:par>
                        <p:par>
                          <p:cTn id="51" fill="hold">
                            <p:stCondLst>
                              <p:cond delay="500"/>
                            </p:stCondLst>
                            <p:childTnLst>
                              <p:par>
                                <p:cTn id="52" presetID="10" presetClass="entr" presetSubtype="0" fill="hold" grpId="0" nodeType="afterEffect">
                                  <p:stCondLst>
                                    <p:cond delay="0"/>
                                  </p:stCondLst>
                                  <p:childTnLst>
                                    <p:set>
                                      <p:cBhvr>
                                        <p:cTn id="53" dur="1" fill="hold">
                                          <p:stCondLst>
                                            <p:cond delay="0"/>
                                          </p:stCondLst>
                                        </p:cTn>
                                        <p:tgtEl>
                                          <p:spTgt spid="98"/>
                                        </p:tgtEl>
                                        <p:attrNameLst>
                                          <p:attrName>style.visibility</p:attrName>
                                        </p:attrNameLst>
                                      </p:cBhvr>
                                      <p:to>
                                        <p:strVal val="visible"/>
                                      </p:to>
                                    </p:set>
                                    <p:animEffect transition="in" filter="fade">
                                      <p:cBhvr>
                                        <p:cTn id="54" dur="500"/>
                                        <p:tgtEl>
                                          <p:spTgt spid="98"/>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67"/>
                                        </p:tgtEl>
                                        <p:attrNameLst>
                                          <p:attrName>style.visibility</p:attrName>
                                        </p:attrNameLst>
                                      </p:cBhvr>
                                      <p:to>
                                        <p:strVal val="visible"/>
                                      </p:to>
                                    </p:set>
                                    <p:animEffect transition="in" filter="fade">
                                      <p:cBhvr>
                                        <p:cTn id="59" dur="500"/>
                                        <p:tgtEl>
                                          <p:spTgt spid="67"/>
                                        </p:tgtEl>
                                      </p:cBhvr>
                                    </p:animEffect>
                                  </p:childTnLst>
                                  <p:subTnLst>
                                    <p:audio>
                                      <p:cMediaNode>
                                        <p:cTn display="0" masterRel="sameClick">
                                          <p:stCondLst>
                                            <p:cond evt="begin" delay="0">
                                              <p:tn val="57"/>
                                            </p:cond>
                                          </p:stCondLst>
                                          <p:endCondLst>
                                            <p:cond evt="onStopAudio" delay="0">
                                              <p:tgtEl>
                                                <p:sldTgt/>
                                              </p:tgtEl>
                                            </p:cond>
                                          </p:endCondLst>
                                        </p:cTn>
                                        <p:tgtEl>
                                          <p:sndTgt r:embed="rId4" name="8_3.wav"/>
                                        </p:tgtEl>
                                      </p:cMediaNode>
                                    </p:audio>
                                  </p:subTnLst>
                                </p:cTn>
                              </p:par>
                              <p:par>
                                <p:cTn id="60" presetID="10" presetClass="entr" presetSubtype="0" fill="hold" grpId="0" nodeType="withEffect">
                                  <p:stCondLst>
                                    <p:cond delay="0"/>
                                  </p:stCondLst>
                                  <p:childTnLst>
                                    <p:set>
                                      <p:cBhvr>
                                        <p:cTn id="61" dur="1" fill="hold">
                                          <p:stCondLst>
                                            <p:cond delay="0"/>
                                          </p:stCondLst>
                                        </p:cTn>
                                        <p:tgtEl>
                                          <p:spTgt spid="69"/>
                                        </p:tgtEl>
                                        <p:attrNameLst>
                                          <p:attrName>style.visibility</p:attrName>
                                        </p:attrNameLst>
                                      </p:cBhvr>
                                      <p:to>
                                        <p:strVal val="visible"/>
                                      </p:to>
                                    </p:set>
                                    <p:animEffect transition="in" filter="fade">
                                      <p:cBhvr>
                                        <p:cTn id="62" dur="500"/>
                                        <p:tgtEl>
                                          <p:spTgt spid="6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74"/>
                                        </p:tgtEl>
                                        <p:attrNameLst>
                                          <p:attrName>style.visibility</p:attrName>
                                        </p:attrNameLst>
                                      </p:cBhvr>
                                      <p:to>
                                        <p:strVal val="visible"/>
                                      </p:to>
                                    </p:set>
                                    <p:animEffect transition="in" filter="fade">
                                      <p:cBhvr>
                                        <p:cTn id="67" dur="500"/>
                                        <p:tgtEl>
                                          <p:spTgt spid="74"/>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68"/>
                                        </p:tgtEl>
                                        <p:attrNameLst>
                                          <p:attrName>style.visibility</p:attrName>
                                        </p:attrNameLst>
                                      </p:cBhvr>
                                      <p:to>
                                        <p:strVal val="visible"/>
                                      </p:to>
                                    </p:set>
                                    <p:animEffect transition="in" filter="fade">
                                      <p:cBhvr>
                                        <p:cTn id="70" dur="500"/>
                                        <p:tgtEl>
                                          <p:spTgt spid="68"/>
                                        </p:tgtEl>
                                      </p:cBhvr>
                                    </p:animEffect>
                                  </p:childTnLst>
                                  <p:subTnLst>
                                    <p:audio>
                                      <p:cMediaNode>
                                        <p:cTn display="0" masterRel="sameClick">
                                          <p:stCondLst>
                                            <p:cond evt="begin" delay="0">
                                              <p:tn val="68"/>
                                            </p:cond>
                                          </p:stCondLst>
                                          <p:endCondLst>
                                            <p:cond evt="onStopAudio" delay="0">
                                              <p:tgtEl>
                                                <p:sldTgt/>
                                              </p:tgtEl>
                                            </p:cond>
                                          </p:endCondLst>
                                        </p:cTn>
                                        <p:tgtEl>
                                          <p:sndTgt r:embed="rId5" name="8_4.wav"/>
                                        </p:tgtEl>
                                      </p:cMediaNode>
                                    </p:audio>
                                  </p:subTnLst>
                                </p:cTn>
                              </p:par>
                              <p:par>
                                <p:cTn id="71" presetID="10" presetClass="entr" presetSubtype="0" fill="hold" nodeType="withEffect">
                                  <p:stCondLst>
                                    <p:cond delay="0"/>
                                  </p:stCondLst>
                                  <p:childTnLst>
                                    <p:set>
                                      <p:cBhvr>
                                        <p:cTn id="72" dur="1" fill="hold">
                                          <p:stCondLst>
                                            <p:cond delay="0"/>
                                          </p:stCondLst>
                                        </p:cTn>
                                        <p:tgtEl>
                                          <p:spTgt spid="77"/>
                                        </p:tgtEl>
                                        <p:attrNameLst>
                                          <p:attrName>style.visibility</p:attrName>
                                        </p:attrNameLst>
                                      </p:cBhvr>
                                      <p:to>
                                        <p:strVal val="visible"/>
                                      </p:to>
                                    </p:set>
                                    <p:animEffect transition="in" filter="fade">
                                      <p:cBhvr>
                                        <p:cTn id="73"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animBg="1"/>
      <p:bldP spid="62" grpId="0" animBg="1"/>
      <p:bldP spid="63" grpId="0" animBg="1"/>
      <p:bldP spid="64" grpId="0" animBg="1"/>
      <p:bldP spid="65" grpId="0" animBg="1"/>
      <p:bldP spid="66" grpId="0" animBg="1"/>
      <p:bldP spid="67" grpId="0" animBg="1"/>
      <p:bldP spid="68" grpId="0" animBg="1"/>
      <p:bldP spid="69" grpId="0"/>
      <p:bldP spid="74" grpId="0"/>
      <p:bldP spid="85" grpId="0"/>
      <p:bldP spid="86" grpId="0"/>
      <p:bldP spid="87" grpId="0"/>
      <p:bldP spid="9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221;p10">
            <a:extLst>
              <a:ext uri="{FF2B5EF4-FFF2-40B4-BE49-F238E27FC236}">
                <a16:creationId xmlns:a16="http://schemas.microsoft.com/office/drawing/2014/main" id="{5977E0DB-6879-41DA-899B-C5CCFDAE5380}"/>
              </a:ext>
            </a:extLst>
          </p:cNvPr>
          <p:cNvPicPr preferRelativeResize="0"/>
          <p:nvPr/>
        </p:nvPicPr>
        <p:blipFill rotWithShape="1">
          <a:blip r:embed="rId6">
            <a:alphaModFix/>
          </a:blip>
          <a:srcRect/>
          <a:stretch/>
        </p:blipFill>
        <p:spPr>
          <a:xfrm>
            <a:off x="10804611" y="-171450"/>
            <a:ext cx="1166103" cy="1183191"/>
          </a:xfrm>
          <a:prstGeom prst="rect">
            <a:avLst/>
          </a:prstGeom>
          <a:noFill/>
          <a:ln>
            <a:noFill/>
          </a:ln>
        </p:spPr>
      </p:pic>
      <p:sp>
        <p:nvSpPr>
          <p:cNvPr id="2" name="Title 1">
            <a:extLst>
              <a:ext uri="{FF2B5EF4-FFF2-40B4-BE49-F238E27FC236}">
                <a16:creationId xmlns:a16="http://schemas.microsoft.com/office/drawing/2014/main" id="{39D04D7D-9677-4366-B0D2-1EE33B7FE861}"/>
              </a:ext>
            </a:extLst>
          </p:cNvPr>
          <p:cNvSpPr>
            <a:spLocks noGrp="1"/>
          </p:cNvSpPr>
          <p:nvPr>
            <p:ph type="title"/>
          </p:nvPr>
        </p:nvSpPr>
        <p:spPr>
          <a:xfrm>
            <a:off x="10687983" y="882291"/>
            <a:ext cx="1399358" cy="400110"/>
          </a:xfrm>
          <a:solidFill>
            <a:srgbClr val="91EAD2"/>
          </a:solidFill>
        </p:spPr>
        <p:txBody>
          <a:bodyPr>
            <a:normAutofit/>
          </a:bodyPr>
          <a:lstStyle/>
          <a:p>
            <a:pPr algn="ctr"/>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graphicFrame>
        <p:nvGraphicFramePr>
          <p:cNvPr id="30" name="Table 29">
            <a:extLst>
              <a:ext uri="{FF2B5EF4-FFF2-40B4-BE49-F238E27FC236}">
                <a16:creationId xmlns:a16="http://schemas.microsoft.com/office/drawing/2014/main" id="{BE5113F9-15EE-4EB2-86BE-437540B49BC9}"/>
              </a:ext>
            </a:extLst>
          </p:cNvPr>
          <p:cNvGraphicFramePr>
            <a:graphicFrameLocks noGrp="1"/>
          </p:cNvGraphicFramePr>
          <p:nvPr>
            <p:extLst>
              <p:ext uri="{D42A27DB-BD31-4B8C-83A1-F6EECF244321}">
                <p14:modId xmlns:p14="http://schemas.microsoft.com/office/powerpoint/2010/main" val="1210798755"/>
              </p:ext>
            </p:extLst>
          </p:nvPr>
        </p:nvGraphicFramePr>
        <p:xfrm>
          <a:off x="351520" y="1890310"/>
          <a:ext cx="9709716" cy="4860925"/>
        </p:xfrm>
        <a:graphic>
          <a:graphicData uri="http://schemas.openxmlformats.org/drawingml/2006/table">
            <a:tbl>
              <a:tblPr firstRow="1" bandRow="1">
                <a:tableStyleId>{7FF5F828-6C90-4657-BD3A-750F5844F318}</a:tableStyleId>
              </a:tblPr>
              <a:tblGrid>
                <a:gridCol w="902790">
                  <a:extLst>
                    <a:ext uri="{9D8B030D-6E8A-4147-A177-3AD203B41FA5}">
                      <a16:colId xmlns:a16="http://schemas.microsoft.com/office/drawing/2014/main" val="3798252510"/>
                    </a:ext>
                  </a:extLst>
                </a:gridCol>
                <a:gridCol w="2935642">
                  <a:extLst>
                    <a:ext uri="{9D8B030D-6E8A-4147-A177-3AD203B41FA5}">
                      <a16:colId xmlns:a16="http://schemas.microsoft.com/office/drawing/2014/main" val="2138714969"/>
                    </a:ext>
                  </a:extLst>
                </a:gridCol>
                <a:gridCol w="2935642">
                  <a:extLst>
                    <a:ext uri="{9D8B030D-6E8A-4147-A177-3AD203B41FA5}">
                      <a16:colId xmlns:a16="http://schemas.microsoft.com/office/drawing/2014/main" val="833131367"/>
                    </a:ext>
                  </a:extLst>
                </a:gridCol>
                <a:gridCol w="2935642">
                  <a:extLst>
                    <a:ext uri="{9D8B030D-6E8A-4147-A177-3AD203B41FA5}">
                      <a16:colId xmlns:a16="http://schemas.microsoft.com/office/drawing/2014/main" val="4140372380"/>
                    </a:ext>
                  </a:extLst>
                </a:gridCol>
              </a:tblGrid>
              <a:tr h="759132">
                <a:tc>
                  <a:txBody>
                    <a:bodyPr/>
                    <a:lstStyle/>
                    <a:p>
                      <a:pPr>
                        <a:lnSpc>
                          <a:spcPct val="200000"/>
                        </a:lnSpc>
                      </a:pPr>
                      <a:endParaRPr lang="en-GB" sz="24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r>
                        <a:rPr lang="en-GB" sz="2800" b="1" dirty="0" err="1">
                          <a:solidFill>
                            <a:srgbClr val="002060"/>
                          </a:solidFill>
                          <a:latin typeface="Century Gothic" panose="020B0502020202020204" pitchFamily="34" charset="0"/>
                        </a:rPr>
                        <a:t>Quique</a:t>
                      </a:r>
                      <a:r>
                        <a:rPr lang="en-GB" sz="2800" b="1" dirty="0">
                          <a:solidFill>
                            <a:srgbClr val="002060"/>
                          </a:solidFill>
                          <a:latin typeface="Century Gothic" panose="020B0502020202020204" pitchFamily="34" charset="0"/>
                        </a:rPr>
                        <a:t> (I)</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r>
                        <a:rPr lang="en-GB" sz="2800" b="1" dirty="0">
                          <a:solidFill>
                            <a:srgbClr val="002060"/>
                          </a:solidFill>
                          <a:latin typeface="Century Gothic" panose="020B0502020202020204" pitchFamily="34" charset="0"/>
                        </a:rPr>
                        <a:t>Max (he)</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r>
                        <a:rPr lang="en-GB" sz="2800" b="1" dirty="0" err="1">
                          <a:solidFill>
                            <a:srgbClr val="002060"/>
                          </a:solidFill>
                          <a:latin typeface="Century Gothic" panose="020B0502020202020204" pitchFamily="34" charset="0"/>
                        </a:rPr>
                        <a:t>objeto</a:t>
                      </a:r>
                      <a:endParaRPr lang="en-GB" sz="2800" b="1"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extLst>
                  <a:ext uri="{0D108BD9-81ED-4DB2-BD59-A6C34878D82A}">
                    <a16:rowId xmlns:a16="http://schemas.microsoft.com/office/drawing/2014/main" val="4279378274"/>
                  </a:ext>
                </a:extLst>
              </a:tr>
              <a:tr h="759132">
                <a:tc>
                  <a:txBody>
                    <a:bodyPr/>
                    <a:lstStyle/>
                    <a:p>
                      <a:pPr>
                        <a:lnSpc>
                          <a:spcPct val="200000"/>
                        </a:lnSpc>
                      </a:pPr>
                      <a:endParaRPr lang="en-GB" sz="24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endParaRPr lang="en-GB" sz="2800" b="1"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nSpc>
                          <a:spcPct val="200000"/>
                        </a:lnSpc>
                      </a:pP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nSpc>
                          <a:spcPct val="200000"/>
                        </a:lnSpc>
                      </a:pP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extLst>
                  <a:ext uri="{0D108BD9-81ED-4DB2-BD59-A6C34878D82A}">
                    <a16:rowId xmlns:a16="http://schemas.microsoft.com/office/drawing/2014/main" val="506763796"/>
                  </a:ext>
                </a:extLst>
              </a:tr>
              <a:tr h="759132">
                <a:tc>
                  <a:txBody>
                    <a:bodyPr/>
                    <a:lstStyle/>
                    <a:p>
                      <a:pPr>
                        <a:lnSpc>
                          <a:spcPct val="200000"/>
                        </a:lnSpc>
                      </a:pPr>
                      <a:endParaRPr lang="en-GB" sz="24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endParaRPr lang="en-GB" sz="2800" b="1"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nSpc>
                          <a:spcPct val="200000"/>
                        </a:lnSpc>
                      </a:pP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nSpc>
                          <a:spcPct val="200000"/>
                        </a:lnSpc>
                      </a:pP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extLst>
                  <a:ext uri="{0D108BD9-81ED-4DB2-BD59-A6C34878D82A}">
                    <a16:rowId xmlns:a16="http://schemas.microsoft.com/office/drawing/2014/main" val="924104720"/>
                  </a:ext>
                </a:extLst>
              </a:tr>
              <a:tr h="759132">
                <a:tc>
                  <a:txBody>
                    <a:bodyPr/>
                    <a:lstStyle/>
                    <a:p>
                      <a:pPr>
                        <a:lnSpc>
                          <a:spcPct val="200000"/>
                        </a:lnSpc>
                      </a:pPr>
                      <a:endParaRPr lang="en-GB" sz="24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endParaRPr lang="en-GB" sz="2800" b="1"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nSpc>
                          <a:spcPct val="200000"/>
                        </a:lnSpc>
                      </a:pP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nSpc>
                          <a:spcPct val="200000"/>
                        </a:lnSpc>
                      </a:pP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extLst>
                  <a:ext uri="{0D108BD9-81ED-4DB2-BD59-A6C34878D82A}">
                    <a16:rowId xmlns:a16="http://schemas.microsoft.com/office/drawing/2014/main" val="3141029676"/>
                  </a:ext>
                </a:extLst>
              </a:tr>
              <a:tr h="759132">
                <a:tc>
                  <a:txBody>
                    <a:bodyPr/>
                    <a:lstStyle/>
                    <a:p>
                      <a:pPr>
                        <a:lnSpc>
                          <a:spcPct val="200000"/>
                        </a:lnSpc>
                      </a:pPr>
                      <a:endParaRPr lang="en-GB" sz="24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endParaRPr lang="en-GB" sz="2800" b="1"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nSpc>
                          <a:spcPct val="200000"/>
                        </a:lnSpc>
                      </a:pP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nSpc>
                          <a:spcPct val="200000"/>
                        </a:lnSpc>
                      </a:pP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extLst>
                  <a:ext uri="{0D108BD9-81ED-4DB2-BD59-A6C34878D82A}">
                    <a16:rowId xmlns:a16="http://schemas.microsoft.com/office/drawing/2014/main" val="2354733658"/>
                  </a:ext>
                </a:extLst>
              </a:tr>
              <a:tr h="759132">
                <a:tc>
                  <a:txBody>
                    <a:bodyPr/>
                    <a:lstStyle/>
                    <a:p>
                      <a:pPr>
                        <a:lnSpc>
                          <a:spcPct val="200000"/>
                        </a:lnSpc>
                      </a:pPr>
                      <a:endParaRPr lang="en-GB" sz="24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endParaRPr lang="en-GB" sz="2800" b="1"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nSpc>
                          <a:spcPct val="200000"/>
                        </a:lnSpc>
                      </a:pP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nSpc>
                          <a:spcPct val="200000"/>
                        </a:lnSpc>
                      </a:pP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extLst>
                  <a:ext uri="{0D108BD9-81ED-4DB2-BD59-A6C34878D82A}">
                    <a16:rowId xmlns:a16="http://schemas.microsoft.com/office/drawing/2014/main" val="1709462487"/>
                  </a:ext>
                </a:extLst>
              </a:tr>
            </a:tbl>
          </a:graphicData>
        </a:graphic>
      </p:graphicFrame>
      <p:sp>
        <p:nvSpPr>
          <p:cNvPr id="41" name="TextBox 40">
            <a:extLst>
              <a:ext uri="{FF2B5EF4-FFF2-40B4-BE49-F238E27FC236}">
                <a16:creationId xmlns:a16="http://schemas.microsoft.com/office/drawing/2014/main" id="{55A07504-C3BE-4F8A-9A3B-B6EC41EDA455}"/>
              </a:ext>
            </a:extLst>
          </p:cNvPr>
          <p:cNvSpPr txBox="1"/>
          <p:nvPr/>
        </p:nvSpPr>
        <p:spPr>
          <a:xfrm>
            <a:off x="2886354" y="1376530"/>
            <a:ext cx="7543800" cy="523220"/>
          </a:xfrm>
          <a:prstGeom prst="rect">
            <a:avLst/>
          </a:prstGeom>
          <a:noFill/>
        </p:spPr>
        <p:txBody>
          <a:bodyPr wrap="square">
            <a:spAutoFit/>
          </a:bodyPr>
          <a:lstStyle/>
          <a:p>
            <a:r>
              <a:rPr lang="en-US" sz="2800" dirty="0">
                <a:solidFill>
                  <a:srgbClr val="002060"/>
                </a:solidFill>
                <a:latin typeface="Century Gothic" panose="020B0502020202020204" pitchFamily="34" charset="0"/>
              </a:rPr>
              <a:t>Marca</a:t>
            </a:r>
          </a:p>
        </p:txBody>
      </p:sp>
      <p:sp>
        <p:nvSpPr>
          <p:cNvPr id="43" name="Rectangle 42">
            <a:hlinkClick r:id="" action="ppaction://noaction">
              <a:snd r:embed="rId7" name="9_5.wav"/>
            </a:hlinkClick>
            <a:extLst>
              <a:ext uri="{FF2B5EF4-FFF2-40B4-BE49-F238E27FC236}">
                <a16:creationId xmlns:a16="http://schemas.microsoft.com/office/drawing/2014/main" id="{DA4C1365-5E8F-4FE5-A3A5-B5303206C875}"/>
              </a:ext>
            </a:extLst>
          </p:cNvPr>
          <p:cNvSpPr/>
          <p:nvPr/>
        </p:nvSpPr>
        <p:spPr>
          <a:xfrm>
            <a:off x="496786" y="2862458"/>
            <a:ext cx="577269"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E</a:t>
            </a:r>
          </a:p>
        </p:txBody>
      </p:sp>
      <p:sp>
        <p:nvSpPr>
          <p:cNvPr id="49" name="Rectangle 48">
            <a:hlinkClick r:id="" action="ppaction://noaction">
              <a:snd r:embed="rId8" name="9_6.wav"/>
            </a:hlinkClick>
            <a:extLst>
              <a:ext uri="{FF2B5EF4-FFF2-40B4-BE49-F238E27FC236}">
                <a16:creationId xmlns:a16="http://schemas.microsoft.com/office/drawing/2014/main" id="{E28D5A53-71C1-4968-9AA5-BA652A94B34D}"/>
              </a:ext>
            </a:extLst>
          </p:cNvPr>
          <p:cNvSpPr/>
          <p:nvPr/>
        </p:nvSpPr>
        <p:spPr>
          <a:xfrm>
            <a:off x="519828" y="3676665"/>
            <a:ext cx="577269"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1</a:t>
            </a:r>
          </a:p>
        </p:txBody>
      </p:sp>
      <p:sp>
        <p:nvSpPr>
          <p:cNvPr id="50" name="Rectangle 49">
            <a:hlinkClick r:id="" action="ppaction://noaction">
              <a:snd r:embed="rId9" name="9_7.wav"/>
            </a:hlinkClick>
            <a:extLst>
              <a:ext uri="{FF2B5EF4-FFF2-40B4-BE49-F238E27FC236}">
                <a16:creationId xmlns:a16="http://schemas.microsoft.com/office/drawing/2014/main" id="{014495B3-79CB-4D6B-B551-3169B8B701CA}"/>
              </a:ext>
            </a:extLst>
          </p:cNvPr>
          <p:cNvSpPr/>
          <p:nvPr/>
        </p:nvSpPr>
        <p:spPr>
          <a:xfrm>
            <a:off x="519828" y="4499366"/>
            <a:ext cx="577269"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2</a:t>
            </a:r>
          </a:p>
        </p:txBody>
      </p:sp>
      <p:sp>
        <p:nvSpPr>
          <p:cNvPr id="51" name="Rectangle 50">
            <a:hlinkClick r:id="" action="ppaction://noaction">
              <a:snd r:embed="rId10" name="9_8.wav"/>
            </a:hlinkClick>
            <a:extLst>
              <a:ext uri="{FF2B5EF4-FFF2-40B4-BE49-F238E27FC236}">
                <a16:creationId xmlns:a16="http://schemas.microsoft.com/office/drawing/2014/main" id="{5A07054D-9643-4B0A-B5CF-2E03219D7C4B}"/>
              </a:ext>
            </a:extLst>
          </p:cNvPr>
          <p:cNvSpPr/>
          <p:nvPr/>
        </p:nvSpPr>
        <p:spPr>
          <a:xfrm>
            <a:off x="531348" y="5261519"/>
            <a:ext cx="577269"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3</a:t>
            </a:r>
          </a:p>
        </p:txBody>
      </p:sp>
      <p:sp>
        <p:nvSpPr>
          <p:cNvPr id="52" name="Rectangle 51">
            <a:hlinkClick r:id="" action="ppaction://noaction">
              <a:snd r:embed="rId11" name="9_9.wav"/>
            </a:hlinkClick>
            <a:extLst>
              <a:ext uri="{FF2B5EF4-FFF2-40B4-BE49-F238E27FC236}">
                <a16:creationId xmlns:a16="http://schemas.microsoft.com/office/drawing/2014/main" id="{60718FC6-70AC-4DA6-938F-56AC5BFBBC60}"/>
              </a:ext>
            </a:extLst>
          </p:cNvPr>
          <p:cNvSpPr/>
          <p:nvPr/>
        </p:nvSpPr>
        <p:spPr>
          <a:xfrm>
            <a:off x="511299" y="6080118"/>
            <a:ext cx="577269"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4</a:t>
            </a:r>
          </a:p>
        </p:txBody>
      </p:sp>
      <p:sp>
        <p:nvSpPr>
          <p:cNvPr id="66" name="TextBox 65">
            <a:extLst>
              <a:ext uri="{FF2B5EF4-FFF2-40B4-BE49-F238E27FC236}">
                <a16:creationId xmlns:a16="http://schemas.microsoft.com/office/drawing/2014/main" id="{9D1A274F-9229-4A24-8B47-896FE77D4752}"/>
              </a:ext>
            </a:extLst>
          </p:cNvPr>
          <p:cNvSpPr txBox="1"/>
          <p:nvPr/>
        </p:nvSpPr>
        <p:spPr>
          <a:xfrm>
            <a:off x="247412" y="873092"/>
            <a:ext cx="10350070" cy="523220"/>
          </a:xfrm>
          <a:prstGeom prst="rect">
            <a:avLst/>
          </a:prstGeom>
          <a:noFill/>
        </p:spPr>
        <p:txBody>
          <a:bodyPr wrap="square">
            <a:spAutoFit/>
          </a:bodyPr>
          <a:lstStyle/>
          <a:p>
            <a:r>
              <a:rPr lang="en-GB" sz="2800" dirty="0" err="1">
                <a:solidFill>
                  <a:srgbClr val="002060"/>
                </a:solidFill>
                <a:latin typeface="Century Gothic" panose="020B0502020202020204" pitchFamily="34" charset="0"/>
              </a:rPr>
              <a:t>Quique</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habla</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Quién</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tiene</a:t>
            </a:r>
            <a:r>
              <a:rPr lang="en-GB" sz="2800" dirty="0">
                <a:solidFill>
                  <a:srgbClr val="002060"/>
                </a:solidFill>
                <a:latin typeface="Century Gothic" panose="020B0502020202020204" pitchFamily="34" charset="0"/>
              </a:rPr>
              <a:t> el </a:t>
            </a:r>
            <a:r>
              <a:rPr lang="en-GB" sz="2800" dirty="0" err="1">
                <a:solidFill>
                  <a:srgbClr val="002060"/>
                </a:solidFill>
                <a:latin typeface="Century Gothic" panose="020B0502020202020204" pitchFamily="34" charset="0"/>
              </a:rPr>
              <a:t>objeto</a:t>
            </a:r>
            <a:r>
              <a:rPr lang="en-GB" sz="2800" dirty="0">
                <a:solidFill>
                  <a:srgbClr val="002060"/>
                </a:solidFill>
                <a:latin typeface="Century Gothic" panose="020B0502020202020204" pitchFamily="34" charset="0"/>
              </a:rPr>
              <a:t>?</a:t>
            </a:r>
            <a:endParaRPr lang="en-US" sz="2800" dirty="0">
              <a:solidFill>
                <a:srgbClr val="002060"/>
              </a:solidFill>
              <a:latin typeface="Century Gothic" panose="020B0502020202020204" pitchFamily="34" charset="0"/>
            </a:endParaRPr>
          </a:p>
        </p:txBody>
      </p:sp>
      <p:pic>
        <p:nvPicPr>
          <p:cNvPr id="25" name="Picture 2" descr="Cup, Icons, Medal, Win, Game, The Competition, Award">
            <a:extLst>
              <a:ext uri="{FF2B5EF4-FFF2-40B4-BE49-F238E27FC236}">
                <a16:creationId xmlns:a16="http://schemas.microsoft.com/office/drawing/2014/main" id="{BD98BDB9-0090-41C4-9930-577BFEF308F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305165" y="2100349"/>
            <a:ext cx="527765" cy="52776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B79F80BA-493C-4E8D-8737-9A8CFBCF6F2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234485" y="1427644"/>
            <a:ext cx="348418" cy="362935"/>
          </a:xfrm>
          <a:prstGeom prst="rect">
            <a:avLst/>
          </a:prstGeom>
        </p:spPr>
      </p:pic>
      <p:pic>
        <p:nvPicPr>
          <p:cNvPr id="27" name="Picture 26">
            <a:extLst>
              <a:ext uri="{FF2B5EF4-FFF2-40B4-BE49-F238E27FC236}">
                <a16:creationId xmlns:a16="http://schemas.microsoft.com/office/drawing/2014/main" id="{7DF50CE2-373F-4399-8537-9B28DCB4E7D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158802" y="2809390"/>
            <a:ext cx="527764" cy="549754"/>
          </a:xfrm>
          <a:prstGeom prst="rect">
            <a:avLst/>
          </a:prstGeom>
        </p:spPr>
      </p:pic>
      <p:pic>
        <p:nvPicPr>
          <p:cNvPr id="28" name="Picture 27">
            <a:extLst>
              <a:ext uri="{FF2B5EF4-FFF2-40B4-BE49-F238E27FC236}">
                <a16:creationId xmlns:a16="http://schemas.microsoft.com/office/drawing/2014/main" id="{11490429-FB05-4996-B1A6-AC7B37D6155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388020" y="3676665"/>
            <a:ext cx="527764" cy="549754"/>
          </a:xfrm>
          <a:prstGeom prst="rect">
            <a:avLst/>
          </a:prstGeom>
        </p:spPr>
      </p:pic>
      <p:pic>
        <p:nvPicPr>
          <p:cNvPr id="29" name="Picture 28">
            <a:extLst>
              <a:ext uri="{FF2B5EF4-FFF2-40B4-BE49-F238E27FC236}">
                <a16:creationId xmlns:a16="http://schemas.microsoft.com/office/drawing/2014/main" id="{8814FCBF-2074-4950-ADE6-432E33044C3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072496" y="4431698"/>
            <a:ext cx="527764" cy="549754"/>
          </a:xfrm>
          <a:prstGeom prst="rect">
            <a:avLst/>
          </a:prstGeom>
        </p:spPr>
      </p:pic>
      <p:pic>
        <p:nvPicPr>
          <p:cNvPr id="31" name="Picture 30">
            <a:extLst>
              <a:ext uri="{FF2B5EF4-FFF2-40B4-BE49-F238E27FC236}">
                <a16:creationId xmlns:a16="http://schemas.microsoft.com/office/drawing/2014/main" id="{7EED3BB4-2373-417E-BCC3-8CD314F2F1A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171507" y="5234985"/>
            <a:ext cx="527764" cy="549754"/>
          </a:xfrm>
          <a:prstGeom prst="rect">
            <a:avLst/>
          </a:prstGeom>
        </p:spPr>
      </p:pic>
      <p:pic>
        <p:nvPicPr>
          <p:cNvPr id="32" name="Picture 31">
            <a:extLst>
              <a:ext uri="{FF2B5EF4-FFF2-40B4-BE49-F238E27FC236}">
                <a16:creationId xmlns:a16="http://schemas.microsoft.com/office/drawing/2014/main" id="{3F4DAC86-83DC-4C6C-8B6E-551FDBA9653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072496" y="6080118"/>
            <a:ext cx="527764" cy="549754"/>
          </a:xfrm>
          <a:prstGeom prst="rect">
            <a:avLst/>
          </a:prstGeom>
        </p:spPr>
      </p:pic>
      <p:sp>
        <p:nvSpPr>
          <p:cNvPr id="33" name="TextBox 32">
            <a:extLst>
              <a:ext uri="{FF2B5EF4-FFF2-40B4-BE49-F238E27FC236}">
                <a16:creationId xmlns:a16="http://schemas.microsoft.com/office/drawing/2014/main" id="{8A6DAD83-ADC3-475D-97BB-B9774E1C458B}"/>
              </a:ext>
            </a:extLst>
          </p:cNvPr>
          <p:cNvSpPr txBox="1"/>
          <p:nvPr/>
        </p:nvSpPr>
        <p:spPr>
          <a:xfrm>
            <a:off x="7877994" y="2835924"/>
            <a:ext cx="1632098" cy="523220"/>
          </a:xfrm>
          <a:prstGeom prst="rect">
            <a:avLst/>
          </a:prstGeom>
          <a:noFill/>
        </p:spPr>
        <p:txBody>
          <a:bodyPr wrap="square">
            <a:spAutoFit/>
          </a:bodyPr>
          <a:lstStyle/>
          <a:p>
            <a:r>
              <a:rPr lang="en-GB" sz="2800" b="1" dirty="0">
                <a:solidFill>
                  <a:srgbClr val="92D050"/>
                </a:solidFill>
                <a:latin typeface="Century Gothic" panose="020B0502020202020204" pitchFamily="34" charset="0"/>
              </a:rPr>
              <a:t>pen</a:t>
            </a:r>
            <a:endParaRPr lang="en-GB" sz="2800" b="1" dirty="0">
              <a:solidFill>
                <a:srgbClr val="92D050"/>
              </a:solidFill>
            </a:endParaRPr>
          </a:p>
        </p:txBody>
      </p:sp>
      <p:sp>
        <p:nvSpPr>
          <p:cNvPr id="34" name="TextBox 33">
            <a:extLst>
              <a:ext uri="{FF2B5EF4-FFF2-40B4-BE49-F238E27FC236}">
                <a16:creationId xmlns:a16="http://schemas.microsoft.com/office/drawing/2014/main" id="{930A068E-0A38-4C64-B7D8-93CA5E1C078E}"/>
              </a:ext>
            </a:extLst>
          </p:cNvPr>
          <p:cNvSpPr txBox="1"/>
          <p:nvPr/>
        </p:nvSpPr>
        <p:spPr>
          <a:xfrm>
            <a:off x="7610017" y="3651573"/>
            <a:ext cx="2820137" cy="523220"/>
          </a:xfrm>
          <a:prstGeom prst="rect">
            <a:avLst/>
          </a:prstGeom>
          <a:noFill/>
        </p:spPr>
        <p:txBody>
          <a:bodyPr wrap="square">
            <a:spAutoFit/>
          </a:bodyPr>
          <a:lstStyle/>
          <a:p>
            <a:r>
              <a:rPr lang="en-GB" sz="2800" b="1" dirty="0">
                <a:solidFill>
                  <a:srgbClr val="92D050"/>
                </a:solidFill>
                <a:latin typeface="Century Gothic" panose="020B0502020202020204" pitchFamily="34" charset="0"/>
              </a:rPr>
              <a:t>drawing</a:t>
            </a:r>
            <a:endParaRPr lang="en-GB" sz="2800" b="1" dirty="0">
              <a:solidFill>
                <a:srgbClr val="92D050"/>
              </a:solidFill>
            </a:endParaRPr>
          </a:p>
        </p:txBody>
      </p:sp>
      <p:sp>
        <p:nvSpPr>
          <p:cNvPr id="35" name="TextBox 34">
            <a:extLst>
              <a:ext uri="{FF2B5EF4-FFF2-40B4-BE49-F238E27FC236}">
                <a16:creationId xmlns:a16="http://schemas.microsoft.com/office/drawing/2014/main" id="{E01AE522-871A-4227-A18E-700E8BAA5707}"/>
              </a:ext>
            </a:extLst>
          </p:cNvPr>
          <p:cNvSpPr txBox="1"/>
          <p:nvPr/>
        </p:nvSpPr>
        <p:spPr>
          <a:xfrm>
            <a:off x="7077696" y="4482850"/>
            <a:ext cx="2983540" cy="523220"/>
          </a:xfrm>
          <a:prstGeom prst="rect">
            <a:avLst/>
          </a:prstGeom>
          <a:noFill/>
        </p:spPr>
        <p:txBody>
          <a:bodyPr wrap="square">
            <a:spAutoFit/>
          </a:bodyPr>
          <a:lstStyle/>
          <a:p>
            <a:pPr algn="ctr"/>
            <a:r>
              <a:rPr lang="en-GB" sz="2800" b="1" dirty="0">
                <a:solidFill>
                  <a:srgbClr val="92D050"/>
                </a:solidFill>
                <a:latin typeface="Century Gothic" panose="020B0502020202020204" pitchFamily="34" charset="0"/>
              </a:rPr>
              <a:t>female teacher</a:t>
            </a:r>
            <a:endParaRPr lang="en-GB" sz="2800" b="1" dirty="0">
              <a:solidFill>
                <a:srgbClr val="92D050"/>
              </a:solidFill>
            </a:endParaRPr>
          </a:p>
        </p:txBody>
      </p:sp>
      <p:sp>
        <p:nvSpPr>
          <p:cNvPr id="36" name="TextBox 35">
            <a:extLst>
              <a:ext uri="{FF2B5EF4-FFF2-40B4-BE49-F238E27FC236}">
                <a16:creationId xmlns:a16="http://schemas.microsoft.com/office/drawing/2014/main" id="{DE8A1764-CF9E-4A24-B2EB-9BBDE596C710}"/>
              </a:ext>
            </a:extLst>
          </p:cNvPr>
          <p:cNvSpPr txBox="1"/>
          <p:nvPr/>
        </p:nvSpPr>
        <p:spPr>
          <a:xfrm>
            <a:off x="7085406" y="5313989"/>
            <a:ext cx="2820137" cy="523220"/>
          </a:xfrm>
          <a:prstGeom prst="rect">
            <a:avLst/>
          </a:prstGeom>
          <a:noFill/>
        </p:spPr>
        <p:txBody>
          <a:bodyPr wrap="square">
            <a:spAutoFit/>
          </a:bodyPr>
          <a:lstStyle/>
          <a:p>
            <a:pPr algn="ctr"/>
            <a:r>
              <a:rPr lang="en-GB" sz="2800" b="1" dirty="0">
                <a:solidFill>
                  <a:srgbClr val="92D050"/>
                </a:solidFill>
                <a:latin typeface="Century Gothic" panose="020B0502020202020204" pitchFamily="34" charset="0"/>
              </a:rPr>
              <a:t>plant</a:t>
            </a:r>
            <a:endParaRPr lang="en-GB" sz="2800" b="1" dirty="0">
              <a:solidFill>
                <a:srgbClr val="92D050"/>
              </a:solidFill>
            </a:endParaRPr>
          </a:p>
        </p:txBody>
      </p:sp>
      <p:sp>
        <p:nvSpPr>
          <p:cNvPr id="37" name="TextBox 36">
            <a:extLst>
              <a:ext uri="{FF2B5EF4-FFF2-40B4-BE49-F238E27FC236}">
                <a16:creationId xmlns:a16="http://schemas.microsoft.com/office/drawing/2014/main" id="{FA9FB2BB-2E6D-4750-AA07-2466E065C583}"/>
              </a:ext>
            </a:extLst>
          </p:cNvPr>
          <p:cNvSpPr txBox="1"/>
          <p:nvPr/>
        </p:nvSpPr>
        <p:spPr>
          <a:xfrm>
            <a:off x="6908799" y="6105047"/>
            <a:ext cx="3359603" cy="523220"/>
          </a:xfrm>
          <a:prstGeom prst="rect">
            <a:avLst/>
          </a:prstGeom>
          <a:noFill/>
        </p:spPr>
        <p:txBody>
          <a:bodyPr wrap="square">
            <a:spAutoFit/>
          </a:bodyPr>
          <a:lstStyle/>
          <a:p>
            <a:pPr algn="ctr"/>
            <a:r>
              <a:rPr lang="en-GB" sz="2800" b="1" dirty="0">
                <a:solidFill>
                  <a:srgbClr val="92D050"/>
                </a:solidFill>
                <a:latin typeface="Century Gothic" panose="020B0502020202020204" pitchFamily="34" charset="0"/>
              </a:rPr>
              <a:t>table</a:t>
            </a:r>
            <a:endParaRPr lang="en-GB" sz="2800" b="1" dirty="0">
              <a:solidFill>
                <a:srgbClr val="92D050"/>
              </a:solidFill>
            </a:endParaRPr>
          </a:p>
        </p:txBody>
      </p:sp>
      <p:pic>
        <p:nvPicPr>
          <p:cNvPr id="39" name="Google Shape;195;p9" descr="Classroom, Blackboard, Class, Learning, Education">
            <a:extLst>
              <a:ext uri="{FF2B5EF4-FFF2-40B4-BE49-F238E27FC236}">
                <a16:creationId xmlns:a16="http://schemas.microsoft.com/office/drawing/2014/main" id="{09BF3DC1-FC41-4CEE-A0D7-AEDC8F627226}"/>
              </a:ext>
            </a:extLst>
          </p:cNvPr>
          <p:cNvPicPr preferRelativeResize="0"/>
          <p:nvPr/>
        </p:nvPicPr>
        <p:blipFill rotWithShape="1">
          <a:blip r:embed="rId14">
            <a:alphaModFix/>
          </a:blip>
          <a:srcRect/>
          <a:stretch/>
        </p:blipFill>
        <p:spPr>
          <a:xfrm>
            <a:off x="2158802" y="130290"/>
            <a:ext cx="1054661" cy="752001"/>
          </a:xfrm>
          <a:prstGeom prst="rect">
            <a:avLst/>
          </a:prstGeom>
          <a:noFill/>
          <a:ln>
            <a:noFill/>
          </a:ln>
        </p:spPr>
      </p:pic>
      <p:pic>
        <p:nvPicPr>
          <p:cNvPr id="44" name="Graphic 43" descr="Teacher">
            <a:extLst>
              <a:ext uri="{FF2B5EF4-FFF2-40B4-BE49-F238E27FC236}">
                <a16:creationId xmlns:a16="http://schemas.microsoft.com/office/drawing/2014/main" id="{31E68C4C-31AA-9090-98F6-4D3642977642}"/>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072233" y="130290"/>
            <a:ext cx="914400" cy="914400"/>
          </a:xfrm>
          <a:prstGeom prst="rect">
            <a:avLst/>
          </a:prstGeom>
        </p:spPr>
      </p:pic>
      <p:sp>
        <p:nvSpPr>
          <p:cNvPr id="45" name="Speech Bubble: Rectangle with Corners Rounded 44">
            <a:extLst>
              <a:ext uri="{FF2B5EF4-FFF2-40B4-BE49-F238E27FC236}">
                <a16:creationId xmlns:a16="http://schemas.microsoft.com/office/drawing/2014/main" id="{71B0F1D8-ADED-A81D-5CC4-55AC09EBDA3A}"/>
              </a:ext>
            </a:extLst>
          </p:cNvPr>
          <p:cNvSpPr/>
          <p:nvPr/>
        </p:nvSpPr>
        <p:spPr>
          <a:xfrm>
            <a:off x="6103261" y="308215"/>
            <a:ext cx="4325283" cy="519576"/>
          </a:xfrm>
          <a:prstGeom prst="wedgeRoundRectCallout">
            <a:avLst>
              <a:gd name="adj1" fmla="val 44628"/>
              <a:gd name="adj2" fmla="val 88468"/>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6" name="TextBox 45">
            <a:extLst>
              <a:ext uri="{FF2B5EF4-FFF2-40B4-BE49-F238E27FC236}">
                <a16:creationId xmlns:a16="http://schemas.microsoft.com/office/drawing/2014/main" id="{0BA24033-50A2-9926-A419-53F5D61DCB05}"/>
              </a:ext>
            </a:extLst>
          </p:cNvPr>
          <p:cNvSpPr txBox="1"/>
          <p:nvPr/>
        </p:nvSpPr>
        <p:spPr>
          <a:xfrm>
            <a:off x="6074348" y="346822"/>
            <a:ext cx="6688606" cy="461665"/>
          </a:xfrm>
          <a:prstGeom prst="rect">
            <a:avLst/>
          </a:prstGeom>
          <a:noFill/>
        </p:spPr>
        <p:txBody>
          <a:bodyPr wrap="square" rtlCol="0">
            <a:spAutoFit/>
          </a:bodyPr>
          <a:lstStyle/>
          <a:p>
            <a:r>
              <a:rPr lang="en-GB" sz="2400" b="1" dirty="0">
                <a:solidFill>
                  <a:schemeClr val="bg1"/>
                </a:solidFill>
                <a:latin typeface="Century Gothic" panose="020B0502020202020204" pitchFamily="34" charset="0"/>
              </a:rPr>
              <a:t>Escribe la palabra en inglés.</a:t>
            </a:r>
          </a:p>
        </p:txBody>
      </p:sp>
      <p:sp>
        <p:nvSpPr>
          <p:cNvPr id="48" name="TextBox 47">
            <a:extLst>
              <a:ext uri="{FF2B5EF4-FFF2-40B4-BE49-F238E27FC236}">
                <a16:creationId xmlns:a16="http://schemas.microsoft.com/office/drawing/2014/main" id="{C2FBB94C-A9CC-9300-D1AA-55B66FB6ED5A}"/>
              </a:ext>
            </a:extLst>
          </p:cNvPr>
          <p:cNvSpPr txBox="1"/>
          <p:nvPr/>
        </p:nvSpPr>
        <p:spPr>
          <a:xfrm>
            <a:off x="10388854" y="5550906"/>
            <a:ext cx="1749699" cy="1200329"/>
          </a:xfrm>
          <a:prstGeom prst="rect">
            <a:avLst/>
          </a:prstGeom>
          <a:solidFill>
            <a:srgbClr val="D2ECB6"/>
          </a:solidFill>
        </p:spPr>
        <p:txBody>
          <a:bodyPr wrap="square">
            <a:spAutoFit/>
          </a:bodyPr>
          <a:lstStyle/>
          <a:p>
            <a:pPr marL="0" marR="0" lvl="0" indent="0" algn="l" rtl="0">
              <a:lnSpc>
                <a:spcPct val="100000"/>
              </a:lnSpc>
              <a:spcBef>
                <a:spcPts val="0"/>
              </a:spcBef>
              <a:spcAft>
                <a:spcPts val="0"/>
              </a:spcAft>
              <a:buClr>
                <a:schemeClr val="dk1"/>
              </a:buClr>
              <a:buSzPts val="1200"/>
              <a:buFont typeface="Calibri"/>
              <a:buNone/>
            </a:pPr>
            <a:r>
              <a:rPr lang="en-GB" sz="1800" b="0" i="0" u="none" strike="noStrike" dirty="0">
                <a:solidFill>
                  <a:srgbClr val="002060"/>
                </a:solidFill>
                <a:latin typeface="Century Gothic" panose="020B0502020202020204" pitchFamily="34" charset="0"/>
                <a:cs typeface="Calibri"/>
                <a:sym typeface="Calibri"/>
              </a:rPr>
              <a:t>(la) </a:t>
            </a:r>
            <a:r>
              <a:rPr lang="en-GB" sz="1800" b="1" i="0" u="none" strike="noStrike" dirty="0">
                <a:solidFill>
                  <a:srgbClr val="002060"/>
                </a:solidFill>
                <a:latin typeface="Century Gothic" panose="020B0502020202020204" pitchFamily="34" charset="0"/>
                <a:cs typeface="Calibri"/>
                <a:sym typeface="Calibri"/>
              </a:rPr>
              <a:t>palabra</a:t>
            </a:r>
            <a:r>
              <a:rPr lang="en-GB" sz="1800" b="0" i="0" u="none" strike="noStrike" dirty="0">
                <a:solidFill>
                  <a:srgbClr val="002060"/>
                </a:solidFill>
                <a:latin typeface="Century Gothic" panose="020B0502020202020204" pitchFamily="34" charset="0"/>
                <a:cs typeface="Calibri"/>
                <a:sym typeface="Calibri"/>
              </a:rPr>
              <a:t> = (the) word</a:t>
            </a:r>
            <a:br>
              <a:rPr lang="en-GB" sz="1800" b="0" i="0" u="none" strike="noStrike" dirty="0">
                <a:solidFill>
                  <a:srgbClr val="002060"/>
                </a:solidFill>
                <a:latin typeface="Century Gothic" panose="020B0502020202020204" pitchFamily="34" charset="0"/>
                <a:cs typeface="Calibri"/>
                <a:sym typeface="Calibri"/>
              </a:rPr>
            </a:br>
            <a:r>
              <a:rPr lang="en-GB" sz="1800" b="0" i="0" u="none" strike="noStrike" dirty="0">
                <a:solidFill>
                  <a:srgbClr val="002060"/>
                </a:solidFill>
                <a:latin typeface="Century Gothic" panose="020B0502020202020204" pitchFamily="34" charset="0"/>
                <a:cs typeface="Calibri"/>
                <a:sym typeface="Calibri"/>
              </a:rPr>
              <a:t>(</a:t>
            </a:r>
            <a:r>
              <a:rPr lang="en-GB" sz="1800" b="0" i="0" u="none" strike="noStrike" dirty="0" err="1">
                <a:solidFill>
                  <a:srgbClr val="002060"/>
                </a:solidFill>
                <a:latin typeface="Century Gothic" panose="020B0502020202020204" pitchFamily="34" charset="0"/>
                <a:cs typeface="Calibri"/>
                <a:sym typeface="Calibri"/>
              </a:rPr>
              <a:t>el</a:t>
            </a:r>
            <a:r>
              <a:rPr lang="en-GB" sz="1800" b="0" i="0" u="none" strike="noStrike" dirty="0">
                <a:solidFill>
                  <a:srgbClr val="002060"/>
                </a:solidFill>
                <a:latin typeface="Century Gothic" panose="020B0502020202020204" pitchFamily="34" charset="0"/>
                <a:cs typeface="Calibri"/>
                <a:sym typeface="Calibri"/>
              </a:rPr>
              <a:t>) </a:t>
            </a:r>
            <a:r>
              <a:rPr lang="en-GB" sz="1800" b="1" i="0" u="none" strike="noStrike" dirty="0" err="1">
                <a:solidFill>
                  <a:srgbClr val="002060"/>
                </a:solidFill>
                <a:latin typeface="Century Gothic" panose="020B0502020202020204" pitchFamily="34" charset="0"/>
                <a:cs typeface="Calibri"/>
                <a:sym typeface="Calibri"/>
              </a:rPr>
              <a:t>objeto</a:t>
            </a:r>
            <a:r>
              <a:rPr lang="en-GB" sz="1800" b="0" i="0" u="none" strike="noStrike" dirty="0">
                <a:solidFill>
                  <a:srgbClr val="002060"/>
                </a:solidFill>
                <a:latin typeface="Century Gothic" panose="020B0502020202020204" pitchFamily="34" charset="0"/>
                <a:cs typeface="Calibri"/>
                <a:sym typeface="Calibri"/>
              </a:rPr>
              <a:t> = </a:t>
            </a:r>
            <a:br>
              <a:rPr lang="en-GB" sz="1800" b="0" i="0" u="none" strike="noStrike" dirty="0">
                <a:solidFill>
                  <a:srgbClr val="002060"/>
                </a:solidFill>
                <a:latin typeface="Century Gothic" panose="020B0502020202020204" pitchFamily="34" charset="0"/>
                <a:cs typeface="Calibri"/>
                <a:sym typeface="Calibri"/>
              </a:rPr>
            </a:br>
            <a:r>
              <a:rPr lang="en-GB" sz="1800" b="0" i="0" u="none" strike="noStrike" dirty="0">
                <a:solidFill>
                  <a:srgbClr val="002060"/>
                </a:solidFill>
                <a:latin typeface="Century Gothic" panose="020B0502020202020204" pitchFamily="34" charset="0"/>
                <a:cs typeface="Calibri"/>
                <a:sym typeface="Calibri"/>
              </a:rPr>
              <a:t>(the) object</a:t>
            </a:r>
            <a:endParaRPr lang="en-GB" sz="1800" dirty="0">
              <a:solidFill>
                <a:srgbClr val="002060"/>
              </a:solidFill>
              <a:latin typeface="Century Gothic" panose="020B0502020202020204" pitchFamily="34" charset="0"/>
            </a:endParaRPr>
          </a:p>
        </p:txBody>
      </p:sp>
      <p:sp>
        <p:nvSpPr>
          <p:cNvPr id="3" name="TextBox 2">
            <a:hlinkClick r:id="" action="ppaction://noaction">
              <a:snd r:embed="rId17" name="7_1.wav"/>
            </a:hlinkClick>
            <a:extLst>
              <a:ext uri="{FF2B5EF4-FFF2-40B4-BE49-F238E27FC236}">
                <a16:creationId xmlns:a16="http://schemas.microsoft.com/office/drawing/2014/main" id="{E1E42A6E-A69F-E449-8438-F942D5BCABCB}"/>
              </a:ext>
            </a:extLst>
          </p:cNvPr>
          <p:cNvSpPr txBox="1"/>
          <p:nvPr/>
        </p:nvSpPr>
        <p:spPr>
          <a:xfrm>
            <a:off x="176631" y="265846"/>
            <a:ext cx="2114696" cy="584775"/>
          </a:xfrm>
          <a:prstGeom prst="rect">
            <a:avLst/>
          </a:prstGeom>
          <a:noFill/>
        </p:spPr>
        <p:txBody>
          <a:bodyPr wrap="square">
            <a:spAutoFit/>
          </a:bodyPr>
          <a:lstStyle/>
          <a:p>
            <a:r>
              <a:rPr lang="en-GB" sz="3200" b="1" dirty="0">
                <a:solidFill>
                  <a:srgbClr val="002060"/>
                </a:solidFill>
                <a:latin typeface="Century Gothic" panose="020B0502020202020204" pitchFamily="34" charset="0"/>
              </a:rPr>
              <a:t>En clase</a:t>
            </a:r>
            <a:endParaRPr lang="en-US" sz="3200"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3771193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
                                            <p:txEl>
                                              <p:pRg st="0" end="0"/>
                                            </p:txEl>
                                          </p:spTgt>
                                        </p:tgtEl>
                                        <p:attrNameLst>
                                          <p:attrName>style.visibility</p:attrName>
                                        </p:attrNameLst>
                                      </p:cBhvr>
                                      <p:to>
                                        <p:strVal val="visible"/>
                                      </p:to>
                                    </p:set>
                                    <p:animEffect transition="in" filter="fade">
                                      <p:cBhvr>
                                        <p:cTn id="7" dur="500"/>
                                        <p:tgtEl>
                                          <p:spTgt spid="66">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9_2.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additive="base">
                                        <p:cTn id="12" dur="500" fill="hold"/>
                                        <p:tgtEl>
                                          <p:spTgt spid="41"/>
                                        </p:tgtEl>
                                        <p:attrNameLst>
                                          <p:attrName>ppt_x</p:attrName>
                                        </p:attrNameLst>
                                      </p:cBhvr>
                                      <p:tavLst>
                                        <p:tav tm="0">
                                          <p:val>
                                            <p:strVal val="#ppt_x"/>
                                          </p:val>
                                        </p:tav>
                                        <p:tav tm="100000">
                                          <p:val>
                                            <p:strVal val="#ppt_x"/>
                                          </p:val>
                                        </p:tav>
                                      </p:tavLst>
                                    </p:anim>
                                    <p:anim calcmode="lin" valueType="num">
                                      <p:cBhvr additive="base">
                                        <p:cTn id="13" dur="500" fill="hold"/>
                                        <p:tgtEl>
                                          <p:spTgt spid="4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9_3.wav"/>
                                        </p:tgtEl>
                                      </p:cMediaNode>
                                    </p:audio>
                                  </p:subTnLst>
                                </p:cTn>
                              </p:par>
                              <p:par>
                                <p:cTn id="14" presetID="10"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par>
                                <p:cTn id="17" presetID="2" presetClass="entr" presetSubtype="4"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500"/>
                                        <p:tgtEl>
                                          <p:spTgt spid="3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fade">
                                      <p:cBhvr>
                                        <p:cTn id="45" dur="500"/>
                                        <p:tgtEl>
                                          <p:spTgt spid="32"/>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46"/>
                                        </p:tgtEl>
                                        <p:attrNameLst>
                                          <p:attrName>style.visibility</p:attrName>
                                        </p:attrNameLst>
                                      </p:cBhvr>
                                      <p:to>
                                        <p:strVal val="visible"/>
                                      </p:to>
                                    </p:set>
                                    <p:animEffect transition="in" filter="fade">
                                      <p:cBhvr>
                                        <p:cTn id="50" dur="500"/>
                                        <p:tgtEl>
                                          <p:spTgt spid="46"/>
                                        </p:tgtEl>
                                      </p:cBhvr>
                                    </p:animEffect>
                                  </p:childTnLst>
                                </p:cTn>
                              </p:par>
                              <p:par>
                                <p:cTn id="51" presetID="10" presetClass="entr" presetSubtype="0" fill="hold" nodeType="withEffect">
                                  <p:stCondLst>
                                    <p:cond delay="0"/>
                                  </p:stCondLst>
                                  <p:childTnLst>
                                    <p:set>
                                      <p:cBhvr>
                                        <p:cTn id="52" dur="1" fill="hold">
                                          <p:stCondLst>
                                            <p:cond delay="0"/>
                                          </p:stCondLst>
                                        </p:cTn>
                                        <p:tgtEl>
                                          <p:spTgt spid="44"/>
                                        </p:tgtEl>
                                        <p:attrNameLst>
                                          <p:attrName>style.visibility</p:attrName>
                                        </p:attrNameLst>
                                      </p:cBhvr>
                                      <p:to>
                                        <p:strVal val="visible"/>
                                      </p:to>
                                    </p:set>
                                    <p:animEffect transition="in" filter="fade">
                                      <p:cBhvr>
                                        <p:cTn id="53" dur="500"/>
                                        <p:tgtEl>
                                          <p:spTgt spid="44"/>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45"/>
                                        </p:tgtEl>
                                        <p:attrNameLst>
                                          <p:attrName>style.visibility</p:attrName>
                                        </p:attrNameLst>
                                      </p:cBhvr>
                                      <p:to>
                                        <p:strVal val="visible"/>
                                      </p:to>
                                    </p:set>
                                    <p:animEffect transition="in" filter="fade">
                                      <p:cBhvr>
                                        <p:cTn id="56" dur="500"/>
                                        <p:tgtEl>
                                          <p:spTgt spid="45"/>
                                        </p:tgtEl>
                                      </p:cBhvr>
                                    </p:animEffect>
                                  </p:childTnLst>
                                  <p:subTnLst>
                                    <p:audio>
                                      <p:cMediaNode>
                                        <p:cTn display="0" masterRel="sameClick">
                                          <p:stCondLst>
                                            <p:cond evt="begin" delay="0">
                                              <p:tn val="54"/>
                                            </p:cond>
                                          </p:stCondLst>
                                          <p:endCondLst>
                                            <p:cond evt="onStopAudio" delay="0">
                                              <p:tgtEl>
                                                <p:sldTgt/>
                                              </p:tgtEl>
                                            </p:cond>
                                          </p:endCondLst>
                                        </p:cTn>
                                        <p:tgtEl>
                                          <p:sndTgt r:embed="rId5" name="9_4.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fade">
                                      <p:cBhvr>
                                        <p:cTn id="61" dur="500"/>
                                        <p:tgtEl>
                                          <p:spTgt spid="33"/>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4"/>
                                        </p:tgtEl>
                                        <p:attrNameLst>
                                          <p:attrName>style.visibility</p:attrName>
                                        </p:attrNameLst>
                                      </p:cBhvr>
                                      <p:to>
                                        <p:strVal val="visible"/>
                                      </p:to>
                                    </p:set>
                                    <p:animEffect transition="in" filter="fade">
                                      <p:cBhvr>
                                        <p:cTn id="66" dur="500"/>
                                        <p:tgtEl>
                                          <p:spTgt spid="34"/>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fade">
                                      <p:cBhvr>
                                        <p:cTn id="71" dur="500"/>
                                        <p:tgtEl>
                                          <p:spTgt spid="35"/>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36"/>
                                        </p:tgtEl>
                                        <p:attrNameLst>
                                          <p:attrName>style.visibility</p:attrName>
                                        </p:attrNameLst>
                                      </p:cBhvr>
                                      <p:to>
                                        <p:strVal val="visible"/>
                                      </p:to>
                                    </p:set>
                                    <p:animEffect transition="in" filter="fade">
                                      <p:cBhvr>
                                        <p:cTn id="76" dur="500"/>
                                        <p:tgtEl>
                                          <p:spTgt spid="36"/>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7"/>
                                        </p:tgtEl>
                                        <p:attrNameLst>
                                          <p:attrName>style.visibility</p:attrName>
                                        </p:attrNameLst>
                                      </p:cBhvr>
                                      <p:to>
                                        <p:strVal val="visible"/>
                                      </p:to>
                                    </p:set>
                                    <p:animEffect transition="in" filter="fade">
                                      <p:cBhvr>
                                        <p:cTn id="8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33" grpId="0"/>
      <p:bldP spid="34" grpId="0"/>
      <p:bldP spid="35" grpId="0"/>
      <p:bldP spid="36" grpId="0"/>
      <p:bldP spid="37" grpId="0"/>
      <p:bldP spid="45" grpId="0" animBg="1"/>
      <p:bldP spid="46" grpId="0"/>
    </p:bldLst>
  </p:timing>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3480</TotalTime>
  <Words>1719</Words>
  <Application>Microsoft Office PowerPoint</Application>
  <PresentationFormat>Widescreen</PresentationFormat>
  <Paragraphs>327</Paragraphs>
  <Slides>12</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Arial</vt:lpstr>
      <vt:lpstr>Ink Free</vt:lpstr>
      <vt:lpstr>docs-Century Gothic</vt:lpstr>
      <vt:lpstr>Segoe Print</vt:lpstr>
      <vt:lpstr>Modern Love</vt:lpstr>
      <vt:lpstr>Century Gothic</vt:lpstr>
      <vt:lpstr>Calibri</vt:lpstr>
      <vt:lpstr>Office Theme</vt:lpstr>
      <vt:lpstr>español, con Quique</vt:lpstr>
      <vt:lpstr>Describing me and others</vt:lpstr>
      <vt:lpstr>pronunciar</vt:lpstr>
      <vt:lpstr>pronunciar</vt:lpstr>
      <vt:lpstr>PowerPoint Presentation</vt:lpstr>
      <vt:lpstr>leer</vt:lpstr>
      <vt:lpstr>leer</vt:lpstr>
      <vt:lpstr>leer</vt:lpstr>
      <vt:lpstr>escuchar</vt:lpstr>
      <vt:lpstr>vocabulario</vt:lpstr>
      <vt:lpstr>¡adiós!</vt:lpstr>
      <vt:lpstr>Handout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Paula Vazquez-Valero</dc:creator>
  <cp:lastModifiedBy>Rachel Hawkes</cp:lastModifiedBy>
  <cp:revision>23</cp:revision>
  <dcterms:created xsi:type="dcterms:W3CDTF">2021-02-10T11:12:47Z</dcterms:created>
  <dcterms:modified xsi:type="dcterms:W3CDTF">2022-10-31T06:51:19Z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0x01010004BE072A515FCA42B1D2FCACB76C3CDA</vt:lpwstr>
  </property>
</Properties>
</file>