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00" r:id="rId2"/>
    <p:sldId id="382" r:id="rId3"/>
    <p:sldId id="515" r:id="rId4"/>
    <p:sldId id="516" r:id="rId5"/>
    <p:sldId id="517" r:id="rId6"/>
    <p:sldId id="518" r:id="rId7"/>
    <p:sldId id="519" r:id="rId8"/>
    <p:sldId id="521" r:id="rId9"/>
    <p:sldId id="494" r:id="rId10"/>
    <p:sldId id="520" r:id="rId11"/>
    <p:sldId id="522" r:id="rId12"/>
    <p:sldId id="523" r:id="rId13"/>
    <p:sldId id="504" r:id="rId14"/>
    <p:sldId id="491" r:id="rId15"/>
    <p:sldId id="513" r:id="rId16"/>
    <p:sldId id="52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E8"/>
    <a:srgbClr val="CDEBF3"/>
    <a:srgbClr val="86CF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118144-8250-41D9-9115-A8EA53491E95}" v="210" dt="2022-10-10T16:05:28.1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7685" autoAdjust="0"/>
  </p:normalViewPr>
  <p:slideViewPr>
    <p:cSldViewPr snapToGrid="0">
      <p:cViewPr varScale="1">
        <p:scale>
          <a:sx n="77" d="100"/>
          <a:sy n="77" d="100"/>
        </p:scale>
        <p:origin x="135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CD118144-8250-41D9-9115-A8EA53491E95}"/>
    <pc:docChg chg="undo custSel modSld">
      <pc:chgData name="Tom Dawes" userId="fe899cd594ff6f3a" providerId="LiveId" clId="{CD118144-8250-41D9-9115-A8EA53491E95}" dt="2022-10-10T16:05:34.703" v="321" actId="1076"/>
      <pc:docMkLst>
        <pc:docMk/>
      </pc:docMkLst>
      <pc:sldChg chg="addSp delSp modSp mod modAnim">
        <pc:chgData name="Tom Dawes" userId="fe899cd594ff6f3a" providerId="LiveId" clId="{CD118144-8250-41D9-9115-A8EA53491E95}" dt="2022-10-08T18:41:25.533" v="123" actId="1076"/>
        <pc:sldMkLst>
          <pc:docMk/>
          <pc:sldMk cId="0" sldId="382"/>
        </pc:sldMkLst>
        <pc:spChg chg="add mod">
          <ac:chgData name="Tom Dawes" userId="fe899cd594ff6f3a" providerId="LiveId" clId="{CD118144-8250-41D9-9115-A8EA53491E95}" dt="2022-10-08T18:36:26.773" v="20" actId="1076"/>
          <ac:spMkLst>
            <pc:docMk/>
            <pc:sldMk cId="0" sldId="382"/>
            <ac:spMk id="6" creationId="{D5DB979E-1F3C-A66A-22F6-F0CA109EC740}"/>
          </ac:spMkLst>
        </pc:spChg>
        <pc:spChg chg="add mod">
          <ac:chgData name="Tom Dawes" userId="fe899cd594ff6f3a" providerId="LiveId" clId="{CD118144-8250-41D9-9115-A8EA53491E95}" dt="2022-10-08T18:40:58.524" v="116" actId="1076"/>
          <ac:spMkLst>
            <pc:docMk/>
            <pc:sldMk cId="0" sldId="382"/>
            <ac:spMk id="7" creationId="{73C179D2-9F02-C8A0-4BFD-4D1EB39E55A6}"/>
          </ac:spMkLst>
        </pc:spChg>
        <pc:spChg chg="add mod">
          <ac:chgData name="Tom Dawes" userId="fe899cd594ff6f3a" providerId="LiveId" clId="{CD118144-8250-41D9-9115-A8EA53491E95}" dt="2022-10-08T18:41:06.165" v="117" actId="1076"/>
          <ac:spMkLst>
            <pc:docMk/>
            <pc:sldMk cId="0" sldId="382"/>
            <ac:spMk id="8" creationId="{74690BDA-34EE-E8C5-AC60-D88C107E3EED}"/>
          </ac:spMkLst>
        </pc:spChg>
        <pc:spChg chg="add mod">
          <ac:chgData name="Tom Dawes" userId="fe899cd594ff6f3a" providerId="LiveId" clId="{CD118144-8250-41D9-9115-A8EA53491E95}" dt="2022-10-08T18:40:53.652" v="115" actId="1076"/>
          <ac:spMkLst>
            <pc:docMk/>
            <pc:sldMk cId="0" sldId="382"/>
            <ac:spMk id="9" creationId="{3DB6F451-02B6-56CB-8BE3-CAC27BB5F42B}"/>
          </ac:spMkLst>
        </pc:spChg>
        <pc:spChg chg="add mod">
          <ac:chgData name="Tom Dawes" userId="fe899cd594ff6f3a" providerId="LiveId" clId="{CD118144-8250-41D9-9115-A8EA53491E95}" dt="2022-10-08T18:41:08.309" v="118" actId="1076"/>
          <ac:spMkLst>
            <pc:docMk/>
            <pc:sldMk cId="0" sldId="382"/>
            <ac:spMk id="10" creationId="{06C1024F-FAB1-66F2-E911-C0DE3E3590BE}"/>
          </ac:spMkLst>
        </pc:spChg>
        <pc:spChg chg="add mod">
          <ac:chgData name="Tom Dawes" userId="fe899cd594ff6f3a" providerId="LiveId" clId="{CD118144-8250-41D9-9115-A8EA53491E95}" dt="2022-10-08T18:41:13.564" v="119" actId="1076"/>
          <ac:spMkLst>
            <pc:docMk/>
            <pc:sldMk cId="0" sldId="382"/>
            <ac:spMk id="11" creationId="{158B4D0C-B16D-DA07-AC72-BE1333FE5B99}"/>
          </ac:spMkLst>
        </pc:spChg>
        <pc:spChg chg="add mod">
          <ac:chgData name="Tom Dawes" userId="fe899cd594ff6f3a" providerId="LiveId" clId="{CD118144-8250-41D9-9115-A8EA53491E95}" dt="2022-10-08T18:41:19.661" v="121" actId="1076"/>
          <ac:spMkLst>
            <pc:docMk/>
            <pc:sldMk cId="0" sldId="382"/>
            <ac:spMk id="12" creationId="{A7500E13-D1F3-A7F6-4E21-BDD61A441852}"/>
          </ac:spMkLst>
        </pc:spChg>
        <pc:spChg chg="add mod">
          <ac:chgData name="Tom Dawes" userId="fe899cd594ff6f3a" providerId="LiveId" clId="{CD118144-8250-41D9-9115-A8EA53491E95}" dt="2022-10-08T18:41:17.316" v="120" actId="1076"/>
          <ac:spMkLst>
            <pc:docMk/>
            <pc:sldMk cId="0" sldId="382"/>
            <ac:spMk id="13" creationId="{25EE78A5-7AF5-5E4B-81DF-7745423A3E91}"/>
          </ac:spMkLst>
        </pc:spChg>
        <pc:spChg chg="add mod">
          <ac:chgData name="Tom Dawes" userId="fe899cd594ff6f3a" providerId="LiveId" clId="{CD118144-8250-41D9-9115-A8EA53491E95}" dt="2022-10-08T18:41:22.012" v="122" actId="1076"/>
          <ac:spMkLst>
            <pc:docMk/>
            <pc:sldMk cId="0" sldId="382"/>
            <ac:spMk id="14" creationId="{ADF10694-2787-FA82-F1E5-EE5F522A8167}"/>
          </ac:spMkLst>
        </pc:spChg>
        <pc:spChg chg="add mod">
          <ac:chgData name="Tom Dawes" userId="fe899cd594ff6f3a" providerId="LiveId" clId="{CD118144-8250-41D9-9115-A8EA53491E95}" dt="2022-10-08T18:41:25.533" v="123" actId="1076"/>
          <ac:spMkLst>
            <pc:docMk/>
            <pc:sldMk cId="0" sldId="382"/>
            <ac:spMk id="15" creationId="{0C87F59A-DEC9-6482-1EA4-3E0D14D15F02}"/>
          </ac:spMkLst>
        </pc:spChg>
        <pc:spChg chg="mod">
          <ac:chgData name="Tom Dawes" userId="fe899cd594ff6f3a" providerId="LiveId" clId="{CD118144-8250-41D9-9115-A8EA53491E95}" dt="2022-10-08T18:36:23.096" v="19" actId="20577"/>
          <ac:spMkLst>
            <pc:docMk/>
            <pc:sldMk cId="0" sldId="382"/>
            <ac:spMk id="33" creationId="{CB317A08-5776-4B35-8199-75C74BC7BCEF}"/>
          </ac:spMkLst>
        </pc:spChg>
        <pc:spChg chg="mod">
          <ac:chgData name="Tom Dawes" userId="fe899cd594ff6f3a" providerId="LiveId" clId="{CD118144-8250-41D9-9115-A8EA53491E95}" dt="2022-10-08T18:40:48.981" v="114" actId="1076"/>
          <ac:spMkLst>
            <pc:docMk/>
            <pc:sldMk cId="0" sldId="382"/>
            <ac:spMk id="39" creationId="{B2015419-FDA8-4FF4-8BB5-D37597D65DF5}"/>
          </ac:spMkLst>
        </pc:spChg>
        <pc:spChg chg="mod">
          <ac:chgData name="Tom Dawes" userId="fe899cd594ff6f3a" providerId="LiveId" clId="{CD118144-8250-41D9-9115-A8EA53491E95}" dt="2022-10-08T18:33:29.741" v="4" actId="1037"/>
          <ac:spMkLst>
            <pc:docMk/>
            <pc:sldMk cId="0" sldId="382"/>
            <ac:spMk id="41" creationId="{CA9347D5-8E67-4800-8388-5A45F0B385EC}"/>
          </ac:spMkLst>
        </pc:spChg>
        <pc:spChg chg="mod">
          <ac:chgData name="Tom Dawes" userId="fe899cd594ff6f3a" providerId="LiveId" clId="{CD118144-8250-41D9-9115-A8EA53491E95}" dt="2022-10-08T18:33:35.494" v="5" actId="1076"/>
          <ac:spMkLst>
            <pc:docMk/>
            <pc:sldMk cId="0" sldId="382"/>
            <ac:spMk id="76" creationId="{8357CA26-6E5E-4FAD-A9E4-4275B78A748B}"/>
          </ac:spMkLst>
        </pc:spChg>
        <pc:spChg chg="mod">
          <ac:chgData name="Tom Dawes" userId="fe899cd594ff6f3a" providerId="LiveId" clId="{CD118144-8250-41D9-9115-A8EA53491E95}" dt="2022-10-08T18:34:59.792" v="11" actId="14100"/>
          <ac:spMkLst>
            <pc:docMk/>
            <pc:sldMk cId="0" sldId="382"/>
            <ac:spMk id="113" creationId="{7CEDC309-88F9-40E1-A696-E66BC502B60F}"/>
          </ac:spMkLst>
        </pc:spChg>
        <pc:picChg chg="del mod">
          <ac:chgData name="Tom Dawes" userId="fe899cd594ff6f3a" providerId="LiveId" clId="{CD118144-8250-41D9-9115-A8EA53491E95}" dt="2022-10-08T18:34:45.965" v="10" actId="478"/>
          <ac:picMkLst>
            <pc:docMk/>
            <pc:sldMk cId="0" sldId="382"/>
            <ac:picMk id="40" creationId="{336DCCA7-E891-48B3-8022-5AC6E08F4B50}"/>
          </ac:picMkLst>
        </pc:picChg>
      </pc:sldChg>
      <pc:sldChg chg="modAnim">
        <pc:chgData name="Tom Dawes" userId="fe899cd594ff6f3a" providerId="LiveId" clId="{CD118144-8250-41D9-9115-A8EA53491E95}" dt="2022-10-08T19:14:50.073" v="280"/>
        <pc:sldMkLst>
          <pc:docMk/>
          <pc:sldMk cId="35592238" sldId="491"/>
        </pc:sldMkLst>
      </pc:sldChg>
      <pc:sldChg chg="addSp delSp modSp mod modAnim">
        <pc:chgData name="Tom Dawes" userId="fe899cd594ff6f3a" providerId="LiveId" clId="{CD118144-8250-41D9-9115-A8EA53491E95}" dt="2022-10-08T19:07:09.069" v="239" actId="1076"/>
        <pc:sldMkLst>
          <pc:docMk/>
          <pc:sldMk cId="3641826144" sldId="494"/>
        </pc:sldMkLst>
        <pc:spChg chg="add mod">
          <ac:chgData name="Tom Dawes" userId="fe899cd594ff6f3a" providerId="LiveId" clId="{CD118144-8250-41D9-9115-A8EA53491E95}" dt="2022-10-08T18:59:57.369" v="193"/>
          <ac:spMkLst>
            <pc:docMk/>
            <pc:sldMk cId="3641826144" sldId="494"/>
            <ac:spMk id="5" creationId="{0F8661C0-C6EA-6AF5-033D-C88BAA5A3FEF}"/>
          </ac:spMkLst>
        </pc:spChg>
        <pc:spChg chg="add mod">
          <ac:chgData name="Tom Dawes" userId="fe899cd594ff6f3a" providerId="LiveId" clId="{CD118144-8250-41D9-9115-A8EA53491E95}" dt="2022-10-08T18:59:57.369" v="193"/>
          <ac:spMkLst>
            <pc:docMk/>
            <pc:sldMk cId="3641826144" sldId="494"/>
            <ac:spMk id="6" creationId="{43E417FD-0112-1150-685B-6A4A70DFD337}"/>
          </ac:spMkLst>
        </pc:spChg>
        <pc:spChg chg="add mod">
          <ac:chgData name="Tom Dawes" userId="fe899cd594ff6f3a" providerId="LiveId" clId="{CD118144-8250-41D9-9115-A8EA53491E95}" dt="2022-10-08T18:59:59.927" v="195" actId="20577"/>
          <ac:spMkLst>
            <pc:docMk/>
            <pc:sldMk cId="3641826144" sldId="494"/>
            <ac:spMk id="7" creationId="{016AC41F-E859-B2DB-8B22-BF310485727A}"/>
          </ac:spMkLst>
        </pc:spChg>
        <pc:spChg chg="del">
          <ac:chgData name="Tom Dawes" userId="fe899cd594ff6f3a" providerId="LiveId" clId="{CD118144-8250-41D9-9115-A8EA53491E95}" dt="2022-10-08T18:59:56.453" v="192" actId="478"/>
          <ac:spMkLst>
            <pc:docMk/>
            <pc:sldMk cId="3641826144" sldId="494"/>
            <ac:spMk id="18" creationId="{B92458F3-66EA-7AF8-2803-8D62E2A2BE1C}"/>
          </ac:spMkLst>
        </pc:spChg>
        <pc:spChg chg="del">
          <ac:chgData name="Tom Dawes" userId="fe899cd594ff6f3a" providerId="LiveId" clId="{CD118144-8250-41D9-9115-A8EA53491E95}" dt="2022-10-08T18:59:56.453" v="192" actId="478"/>
          <ac:spMkLst>
            <pc:docMk/>
            <pc:sldMk cId="3641826144" sldId="494"/>
            <ac:spMk id="20" creationId="{0EF9D24A-E688-EC5C-6E72-C8B49AAF9CEE}"/>
          </ac:spMkLst>
        </pc:spChg>
        <pc:spChg chg="del">
          <ac:chgData name="Tom Dawes" userId="fe899cd594ff6f3a" providerId="LiveId" clId="{CD118144-8250-41D9-9115-A8EA53491E95}" dt="2022-10-08T18:59:56.453" v="192" actId="478"/>
          <ac:spMkLst>
            <pc:docMk/>
            <pc:sldMk cId="3641826144" sldId="494"/>
            <ac:spMk id="21" creationId="{C22143FA-8FAC-9B2E-1466-58775B5D4229}"/>
          </ac:spMkLst>
        </pc:spChg>
        <pc:spChg chg="del">
          <ac:chgData name="Tom Dawes" userId="fe899cd594ff6f3a" providerId="LiveId" clId="{CD118144-8250-41D9-9115-A8EA53491E95}" dt="2022-10-08T18:59:56.453" v="192" actId="478"/>
          <ac:spMkLst>
            <pc:docMk/>
            <pc:sldMk cId="3641826144" sldId="494"/>
            <ac:spMk id="22" creationId="{DDA77B75-3A35-2CAB-EF9C-C7AC2F9DD9FB}"/>
          </ac:spMkLst>
        </pc:spChg>
        <pc:spChg chg="mod">
          <ac:chgData name="Tom Dawes" userId="fe899cd594ff6f3a" providerId="LiveId" clId="{CD118144-8250-41D9-9115-A8EA53491E95}" dt="2022-10-08T19:04:12.967" v="220" actId="20577"/>
          <ac:spMkLst>
            <pc:docMk/>
            <pc:sldMk cId="3641826144" sldId="494"/>
            <ac:spMk id="24" creationId="{B4181865-2897-64FE-5442-F2AB797A3EB5}"/>
          </ac:spMkLst>
        </pc:spChg>
        <pc:spChg chg="mod">
          <ac:chgData name="Tom Dawes" userId="fe899cd594ff6f3a" providerId="LiveId" clId="{CD118144-8250-41D9-9115-A8EA53491E95}" dt="2022-10-08T19:06:40.280" v="226" actId="20577"/>
          <ac:spMkLst>
            <pc:docMk/>
            <pc:sldMk cId="3641826144" sldId="494"/>
            <ac:spMk id="31" creationId="{80426BCD-5193-D5D8-DFB7-15B73DDEC355}"/>
          </ac:spMkLst>
        </pc:spChg>
        <pc:spChg chg="mod">
          <ac:chgData name="Tom Dawes" userId="fe899cd594ff6f3a" providerId="LiveId" clId="{CD118144-8250-41D9-9115-A8EA53491E95}" dt="2022-10-08T19:07:09.069" v="239" actId="1076"/>
          <ac:spMkLst>
            <pc:docMk/>
            <pc:sldMk cId="3641826144" sldId="494"/>
            <ac:spMk id="57" creationId="{419698B7-09C7-7C05-7297-5433E77B8DDD}"/>
          </ac:spMkLst>
        </pc:spChg>
        <pc:picChg chg="add mod">
          <ac:chgData name="Tom Dawes" userId="fe899cd594ff6f3a" providerId="LiveId" clId="{CD118144-8250-41D9-9115-A8EA53491E95}" dt="2022-10-08T18:59:57.369" v="193"/>
          <ac:picMkLst>
            <pc:docMk/>
            <pc:sldMk cId="3641826144" sldId="494"/>
            <ac:picMk id="3" creationId="{9E64CA5F-E10B-E047-F770-B3BAA268163E}"/>
          </ac:picMkLst>
        </pc:picChg>
        <pc:picChg chg="add mod">
          <ac:chgData name="Tom Dawes" userId="fe899cd594ff6f3a" providerId="LiveId" clId="{CD118144-8250-41D9-9115-A8EA53491E95}" dt="2022-10-08T18:59:57.369" v="193"/>
          <ac:picMkLst>
            <pc:docMk/>
            <pc:sldMk cId="3641826144" sldId="494"/>
            <ac:picMk id="4" creationId="{C69033D7-A01A-9741-E610-D73608D9F07C}"/>
          </ac:picMkLst>
        </pc:picChg>
        <pc:picChg chg="del">
          <ac:chgData name="Tom Dawes" userId="fe899cd594ff6f3a" providerId="LiveId" clId="{CD118144-8250-41D9-9115-A8EA53491E95}" dt="2022-10-08T18:59:56.453" v="192" actId="478"/>
          <ac:picMkLst>
            <pc:docMk/>
            <pc:sldMk cId="3641826144" sldId="494"/>
            <ac:picMk id="19" creationId="{22A39720-C79B-B72E-EE7A-623B519F88E5}"/>
          </ac:picMkLst>
        </pc:picChg>
        <pc:picChg chg="del">
          <ac:chgData name="Tom Dawes" userId="fe899cd594ff6f3a" providerId="LiveId" clId="{CD118144-8250-41D9-9115-A8EA53491E95}" dt="2022-10-08T18:59:56.453" v="192" actId="478"/>
          <ac:picMkLst>
            <pc:docMk/>
            <pc:sldMk cId="3641826144" sldId="494"/>
            <ac:picMk id="48" creationId="{0A1F4D50-9C04-4F8C-AB0C-2F20DE8CC77E}"/>
          </ac:picMkLst>
        </pc:picChg>
      </pc:sldChg>
      <pc:sldChg chg="addSp delSp modSp mod modAnim">
        <pc:chgData name="Tom Dawes" userId="fe899cd594ff6f3a" providerId="LiveId" clId="{CD118144-8250-41D9-9115-A8EA53491E95}" dt="2022-10-08T19:12:31.573" v="275"/>
        <pc:sldMkLst>
          <pc:docMk/>
          <pc:sldMk cId="535101963" sldId="504"/>
        </pc:sldMkLst>
        <pc:spChg chg="del mod">
          <ac:chgData name="Tom Dawes" userId="fe899cd594ff6f3a" providerId="LiveId" clId="{CD118144-8250-41D9-9115-A8EA53491E95}" dt="2022-10-08T19:11:41.489" v="271" actId="478"/>
          <ac:spMkLst>
            <pc:docMk/>
            <pc:sldMk cId="535101963" sldId="504"/>
            <ac:spMk id="2" creationId="{D974A6DC-187E-4C4A-92B8-4D8EDD2BB1DF}"/>
          </ac:spMkLst>
        </pc:spChg>
        <pc:spChg chg="del">
          <ac:chgData name="Tom Dawes" userId="fe899cd594ff6f3a" providerId="LiveId" clId="{CD118144-8250-41D9-9115-A8EA53491E95}" dt="2022-10-08T19:11:08.421" v="262" actId="478"/>
          <ac:spMkLst>
            <pc:docMk/>
            <pc:sldMk cId="535101963" sldId="504"/>
            <ac:spMk id="3" creationId="{2F76EEBA-258C-4652-B3DA-29DFA1460059}"/>
          </ac:spMkLst>
        </pc:spChg>
        <pc:spChg chg="add mod">
          <ac:chgData name="Tom Dawes" userId="fe899cd594ff6f3a" providerId="LiveId" clId="{CD118144-8250-41D9-9115-A8EA53491E95}" dt="2022-10-08T19:11:45.586" v="273" actId="1076"/>
          <ac:spMkLst>
            <pc:docMk/>
            <pc:sldMk cId="535101963" sldId="504"/>
            <ac:spMk id="4" creationId="{28CA1AEB-291A-FB8A-C31A-61275D475257}"/>
          </ac:spMkLst>
        </pc:spChg>
        <pc:spChg chg="add del mod">
          <ac:chgData name="Tom Dawes" userId="fe899cd594ff6f3a" providerId="LiveId" clId="{CD118144-8250-41D9-9115-A8EA53491E95}" dt="2022-10-08T19:11:42.492" v="272" actId="478"/>
          <ac:spMkLst>
            <pc:docMk/>
            <pc:sldMk cId="535101963" sldId="504"/>
            <ac:spMk id="6" creationId="{B02CE914-145C-87EA-4377-4BFD1B2840AF}"/>
          </ac:spMkLst>
        </pc:spChg>
      </pc:sldChg>
      <pc:sldChg chg="delSp modSp mod modAnim">
        <pc:chgData name="Tom Dawes" userId="fe899cd594ff6f3a" providerId="LiveId" clId="{CD118144-8250-41D9-9115-A8EA53491E95}" dt="2022-10-08T19:23:52.994" v="304"/>
        <pc:sldMkLst>
          <pc:docMk/>
          <pc:sldMk cId="3083413130" sldId="513"/>
        </pc:sldMkLst>
        <pc:spChg chg="del mod">
          <ac:chgData name="Tom Dawes" userId="fe899cd594ff6f3a" providerId="LiveId" clId="{CD118144-8250-41D9-9115-A8EA53491E95}" dt="2022-10-08T19:16:33.559" v="285" actId="478"/>
          <ac:spMkLst>
            <pc:docMk/>
            <pc:sldMk cId="3083413130" sldId="513"/>
            <ac:spMk id="38" creationId="{54B49EE5-2736-555F-80B7-01B785BD7E47}"/>
          </ac:spMkLst>
        </pc:spChg>
      </pc:sldChg>
      <pc:sldChg chg="modSp mod modNotesTx">
        <pc:chgData name="Tom Dawes" userId="fe899cd594ff6f3a" providerId="LiveId" clId="{CD118144-8250-41D9-9115-A8EA53491E95}" dt="2022-10-08T18:55:28.769" v="178" actId="1076"/>
        <pc:sldMkLst>
          <pc:docMk/>
          <pc:sldMk cId="1210865862" sldId="515"/>
        </pc:sldMkLst>
        <pc:spChg chg="mod">
          <ac:chgData name="Tom Dawes" userId="fe899cd594ff6f3a" providerId="LiveId" clId="{CD118144-8250-41D9-9115-A8EA53491E95}" dt="2022-10-08T18:52:06.271" v="149" actId="20577"/>
          <ac:spMkLst>
            <pc:docMk/>
            <pc:sldMk cId="1210865862" sldId="515"/>
            <ac:spMk id="45" creationId="{18652451-79B9-D792-443B-694263DD58D3}"/>
          </ac:spMkLst>
        </pc:spChg>
        <pc:spChg chg="mod">
          <ac:chgData name="Tom Dawes" userId="fe899cd594ff6f3a" providerId="LiveId" clId="{CD118144-8250-41D9-9115-A8EA53491E95}" dt="2022-10-08T18:55:28.769" v="178" actId="1076"/>
          <ac:spMkLst>
            <pc:docMk/>
            <pc:sldMk cId="1210865862" sldId="515"/>
            <ac:spMk id="73" creationId="{1D296270-67B2-A859-426D-798B3806A260}"/>
          </ac:spMkLst>
        </pc:spChg>
      </pc:sldChg>
      <pc:sldChg chg="addSp delSp modSp mod delAnim modAnim modNotesTx">
        <pc:chgData name="Tom Dawes" userId="fe899cd594ff6f3a" providerId="LiveId" clId="{CD118144-8250-41D9-9115-A8EA53491E95}" dt="2022-10-10T16:05:03.847" v="308" actId="1076"/>
        <pc:sldMkLst>
          <pc:docMk/>
          <pc:sldMk cId="276327885" sldId="516"/>
        </pc:sldMkLst>
        <pc:spChg chg="add del mod">
          <ac:chgData name="Tom Dawes" userId="fe899cd594ff6f3a" providerId="LiveId" clId="{CD118144-8250-41D9-9115-A8EA53491E95}" dt="2022-10-08T18:46:09.975" v="126"/>
          <ac:spMkLst>
            <pc:docMk/>
            <pc:sldMk cId="276327885" sldId="516"/>
            <ac:spMk id="3" creationId="{09A87A14-0859-7E2F-D4A4-BA0EFBDD27D0}"/>
          </ac:spMkLst>
        </pc:spChg>
        <pc:spChg chg="add mod">
          <ac:chgData name="Tom Dawes" userId="fe899cd594ff6f3a" providerId="LiveId" clId="{CD118144-8250-41D9-9115-A8EA53491E95}" dt="2022-10-10T16:04:56.449" v="306"/>
          <ac:spMkLst>
            <pc:docMk/>
            <pc:sldMk cId="276327885" sldId="516"/>
            <ac:spMk id="3" creationId="{643855C2-A233-4C37-1B3E-AFCD3482B2D2}"/>
          </ac:spMkLst>
        </pc:spChg>
        <pc:spChg chg="add del mod ord">
          <ac:chgData name="Tom Dawes" userId="fe899cd594ff6f3a" providerId="LiveId" clId="{CD118144-8250-41D9-9115-A8EA53491E95}" dt="2022-10-08T18:46:58.502" v="129" actId="478"/>
          <ac:spMkLst>
            <pc:docMk/>
            <pc:sldMk cId="276327885" sldId="516"/>
            <ac:spMk id="4" creationId="{329C50DF-8554-04B4-F4AC-1AD7895BD7F3}"/>
          </ac:spMkLst>
        </pc:spChg>
        <pc:spChg chg="add mod">
          <ac:chgData name="Tom Dawes" userId="fe899cd594ff6f3a" providerId="LiveId" clId="{CD118144-8250-41D9-9115-A8EA53491E95}" dt="2022-10-10T16:05:01.700" v="307" actId="1076"/>
          <ac:spMkLst>
            <pc:docMk/>
            <pc:sldMk cId="276327885" sldId="516"/>
            <ac:spMk id="4" creationId="{4D7142C9-8EF4-9AA4-BF9B-9D1CB4BB8041}"/>
          </ac:spMkLst>
        </pc:spChg>
        <pc:spChg chg="del">
          <ac:chgData name="Tom Dawes" userId="fe899cd594ff6f3a" providerId="LiveId" clId="{CD118144-8250-41D9-9115-A8EA53491E95}" dt="2022-10-08T18:46:58.502" v="129" actId="478"/>
          <ac:spMkLst>
            <pc:docMk/>
            <pc:sldMk cId="276327885" sldId="516"/>
            <ac:spMk id="6" creationId="{4BB0B067-B7BD-4302-9C3C-CC5D021C24FC}"/>
          </ac:spMkLst>
        </pc:spChg>
        <pc:spChg chg="add mod">
          <ac:chgData name="Tom Dawes" userId="fe899cd594ff6f3a" providerId="LiveId" clId="{CD118144-8250-41D9-9115-A8EA53491E95}" dt="2022-10-10T16:05:03.847" v="308" actId="1076"/>
          <ac:spMkLst>
            <pc:docMk/>
            <pc:sldMk cId="276327885" sldId="516"/>
            <ac:spMk id="6" creationId="{F874DE4A-3D44-E7E4-60F8-342CA3ADF3CB}"/>
          </ac:spMkLst>
        </pc:spChg>
        <pc:spChg chg="add mod">
          <ac:chgData name="Tom Dawes" userId="fe899cd594ff6f3a" providerId="LiveId" clId="{CD118144-8250-41D9-9115-A8EA53491E95}" dt="2022-10-08T18:46:59.525" v="130"/>
          <ac:spMkLst>
            <pc:docMk/>
            <pc:sldMk cId="276327885" sldId="516"/>
            <ac:spMk id="7" creationId="{C3D39354-7DAF-CD94-EA27-A322520BCE89}"/>
          </ac:spMkLst>
        </pc:spChg>
        <pc:spChg chg="add mod">
          <ac:chgData name="Tom Dawes" userId="fe899cd594ff6f3a" providerId="LiveId" clId="{CD118144-8250-41D9-9115-A8EA53491E95}" dt="2022-10-08T18:46:59.525" v="130"/>
          <ac:spMkLst>
            <pc:docMk/>
            <pc:sldMk cId="276327885" sldId="516"/>
            <ac:spMk id="8" creationId="{82AA7392-6815-0700-323C-86F3F7AB29A7}"/>
          </ac:spMkLst>
        </pc:spChg>
        <pc:spChg chg="add mod">
          <ac:chgData name="Tom Dawes" userId="fe899cd594ff6f3a" providerId="LiveId" clId="{CD118144-8250-41D9-9115-A8EA53491E95}" dt="2022-10-08T18:47:01.894" v="132" actId="20577"/>
          <ac:spMkLst>
            <pc:docMk/>
            <pc:sldMk cId="276327885" sldId="516"/>
            <ac:spMk id="9" creationId="{72A02CA1-9DB5-6C86-B6EA-52A88CFE514E}"/>
          </ac:spMkLst>
        </pc:spChg>
        <pc:spChg chg="del">
          <ac:chgData name="Tom Dawes" userId="fe899cd594ff6f3a" providerId="LiveId" clId="{CD118144-8250-41D9-9115-A8EA53491E95}" dt="2022-10-08T18:46:04.775" v="124" actId="478"/>
          <ac:spMkLst>
            <pc:docMk/>
            <pc:sldMk cId="276327885" sldId="516"/>
            <ac:spMk id="31" creationId="{21AF3E20-FFD7-ABD8-366D-30CBF4349A62}"/>
          </ac:spMkLst>
        </pc:spChg>
        <pc:spChg chg="del">
          <ac:chgData name="Tom Dawes" userId="fe899cd594ff6f3a" providerId="LiveId" clId="{CD118144-8250-41D9-9115-A8EA53491E95}" dt="2022-10-08T18:46:58.502" v="129" actId="478"/>
          <ac:spMkLst>
            <pc:docMk/>
            <pc:sldMk cId="276327885" sldId="516"/>
            <ac:spMk id="32" creationId="{7CF68559-583D-2C22-5053-5D26A98AC1F2}"/>
          </ac:spMkLst>
        </pc:spChg>
        <pc:spChg chg="del">
          <ac:chgData name="Tom Dawes" userId="fe899cd594ff6f3a" providerId="LiveId" clId="{CD118144-8250-41D9-9115-A8EA53491E95}" dt="2022-10-08T18:46:58.502" v="129" actId="478"/>
          <ac:spMkLst>
            <pc:docMk/>
            <pc:sldMk cId="276327885" sldId="516"/>
            <ac:spMk id="33" creationId="{49ABAB32-9902-FC2C-B67E-690ED2ED86F8}"/>
          </ac:spMkLst>
        </pc:spChg>
        <pc:spChg chg="del">
          <ac:chgData name="Tom Dawes" userId="fe899cd594ff6f3a" providerId="LiveId" clId="{CD118144-8250-41D9-9115-A8EA53491E95}" dt="2022-10-10T16:04:55.843" v="305" actId="478"/>
          <ac:spMkLst>
            <pc:docMk/>
            <pc:sldMk cId="276327885" sldId="516"/>
            <ac:spMk id="60" creationId="{94E2DA35-D3C5-904D-9B33-BD83950FFE3C}"/>
          </ac:spMkLst>
        </pc:spChg>
        <pc:spChg chg="del">
          <ac:chgData name="Tom Dawes" userId="fe899cd594ff6f3a" providerId="LiveId" clId="{CD118144-8250-41D9-9115-A8EA53491E95}" dt="2022-10-10T16:04:55.843" v="305" actId="478"/>
          <ac:spMkLst>
            <pc:docMk/>
            <pc:sldMk cId="276327885" sldId="516"/>
            <ac:spMk id="61" creationId="{19FE1795-CAD9-4C5A-3199-9A1EC74BE17B}"/>
          </ac:spMkLst>
        </pc:spChg>
        <pc:spChg chg="del">
          <ac:chgData name="Tom Dawes" userId="fe899cd594ff6f3a" providerId="LiveId" clId="{CD118144-8250-41D9-9115-A8EA53491E95}" dt="2022-10-10T16:04:55.843" v="305" actId="478"/>
          <ac:spMkLst>
            <pc:docMk/>
            <pc:sldMk cId="276327885" sldId="516"/>
            <ac:spMk id="74" creationId="{D12971D7-AA99-50DF-744B-0B06C7FC2D00}"/>
          </ac:spMkLst>
        </pc:spChg>
        <pc:picChg chg="add mod">
          <ac:chgData name="Tom Dawes" userId="fe899cd594ff6f3a" providerId="LiveId" clId="{CD118144-8250-41D9-9115-A8EA53491E95}" dt="2022-10-08T18:46:59.525" v="130"/>
          <ac:picMkLst>
            <pc:docMk/>
            <pc:sldMk cId="276327885" sldId="516"/>
            <ac:picMk id="5" creationId="{9EAAAD50-D316-0B7A-FCFD-F21E8AB8316B}"/>
          </ac:picMkLst>
        </pc:picChg>
        <pc:picChg chg="del">
          <ac:chgData name="Tom Dawes" userId="fe899cd594ff6f3a" providerId="LiveId" clId="{CD118144-8250-41D9-9115-A8EA53491E95}" dt="2022-10-08T18:46:58.502" v="129" actId="478"/>
          <ac:picMkLst>
            <pc:docMk/>
            <pc:sldMk cId="276327885" sldId="516"/>
            <ac:picMk id="30" creationId="{5901B665-DF6C-1DB8-88A2-5387D166934B}"/>
          </ac:picMkLst>
        </pc:picChg>
      </pc:sldChg>
      <pc:sldChg chg="addSp delSp modSp mod delAnim modAnim modNotesTx">
        <pc:chgData name="Tom Dawes" userId="fe899cd594ff6f3a" providerId="LiveId" clId="{CD118144-8250-41D9-9115-A8EA53491E95}" dt="2022-10-10T16:05:14.728" v="311" actId="1076"/>
        <pc:sldMkLst>
          <pc:docMk/>
          <pc:sldMk cId="2032162104" sldId="517"/>
        </pc:sldMkLst>
        <pc:spChg chg="add mod">
          <ac:chgData name="Tom Dawes" userId="fe899cd594ff6f3a" providerId="LiveId" clId="{CD118144-8250-41D9-9115-A8EA53491E95}" dt="2022-10-08T18:47:08.220" v="134"/>
          <ac:spMkLst>
            <pc:docMk/>
            <pc:sldMk cId="2032162104" sldId="517"/>
            <ac:spMk id="4" creationId="{9510416D-B4B3-0F95-31D7-266D4C0A7509}"/>
          </ac:spMkLst>
        </pc:spChg>
        <pc:spChg chg="add mod">
          <ac:chgData name="Tom Dawes" userId="fe899cd594ff6f3a" providerId="LiveId" clId="{CD118144-8250-41D9-9115-A8EA53491E95}" dt="2022-10-10T16:05:09.146" v="310"/>
          <ac:spMkLst>
            <pc:docMk/>
            <pc:sldMk cId="2032162104" sldId="517"/>
            <ac:spMk id="5" creationId="{050CE77B-8863-886F-71E4-BE63555604B9}"/>
          </ac:spMkLst>
        </pc:spChg>
        <pc:spChg chg="del">
          <ac:chgData name="Tom Dawes" userId="fe899cd594ff6f3a" providerId="LiveId" clId="{CD118144-8250-41D9-9115-A8EA53491E95}" dt="2022-10-08T18:47:07.087" v="133" actId="478"/>
          <ac:spMkLst>
            <pc:docMk/>
            <pc:sldMk cId="2032162104" sldId="517"/>
            <ac:spMk id="6" creationId="{4BB0B067-B7BD-4302-9C3C-CC5D021C24FC}"/>
          </ac:spMkLst>
        </pc:spChg>
        <pc:spChg chg="add mod">
          <ac:chgData name="Tom Dawes" userId="fe899cd594ff6f3a" providerId="LiveId" clId="{CD118144-8250-41D9-9115-A8EA53491E95}" dt="2022-10-10T16:05:14.728" v="311" actId="1076"/>
          <ac:spMkLst>
            <pc:docMk/>
            <pc:sldMk cId="2032162104" sldId="517"/>
            <ac:spMk id="6" creationId="{C549F7A5-567C-B3D8-1090-EAE529273BE4}"/>
          </ac:spMkLst>
        </pc:spChg>
        <pc:spChg chg="del">
          <ac:chgData name="Tom Dawes" userId="fe899cd594ff6f3a" providerId="LiveId" clId="{CD118144-8250-41D9-9115-A8EA53491E95}" dt="2022-10-08T18:47:07.087" v="133" actId="478"/>
          <ac:spMkLst>
            <pc:docMk/>
            <pc:sldMk cId="2032162104" sldId="517"/>
            <ac:spMk id="7" creationId="{6B32281C-932A-D158-EA69-4780A3EF55E0}"/>
          </ac:spMkLst>
        </pc:spChg>
        <pc:spChg chg="add mod">
          <ac:chgData name="Tom Dawes" userId="fe899cd594ff6f3a" providerId="LiveId" clId="{CD118144-8250-41D9-9115-A8EA53491E95}" dt="2022-10-10T16:05:09.146" v="310"/>
          <ac:spMkLst>
            <pc:docMk/>
            <pc:sldMk cId="2032162104" sldId="517"/>
            <ac:spMk id="7" creationId="{CE9CAD1E-40BA-CDA3-5FCC-BC3A05CD6CE8}"/>
          </ac:spMkLst>
        </pc:spChg>
        <pc:spChg chg="del">
          <ac:chgData name="Tom Dawes" userId="fe899cd594ff6f3a" providerId="LiveId" clId="{CD118144-8250-41D9-9115-A8EA53491E95}" dt="2022-10-08T18:47:07.087" v="133" actId="478"/>
          <ac:spMkLst>
            <pc:docMk/>
            <pc:sldMk cId="2032162104" sldId="517"/>
            <ac:spMk id="8" creationId="{08415577-FF14-DADF-0EBC-0876121773F1}"/>
          </ac:spMkLst>
        </pc:spChg>
        <pc:spChg chg="del">
          <ac:chgData name="Tom Dawes" userId="fe899cd594ff6f3a" providerId="LiveId" clId="{CD118144-8250-41D9-9115-A8EA53491E95}" dt="2022-10-08T18:47:07.087" v="133" actId="478"/>
          <ac:spMkLst>
            <pc:docMk/>
            <pc:sldMk cId="2032162104" sldId="517"/>
            <ac:spMk id="9" creationId="{5DE87E73-BF06-5B12-EAE1-11184A458F4B}"/>
          </ac:spMkLst>
        </pc:spChg>
        <pc:spChg chg="add mod">
          <ac:chgData name="Tom Dawes" userId="fe899cd594ff6f3a" providerId="LiveId" clId="{CD118144-8250-41D9-9115-A8EA53491E95}" dt="2022-10-08T18:47:08.220" v="134"/>
          <ac:spMkLst>
            <pc:docMk/>
            <pc:sldMk cId="2032162104" sldId="517"/>
            <ac:spMk id="11" creationId="{3012413F-FE47-2D16-3959-14B5FF0E128D}"/>
          </ac:spMkLst>
        </pc:spChg>
        <pc:spChg chg="mod">
          <ac:chgData name="Tom Dawes" userId="fe899cd594ff6f3a" providerId="LiveId" clId="{CD118144-8250-41D9-9115-A8EA53491E95}" dt="2022-10-08T18:55:44.189" v="188" actId="20577"/>
          <ac:spMkLst>
            <pc:docMk/>
            <pc:sldMk cId="2032162104" sldId="517"/>
            <ac:spMk id="13" creationId="{F5156AB2-4469-2B70-A786-5527CD78E930}"/>
          </ac:spMkLst>
        </pc:spChg>
        <pc:spChg chg="del">
          <ac:chgData name="Tom Dawes" userId="fe899cd594ff6f3a" providerId="LiveId" clId="{CD118144-8250-41D9-9115-A8EA53491E95}" dt="2022-10-10T16:05:08.529" v="309" actId="478"/>
          <ac:spMkLst>
            <pc:docMk/>
            <pc:sldMk cId="2032162104" sldId="517"/>
            <ac:spMk id="26" creationId="{AE74A1E5-A852-5D1F-F9E7-5DBFC3879B4C}"/>
          </ac:spMkLst>
        </pc:spChg>
        <pc:spChg chg="del">
          <ac:chgData name="Tom Dawes" userId="fe899cd594ff6f3a" providerId="LiveId" clId="{CD118144-8250-41D9-9115-A8EA53491E95}" dt="2022-10-10T16:05:08.529" v="309" actId="478"/>
          <ac:spMkLst>
            <pc:docMk/>
            <pc:sldMk cId="2032162104" sldId="517"/>
            <ac:spMk id="27" creationId="{A43B400D-2BF1-24FB-6F6E-17C0DBC4F49E}"/>
          </ac:spMkLst>
        </pc:spChg>
        <pc:spChg chg="del">
          <ac:chgData name="Tom Dawes" userId="fe899cd594ff6f3a" providerId="LiveId" clId="{CD118144-8250-41D9-9115-A8EA53491E95}" dt="2022-10-10T16:05:08.529" v="309" actId="478"/>
          <ac:spMkLst>
            <pc:docMk/>
            <pc:sldMk cId="2032162104" sldId="517"/>
            <ac:spMk id="28" creationId="{8E1FE9AD-8B0A-37D2-E825-395B6DB06524}"/>
          </ac:spMkLst>
        </pc:spChg>
        <pc:spChg chg="add mod">
          <ac:chgData name="Tom Dawes" userId="fe899cd594ff6f3a" providerId="LiveId" clId="{CD118144-8250-41D9-9115-A8EA53491E95}" dt="2022-10-08T18:47:10.810" v="136" actId="20577"/>
          <ac:spMkLst>
            <pc:docMk/>
            <pc:sldMk cId="2032162104" sldId="517"/>
            <ac:spMk id="31" creationId="{18E48562-2996-856C-D4D0-C8A3C5FFBEA3}"/>
          </ac:spMkLst>
        </pc:spChg>
        <pc:picChg chg="add mod">
          <ac:chgData name="Tom Dawes" userId="fe899cd594ff6f3a" providerId="LiveId" clId="{CD118144-8250-41D9-9115-A8EA53491E95}" dt="2022-10-08T18:47:08.220" v="134"/>
          <ac:picMkLst>
            <pc:docMk/>
            <pc:sldMk cId="2032162104" sldId="517"/>
            <ac:picMk id="3" creationId="{CCD93486-85C1-F8D9-88F0-5C148A335F6A}"/>
          </ac:picMkLst>
        </pc:picChg>
        <pc:picChg chg="del">
          <ac:chgData name="Tom Dawes" userId="fe899cd594ff6f3a" providerId="LiveId" clId="{CD118144-8250-41D9-9115-A8EA53491E95}" dt="2022-10-08T18:47:07.087" v="133" actId="478"/>
          <ac:picMkLst>
            <pc:docMk/>
            <pc:sldMk cId="2032162104" sldId="517"/>
            <ac:picMk id="5" creationId="{EF4BA196-F805-5C2A-1F11-08C19C9A12EF}"/>
          </ac:picMkLst>
        </pc:picChg>
        <pc:picChg chg="del">
          <ac:chgData name="Tom Dawes" userId="fe899cd594ff6f3a" providerId="LiveId" clId="{CD118144-8250-41D9-9115-A8EA53491E95}" dt="2022-10-08T18:55:54.925" v="189" actId="478"/>
          <ac:picMkLst>
            <pc:docMk/>
            <pc:sldMk cId="2032162104" sldId="517"/>
            <ac:picMk id="32" creationId="{DB462E73-2F5C-0FB8-2483-80C817ADB4DE}"/>
          </ac:picMkLst>
        </pc:picChg>
        <pc:picChg chg="add mod">
          <ac:chgData name="Tom Dawes" userId="fe899cd594ff6f3a" providerId="LiveId" clId="{CD118144-8250-41D9-9115-A8EA53491E95}" dt="2022-10-08T18:55:56.087" v="190"/>
          <ac:picMkLst>
            <pc:docMk/>
            <pc:sldMk cId="2032162104" sldId="517"/>
            <ac:picMk id="34" creationId="{E9FBDF56-BB08-F398-93DD-0CEA3D446F38}"/>
          </ac:picMkLst>
        </pc:picChg>
      </pc:sldChg>
      <pc:sldChg chg="addSp delSp modSp mod delAnim modAnim modNotesTx">
        <pc:chgData name="Tom Dawes" userId="fe899cd594ff6f3a" providerId="LiveId" clId="{CD118144-8250-41D9-9115-A8EA53491E95}" dt="2022-10-10T16:05:20.352" v="313"/>
        <pc:sldMkLst>
          <pc:docMk/>
          <pc:sldMk cId="226261886" sldId="518"/>
        </pc:sldMkLst>
        <pc:spChg chg="add mod">
          <ac:chgData name="Tom Dawes" userId="fe899cd594ff6f3a" providerId="LiveId" clId="{CD118144-8250-41D9-9115-A8EA53491E95}" dt="2022-10-08T18:47:17.557" v="138"/>
          <ac:spMkLst>
            <pc:docMk/>
            <pc:sldMk cId="226261886" sldId="518"/>
            <ac:spMk id="4" creationId="{B5B8BD33-CDC4-E1A8-7C9C-20A109CE2AE6}"/>
          </ac:spMkLst>
        </pc:spChg>
        <pc:spChg chg="add mod">
          <ac:chgData name="Tom Dawes" userId="fe899cd594ff6f3a" providerId="LiveId" clId="{CD118144-8250-41D9-9115-A8EA53491E95}" dt="2022-10-10T16:05:20.352" v="313"/>
          <ac:spMkLst>
            <pc:docMk/>
            <pc:sldMk cId="226261886" sldId="518"/>
            <ac:spMk id="5" creationId="{105AFB37-52F9-F516-0F95-4ACE53856FA2}"/>
          </ac:spMkLst>
        </pc:spChg>
        <pc:spChg chg="del">
          <ac:chgData name="Tom Dawes" userId="fe899cd594ff6f3a" providerId="LiveId" clId="{CD118144-8250-41D9-9115-A8EA53491E95}" dt="2022-10-08T18:47:16.493" v="137" actId="478"/>
          <ac:spMkLst>
            <pc:docMk/>
            <pc:sldMk cId="226261886" sldId="518"/>
            <ac:spMk id="6" creationId="{4BB0B067-B7BD-4302-9C3C-CC5D021C24FC}"/>
          </ac:spMkLst>
        </pc:spChg>
        <pc:spChg chg="add mod">
          <ac:chgData name="Tom Dawes" userId="fe899cd594ff6f3a" providerId="LiveId" clId="{CD118144-8250-41D9-9115-A8EA53491E95}" dt="2022-10-10T16:05:20.352" v="313"/>
          <ac:spMkLst>
            <pc:docMk/>
            <pc:sldMk cId="226261886" sldId="518"/>
            <ac:spMk id="6" creationId="{72D5C9DC-BBFC-323E-87C0-BD7A543E8F80}"/>
          </ac:spMkLst>
        </pc:spChg>
        <pc:spChg chg="add mod">
          <ac:chgData name="Tom Dawes" userId="fe899cd594ff6f3a" providerId="LiveId" clId="{CD118144-8250-41D9-9115-A8EA53491E95}" dt="2022-10-10T16:05:20.352" v="313"/>
          <ac:spMkLst>
            <pc:docMk/>
            <pc:sldMk cId="226261886" sldId="518"/>
            <ac:spMk id="7" creationId="{1E88AA93-1D3E-FB70-59C6-BEADD8E2702F}"/>
          </ac:spMkLst>
        </pc:spChg>
        <pc:spChg chg="del">
          <ac:chgData name="Tom Dawes" userId="fe899cd594ff6f3a" providerId="LiveId" clId="{CD118144-8250-41D9-9115-A8EA53491E95}" dt="2022-10-08T18:47:16.493" v="137" actId="478"/>
          <ac:spMkLst>
            <pc:docMk/>
            <pc:sldMk cId="226261886" sldId="518"/>
            <ac:spMk id="7" creationId="{29FF9052-9215-F401-E766-EEE8F10B0C61}"/>
          </ac:spMkLst>
        </pc:spChg>
        <pc:spChg chg="del">
          <ac:chgData name="Tom Dawes" userId="fe899cd594ff6f3a" providerId="LiveId" clId="{CD118144-8250-41D9-9115-A8EA53491E95}" dt="2022-10-08T18:47:16.493" v="137" actId="478"/>
          <ac:spMkLst>
            <pc:docMk/>
            <pc:sldMk cId="226261886" sldId="518"/>
            <ac:spMk id="8" creationId="{429FBEBF-720E-951D-D617-FCFA67E066A9}"/>
          </ac:spMkLst>
        </pc:spChg>
        <pc:spChg chg="del">
          <ac:chgData name="Tom Dawes" userId="fe899cd594ff6f3a" providerId="LiveId" clId="{CD118144-8250-41D9-9115-A8EA53491E95}" dt="2022-10-08T18:47:16.493" v="137" actId="478"/>
          <ac:spMkLst>
            <pc:docMk/>
            <pc:sldMk cId="226261886" sldId="518"/>
            <ac:spMk id="9" creationId="{24A8C045-A1CE-FF70-0BD8-86C80353B681}"/>
          </ac:spMkLst>
        </pc:spChg>
        <pc:spChg chg="add mod">
          <ac:chgData name="Tom Dawes" userId="fe899cd594ff6f3a" providerId="LiveId" clId="{CD118144-8250-41D9-9115-A8EA53491E95}" dt="2022-10-08T18:47:17.557" v="138"/>
          <ac:spMkLst>
            <pc:docMk/>
            <pc:sldMk cId="226261886" sldId="518"/>
            <ac:spMk id="10" creationId="{C11FE73A-2EAB-20FB-D52D-5EB3B6480359}"/>
          </ac:spMkLst>
        </pc:spChg>
        <pc:spChg chg="add mod">
          <ac:chgData name="Tom Dawes" userId="fe899cd594ff6f3a" providerId="LiveId" clId="{CD118144-8250-41D9-9115-A8EA53491E95}" dt="2022-10-08T18:47:20.203" v="140" actId="20577"/>
          <ac:spMkLst>
            <pc:docMk/>
            <pc:sldMk cId="226261886" sldId="518"/>
            <ac:spMk id="11" creationId="{3B46E6C9-13C8-447A-C240-56594B20B2EE}"/>
          </ac:spMkLst>
        </pc:spChg>
        <pc:spChg chg="del">
          <ac:chgData name="Tom Dawes" userId="fe899cd594ff6f3a" providerId="LiveId" clId="{CD118144-8250-41D9-9115-A8EA53491E95}" dt="2022-10-10T16:05:19.728" v="312" actId="478"/>
          <ac:spMkLst>
            <pc:docMk/>
            <pc:sldMk cId="226261886" sldId="518"/>
            <ac:spMk id="28" creationId="{26108DED-F837-6CDB-39E5-9A298FF90125}"/>
          </ac:spMkLst>
        </pc:spChg>
        <pc:spChg chg="del">
          <ac:chgData name="Tom Dawes" userId="fe899cd594ff6f3a" providerId="LiveId" clId="{CD118144-8250-41D9-9115-A8EA53491E95}" dt="2022-10-10T16:05:19.728" v="312" actId="478"/>
          <ac:spMkLst>
            <pc:docMk/>
            <pc:sldMk cId="226261886" sldId="518"/>
            <ac:spMk id="29" creationId="{38183D58-229A-30FD-6D83-2C9E71CFAE60}"/>
          </ac:spMkLst>
        </pc:spChg>
        <pc:spChg chg="del">
          <ac:chgData name="Tom Dawes" userId="fe899cd594ff6f3a" providerId="LiveId" clId="{CD118144-8250-41D9-9115-A8EA53491E95}" dt="2022-10-10T16:05:19.728" v="312" actId="478"/>
          <ac:spMkLst>
            <pc:docMk/>
            <pc:sldMk cId="226261886" sldId="518"/>
            <ac:spMk id="30" creationId="{D749AA33-EA91-7C46-FAE2-BAF1E9C266B3}"/>
          </ac:spMkLst>
        </pc:spChg>
        <pc:picChg chg="add mod">
          <ac:chgData name="Tom Dawes" userId="fe899cd594ff6f3a" providerId="LiveId" clId="{CD118144-8250-41D9-9115-A8EA53491E95}" dt="2022-10-08T18:47:17.557" v="138"/>
          <ac:picMkLst>
            <pc:docMk/>
            <pc:sldMk cId="226261886" sldId="518"/>
            <ac:picMk id="3" creationId="{67343540-3D20-CAE8-5B5E-5AEE5544FB2F}"/>
          </ac:picMkLst>
        </pc:picChg>
        <pc:picChg chg="del">
          <ac:chgData name="Tom Dawes" userId="fe899cd594ff6f3a" providerId="LiveId" clId="{CD118144-8250-41D9-9115-A8EA53491E95}" dt="2022-10-08T18:47:16.493" v="137" actId="478"/>
          <ac:picMkLst>
            <pc:docMk/>
            <pc:sldMk cId="226261886" sldId="518"/>
            <ac:picMk id="5" creationId="{D7381B18-5346-EF4E-D0DE-F548A700CEFC}"/>
          </ac:picMkLst>
        </pc:picChg>
      </pc:sldChg>
      <pc:sldChg chg="addSp delSp modSp mod delAnim modAnim modNotesTx">
        <pc:chgData name="Tom Dawes" userId="fe899cd594ff6f3a" providerId="LiveId" clId="{CD118144-8250-41D9-9115-A8EA53491E95}" dt="2022-10-10T16:05:34.703" v="321" actId="1076"/>
        <pc:sldMkLst>
          <pc:docMk/>
          <pc:sldMk cId="4187452689" sldId="519"/>
        </pc:sldMkLst>
        <pc:spChg chg="add mod">
          <ac:chgData name="Tom Dawes" userId="fe899cd594ff6f3a" providerId="LiveId" clId="{CD118144-8250-41D9-9115-A8EA53491E95}" dt="2022-10-08T18:47:26.758" v="142"/>
          <ac:spMkLst>
            <pc:docMk/>
            <pc:sldMk cId="4187452689" sldId="519"/>
            <ac:spMk id="4" creationId="{1F8F2628-C5CF-2C4C-75FC-375791D05BA5}"/>
          </ac:spMkLst>
        </pc:spChg>
        <pc:spChg chg="add mod">
          <ac:chgData name="Tom Dawes" userId="fe899cd594ff6f3a" providerId="LiveId" clId="{CD118144-8250-41D9-9115-A8EA53491E95}" dt="2022-10-10T16:05:31.258" v="320" actId="1037"/>
          <ac:spMkLst>
            <pc:docMk/>
            <pc:sldMk cId="4187452689" sldId="519"/>
            <ac:spMk id="5" creationId="{4A1EC319-CFDC-E97E-CA07-1DA42C597718}"/>
          </ac:spMkLst>
        </pc:spChg>
        <pc:spChg chg="add mod">
          <ac:chgData name="Tom Dawes" userId="fe899cd594ff6f3a" providerId="LiveId" clId="{CD118144-8250-41D9-9115-A8EA53491E95}" dt="2022-10-10T16:05:34.703" v="321" actId="1076"/>
          <ac:spMkLst>
            <pc:docMk/>
            <pc:sldMk cId="4187452689" sldId="519"/>
            <ac:spMk id="6" creationId="{0762C65D-23FD-C28E-C99B-CB9D11FC73DE}"/>
          </ac:spMkLst>
        </pc:spChg>
        <pc:spChg chg="del">
          <ac:chgData name="Tom Dawes" userId="fe899cd594ff6f3a" providerId="LiveId" clId="{CD118144-8250-41D9-9115-A8EA53491E95}" dt="2022-10-08T18:47:25.528" v="141" actId="478"/>
          <ac:spMkLst>
            <pc:docMk/>
            <pc:sldMk cId="4187452689" sldId="519"/>
            <ac:spMk id="6" creationId="{4BB0B067-B7BD-4302-9C3C-CC5D021C24FC}"/>
          </ac:spMkLst>
        </pc:spChg>
        <pc:spChg chg="del">
          <ac:chgData name="Tom Dawes" userId="fe899cd594ff6f3a" providerId="LiveId" clId="{CD118144-8250-41D9-9115-A8EA53491E95}" dt="2022-10-08T18:47:25.528" v="141" actId="478"/>
          <ac:spMkLst>
            <pc:docMk/>
            <pc:sldMk cId="4187452689" sldId="519"/>
            <ac:spMk id="7" creationId="{0DF168BB-0162-9C4B-4DA9-8C2E816C9A5B}"/>
          </ac:spMkLst>
        </pc:spChg>
        <pc:spChg chg="add mod">
          <ac:chgData name="Tom Dawes" userId="fe899cd594ff6f3a" providerId="LiveId" clId="{CD118144-8250-41D9-9115-A8EA53491E95}" dt="2022-10-10T16:05:31.258" v="320" actId="1037"/>
          <ac:spMkLst>
            <pc:docMk/>
            <pc:sldMk cId="4187452689" sldId="519"/>
            <ac:spMk id="7" creationId="{D90B4081-6AAA-49C2-36D3-1764D3EF7F3C}"/>
          </ac:spMkLst>
        </pc:spChg>
        <pc:spChg chg="del">
          <ac:chgData name="Tom Dawes" userId="fe899cd594ff6f3a" providerId="LiveId" clId="{CD118144-8250-41D9-9115-A8EA53491E95}" dt="2022-10-08T18:47:25.528" v="141" actId="478"/>
          <ac:spMkLst>
            <pc:docMk/>
            <pc:sldMk cId="4187452689" sldId="519"/>
            <ac:spMk id="8" creationId="{54F237E3-E77D-A24E-B252-B2DDB4ADD653}"/>
          </ac:spMkLst>
        </pc:spChg>
        <pc:spChg chg="del">
          <ac:chgData name="Tom Dawes" userId="fe899cd594ff6f3a" providerId="LiveId" clId="{CD118144-8250-41D9-9115-A8EA53491E95}" dt="2022-10-08T18:47:25.528" v="141" actId="478"/>
          <ac:spMkLst>
            <pc:docMk/>
            <pc:sldMk cId="4187452689" sldId="519"/>
            <ac:spMk id="9" creationId="{31A8A8B3-D9BA-D550-F12F-78A9103E2D79}"/>
          </ac:spMkLst>
        </pc:spChg>
        <pc:spChg chg="del">
          <ac:chgData name="Tom Dawes" userId="fe899cd594ff6f3a" providerId="LiveId" clId="{CD118144-8250-41D9-9115-A8EA53491E95}" dt="2022-10-10T16:05:27.611" v="314" actId="478"/>
          <ac:spMkLst>
            <pc:docMk/>
            <pc:sldMk cId="4187452689" sldId="519"/>
            <ac:spMk id="25" creationId="{70B5B075-7E6A-57CD-46F8-BB75AE10D46A}"/>
          </ac:spMkLst>
        </pc:spChg>
        <pc:spChg chg="del">
          <ac:chgData name="Tom Dawes" userId="fe899cd594ff6f3a" providerId="LiveId" clId="{CD118144-8250-41D9-9115-A8EA53491E95}" dt="2022-10-10T16:05:27.611" v="314" actId="478"/>
          <ac:spMkLst>
            <pc:docMk/>
            <pc:sldMk cId="4187452689" sldId="519"/>
            <ac:spMk id="26" creationId="{6BA3FFC0-9BED-B967-D509-36B79C2F6A58}"/>
          </ac:spMkLst>
        </pc:spChg>
        <pc:spChg chg="del">
          <ac:chgData name="Tom Dawes" userId="fe899cd594ff6f3a" providerId="LiveId" clId="{CD118144-8250-41D9-9115-A8EA53491E95}" dt="2022-10-10T16:05:27.611" v="314" actId="478"/>
          <ac:spMkLst>
            <pc:docMk/>
            <pc:sldMk cId="4187452689" sldId="519"/>
            <ac:spMk id="27" creationId="{6B1838B5-3658-A537-E5B5-176CC514328D}"/>
          </ac:spMkLst>
        </pc:spChg>
        <pc:spChg chg="add mod">
          <ac:chgData name="Tom Dawes" userId="fe899cd594ff6f3a" providerId="LiveId" clId="{CD118144-8250-41D9-9115-A8EA53491E95}" dt="2022-10-08T18:47:26.758" v="142"/>
          <ac:spMkLst>
            <pc:docMk/>
            <pc:sldMk cId="4187452689" sldId="519"/>
            <ac:spMk id="31" creationId="{2277A34D-6136-BE4A-162E-34C26DB4E2B2}"/>
          </ac:spMkLst>
        </pc:spChg>
        <pc:spChg chg="add mod">
          <ac:chgData name="Tom Dawes" userId="fe899cd594ff6f3a" providerId="LiveId" clId="{CD118144-8250-41D9-9115-A8EA53491E95}" dt="2022-10-08T18:47:28.896" v="144" actId="20577"/>
          <ac:spMkLst>
            <pc:docMk/>
            <pc:sldMk cId="4187452689" sldId="519"/>
            <ac:spMk id="33" creationId="{B11BD6EA-E268-9FD9-E3A7-AA09F2C0FC86}"/>
          </ac:spMkLst>
        </pc:spChg>
        <pc:picChg chg="add mod">
          <ac:chgData name="Tom Dawes" userId="fe899cd594ff6f3a" providerId="LiveId" clId="{CD118144-8250-41D9-9115-A8EA53491E95}" dt="2022-10-08T18:47:26.758" v="142"/>
          <ac:picMkLst>
            <pc:docMk/>
            <pc:sldMk cId="4187452689" sldId="519"/>
            <ac:picMk id="3" creationId="{0C5E4BA2-F2DF-B0BC-8FEA-6F8EF3960DFB}"/>
          </ac:picMkLst>
        </pc:picChg>
        <pc:picChg chg="del">
          <ac:chgData name="Tom Dawes" userId="fe899cd594ff6f3a" providerId="LiveId" clId="{CD118144-8250-41D9-9115-A8EA53491E95}" dt="2022-10-08T18:47:25.528" v="141" actId="478"/>
          <ac:picMkLst>
            <pc:docMk/>
            <pc:sldMk cId="4187452689" sldId="519"/>
            <ac:picMk id="5" creationId="{BCA0DFEC-060F-A9C2-D84F-81EB6941F6AE}"/>
          </ac:picMkLst>
        </pc:picChg>
      </pc:sldChg>
      <pc:sldChg chg="addSp delSp modSp mod modAnim">
        <pc:chgData name="Tom Dawes" userId="fe899cd594ff6f3a" providerId="LiveId" clId="{CD118144-8250-41D9-9115-A8EA53491E95}" dt="2022-10-08T19:07:14.258" v="240" actId="1076"/>
        <pc:sldMkLst>
          <pc:docMk/>
          <pc:sldMk cId="3725655755" sldId="520"/>
        </pc:sldMkLst>
        <pc:spChg chg="add mod">
          <ac:chgData name="Tom Dawes" userId="fe899cd594ff6f3a" providerId="LiveId" clId="{CD118144-8250-41D9-9115-A8EA53491E95}" dt="2022-10-08T19:00:08.040" v="197"/>
          <ac:spMkLst>
            <pc:docMk/>
            <pc:sldMk cId="3725655755" sldId="520"/>
            <ac:spMk id="5" creationId="{B727AA33-35D2-756E-984A-885DE4A4272C}"/>
          </ac:spMkLst>
        </pc:spChg>
        <pc:spChg chg="add mod">
          <ac:chgData name="Tom Dawes" userId="fe899cd594ff6f3a" providerId="LiveId" clId="{CD118144-8250-41D9-9115-A8EA53491E95}" dt="2022-10-08T19:00:08.040" v="197"/>
          <ac:spMkLst>
            <pc:docMk/>
            <pc:sldMk cId="3725655755" sldId="520"/>
            <ac:spMk id="6" creationId="{EDA47D47-B2EA-E4F1-1D8F-6A3F067B12EE}"/>
          </ac:spMkLst>
        </pc:spChg>
        <pc:spChg chg="add mod">
          <ac:chgData name="Tom Dawes" userId="fe899cd594ff6f3a" providerId="LiveId" clId="{CD118144-8250-41D9-9115-A8EA53491E95}" dt="2022-10-08T19:00:12.023" v="199" actId="20577"/>
          <ac:spMkLst>
            <pc:docMk/>
            <pc:sldMk cId="3725655755" sldId="520"/>
            <ac:spMk id="7" creationId="{F1265137-9B3C-6C1F-8C4F-32A85B7D2101}"/>
          </ac:spMkLst>
        </pc:spChg>
        <pc:spChg chg="del">
          <ac:chgData name="Tom Dawes" userId="fe899cd594ff6f3a" providerId="LiveId" clId="{CD118144-8250-41D9-9115-A8EA53491E95}" dt="2022-10-08T19:00:07.156" v="196" actId="478"/>
          <ac:spMkLst>
            <pc:docMk/>
            <pc:sldMk cId="3725655755" sldId="520"/>
            <ac:spMk id="20" creationId="{0EF9D24A-E688-EC5C-6E72-C8B49AAF9CEE}"/>
          </ac:spMkLst>
        </pc:spChg>
        <pc:spChg chg="del">
          <ac:chgData name="Tom Dawes" userId="fe899cd594ff6f3a" providerId="LiveId" clId="{CD118144-8250-41D9-9115-A8EA53491E95}" dt="2022-10-08T19:00:07.156" v="196" actId="478"/>
          <ac:spMkLst>
            <pc:docMk/>
            <pc:sldMk cId="3725655755" sldId="520"/>
            <ac:spMk id="21" creationId="{C22143FA-8FAC-9B2E-1466-58775B5D4229}"/>
          </ac:spMkLst>
        </pc:spChg>
        <pc:spChg chg="del">
          <ac:chgData name="Tom Dawes" userId="fe899cd594ff6f3a" providerId="LiveId" clId="{CD118144-8250-41D9-9115-A8EA53491E95}" dt="2022-10-08T19:00:07.156" v="196" actId="478"/>
          <ac:spMkLst>
            <pc:docMk/>
            <pc:sldMk cId="3725655755" sldId="520"/>
            <ac:spMk id="22" creationId="{DDA77B75-3A35-2CAB-EF9C-C7AC2F9DD9FB}"/>
          </ac:spMkLst>
        </pc:spChg>
        <pc:spChg chg="mod">
          <ac:chgData name="Tom Dawes" userId="fe899cd594ff6f3a" providerId="LiveId" clId="{CD118144-8250-41D9-9115-A8EA53491E95}" dt="2022-10-08T19:07:14.258" v="240" actId="1076"/>
          <ac:spMkLst>
            <pc:docMk/>
            <pc:sldMk cId="3725655755" sldId="520"/>
            <ac:spMk id="44" creationId="{E4E00E6D-4F0A-D062-4495-5C41026EC0C1}"/>
          </ac:spMkLst>
        </pc:spChg>
        <pc:picChg chg="add mod">
          <ac:chgData name="Tom Dawes" userId="fe899cd594ff6f3a" providerId="LiveId" clId="{CD118144-8250-41D9-9115-A8EA53491E95}" dt="2022-10-08T19:00:08.040" v="197"/>
          <ac:picMkLst>
            <pc:docMk/>
            <pc:sldMk cId="3725655755" sldId="520"/>
            <ac:picMk id="3" creationId="{1751577B-24BC-12EC-9708-7EAD5DD6F5E9}"/>
          </ac:picMkLst>
        </pc:picChg>
        <pc:picChg chg="add mod">
          <ac:chgData name="Tom Dawes" userId="fe899cd594ff6f3a" providerId="LiveId" clId="{CD118144-8250-41D9-9115-A8EA53491E95}" dt="2022-10-08T19:00:08.040" v="197"/>
          <ac:picMkLst>
            <pc:docMk/>
            <pc:sldMk cId="3725655755" sldId="520"/>
            <ac:picMk id="4" creationId="{E76F45C9-498E-7DC3-4EFA-7E0F1DCB8E43}"/>
          </ac:picMkLst>
        </pc:picChg>
        <pc:picChg chg="del">
          <ac:chgData name="Tom Dawes" userId="fe899cd594ff6f3a" providerId="LiveId" clId="{CD118144-8250-41D9-9115-A8EA53491E95}" dt="2022-10-08T19:00:07.156" v="196" actId="478"/>
          <ac:picMkLst>
            <pc:docMk/>
            <pc:sldMk cId="3725655755" sldId="520"/>
            <ac:picMk id="19" creationId="{22A39720-C79B-B72E-EE7A-623B519F88E5}"/>
          </ac:picMkLst>
        </pc:picChg>
        <pc:picChg chg="del">
          <ac:chgData name="Tom Dawes" userId="fe899cd594ff6f3a" providerId="LiveId" clId="{CD118144-8250-41D9-9115-A8EA53491E95}" dt="2022-10-08T19:00:07.156" v="196" actId="478"/>
          <ac:picMkLst>
            <pc:docMk/>
            <pc:sldMk cId="3725655755" sldId="520"/>
            <ac:picMk id="48" creationId="{0A1F4D50-9C04-4F8C-AB0C-2F20DE8CC77E}"/>
          </ac:picMkLst>
        </pc:picChg>
      </pc:sldChg>
      <pc:sldChg chg="modSp mod modAnim">
        <pc:chgData name="Tom Dawes" userId="fe899cd594ff6f3a" providerId="LiveId" clId="{CD118144-8250-41D9-9115-A8EA53491E95}" dt="2022-10-08T19:06:57.586" v="236" actId="1076"/>
        <pc:sldMkLst>
          <pc:docMk/>
          <pc:sldMk cId="1597813896" sldId="521"/>
        </pc:sldMkLst>
        <pc:spChg chg="mod">
          <ac:chgData name="Tom Dawes" userId="fe899cd594ff6f3a" providerId="LiveId" clId="{CD118144-8250-41D9-9115-A8EA53491E95}" dt="2022-10-08T19:06:54.446" v="235" actId="20577"/>
          <ac:spMkLst>
            <pc:docMk/>
            <pc:sldMk cId="1597813896" sldId="521"/>
            <ac:spMk id="31" creationId="{80426BCD-5193-D5D8-DFB7-15B73DDEC355}"/>
          </ac:spMkLst>
        </pc:spChg>
        <pc:spChg chg="mod">
          <ac:chgData name="Tom Dawes" userId="fe899cd594ff6f3a" providerId="LiveId" clId="{CD118144-8250-41D9-9115-A8EA53491E95}" dt="2022-10-08T19:06:57.586" v="236" actId="1076"/>
          <ac:spMkLst>
            <pc:docMk/>
            <pc:sldMk cId="1597813896" sldId="521"/>
            <ac:spMk id="44" creationId="{E4E00E6D-4F0A-D062-4495-5C41026EC0C1}"/>
          </ac:spMkLst>
        </pc:spChg>
      </pc:sldChg>
      <pc:sldChg chg="addSp delSp modSp mod modAnim">
        <pc:chgData name="Tom Dawes" userId="fe899cd594ff6f3a" providerId="LiveId" clId="{CD118144-8250-41D9-9115-A8EA53491E95}" dt="2022-10-08T19:10:14.339" v="256"/>
        <pc:sldMkLst>
          <pc:docMk/>
          <pc:sldMk cId="3246746356" sldId="522"/>
        </pc:sldMkLst>
        <pc:spChg chg="add mod">
          <ac:chgData name="Tom Dawes" userId="fe899cd594ff6f3a" providerId="LiveId" clId="{CD118144-8250-41D9-9115-A8EA53491E95}" dt="2022-10-08T19:00:18.361" v="201"/>
          <ac:spMkLst>
            <pc:docMk/>
            <pc:sldMk cId="3246746356" sldId="522"/>
            <ac:spMk id="5" creationId="{E8A0CE22-E052-E0CB-1B8D-1BEF5B600877}"/>
          </ac:spMkLst>
        </pc:spChg>
        <pc:spChg chg="add mod">
          <ac:chgData name="Tom Dawes" userId="fe899cd594ff6f3a" providerId="LiveId" clId="{CD118144-8250-41D9-9115-A8EA53491E95}" dt="2022-10-08T19:00:18.361" v="201"/>
          <ac:spMkLst>
            <pc:docMk/>
            <pc:sldMk cId="3246746356" sldId="522"/>
            <ac:spMk id="6" creationId="{3F2C6873-0BBB-A9E6-15D8-4D6594F2B8C4}"/>
          </ac:spMkLst>
        </pc:spChg>
        <pc:spChg chg="add mod">
          <ac:chgData name="Tom Dawes" userId="fe899cd594ff6f3a" providerId="LiveId" clId="{CD118144-8250-41D9-9115-A8EA53491E95}" dt="2022-10-08T19:00:20.395" v="203" actId="20577"/>
          <ac:spMkLst>
            <pc:docMk/>
            <pc:sldMk cId="3246746356" sldId="522"/>
            <ac:spMk id="7" creationId="{B7A7EF00-8C5A-375C-0BD2-C33821FC7237}"/>
          </ac:spMkLst>
        </pc:spChg>
        <pc:spChg chg="del">
          <ac:chgData name="Tom Dawes" userId="fe899cd594ff6f3a" providerId="LiveId" clId="{CD118144-8250-41D9-9115-A8EA53491E95}" dt="2022-10-08T19:00:17.663" v="200" actId="478"/>
          <ac:spMkLst>
            <pc:docMk/>
            <pc:sldMk cId="3246746356" sldId="522"/>
            <ac:spMk id="20" creationId="{0EF9D24A-E688-EC5C-6E72-C8B49AAF9CEE}"/>
          </ac:spMkLst>
        </pc:spChg>
        <pc:spChg chg="del">
          <ac:chgData name="Tom Dawes" userId="fe899cd594ff6f3a" providerId="LiveId" clId="{CD118144-8250-41D9-9115-A8EA53491E95}" dt="2022-10-08T19:00:17.663" v="200" actId="478"/>
          <ac:spMkLst>
            <pc:docMk/>
            <pc:sldMk cId="3246746356" sldId="522"/>
            <ac:spMk id="21" creationId="{C22143FA-8FAC-9B2E-1466-58775B5D4229}"/>
          </ac:spMkLst>
        </pc:spChg>
        <pc:spChg chg="del">
          <ac:chgData name="Tom Dawes" userId="fe899cd594ff6f3a" providerId="LiveId" clId="{CD118144-8250-41D9-9115-A8EA53491E95}" dt="2022-10-08T19:00:17.663" v="200" actId="478"/>
          <ac:spMkLst>
            <pc:docMk/>
            <pc:sldMk cId="3246746356" sldId="522"/>
            <ac:spMk id="22" creationId="{DDA77B75-3A35-2CAB-EF9C-C7AC2F9DD9FB}"/>
          </ac:spMkLst>
        </pc:spChg>
        <pc:spChg chg="mod">
          <ac:chgData name="Tom Dawes" userId="fe899cd594ff6f3a" providerId="LiveId" clId="{CD118144-8250-41D9-9115-A8EA53491E95}" dt="2022-10-08T19:07:24.205" v="248" actId="20577"/>
          <ac:spMkLst>
            <pc:docMk/>
            <pc:sldMk cId="3246746356" sldId="522"/>
            <ac:spMk id="31" creationId="{80426BCD-5193-D5D8-DFB7-15B73DDEC355}"/>
          </ac:spMkLst>
        </pc:spChg>
        <pc:spChg chg="mod">
          <ac:chgData name="Tom Dawes" userId="fe899cd594ff6f3a" providerId="LiveId" clId="{CD118144-8250-41D9-9115-A8EA53491E95}" dt="2022-10-08T19:09:25.547" v="255" actId="1076"/>
          <ac:spMkLst>
            <pc:docMk/>
            <pc:sldMk cId="3246746356" sldId="522"/>
            <ac:spMk id="45" creationId="{45EB5AC9-C5E4-E092-32CD-2EDF7F162A4C}"/>
          </ac:spMkLst>
        </pc:spChg>
        <pc:picChg chg="add mod">
          <ac:chgData name="Tom Dawes" userId="fe899cd594ff6f3a" providerId="LiveId" clId="{CD118144-8250-41D9-9115-A8EA53491E95}" dt="2022-10-08T19:00:18.361" v="201"/>
          <ac:picMkLst>
            <pc:docMk/>
            <pc:sldMk cId="3246746356" sldId="522"/>
            <ac:picMk id="3" creationId="{48470B7E-9106-BC70-68BE-BF25CA0D51E7}"/>
          </ac:picMkLst>
        </pc:picChg>
        <pc:picChg chg="add mod">
          <ac:chgData name="Tom Dawes" userId="fe899cd594ff6f3a" providerId="LiveId" clId="{CD118144-8250-41D9-9115-A8EA53491E95}" dt="2022-10-08T19:00:18.361" v="201"/>
          <ac:picMkLst>
            <pc:docMk/>
            <pc:sldMk cId="3246746356" sldId="522"/>
            <ac:picMk id="4" creationId="{37444580-608F-AF27-8473-F1475558DD8F}"/>
          </ac:picMkLst>
        </pc:picChg>
        <pc:picChg chg="del">
          <ac:chgData name="Tom Dawes" userId="fe899cd594ff6f3a" providerId="LiveId" clId="{CD118144-8250-41D9-9115-A8EA53491E95}" dt="2022-10-08T19:00:17.663" v="200" actId="478"/>
          <ac:picMkLst>
            <pc:docMk/>
            <pc:sldMk cId="3246746356" sldId="522"/>
            <ac:picMk id="19" creationId="{22A39720-C79B-B72E-EE7A-623B519F88E5}"/>
          </ac:picMkLst>
        </pc:picChg>
        <pc:picChg chg="del">
          <ac:chgData name="Tom Dawes" userId="fe899cd594ff6f3a" providerId="LiveId" clId="{CD118144-8250-41D9-9115-A8EA53491E95}" dt="2022-10-08T19:00:17.663" v="200" actId="478"/>
          <ac:picMkLst>
            <pc:docMk/>
            <pc:sldMk cId="3246746356" sldId="522"/>
            <ac:picMk id="48" creationId="{0A1F4D50-9C04-4F8C-AB0C-2F20DE8CC77E}"/>
          </ac:picMkLst>
        </pc:picChg>
      </pc:sldChg>
      <pc:sldChg chg="addSp delSp modSp mod modAnim">
        <pc:chgData name="Tom Dawes" userId="fe899cd594ff6f3a" providerId="LiveId" clId="{CD118144-8250-41D9-9115-A8EA53491E95}" dt="2022-10-08T19:10:41.297" v="261"/>
        <pc:sldMkLst>
          <pc:docMk/>
          <pc:sldMk cId="2929079388" sldId="523"/>
        </pc:sldMkLst>
        <pc:spChg chg="add mod">
          <ac:chgData name="Tom Dawes" userId="fe899cd594ff6f3a" providerId="LiveId" clId="{CD118144-8250-41D9-9115-A8EA53491E95}" dt="2022-10-08T19:00:25.726" v="205"/>
          <ac:spMkLst>
            <pc:docMk/>
            <pc:sldMk cId="2929079388" sldId="523"/>
            <ac:spMk id="5" creationId="{2787A7F6-1BB3-87D0-B9B2-9F9561C514C5}"/>
          </ac:spMkLst>
        </pc:spChg>
        <pc:spChg chg="add mod">
          <ac:chgData name="Tom Dawes" userId="fe899cd594ff6f3a" providerId="LiveId" clId="{CD118144-8250-41D9-9115-A8EA53491E95}" dt="2022-10-08T19:00:25.726" v="205"/>
          <ac:spMkLst>
            <pc:docMk/>
            <pc:sldMk cId="2929079388" sldId="523"/>
            <ac:spMk id="6" creationId="{FAEFB79A-81C9-1FFA-531B-D442316F16A5}"/>
          </ac:spMkLst>
        </pc:spChg>
        <pc:spChg chg="add mod">
          <ac:chgData name="Tom Dawes" userId="fe899cd594ff6f3a" providerId="LiveId" clId="{CD118144-8250-41D9-9115-A8EA53491E95}" dt="2022-10-08T19:00:28.209" v="207" actId="20577"/>
          <ac:spMkLst>
            <pc:docMk/>
            <pc:sldMk cId="2929079388" sldId="523"/>
            <ac:spMk id="7" creationId="{7397700F-E0A4-54F1-AD2D-6D1DCD082FF5}"/>
          </ac:spMkLst>
        </pc:spChg>
        <pc:spChg chg="del">
          <ac:chgData name="Tom Dawes" userId="fe899cd594ff6f3a" providerId="LiveId" clId="{CD118144-8250-41D9-9115-A8EA53491E95}" dt="2022-10-08T19:00:24.963" v="204" actId="478"/>
          <ac:spMkLst>
            <pc:docMk/>
            <pc:sldMk cId="2929079388" sldId="523"/>
            <ac:spMk id="20" creationId="{0EF9D24A-E688-EC5C-6E72-C8B49AAF9CEE}"/>
          </ac:spMkLst>
        </pc:spChg>
        <pc:spChg chg="del">
          <ac:chgData name="Tom Dawes" userId="fe899cd594ff6f3a" providerId="LiveId" clId="{CD118144-8250-41D9-9115-A8EA53491E95}" dt="2022-10-08T19:00:24.963" v="204" actId="478"/>
          <ac:spMkLst>
            <pc:docMk/>
            <pc:sldMk cId="2929079388" sldId="523"/>
            <ac:spMk id="21" creationId="{C22143FA-8FAC-9B2E-1466-58775B5D4229}"/>
          </ac:spMkLst>
        </pc:spChg>
        <pc:spChg chg="del">
          <ac:chgData name="Tom Dawes" userId="fe899cd594ff6f3a" providerId="LiveId" clId="{CD118144-8250-41D9-9115-A8EA53491E95}" dt="2022-10-08T19:00:24.963" v="204" actId="478"/>
          <ac:spMkLst>
            <pc:docMk/>
            <pc:sldMk cId="2929079388" sldId="523"/>
            <ac:spMk id="22" creationId="{DDA77B75-3A35-2CAB-EF9C-C7AC2F9DD9FB}"/>
          </ac:spMkLst>
        </pc:spChg>
        <pc:spChg chg="mod">
          <ac:chgData name="Tom Dawes" userId="fe899cd594ff6f3a" providerId="LiveId" clId="{CD118144-8250-41D9-9115-A8EA53491E95}" dt="2022-10-08T19:10:27.979" v="260" actId="1076"/>
          <ac:spMkLst>
            <pc:docMk/>
            <pc:sldMk cId="2929079388" sldId="523"/>
            <ac:spMk id="45" creationId="{45EB5AC9-C5E4-E092-32CD-2EDF7F162A4C}"/>
          </ac:spMkLst>
        </pc:spChg>
        <pc:picChg chg="add mod">
          <ac:chgData name="Tom Dawes" userId="fe899cd594ff6f3a" providerId="LiveId" clId="{CD118144-8250-41D9-9115-A8EA53491E95}" dt="2022-10-08T19:00:25.726" v="205"/>
          <ac:picMkLst>
            <pc:docMk/>
            <pc:sldMk cId="2929079388" sldId="523"/>
            <ac:picMk id="3" creationId="{F7A45C8E-90C3-48FB-C12C-510CDD3B108E}"/>
          </ac:picMkLst>
        </pc:picChg>
        <pc:picChg chg="add mod">
          <ac:chgData name="Tom Dawes" userId="fe899cd594ff6f3a" providerId="LiveId" clId="{CD118144-8250-41D9-9115-A8EA53491E95}" dt="2022-10-08T19:00:25.726" v="205"/>
          <ac:picMkLst>
            <pc:docMk/>
            <pc:sldMk cId="2929079388" sldId="523"/>
            <ac:picMk id="4" creationId="{3ABEF1F9-06FF-1331-425E-392E93059375}"/>
          </ac:picMkLst>
        </pc:picChg>
        <pc:picChg chg="del">
          <ac:chgData name="Tom Dawes" userId="fe899cd594ff6f3a" providerId="LiveId" clId="{CD118144-8250-41D9-9115-A8EA53491E95}" dt="2022-10-08T19:00:24.963" v="204" actId="478"/>
          <ac:picMkLst>
            <pc:docMk/>
            <pc:sldMk cId="2929079388" sldId="523"/>
            <ac:picMk id="19" creationId="{22A39720-C79B-B72E-EE7A-623B519F88E5}"/>
          </ac:picMkLst>
        </pc:picChg>
        <pc:picChg chg="del">
          <ac:chgData name="Tom Dawes" userId="fe899cd594ff6f3a" providerId="LiveId" clId="{CD118144-8250-41D9-9115-A8EA53491E95}" dt="2022-10-08T19:00:24.963" v="204" actId="478"/>
          <ac:picMkLst>
            <pc:docMk/>
            <pc:sldMk cId="2929079388" sldId="523"/>
            <ac:picMk id="48" creationId="{0A1F4D50-9C04-4F8C-AB0C-2F20DE8CC77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054A47-BBF8-4BC0-ACD1-1A4A616ADF8E}" type="datetimeFigureOut">
              <a:rPr lang="en-GB" smtClean="0"/>
              <a:t>31/10/2022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5E3B07-A99C-4D2B-97A1-64D3E44CF1F5}" type="slidenum">
              <a:rPr lang="en-GB" smtClean="0"/>
              <a:t>‹#›</a:t>
            </a:fld>
            <a:endParaRPr lang="en-GB"/>
          </a:p>
        </p:txBody>
      </p:sp>
    </p:spTree>
    <p:extLst>
      <p:ext uri="{BB962C8B-B14F-4D97-AF65-F5344CB8AC3E}">
        <p14:creationId xmlns:p14="http://schemas.microsoft.com/office/powerpoint/2010/main" val="1500250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FontTx/>
              <a:buNone/>
            </a:pPr>
            <a:r>
              <a:rPr lang="en-GB" sz="1200" b="1" i="0" u="none" strike="noStrike" dirty="0">
                <a:solidFill>
                  <a:srgbClr val="1F3864"/>
                </a:solidFill>
                <a:effectLst/>
                <a:latin typeface="docs-Century Gothic"/>
              </a:rPr>
              <a:t>Phonics: [ci] </a:t>
            </a:r>
            <a:r>
              <a:rPr lang="en-GB" sz="1200" b="1" i="0" u="none" strike="noStrike" dirty="0" err="1">
                <a:solidFill>
                  <a:srgbClr val="1F3864"/>
                </a:solidFill>
                <a:effectLst/>
                <a:latin typeface="docs-Century Gothic"/>
              </a:rPr>
              <a:t>decir</a:t>
            </a:r>
            <a:r>
              <a:rPr lang="en-GB" sz="1200" b="1" i="0" u="none" strike="noStrike" dirty="0">
                <a:solidFill>
                  <a:srgbClr val="1F3864"/>
                </a:solidFill>
                <a:effectLst/>
                <a:latin typeface="docs-Century Gothic"/>
              </a:rPr>
              <a:t> [32]</a:t>
            </a:r>
          </a:p>
          <a:p>
            <a:pPr marL="0" lvl="0" indent="0" algn="l" rtl="0">
              <a:spcBef>
                <a:spcPts val="0"/>
              </a:spcBef>
              <a:spcAft>
                <a:spcPts val="0"/>
              </a:spcAft>
              <a:buFontTx/>
              <a:buNone/>
            </a:pPr>
            <a:r>
              <a:rPr lang="en-GB" sz="1200" b="1" i="0" u="none" strike="noStrike" dirty="0">
                <a:solidFill>
                  <a:srgbClr val="1F3864"/>
                </a:solidFill>
                <a:effectLst/>
                <a:latin typeface="docs-Century Gothic"/>
              </a:rPr>
              <a:t>Vocabulary</a:t>
            </a:r>
            <a:r>
              <a:rPr lang="en-GB" sz="1200" b="0" i="0" u="none" strike="noStrike" dirty="0">
                <a:solidFill>
                  <a:srgbClr val="1F3864"/>
                </a:solidFill>
                <a:effectLst/>
                <a:latin typeface="docs-Century Gothic"/>
              </a:rPr>
              <a:t>: </a:t>
            </a:r>
            <a:r>
              <a:rPr lang="es-ES" b="0" i="0" u="none" strike="noStrike" dirty="0">
                <a:solidFill>
                  <a:srgbClr val="FF0000"/>
                </a:solidFill>
                <a:effectLst/>
                <a:latin typeface="docs-Century Gothic"/>
              </a:rPr>
              <a:t> </a:t>
            </a:r>
            <a:r>
              <a:rPr lang="es-ES" b="1" i="0" u="none" strike="noStrike" dirty="0">
                <a:solidFill>
                  <a:srgbClr val="FF0000"/>
                </a:solidFill>
                <a:effectLst/>
                <a:latin typeface="docs-Century Gothic"/>
              </a:rPr>
              <a:t>tiene</a:t>
            </a:r>
            <a:r>
              <a:rPr lang="es-ES" b="0" i="0" u="none" strike="noStrike" dirty="0">
                <a:solidFill>
                  <a:srgbClr val="FF0000"/>
                </a:solidFill>
                <a:effectLst/>
                <a:latin typeface="docs-Century Gothic"/>
              </a:rPr>
              <a:t> [19] </a:t>
            </a:r>
            <a:r>
              <a:rPr lang="es-ES" b="1" i="0" u="none" strike="noStrike" dirty="0">
                <a:solidFill>
                  <a:srgbClr val="FF0000"/>
                </a:solidFill>
                <a:effectLst/>
                <a:latin typeface="docs-Century Gothic"/>
              </a:rPr>
              <a:t>dibujo</a:t>
            </a:r>
            <a:r>
              <a:rPr lang="es-ES" b="0" i="0" u="none" strike="noStrike" dirty="0">
                <a:solidFill>
                  <a:srgbClr val="FF0000"/>
                </a:solidFill>
                <a:effectLst/>
                <a:latin typeface="docs-Century Gothic"/>
              </a:rPr>
              <a:t> [1726] </a:t>
            </a:r>
            <a:r>
              <a:rPr lang="es-ES" b="1" i="0" u="none" strike="noStrike" dirty="0">
                <a:solidFill>
                  <a:srgbClr val="FF0000"/>
                </a:solidFill>
                <a:effectLst/>
                <a:latin typeface="docs-Century Gothic"/>
              </a:rPr>
              <a:t>hermano</a:t>
            </a:r>
            <a:r>
              <a:rPr lang="es-ES" b="0" i="0" u="none" strike="noStrike" dirty="0">
                <a:solidFill>
                  <a:srgbClr val="FF0000"/>
                </a:solidFill>
                <a:effectLst/>
                <a:latin typeface="docs-Century Gothic"/>
              </a:rPr>
              <a:t> [333] </a:t>
            </a:r>
            <a:r>
              <a:rPr lang="es-ES" b="1" i="0" u="none" strike="noStrike" dirty="0">
                <a:solidFill>
                  <a:srgbClr val="FF0000"/>
                </a:solidFill>
                <a:effectLst/>
                <a:latin typeface="docs-Century Gothic"/>
              </a:rPr>
              <a:t>hermana</a:t>
            </a:r>
            <a:r>
              <a:rPr lang="es-ES" b="0" i="0" u="none" strike="noStrike" dirty="0">
                <a:solidFill>
                  <a:srgbClr val="FF0000"/>
                </a:solidFill>
                <a:effectLst/>
                <a:latin typeface="docs-Century Gothic"/>
              </a:rPr>
              <a:t> [3409] </a:t>
            </a:r>
            <a:r>
              <a:rPr lang="es-ES" b="1" i="0" u="none" strike="noStrike" dirty="0">
                <a:solidFill>
                  <a:srgbClr val="FF0000"/>
                </a:solidFill>
                <a:effectLst/>
                <a:latin typeface="docs-Century Gothic"/>
              </a:rPr>
              <a:t>mesa</a:t>
            </a:r>
            <a:r>
              <a:rPr lang="es-ES" b="0" i="0" u="none" strike="noStrike" dirty="0">
                <a:solidFill>
                  <a:srgbClr val="FF0000"/>
                </a:solidFill>
                <a:effectLst/>
                <a:latin typeface="docs-Century Gothic"/>
              </a:rPr>
              <a:t> [525] </a:t>
            </a:r>
            <a:r>
              <a:rPr lang="es-ES" b="1" i="0" u="none" strike="noStrike" dirty="0">
                <a:solidFill>
                  <a:srgbClr val="FF0000"/>
                </a:solidFill>
                <a:effectLst/>
                <a:latin typeface="docs-Century Gothic"/>
              </a:rPr>
              <a:t>perro</a:t>
            </a:r>
            <a:r>
              <a:rPr lang="es-ES" b="0" i="0" u="none" strike="noStrike" dirty="0">
                <a:solidFill>
                  <a:srgbClr val="FF0000"/>
                </a:solidFill>
                <a:effectLst/>
                <a:latin typeface="docs-Century Gothic"/>
              </a:rPr>
              <a:t> [888] </a:t>
            </a:r>
            <a:r>
              <a:rPr lang="es-ES" b="1" i="0" u="none" strike="noStrike" dirty="0">
                <a:solidFill>
                  <a:srgbClr val="FF0000"/>
                </a:solidFill>
                <a:effectLst/>
                <a:latin typeface="docs-Century Gothic"/>
              </a:rPr>
              <a:t>profesor, profesora </a:t>
            </a:r>
            <a:r>
              <a:rPr lang="es-ES" b="0" i="0" u="none" strike="noStrike" dirty="0">
                <a:solidFill>
                  <a:srgbClr val="FF0000"/>
                </a:solidFill>
                <a:effectLst/>
                <a:latin typeface="docs-Century Gothic"/>
              </a:rPr>
              <a:t>[501] </a:t>
            </a:r>
            <a:r>
              <a:rPr lang="es-ES" b="1" i="0" u="none" strike="noStrike" dirty="0">
                <a:solidFill>
                  <a:srgbClr val="FF0000"/>
                </a:solidFill>
                <a:effectLst/>
                <a:latin typeface="docs-Century Gothic"/>
              </a:rPr>
              <a:t>puerta</a:t>
            </a:r>
            <a:r>
              <a:rPr lang="es-ES" b="0" i="0" u="none" strike="noStrike" dirty="0">
                <a:solidFill>
                  <a:srgbClr val="FF0000"/>
                </a:solidFill>
                <a:effectLst/>
                <a:latin typeface="docs-Century Gothic"/>
              </a:rPr>
              <a:t> [274] </a:t>
            </a: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Revisit 1: </a:t>
            </a:r>
            <a:r>
              <a:rPr lang="pt-BR" sz="1800" b="0" i="0" u="none" strike="noStrike" dirty="0">
                <a:solidFill>
                  <a:srgbClr val="002060"/>
                </a:solidFill>
                <a:effectLst/>
                <a:latin typeface="Century Gothic" panose="020B0502020202020204" pitchFamily="34" charset="0"/>
              </a:rPr>
              <a:t>eres [7] (recycle adjectives) de1 [2] Inglaterra [n/a] España [n/a] Perú [n/a]</a:t>
            </a:r>
            <a:r>
              <a:rPr lang="pt-BR" dirty="0"/>
              <a:t> </a:t>
            </a: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Revisit 2: </a:t>
            </a:r>
            <a:r>
              <a:rPr lang="es-ES" sz="1800" b="0" i="0" u="none" strike="noStrike" dirty="0">
                <a:solidFill>
                  <a:srgbClr val="002060"/>
                </a:solidFill>
                <a:effectLst/>
                <a:latin typeface="Century Gothic" panose="020B0502020202020204" pitchFamily="34" charset="0"/>
              </a:rPr>
              <a:t>estar [21] estoy [21] está [21] presente [1114] ausente [&gt;5000] aquí [130] allí [197] hola [1245] </a:t>
            </a: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lnSpc>
                <a:spcPct val="100000"/>
              </a:lnSpc>
              <a:spcBef>
                <a:spcPts val="0"/>
              </a:spcBef>
              <a:spcAft>
                <a:spcPts val="0"/>
              </a:spcAft>
              <a:buSzPts val="1400"/>
              <a:buNone/>
            </a:pPr>
            <a:endParaRPr dirty="0"/>
          </a:p>
        </p:txBody>
      </p:sp>
      <p:sp>
        <p:nvSpPr>
          <p:cNvPr id="96" name="Google Shape;9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(5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a:t>
            </a:r>
            <a:r>
              <a:rPr lang="en-GB" b="0" baseline="0" dirty="0"/>
              <a:t>practise oral sentence building, deciding between the target features of </a:t>
            </a:r>
            <a:r>
              <a:rPr lang="en-GB" b="0" baseline="0" dirty="0" err="1"/>
              <a:t>tengo</a:t>
            </a:r>
            <a:r>
              <a:rPr lang="en-GB" b="0" baseline="0" dirty="0"/>
              <a:t> and </a:t>
            </a:r>
            <a:r>
              <a:rPr lang="en-GB" b="0" baseline="0" dirty="0" err="1"/>
              <a:t>tiene</a:t>
            </a:r>
            <a:r>
              <a:rPr lang="en-GB" b="0" baseline="0" dirty="0"/>
              <a:t>, un and </a:t>
            </a:r>
            <a:r>
              <a:rPr lang="en-GB" b="0" baseline="0" dirty="0" err="1"/>
              <a:t>una</a:t>
            </a:r>
            <a:r>
              <a:rPr lang="en-GB" b="0" baseline="0" dirty="0"/>
              <a:t>, and different vocabulary from this week.</a:t>
            </a:r>
          </a:p>
          <a:p>
            <a:pPr marL="0" marR="0" lvl="0" indent="0" algn="l" rtl="0">
              <a:lnSpc>
                <a:spcPct val="100000"/>
              </a:lnSpc>
              <a:spcBef>
                <a:spcPts val="0"/>
              </a:spcBef>
              <a:spcAft>
                <a:spcPts val="0"/>
              </a:spcAft>
              <a:buClr>
                <a:schemeClr val="dk1"/>
              </a:buClr>
              <a:buSzPts val="1200"/>
              <a:buFont typeface="Calibri"/>
              <a:buNone/>
            </a:pPr>
            <a:endParaRPr lang="en-GB" b="1" dirty="0"/>
          </a:p>
          <a:p>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br>
              <a:rPr lang="en-GB" dirty="0"/>
            </a:br>
            <a:br>
              <a:rPr lang="en-GB" dirty="0"/>
            </a:b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09803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(5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a:t>
            </a:r>
            <a:r>
              <a:rPr lang="en-GB" b="0" baseline="0" dirty="0"/>
              <a:t>practise oral sentence building, deciding between the target features of </a:t>
            </a:r>
            <a:r>
              <a:rPr lang="en-GB" b="0" baseline="0" dirty="0" err="1"/>
              <a:t>tengo</a:t>
            </a:r>
            <a:r>
              <a:rPr lang="en-GB" b="0" baseline="0" dirty="0"/>
              <a:t> and </a:t>
            </a:r>
            <a:r>
              <a:rPr lang="en-GB" b="0" baseline="0" dirty="0" err="1"/>
              <a:t>tiene</a:t>
            </a:r>
            <a:r>
              <a:rPr lang="en-GB" b="0" baseline="0" dirty="0"/>
              <a:t>, un and </a:t>
            </a:r>
            <a:r>
              <a:rPr lang="en-GB" b="0" baseline="0" dirty="0" err="1"/>
              <a:t>una</a:t>
            </a:r>
            <a:r>
              <a:rPr lang="en-GB" b="0" baseline="0" dirty="0"/>
              <a:t>, and different vocabulary from this week.</a:t>
            </a:r>
          </a:p>
          <a:p>
            <a:pPr marL="0" marR="0" lvl="0" indent="0" algn="l" rtl="0">
              <a:lnSpc>
                <a:spcPct val="100000"/>
              </a:lnSpc>
              <a:spcBef>
                <a:spcPts val="0"/>
              </a:spcBef>
              <a:spcAft>
                <a:spcPts val="0"/>
              </a:spcAft>
              <a:buClr>
                <a:schemeClr val="dk1"/>
              </a:buClr>
              <a:buSzPts val="1200"/>
              <a:buFont typeface="Calibri"/>
              <a:buNone/>
            </a:pPr>
            <a:endParaRPr lang="en-GB" b="1" dirty="0"/>
          </a:p>
          <a:p>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br>
              <a:rPr lang="en-GB" dirty="0"/>
            </a:br>
            <a:br>
              <a:rPr lang="en-GB" dirty="0"/>
            </a:b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5447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(5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a:t>
            </a:r>
            <a:r>
              <a:rPr lang="en-GB" b="0" baseline="0" dirty="0"/>
              <a:t>practise oral sentence building, deciding between the target features of </a:t>
            </a:r>
            <a:r>
              <a:rPr lang="en-GB" b="0" baseline="0" dirty="0" err="1"/>
              <a:t>tengo</a:t>
            </a:r>
            <a:r>
              <a:rPr lang="en-GB" b="0" baseline="0" dirty="0"/>
              <a:t> and </a:t>
            </a:r>
            <a:r>
              <a:rPr lang="en-GB" b="0" baseline="0" dirty="0" err="1"/>
              <a:t>tiene</a:t>
            </a:r>
            <a:r>
              <a:rPr lang="en-GB" b="0" baseline="0" dirty="0"/>
              <a:t>, un and </a:t>
            </a:r>
            <a:r>
              <a:rPr lang="en-GB" b="0" baseline="0" dirty="0" err="1"/>
              <a:t>una</a:t>
            </a:r>
            <a:r>
              <a:rPr lang="en-GB" b="0" baseline="0" dirty="0"/>
              <a:t>, and different vocabulary from this week.</a:t>
            </a:r>
          </a:p>
          <a:p>
            <a:pPr marL="0" marR="0" lvl="0" indent="0" algn="l" rtl="0">
              <a:lnSpc>
                <a:spcPct val="100000"/>
              </a:lnSpc>
              <a:spcBef>
                <a:spcPts val="0"/>
              </a:spcBef>
              <a:spcAft>
                <a:spcPts val="0"/>
              </a:spcAft>
              <a:buClr>
                <a:schemeClr val="dk1"/>
              </a:buClr>
              <a:buSzPts val="1200"/>
              <a:buFont typeface="Calibri"/>
              <a:buNone/>
            </a:pPr>
            <a:endParaRPr lang="en-GB" b="1" dirty="0"/>
          </a:p>
          <a:p>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br>
              <a:rPr lang="en-GB" dirty="0"/>
            </a:br>
            <a:br>
              <a:rPr lang="en-GB" dirty="0"/>
            </a:b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80739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Do before follow up 4</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knowledge about </a:t>
            </a:r>
            <a:r>
              <a:rPr lang="en-GB" b="0" i="1" dirty="0" err="1"/>
              <a:t>tener</a:t>
            </a:r>
            <a:r>
              <a:rPr lang="en-GB" b="0" i="1" dirty="0"/>
              <a:t> </a:t>
            </a:r>
            <a:r>
              <a:rPr lang="en-GB" b="0" dirty="0"/>
              <a:t>and draw attention to the multiple translations of </a:t>
            </a:r>
            <a:r>
              <a:rPr lang="en-GB" b="0" i="1" dirty="0" err="1"/>
              <a:t>tiene</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paced animations to present the new knowledge.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correctly use ‘</a:t>
            </a:r>
            <a:r>
              <a:rPr lang="en-GB" b="0" dirty="0" err="1"/>
              <a:t>tengo</a:t>
            </a:r>
            <a:r>
              <a:rPr lang="en-GB" b="0" dirty="0"/>
              <a:t>’ &amp; ‘</a:t>
            </a:r>
            <a:r>
              <a:rPr lang="en-GB" b="0" dirty="0" err="1"/>
              <a:t>tiene</a:t>
            </a:r>
            <a:r>
              <a:rPr lang="en-GB" b="0" dirty="0"/>
              <a:t>’ in written production – retrieval of ‘a / an’. </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AutoNum type="arabicPeriod"/>
            </a:pPr>
            <a:r>
              <a:rPr lang="en-GB" b="0" dirty="0"/>
              <a:t>Tell pupils to translate the sentences using the vocabulary from the lesson. They can use the words in the frame to support their writing but will have to think carefully about translating ‘I have’ and ‘s/he has’, as well as a /an.</a:t>
            </a:r>
          </a:p>
          <a:p>
            <a:pPr marL="228600" lvl="0" indent="-228600" algn="l" rtl="0">
              <a:spcBef>
                <a:spcPts val="0"/>
              </a:spcBef>
              <a:spcAft>
                <a:spcPts val="0"/>
              </a:spcAft>
              <a:buAutoNum type="arabicPeriod"/>
            </a:pPr>
            <a:r>
              <a:rPr lang="en-GB" b="0" dirty="0"/>
              <a:t>Click to bring up reminder about a / an</a:t>
            </a:r>
          </a:p>
          <a:p>
            <a:pPr marL="228600" lvl="0" indent="-228600" algn="l" rtl="0">
              <a:spcBef>
                <a:spcPts val="0"/>
              </a:spcBef>
              <a:spcAft>
                <a:spcPts val="0"/>
              </a:spcAft>
              <a:buAutoNum type="arabicPeriod"/>
            </a:pPr>
            <a:r>
              <a:rPr lang="en-GB" b="0" dirty="0"/>
              <a:t>Click to bring up reminder about punctuation and capital letters.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3807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69396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38422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develop phonological awareness of [ci] and to practise SSC [ci] in a read aloud task. </a:t>
            </a:r>
            <a:br>
              <a:rPr lang="en-GB" b="0" dirty="0"/>
            </a:b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endParaRPr lang="en-GB" dirty="0"/>
          </a:p>
          <a:p>
            <a:pPr marL="228600" lvl="0" indent="-228600" algn="l" rtl="0">
              <a:spcBef>
                <a:spcPts val="0"/>
              </a:spcBef>
              <a:spcAft>
                <a:spcPts val="0"/>
              </a:spcAft>
              <a:buAutoNum type="arabicPeriod"/>
            </a:pPr>
            <a:r>
              <a:rPr lang="en-GB" dirty="0"/>
              <a:t>Click x2 to bring up the instruction &amp; table.  Clarify the meaning of ‘</a:t>
            </a:r>
            <a:r>
              <a:rPr lang="en-GB" dirty="0" err="1"/>
              <a:t>cuenta</a:t>
            </a:r>
            <a:r>
              <a:rPr lang="en-GB" dirty="0"/>
              <a:t>’ by drawing their attention to the picture.</a:t>
            </a:r>
          </a:p>
          <a:p>
            <a:pPr marL="228600" lvl="0" indent="-228600" algn="l" rtl="0">
              <a:spcBef>
                <a:spcPts val="0"/>
              </a:spcBef>
              <a:spcAft>
                <a:spcPts val="0"/>
              </a:spcAft>
              <a:buAutoNum type="arabicPeriod"/>
            </a:pPr>
            <a:r>
              <a:rPr lang="en-GB" dirty="0"/>
              <a:t>Do example together (E).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tick how many ticks they hear the sound [ci]</a:t>
            </a:r>
            <a:endParaRPr lang="en-GB" b="0" dirty="0"/>
          </a:p>
          <a:p>
            <a:pPr marL="0" lvl="0" indent="0" algn="l" rtl="0">
              <a:spcBef>
                <a:spcPts val="0"/>
              </a:spcBef>
              <a:spcAft>
                <a:spcPts val="0"/>
              </a:spcAft>
              <a:buNone/>
            </a:pPr>
            <a:r>
              <a:rPr lang="en-GB" dirty="0"/>
              <a:t>4. Click x2 to bring further instruction and display words. Pupils listen one more time and write down the word. Encourage an increased level of challenge by not looking at the board. </a:t>
            </a:r>
          </a:p>
          <a:p>
            <a:pPr marL="0" lvl="0" indent="0" algn="l" rtl="0">
              <a:spcBef>
                <a:spcPts val="0"/>
              </a:spcBef>
              <a:spcAft>
                <a:spcPts val="0"/>
              </a:spcAft>
              <a:buNone/>
            </a:pPr>
            <a:r>
              <a:rPr lang="en-GB" dirty="0"/>
              <a:t>5. Click to Bring Part B and read 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Partner A write down 4 words from the board.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P</a:t>
            </a:r>
            <a:r>
              <a:rPr lang="en-GB" baseline="0" dirty="0"/>
              <a:t>artner A sits with their back to the board and partner B, with their finger, </a:t>
            </a:r>
            <a:r>
              <a:rPr lang="en-GB" dirty="0"/>
              <a:t>writes on partner A’s back the chosen words. Pupils A says the word aloud and spells it out. </a:t>
            </a:r>
            <a:r>
              <a:rPr lang="en-GB" baseline="0" dirty="0"/>
              <a:t>Partner B can award 1 point for correct pronunciation and another one for correct spelling.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7. </a:t>
            </a:r>
            <a:r>
              <a:rPr lang="en-GB" baseline="0" dirty="0"/>
              <a:t>Partner then swap roles.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Teachers circulate to listen to pupils’ pronunciation and praise/correct as necessary.</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 </a:t>
            </a:r>
            <a:br>
              <a:rPr lang="en-GB" dirty="0"/>
            </a:br>
            <a:r>
              <a:rPr lang="en-GB" dirty="0"/>
              <a:t>[EJ] </a:t>
            </a:r>
            <a:r>
              <a:rPr lang="en-GB" dirty="0" err="1"/>
              <a:t>diciembre</a:t>
            </a:r>
            <a:endParaRPr lang="en-GB" dirty="0"/>
          </a:p>
          <a:p>
            <a:pPr marL="0" lvl="0" indent="0" algn="l" rtl="0">
              <a:spcBef>
                <a:spcPts val="0"/>
              </a:spcBef>
              <a:spcAft>
                <a:spcPts val="0"/>
              </a:spcAft>
              <a:buNone/>
            </a:pPr>
            <a:r>
              <a:rPr lang="en-GB" dirty="0"/>
              <a:t>[1] </a:t>
            </a:r>
            <a:r>
              <a:rPr lang="en-GB" dirty="0" err="1"/>
              <a:t>conciencia</a:t>
            </a:r>
            <a:endParaRPr lang="en-GB" dirty="0"/>
          </a:p>
          <a:p>
            <a:pPr marL="0" lvl="0" indent="0" algn="l" rtl="0">
              <a:spcBef>
                <a:spcPts val="0"/>
              </a:spcBef>
              <a:spcAft>
                <a:spcPts val="0"/>
              </a:spcAft>
              <a:buNone/>
            </a:pPr>
            <a:r>
              <a:rPr lang="en-GB" dirty="0"/>
              <a:t>[2] ciudad</a:t>
            </a:r>
            <a:br>
              <a:rPr lang="en-GB" dirty="0"/>
            </a:br>
            <a:r>
              <a:rPr lang="en-GB" dirty="0"/>
              <a:t>[3] </a:t>
            </a:r>
            <a:r>
              <a:rPr lang="en-GB" dirty="0" err="1"/>
              <a:t>paciencia</a:t>
            </a:r>
            <a:r>
              <a:rPr lang="en-GB" dirty="0"/>
              <a:t> </a:t>
            </a:r>
          </a:p>
          <a:p>
            <a:pPr marL="0" lvl="0" indent="0" algn="l" rtl="0">
              <a:spcBef>
                <a:spcPts val="0"/>
              </a:spcBef>
              <a:spcAft>
                <a:spcPts val="0"/>
              </a:spcAft>
              <a:buNone/>
            </a:pPr>
            <a:r>
              <a:rPr lang="en-GB" dirty="0"/>
              <a:t>[4] </a:t>
            </a:r>
            <a:r>
              <a:rPr lang="en-GB" dirty="0" err="1"/>
              <a:t>cocina</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listening out for the verbs ‘</a:t>
            </a:r>
            <a:r>
              <a:rPr lang="en-GB" b="0" dirty="0" err="1"/>
              <a:t>tengo</a:t>
            </a:r>
            <a:r>
              <a:rPr lang="en-GB" b="0" dirty="0"/>
              <a:t>’ and ‘</a:t>
            </a:r>
            <a:r>
              <a:rPr lang="en-GB" b="0" dirty="0" err="1"/>
              <a:t>tiene</a:t>
            </a:r>
            <a:r>
              <a:rPr lang="en-GB" b="0" dirty="0"/>
              <a:t>’ and process the person of the verb they refer to. To then practise processing the meaning of both the newly introduced and revisited vocabulary </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Slide </a:t>
            </a:r>
            <a:r>
              <a:rPr lang="en-GB" b="0" dirty="0"/>
              <a:t>1/5</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instructions in Spanish. The following instructions apply to the next 5 slides.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Tell students this is a delayed dictation activity. You will say a sentence out loud twice and they will have to retain that sentence in their working memory (picturing it in their heads!) for 3 seconds.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(NB. They can choose to use the help on the board or without looking – encourage students to choose their own level of challenge).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start timer once you’ve played / read the sentence x2. Once the time is up, the instruction ‘escribe’ will come up and they need to write the whole sentence. </a:t>
            </a:r>
          </a:p>
          <a:p>
            <a:pPr marL="0" marR="0" lvl="0" indent="0" algn="l" rtl="0">
              <a:lnSpc>
                <a:spcPct val="100000"/>
              </a:lnSpc>
              <a:spcBef>
                <a:spcPts val="0"/>
              </a:spcBef>
              <a:spcAft>
                <a:spcPts val="0"/>
              </a:spcAft>
              <a:buClr>
                <a:schemeClr val="dk1"/>
              </a:buClr>
              <a:buSzPts val="1200"/>
              <a:buFont typeface="Calibri"/>
              <a:buNone/>
            </a:pPr>
            <a:r>
              <a:rPr lang="en-GB" dirty="0"/>
              <a:t>4. Click to show the sentence. </a:t>
            </a:r>
          </a:p>
          <a:p>
            <a:pPr marL="0" marR="0" lvl="0" indent="0" algn="l" rtl="0">
              <a:lnSpc>
                <a:spcPct val="100000"/>
              </a:lnSpc>
              <a:spcBef>
                <a:spcPts val="0"/>
              </a:spcBef>
              <a:spcAft>
                <a:spcPts val="0"/>
              </a:spcAft>
              <a:buClr>
                <a:schemeClr val="dk1"/>
              </a:buClr>
              <a:buSzPts val="1200"/>
              <a:buFont typeface="Calibri"/>
              <a:buNone/>
            </a:pPr>
            <a:r>
              <a:rPr lang="en-GB" dirty="0"/>
              <a:t>5. Click again to bring up the different pictures and elicit answer from students.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228600" indent="-228600">
              <a:buAutoNum type="arabicPeriod"/>
            </a:pPr>
            <a: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Tiene un dibujo y un barco.</a:t>
            </a:r>
          </a:p>
          <a:p>
            <a:pPr marL="228600" indent="-228600">
              <a:buAutoNum type="arabicPeriod"/>
            </a:pPr>
            <a: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Tiene una planta y una hermana.</a:t>
            </a:r>
          </a:p>
          <a:p>
            <a:pPr marL="228600" indent="-228600">
              <a:buAutoNum type="arabicPeriod"/>
            </a:pPr>
            <a: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Tengo un libro y un perro.</a:t>
            </a:r>
          </a:p>
          <a:p>
            <a:pPr marL="228600" indent="-228600">
              <a:buAutoNum type="arabicPeriod"/>
            </a:pPr>
            <a: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Tiene una mesa y un profesor.</a:t>
            </a:r>
          </a:p>
          <a:p>
            <a:pPr marL="228600" indent="-228600">
              <a:buAutoNum type="arabicPeriod"/>
            </a:pPr>
            <a: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Tengo una puerta y una mesa.</a:t>
            </a:r>
            <a:endParaRPr lang="en-GB" b="0"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82315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listening out for the verbs ‘</a:t>
            </a:r>
            <a:r>
              <a:rPr lang="en-GB" b="0" dirty="0" err="1"/>
              <a:t>tengo</a:t>
            </a:r>
            <a:r>
              <a:rPr lang="en-GB" b="0" dirty="0"/>
              <a:t>’ and ‘</a:t>
            </a:r>
            <a:r>
              <a:rPr lang="en-GB" b="0" dirty="0" err="1"/>
              <a:t>tiene</a:t>
            </a:r>
            <a:r>
              <a:rPr lang="en-GB" b="0" dirty="0"/>
              <a:t>’ and process the person of the verb they refer to. To then practise processing the meaning of both the newly introduced and revisited vocabulary </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Slide </a:t>
            </a:r>
            <a:r>
              <a:rPr lang="en-GB" b="0" dirty="0"/>
              <a:t>2/5</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instructions in Spanish. The following instructions apply to the next 5 slides.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Tell students this is a delayed dictation activity. You will say a sentence out loud twice and they will have to retain that sentence in their working memory (picturing it in their heads!) for 3 seconds.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(NB. They can choose to use the help on the board or without looking – encourage students to choose their own level of challenge).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start timer once you’ve played / read the sentence x2. Once the time is up, the instruction ‘escribe’ will come up and they need to write the whole sentence. </a:t>
            </a:r>
          </a:p>
          <a:p>
            <a:pPr marL="0" marR="0" lvl="0" indent="0" algn="l" rtl="0">
              <a:lnSpc>
                <a:spcPct val="100000"/>
              </a:lnSpc>
              <a:spcBef>
                <a:spcPts val="0"/>
              </a:spcBef>
              <a:spcAft>
                <a:spcPts val="0"/>
              </a:spcAft>
              <a:buClr>
                <a:schemeClr val="dk1"/>
              </a:buClr>
              <a:buSzPts val="1200"/>
              <a:buFont typeface="Calibri"/>
              <a:buNone/>
            </a:pPr>
            <a:r>
              <a:rPr lang="en-GB" dirty="0"/>
              <a:t>4. Click to show the sentence. </a:t>
            </a:r>
          </a:p>
          <a:p>
            <a:pPr marL="0" marR="0" lvl="0" indent="0" algn="l" rtl="0">
              <a:lnSpc>
                <a:spcPct val="100000"/>
              </a:lnSpc>
              <a:spcBef>
                <a:spcPts val="0"/>
              </a:spcBef>
              <a:spcAft>
                <a:spcPts val="0"/>
              </a:spcAft>
              <a:buClr>
                <a:schemeClr val="dk1"/>
              </a:buClr>
              <a:buSzPts val="1200"/>
              <a:buFont typeface="Calibri"/>
              <a:buNone/>
            </a:pPr>
            <a:r>
              <a:rPr lang="en-GB" dirty="0"/>
              <a:t>5. Click again to bring up the different pictures and elicit answer from students.</a:t>
            </a:r>
          </a:p>
          <a:p>
            <a:pPr marL="0" marR="0" lvl="0" indent="0" algn="l" rtl="0">
              <a:lnSpc>
                <a:spcPct val="100000"/>
              </a:lnSpc>
              <a:spcBef>
                <a:spcPts val="0"/>
              </a:spcBef>
              <a:spcAft>
                <a:spcPts val="0"/>
              </a:spcAft>
              <a:buClr>
                <a:schemeClr val="dk1"/>
              </a:buClr>
              <a:buSzPts val="1200"/>
              <a:buFont typeface="Calibri"/>
              <a:buNone/>
            </a:pPr>
            <a:endParaRPr lang="en-GB" dirty="0"/>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Tiene un dibujo y un barco.</a:t>
            </a:r>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Tiene una planta y una hermana.</a:t>
            </a:r>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Tengo un libro y un perro.</a:t>
            </a:r>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Tiene una mesa y un profesor.</a:t>
            </a:r>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Tengo una puerta y una mesa.</a:t>
            </a:r>
            <a:endParaRPr lang="en-GB" b="0" dirty="0"/>
          </a:p>
          <a:p>
            <a:pPr marL="228600" indent="-228600">
              <a:buAutoNum type="arabicPeriod"/>
            </a:pPr>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01168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listening out for the verbs ‘</a:t>
            </a:r>
            <a:r>
              <a:rPr lang="en-GB" b="0" dirty="0" err="1"/>
              <a:t>tengo</a:t>
            </a:r>
            <a:r>
              <a:rPr lang="en-GB" b="0" dirty="0"/>
              <a:t>’ and ‘</a:t>
            </a:r>
            <a:r>
              <a:rPr lang="en-GB" b="0" dirty="0" err="1"/>
              <a:t>tiene</a:t>
            </a:r>
            <a:r>
              <a:rPr lang="en-GB" b="0" dirty="0"/>
              <a:t>’ and process the person of the verb they refer to. To then practise processing the meaning of both the newly introduced and revisited vocabulary </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Slide </a:t>
            </a:r>
            <a:r>
              <a:rPr lang="en-GB" b="0" dirty="0"/>
              <a:t>3/5</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instructions in Spanish. The following instructions apply to the next 5 slides.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Tell students this is a delayed dictation activity. You will say a sentence out loud twice and they will have to retain that sentence in their working memory (picturing it in their heads!) for 3 seconds.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(NB. They can choose to use the help on the board or without looking – encourage students to choose their own level of challenge).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start timer once you’ve played / read the sentence x2. Once the time is up, the instruction ‘escribe’ will come up and they need to write the whole sentence. </a:t>
            </a:r>
          </a:p>
          <a:p>
            <a:pPr marL="0" marR="0" lvl="0" indent="0" algn="l" rtl="0">
              <a:lnSpc>
                <a:spcPct val="100000"/>
              </a:lnSpc>
              <a:spcBef>
                <a:spcPts val="0"/>
              </a:spcBef>
              <a:spcAft>
                <a:spcPts val="0"/>
              </a:spcAft>
              <a:buClr>
                <a:schemeClr val="dk1"/>
              </a:buClr>
              <a:buSzPts val="1200"/>
              <a:buFont typeface="Calibri"/>
              <a:buNone/>
            </a:pPr>
            <a:r>
              <a:rPr lang="en-GB" dirty="0"/>
              <a:t>4. Click to show the sentence. </a:t>
            </a:r>
          </a:p>
          <a:p>
            <a:pPr marL="0" marR="0" lvl="0" indent="0" algn="l" rtl="0">
              <a:lnSpc>
                <a:spcPct val="100000"/>
              </a:lnSpc>
              <a:spcBef>
                <a:spcPts val="0"/>
              </a:spcBef>
              <a:spcAft>
                <a:spcPts val="0"/>
              </a:spcAft>
              <a:buClr>
                <a:schemeClr val="dk1"/>
              </a:buClr>
              <a:buSzPts val="1200"/>
              <a:buFont typeface="Calibri"/>
              <a:buNone/>
            </a:pPr>
            <a:r>
              <a:rPr lang="en-GB" dirty="0"/>
              <a:t>5. Click again to bring up the different pictures and elicit answer from students.</a:t>
            </a:r>
          </a:p>
          <a:p>
            <a:pPr marL="0" marR="0" lvl="0" indent="0" algn="l" rtl="0">
              <a:lnSpc>
                <a:spcPct val="100000"/>
              </a:lnSpc>
              <a:spcBef>
                <a:spcPts val="0"/>
              </a:spcBef>
              <a:spcAft>
                <a:spcPts val="0"/>
              </a:spcAft>
              <a:buClr>
                <a:schemeClr val="dk1"/>
              </a:buClr>
              <a:buSzPts val="1200"/>
              <a:buFont typeface="Calibri"/>
              <a:buNone/>
            </a:pPr>
            <a:endParaRPr lang="en-GB" dirty="0"/>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Tiene un dibujo y un barco.</a:t>
            </a:r>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Tiene una planta y una hermana.</a:t>
            </a:r>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Tengo un libro y un perro.</a:t>
            </a:r>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Tiene una mesa y un profesor.</a:t>
            </a:r>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Tengo una puerta y una mesa.</a:t>
            </a:r>
            <a:endParaRPr lang="en-GB" b="0" dirty="0"/>
          </a:p>
          <a:p>
            <a:pPr marL="228600" indent="-228600">
              <a:buAutoNum type="arabicPeriod"/>
            </a:pPr>
            <a:endParaRPr lang="en-GB" dirty="0"/>
          </a:p>
          <a:p>
            <a:pPr marL="228600" indent="-228600">
              <a:buAutoNum type="arabicPeriod"/>
            </a:pPr>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93013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listening out for the verbs ‘</a:t>
            </a:r>
            <a:r>
              <a:rPr lang="en-GB" b="0" dirty="0" err="1"/>
              <a:t>tengo</a:t>
            </a:r>
            <a:r>
              <a:rPr lang="en-GB" b="0" dirty="0"/>
              <a:t>’ and ‘</a:t>
            </a:r>
            <a:r>
              <a:rPr lang="en-GB" b="0" dirty="0" err="1"/>
              <a:t>tiene</a:t>
            </a:r>
            <a:r>
              <a:rPr lang="en-GB" b="0" dirty="0"/>
              <a:t>’ and process the person of the verb they refer to. To then practise processing the meaning of both the newly introduced and revisited vocabulary </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Slide </a:t>
            </a:r>
            <a:r>
              <a:rPr lang="en-GB" b="0" dirty="0"/>
              <a:t>4/5</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instructions in Spanish. The following instructions apply to the next 5 slides.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Tell students this is a delayed dictation activity. You will say a sentence out loud twice and they will have to retain that sentence in their working memory (picturing it in their heads!) for 3 seconds.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(NB. They can choose to use the help on the board or without looking – encourage students to choose their own level of challenge).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start timer once you’ve played / read the sentence x2. Once the time is up, the instruction ‘escribe’ will come up and they need to write the whole sentence. </a:t>
            </a:r>
          </a:p>
          <a:p>
            <a:pPr marL="0" marR="0" lvl="0" indent="0" algn="l" rtl="0">
              <a:lnSpc>
                <a:spcPct val="100000"/>
              </a:lnSpc>
              <a:spcBef>
                <a:spcPts val="0"/>
              </a:spcBef>
              <a:spcAft>
                <a:spcPts val="0"/>
              </a:spcAft>
              <a:buClr>
                <a:schemeClr val="dk1"/>
              </a:buClr>
              <a:buSzPts val="1200"/>
              <a:buFont typeface="Calibri"/>
              <a:buNone/>
            </a:pPr>
            <a:r>
              <a:rPr lang="en-GB" dirty="0"/>
              <a:t>4. Click to show the sentence. </a:t>
            </a:r>
          </a:p>
          <a:p>
            <a:pPr marL="0" marR="0" lvl="0" indent="0" algn="l" rtl="0">
              <a:lnSpc>
                <a:spcPct val="100000"/>
              </a:lnSpc>
              <a:spcBef>
                <a:spcPts val="0"/>
              </a:spcBef>
              <a:spcAft>
                <a:spcPts val="0"/>
              </a:spcAft>
              <a:buClr>
                <a:schemeClr val="dk1"/>
              </a:buClr>
              <a:buSzPts val="1200"/>
              <a:buFont typeface="Calibri"/>
              <a:buNone/>
            </a:pPr>
            <a:r>
              <a:rPr lang="en-GB" dirty="0"/>
              <a:t>5. Click again to bring up the different pictures and elicit answer from students.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Tiene un dibujo y un barco.</a:t>
            </a:r>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Tiene una planta y una hermana.</a:t>
            </a:r>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Tengo un libro y un perro.</a:t>
            </a:r>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Tiene una mesa y un profesor.</a:t>
            </a:r>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Tengo una puerta y una mesa.</a:t>
            </a:r>
            <a:endParaRPr lang="en-GB" b="0" dirty="0"/>
          </a:p>
          <a:p>
            <a:pPr marL="228600" indent="-228600">
              <a:buAutoNum type="arabicPeriod"/>
            </a:pPr>
            <a:endParaRPr lang="en-GB" dirty="0"/>
          </a:p>
          <a:p>
            <a:pPr marL="228600" indent="-228600">
              <a:buAutoNum type="arabicPeriod"/>
            </a:pPr>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03640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listening out for the verbs ‘</a:t>
            </a:r>
            <a:r>
              <a:rPr lang="en-GB" b="0" dirty="0" err="1"/>
              <a:t>tengo</a:t>
            </a:r>
            <a:r>
              <a:rPr lang="en-GB" b="0" dirty="0"/>
              <a:t>’ and ‘</a:t>
            </a:r>
            <a:r>
              <a:rPr lang="en-GB" b="0" dirty="0" err="1"/>
              <a:t>tiene</a:t>
            </a:r>
            <a:r>
              <a:rPr lang="en-GB" b="0" dirty="0"/>
              <a:t>’ and process the person of the verb they refer to. To then practise processing the meaning of both the newly introduced and revisited vocabulary </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Slide </a:t>
            </a:r>
            <a:r>
              <a:rPr lang="en-GB" b="0" dirty="0"/>
              <a:t>5/5</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instructions in Spanish. The following instructions apply to the next 5 slides.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Tell students this is a delayed dictation activity. You will say a sentence out loud twice and they will have to retain that sentence in their working memory (picturing it in their heads!) for 3 seconds.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(NB. They can choose to use the help on the board or without looking – encourage students to choose their own level of challenge).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start timer once you’ve played / read the sentence x2. Once the time is up, the instruction ‘escribe’ will come up and they need to write the whole sentence. </a:t>
            </a:r>
          </a:p>
          <a:p>
            <a:pPr marL="0" marR="0" lvl="0" indent="0" algn="l" rtl="0">
              <a:lnSpc>
                <a:spcPct val="100000"/>
              </a:lnSpc>
              <a:spcBef>
                <a:spcPts val="0"/>
              </a:spcBef>
              <a:spcAft>
                <a:spcPts val="0"/>
              </a:spcAft>
              <a:buClr>
                <a:schemeClr val="dk1"/>
              </a:buClr>
              <a:buSzPts val="1200"/>
              <a:buFont typeface="Calibri"/>
              <a:buNone/>
            </a:pPr>
            <a:r>
              <a:rPr lang="en-GB" dirty="0"/>
              <a:t>4. Click to show the sentence. </a:t>
            </a:r>
          </a:p>
          <a:p>
            <a:pPr marL="0" marR="0" lvl="0" indent="0" algn="l" rtl="0">
              <a:lnSpc>
                <a:spcPct val="100000"/>
              </a:lnSpc>
              <a:spcBef>
                <a:spcPts val="0"/>
              </a:spcBef>
              <a:spcAft>
                <a:spcPts val="0"/>
              </a:spcAft>
              <a:buClr>
                <a:schemeClr val="dk1"/>
              </a:buClr>
              <a:buSzPts val="1200"/>
              <a:buFont typeface="Calibri"/>
              <a:buNone/>
            </a:pPr>
            <a:r>
              <a:rPr lang="en-GB" dirty="0"/>
              <a:t>5. Click again to bring up the different pictures and elicit answer from students.</a:t>
            </a:r>
          </a:p>
          <a:p>
            <a:pPr marL="0" marR="0" lvl="0" indent="0" algn="l" rtl="0">
              <a:lnSpc>
                <a:spcPct val="100000"/>
              </a:lnSpc>
              <a:spcBef>
                <a:spcPts val="0"/>
              </a:spcBef>
              <a:spcAft>
                <a:spcPts val="0"/>
              </a:spcAft>
              <a:buClr>
                <a:schemeClr val="dk1"/>
              </a:buClr>
              <a:buSzPts val="1200"/>
              <a:buFont typeface="Calibri"/>
              <a:buNone/>
            </a:pPr>
            <a:endParaRPr lang="en-GB" dirty="0"/>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Tiene un dibujo y un barco.</a:t>
            </a:r>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Tiene una planta y una hermana.</a:t>
            </a:r>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Tengo un libro y un perro.</a:t>
            </a:r>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Tiene una mesa y un profesor.</a:t>
            </a:r>
          </a:p>
          <a:p>
            <a:pPr marL="228600" indent="-228600">
              <a:buAutoNum type="arabicPeriod"/>
            </a:pPr>
            <a:r>
              <a:rPr lang="es-ES_tradnl" sz="12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Tengo una puerta y una mesa.</a:t>
            </a:r>
            <a:endParaRPr lang="en-GB" b="0" dirty="0"/>
          </a:p>
          <a:p>
            <a:pPr marL="228600" indent="-228600">
              <a:buAutoNum type="arabicPeriod"/>
            </a:pPr>
            <a:endParaRPr lang="en-GB" dirty="0"/>
          </a:p>
          <a:p>
            <a:pPr marL="228600" indent="-228600">
              <a:buAutoNum type="arabicPeriod"/>
            </a:pPr>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48205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(5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a:t>
            </a:r>
            <a:r>
              <a:rPr lang="en-GB" b="0" baseline="0" dirty="0"/>
              <a:t>practise oral sentence building, deciding between the target features of </a:t>
            </a:r>
            <a:r>
              <a:rPr lang="en-GB" b="0" baseline="0" dirty="0" err="1"/>
              <a:t>tengo</a:t>
            </a:r>
            <a:r>
              <a:rPr lang="en-GB" b="0" baseline="0" dirty="0"/>
              <a:t> and </a:t>
            </a:r>
            <a:r>
              <a:rPr lang="en-GB" b="0" baseline="0" dirty="0" err="1"/>
              <a:t>tiene</a:t>
            </a:r>
            <a:r>
              <a:rPr lang="en-GB" b="0" baseline="0" dirty="0"/>
              <a:t>, un and </a:t>
            </a:r>
            <a:r>
              <a:rPr lang="en-GB" b="0" baseline="0" dirty="0" err="1"/>
              <a:t>una</a:t>
            </a:r>
            <a:r>
              <a:rPr lang="en-GB" b="0" baseline="0" dirty="0"/>
              <a:t>, and different vocabulary from this week.</a:t>
            </a:r>
          </a:p>
          <a:p>
            <a:pPr marL="0" marR="0" lvl="0" indent="0" algn="l" rtl="0">
              <a:lnSpc>
                <a:spcPct val="100000"/>
              </a:lnSpc>
              <a:spcBef>
                <a:spcPts val="0"/>
              </a:spcBef>
              <a:spcAft>
                <a:spcPts val="0"/>
              </a:spcAft>
              <a:buClr>
                <a:schemeClr val="dk1"/>
              </a:buClr>
              <a:buSzPts val="1200"/>
              <a:buFont typeface="Calibri"/>
              <a:buNone/>
            </a:pPr>
            <a:endParaRPr lang="en-GB" b="1" dirty="0"/>
          </a:p>
          <a:p>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br>
              <a:rPr lang="en-GB" dirty="0"/>
            </a:b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97260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(5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a:t>
            </a:r>
            <a:r>
              <a:rPr lang="en-GB" b="0" baseline="0" dirty="0"/>
              <a:t>practise oral sentence building, deciding between the target features of </a:t>
            </a:r>
            <a:r>
              <a:rPr lang="en-GB" b="0" baseline="0" dirty="0" err="1"/>
              <a:t>tengo</a:t>
            </a:r>
            <a:r>
              <a:rPr lang="en-GB" b="0" baseline="0" dirty="0"/>
              <a:t> and </a:t>
            </a:r>
            <a:r>
              <a:rPr lang="en-GB" b="0" baseline="0" dirty="0" err="1"/>
              <a:t>tiene</a:t>
            </a:r>
            <a:r>
              <a:rPr lang="en-GB" b="0" baseline="0" dirty="0"/>
              <a:t>, un and </a:t>
            </a:r>
            <a:r>
              <a:rPr lang="en-GB" b="0" baseline="0" dirty="0" err="1"/>
              <a:t>una</a:t>
            </a:r>
            <a:r>
              <a:rPr lang="en-GB" b="0" baseline="0" dirty="0"/>
              <a:t>, and different vocabulary from this week.</a:t>
            </a:r>
          </a:p>
          <a:p>
            <a:pPr marL="0" marR="0" lvl="0" indent="0" algn="l" rtl="0">
              <a:lnSpc>
                <a:spcPct val="100000"/>
              </a:lnSpc>
              <a:spcBef>
                <a:spcPts val="0"/>
              </a:spcBef>
              <a:spcAft>
                <a:spcPts val="0"/>
              </a:spcAft>
              <a:buClr>
                <a:schemeClr val="dk1"/>
              </a:buClr>
              <a:buSzPts val="1200"/>
              <a:buFont typeface="Calibri"/>
              <a:buNone/>
            </a:pPr>
            <a:endParaRPr lang="en-GB" b="1" dirty="0"/>
          </a:p>
          <a:p>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br>
              <a:rPr lang="en-GB" dirty="0"/>
            </a:br>
            <a:br>
              <a:rPr lang="en-GB" dirty="0"/>
            </a:b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13079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0F1CF-95BA-1787-8FBA-FE2508AD1B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907F74E-C8E4-257F-6B9C-9FB5157EFE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3ED7CD6-5169-DD4D-A26F-5B1F6B701FFA}"/>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5" name="Footer Placeholder 4">
            <a:extLst>
              <a:ext uri="{FF2B5EF4-FFF2-40B4-BE49-F238E27FC236}">
                <a16:creationId xmlns:a16="http://schemas.microsoft.com/office/drawing/2014/main" id="{8D3EDA5F-AE19-C372-2777-42FA66ACEE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259863-3151-A7B1-DF75-9B51E40DF7BD}"/>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601833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E431F-A8B0-5A55-C79D-F3B560D3C6C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3A5A609-9B3A-E09C-3C4B-9AA0375A0F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E76851-32BC-CEC9-34D0-36D7FFCAC308}"/>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5" name="Footer Placeholder 4">
            <a:extLst>
              <a:ext uri="{FF2B5EF4-FFF2-40B4-BE49-F238E27FC236}">
                <a16:creationId xmlns:a16="http://schemas.microsoft.com/office/drawing/2014/main" id="{C3F920EA-CE8B-9367-4E4A-7CC4A99BAA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385046-E8E0-14A9-7474-BF8195156B85}"/>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2134336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93496B-15B7-AE9F-2D02-031429167A9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A0B218-A263-054D-5F6A-0AC1900075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A69B6A-9F84-0831-2F81-AB334E8988F7}"/>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5" name="Footer Placeholder 4">
            <a:extLst>
              <a:ext uri="{FF2B5EF4-FFF2-40B4-BE49-F238E27FC236}">
                <a16:creationId xmlns:a16="http://schemas.microsoft.com/office/drawing/2014/main" id="{DFBB80D0-99AE-A06F-77FE-B949D839AC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051672-6AA9-6068-3171-193BB5576FA1}"/>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3135735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B220A-B6BE-9E9F-5FBE-7E40451057D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A8F945C-304C-79F1-CB4D-56B2226C67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40F6B4-A6B7-48B1-8846-A1B670309DBC}"/>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5" name="Footer Placeholder 4">
            <a:extLst>
              <a:ext uri="{FF2B5EF4-FFF2-40B4-BE49-F238E27FC236}">
                <a16:creationId xmlns:a16="http://schemas.microsoft.com/office/drawing/2014/main" id="{457D0A60-92AF-C4EF-553B-0A9ADEFBCF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9FD821-36DA-20E7-17A9-30172D2AB8AD}"/>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266689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AA74-5A40-BD9D-0E90-7D350BA7EA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EE650D3-5EBA-C6CE-497D-01B09C5BD2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BEF2C6-C657-5A35-F3DD-0CCCBBF939D1}"/>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5" name="Footer Placeholder 4">
            <a:extLst>
              <a:ext uri="{FF2B5EF4-FFF2-40B4-BE49-F238E27FC236}">
                <a16:creationId xmlns:a16="http://schemas.microsoft.com/office/drawing/2014/main" id="{CCD8245C-2668-CF29-C1E2-ED9CF686D5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4A9B60-250A-FCB4-7F27-691B956CCB4B}"/>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355260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564A6-30BE-C7E2-5FA8-2C1B588450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78EDE4-675B-13AF-0CDA-342F99A2FF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7F2F2C0-0359-40BD-736C-23D6668330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0C867A-A255-BC22-41DF-AE2E620C7581}"/>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6" name="Footer Placeholder 5">
            <a:extLst>
              <a:ext uri="{FF2B5EF4-FFF2-40B4-BE49-F238E27FC236}">
                <a16:creationId xmlns:a16="http://schemas.microsoft.com/office/drawing/2014/main" id="{860A5D9D-D7E3-7589-C953-96D0A2BAE9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CBD97D-9A29-5580-139D-EEFD494EE14D}"/>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4234235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3C381-CC5B-DE73-E7AD-AA08E964851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128A63-2C47-57B2-D88A-BF19EAF944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D56FF1-421D-EF50-5848-4A16CCF471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9F6ED0F-CFC5-4BFD-9DA7-6A4F846CD7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E2D52B-6E17-5466-1D11-8DC303354F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F689113-9ADF-12A2-C6C1-53EB1E957547}"/>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8" name="Footer Placeholder 7">
            <a:extLst>
              <a:ext uri="{FF2B5EF4-FFF2-40B4-BE49-F238E27FC236}">
                <a16:creationId xmlns:a16="http://schemas.microsoft.com/office/drawing/2014/main" id="{C1AB6C3C-06E0-9090-7F01-3BE2A58CB52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5F0E140-7AC1-65E3-1391-2498214417A5}"/>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1935421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63FBD-8F1D-A73B-3B20-9C2D144EF48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3EF4DEB-8ED9-17A4-0525-A7B25E708EEC}"/>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4" name="Footer Placeholder 3">
            <a:extLst>
              <a:ext uri="{FF2B5EF4-FFF2-40B4-BE49-F238E27FC236}">
                <a16:creationId xmlns:a16="http://schemas.microsoft.com/office/drawing/2014/main" id="{1A937657-97BD-B51B-F477-665113974DB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04DA1AA-A404-55BF-E3AF-1603492E8CA7}"/>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4170010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A6E60D-40AE-AC26-DE7D-83F66F7C536E}"/>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3" name="Footer Placeholder 2">
            <a:extLst>
              <a:ext uri="{FF2B5EF4-FFF2-40B4-BE49-F238E27FC236}">
                <a16:creationId xmlns:a16="http://schemas.microsoft.com/office/drawing/2014/main" id="{89BE4ECC-A218-A093-2D62-64013125C11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012F9A8-E8C9-E0C4-8835-66F06595BFAE}"/>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1233878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03FB0-96C0-C1DD-3FB7-4559551BF4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BD17E8A-EC30-485D-96D8-A8E6A65CC6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59FB0CC-F37F-1D61-18D3-C57B910654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A946DD-23B0-399E-BB02-471F48140943}"/>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6" name="Footer Placeholder 5">
            <a:extLst>
              <a:ext uri="{FF2B5EF4-FFF2-40B4-BE49-F238E27FC236}">
                <a16:creationId xmlns:a16="http://schemas.microsoft.com/office/drawing/2014/main" id="{C1405921-0D55-7F05-D114-ADF180E579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300A9F-7EC8-3139-3BB1-F0AEC99A43CB}"/>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1381346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C8ECD-284F-9D5F-C36E-2B0CD72BB3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A7D784-FAB3-B279-21D0-499FD1D945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4129898-753A-C25C-AF70-802B633FF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167C46-478D-D2E0-7364-1C4640550AC5}"/>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6" name="Footer Placeholder 5">
            <a:extLst>
              <a:ext uri="{FF2B5EF4-FFF2-40B4-BE49-F238E27FC236}">
                <a16:creationId xmlns:a16="http://schemas.microsoft.com/office/drawing/2014/main" id="{03A23C5B-B449-28AB-799F-C12F87438A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DFB6D1-2B12-2048-348B-583F77EB3F36}"/>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239486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557AE1-1379-DB3B-CA4A-EDEC685B55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DFEE51A-DA4F-22E5-8FA3-87955A3A11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42BFE5-1F78-1E34-4E39-5751F742ED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343BE2-CB87-4629-B239-F54BA7D3A89F}" type="datetimeFigureOut">
              <a:rPr lang="en-GB" smtClean="0"/>
              <a:t>31/10/2022</a:t>
            </a:fld>
            <a:endParaRPr lang="en-GB"/>
          </a:p>
        </p:txBody>
      </p:sp>
      <p:sp>
        <p:nvSpPr>
          <p:cNvPr id="5" name="Footer Placeholder 4">
            <a:extLst>
              <a:ext uri="{FF2B5EF4-FFF2-40B4-BE49-F238E27FC236}">
                <a16:creationId xmlns:a16="http://schemas.microsoft.com/office/drawing/2014/main" id="{A7D7DE07-5AD3-0EE0-7D62-A636D7A75E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BA28204-B9C9-CF34-36D9-DCEE0D32C3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EF494F-1D1B-4FA8-95F9-636B4929B57D}" type="slidenum">
              <a:rPr lang="en-GB" smtClean="0"/>
              <a:t>‹#›</a:t>
            </a:fld>
            <a:endParaRPr lang="en-GB"/>
          </a:p>
        </p:txBody>
      </p:sp>
    </p:spTree>
    <p:extLst>
      <p:ext uri="{BB962C8B-B14F-4D97-AF65-F5344CB8AC3E}">
        <p14:creationId xmlns:p14="http://schemas.microsoft.com/office/powerpoint/2010/main" val="4081389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audio" Target="../media/audio30.wav"/><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audio" Target="../media/audio27.wav"/><Relationship Id="rId9" Type="http://schemas.openxmlformats.org/officeDocument/2006/relationships/audio" Target="../media/audio28.wav"/></Relationships>
</file>

<file path=ppt/slides/_rels/slide1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audio" Target="../media/audio31.wav"/><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audio" Target="../media/audio27.wav"/><Relationship Id="rId9" Type="http://schemas.openxmlformats.org/officeDocument/2006/relationships/audio" Target="../media/audio28.wav"/></Relationships>
</file>

<file path=ppt/slides/_rels/slide1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audio" Target="../media/audio32.wav"/><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audio" Target="../media/audio27.wav"/><Relationship Id="rId9" Type="http://schemas.openxmlformats.org/officeDocument/2006/relationships/audio" Target="../media/audio28.wav"/></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33.wav"/><Relationship Id="rId7" Type="http://schemas.openxmlformats.org/officeDocument/2006/relationships/image" Target="../media/image15.gi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audio" Target="../media/audio34.wav"/><Relationship Id="rId9" Type="http://schemas.openxmlformats.org/officeDocument/2006/relationships/audio" Target="../media/audio35.wav"/></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36.wav"/><Relationship Id="rId7" Type="http://schemas.openxmlformats.org/officeDocument/2006/relationships/audio" Target="../media/audio40.wav"/><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audio" Target="../media/audio39.wav"/><Relationship Id="rId5" Type="http://schemas.openxmlformats.org/officeDocument/2006/relationships/audio" Target="../media/audio38.wav"/><Relationship Id="rId4" Type="http://schemas.openxmlformats.org/officeDocument/2006/relationships/audio" Target="../media/audio37.wav"/><Relationship Id="rId9" Type="http://schemas.openxmlformats.org/officeDocument/2006/relationships/audio" Target="../media/audio41.wav"/></Relationships>
</file>

<file path=ppt/slides/_rels/slide15.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audio" Target="../media/audio52.wav"/><Relationship Id="rId18" Type="http://schemas.openxmlformats.org/officeDocument/2006/relationships/audio" Target="../media/audio57.wav"/><Relationship Id="rId26" Type="http://schemas.openxmlformats.org/officeDocument/2006/relationships/image" Target="../media/image27.png"/><Relationship Id="rId3" Type="http://schemas.openxmlformats.org/officeDocument/2006/relationships/audio" Target="../media/audio42.wav"/><Relationship Id="rId21" Type="http://schemas.openxmlformats.org/officeDocument/2006/relationships/audio" Target="../media/audio60.wav"/><Relationship Id="rId7" Type="http://schemas.openxmlformats.org/officeDocument/2006/relationships/audio" Target="../media/audio46.wav"/><Relationship Id="rId12" Type="http://schemas.openxmlformats.org/officeDocument/2006/relationships/audio" Target="../media/audio51.wav"/><Relationship Id="rId17" Type="http://schemas.openxmlformats.org/officeDocument/2006/relationships/audio" Target="../media/audio56.wav"/><Relationship Id="rId25" Type="http://schemas.openxmlformats.org/officeDocument/2006/relationships/audio" Target="../media/audio63.wav"/><Relationship Id="rId2" Type="http://schemas.openxmlformats.org/officeDocument/2006/relationships/notesSlide" Target="../notesSlides/notesSlide15.xml"/><Relationship Id="rId16" Type="http://schemas.openxmlformats.org/officeDocument/2006/relationships/audio" Target="../media/audio55.wav"/><Relationship Id="rId20" Type="http://schemas.openxmlformats.org/officeDocument/2006/relationships/audio" Target="../media/audio59.wav"/><Relationship Id="rId1" Type="http://schemas.openxmlformats.org/officeDocument/2006/relationships/slideLayout" Target="../slideLayouts/slideLayout6.xml"/><Relationship Id="rId6" Type="http://schemas.openxmlformats.org/officeDocument/2006/relationships/audio" Target="../media/audio45.wav"/><Relationship Id="rId11" Type="http://schemas.openxmlformats.org/officeDocument/2006/relationships/audio" Target="../media/audio50.wav"/><Relationship Id="rId24" Type="http://schemas.openxmlformats.org/officeDocument/2006/relationships/image" Target="../media/image26.png"/><Relationship Id="rId5" Type="http://schemas.openxmlformats.org/officeDocument/2006/relationships/audio" Target="../media/audio44.wav"/><Relationship Id="rId15" Type="http://schemas.openxmlformats.org/officeDocument/2006/relationships/audio" Target="../media/audio54.wav"/><Relationship Id="rId23" Type="http://schemas.openxmlformats.org/officeDocument/2006/relationships/audio" Target="../media/audio62.wav"/><Relationship Id="rId28" Type="http://schemas.openxmlformats.org/officeDocument/2006/relationships/image" Target="../media/image29.png"/><Relationship Id="rId10" Type="http://schemas.openxmlformats.org/officeDocument/2006/relationships/audio" Target="../media/audio49.wav"/><Relationship Id="rId19" Type="http://schemas.openxmlformats.org/officeDocument/2006/relationships/audio" Target="../media/audio58.wav"/><Relationship Id="rId4" Type="http://schemas.openxmlformats.org/officeDocument/2006/relationships/audio" Target="../media/audio43.wav"/><Relationship Id="rId9" Type="http://schemas.openxmlformats.org/officeDocument/2006/relationships/audio" Target="../media/audio48.wav"/><Relationship Id="rId14" Type="http://schemas.openxmlformats.org/officeDocument/2006/relationships/audio" Target="../media/audio53.wav"/><Relationship Id="rId22" Type="http://schemas.openxmlformats.org/officeDocument/2006/relationships/audio" Target="../media/audio61.wav"/><Relationship Id="rId27"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audio" Target="../media/audio10.wav"/><Relationship Id="rId18" Type="http://schemas.openxmlformats.org/officeDocument/2006/relationships/audio" Target="../media/audio13.wav"/><Relationship Id="rId3" Type="http://schemas.openxmlformats.org/officeDocument/2006/relationships/audio" Target="../media/audio1.wav"/><Relationship Id="rId21" Type="http://schemas.openxmlformats.org/officeDocument/2006/relationships/audio" Target="../media/audio16.wav"/><Relationship Id="rId7" Type="http://schemas.openxmlformats.org/officeDocument/2006/relationships/audio" Target="../media/audio5.wav"/><Relationship Id="rId12" Type="http://schemas.openxmlformats.org/officeDocument/2006/relationships/audio" Target="../media/audio9.wav"/><Relationship Id="rId17" Type="http://schemas.openxmlformats.org/officeDocument/2006/relationships/audio" Target="../media/audio12.wav"/><Relationship Id="rId2" Type="http://schemas.openxmlformats.org/officeDocument/2006/relationships/notesSlide" Target="../notesSlides/notesSlide2.xml"/><Relationship Id="rId16" Type="http://schemas.openxmlformats.org/officeDocument/2006/relationships/audio" Target="../media/audio11.wav"/><Relationship Id="rId20" Type="http://schemas.openxmlformats.org/officeDocument/2006/relationships/audio" Target="../media/audio15.wav"/><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8.wav"/><Relationship Id="rId24" Type="http://schemas.openxmlformats.org/officeDocument/2006/relationships/audio" Target="../media/audio19.wav"/><Relationship Id="rId5" Type="http://schemas.openxmlformats.org/officeDocument/2006/relationships/audio" Target="../media/audio3.wav"/><Relationship Id="rId15" Type="http://schemas.openxmlformats.org/officeDocument/2006/relationships/image" Target="../media/image4.gif"/><Relationship Id="rId23" Type="http://schemas.openxmlformats.org/officeDocument/2006/relationships/audio" Target="../media/audio18.wav"/><Relationship Id="rId10" Type="http://schemas.openxmlformats.org/officeDocument/2006/relationships/audio" Target="../media/audio7.wav"/><Relationship Id="rId19" Type="http://schemas.openxmlformats.org/officeDocument/2006/relationships/audio" Target="../media/audio14.wav"/><Relationship Id="rId4" Type="http://schemas.openxmlformats.org/officeDocument/2006/relationships/audio" Target="../media/audio2.wav"/><Relationship Id="rId9" Type="http://schemas.openxmlformats.org/officeDocument/2006/relationships/audio" Target="../media/audio6.wav"/><Relationship Id="rId14" Type="http://schemas.openxmlformats.org/officeDocument/2006/relationships/image" Target="../media/image3.png"/><Relationship Id="rId22" Type="http://schemas.openxmlformats.org/officeDocument/2006/relationships/audio" Target="../media/audio17.wav"/></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audio" Target="../media/audio20.wav"/><Relationship Id="rId12" Type="http://schemas.openxmlformats.org/officeDocument/2006/relationships/audio" Target="../media/audio21.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2.sv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audio" Target="../media/audio21.wav"/><Relationship Id="rId3" Type="http://schemas.openxmlformats.org/officeDocument/2006/relationships/image" Target="../media/image14.png"/><Relationship Id="rId7" Type="http://schemas.openxmlformats.org/officeDocument/2006/relationships/image" Target="../media/image9.png"/><Relationship Id="rId12"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22.wav"/><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15.gif"/></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png"/><Relationship Id="rId3" Type="http://schemas.openxmlformats.org/officeDocument/2006/relationships/image" Target="../media/image17.png"/><Relationship Id="rId7" Type="http://schemas.openxmlformats.org/officeDocument/2006/relationships/audio" Target="../media/audio23.wav"/><Relationship Id="rId12" Type="http://schemas.openxmlformats.org/officeDocument/2006/relationships/audio" Target="../media/audio21.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2.sv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18.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21.wav"/><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2.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audio" Target="../media/audio24.wav"/><Relationship Id="rId10"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audio" Target="../media/audio21.wav"/><Relationship Id="rId3" Type="http://schemas.openxmlformats.org/officeDocument/2006/relationships/image" Target="../media/image22.png"/><Relationship Id="rId7" Type="http://schemas.openxmlformats.org/officeDocument/2006/relationships/audio" Target="../media/audio25.wav"/><Relationship Id="rId12" Type="http://schemas.openxmlformats.org/officeDocument/2006/relationships/image" Target="../media/image12.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17.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audio" Target="../media/audio26.wav"/><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audio" Target="../media/audio27.wav"/><Relationship Id="rId9" Type="http://schemas.openxmlformats.org/officeDocument/2006/relationships/audio" Target="../media/audio28.wav"/></Relationships>
</file>

<file path=ppt/slides/_rels/slide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audio" Target="../media/audio29.wav"/><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audio" Target="../media/audio27.wav"/><Relationship Id="rId9" Type="http://schemas.openxmlformats.org/officeDocument/2006/relationships/audio" Target="../media/audio2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99" name="Google Shape;99;p3"/>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3"/>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01" name="Google Shape;101;p3"/>
          <p:cNvSpPr txBox="1"/>
          <p:nvPr/>
        </p:nvSpPr>
        <p:spPr>
          <a:xfrm>
            <a:off x="0" y="6334820"/>
            <a:ext cx="4572000" cy="523180"/>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44546A"/>
              </a:buClr>
              <a:buSzPts val="2800"/>
              <a:tabLst/>
              <a:defRPr/>
            </a:pPr>
            <a:r>
              <a:rPr kumimoji="0" lang="en-GB" sz="28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Follow ups 1-5 </a:t>
            </a:r>
            <a:endParaRPr kumimoji="0" sz="28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endParaRPr>
          </a:p>
        </p:txBody>
      </p:sp>
      <p:sp>
        <p:nvSpPr>
          <p:cNvPr id="102" name="Google Shape;102;p3"/>
          <p:cNvSpPr txBox="1"/>
          <p:nvPr/>
        </p:nvSpPr>
        <p:spPr>
          <a:xfrm>
            <a:off x="56445" y="171394"/>
            <a:ext cx="4114800" cy="12002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600"/>
              <a:buFont typeface="Century Gothic"/>
              <a:buNone/>
              <a:tabLst/>
              <a:defRPr/>
            </a:pPr>
            <a:r>
              <a:rPr kumimoji="0" lang="en-GB" sz="36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Saying what I and others have</a:t>
            </a:r>
            <a:endParaRPr kumimoji="0" sz="1400" b="0" i="0" u="none" strike="noStrike" kern="0" cap="none" spc="0" normalizeH="0" baseline="0" noProof="0" dirty="0">
              <a:ln>
                <a:noFill/>
              </a:ln>
              <a:solidFill>
                <a:srgbClr val="44546A"/>
              </a:solidFill>
              <a:effectLst/>
              <a:uLnTx/>
              <a:uFillTx/>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16" name="Google Shape;167;p2">
            <a:extLst>
              <a:ext uri="{FF2B5EF4-FFF2-40B4-BE49-F238E27FC236}">
                <a16:creationId xmlns:a16="http://schemas.microsoft.com/office/drawing/2014/main" id="{53C6D6F6-24BC-4CD4-B958-422FBF54504D}"/>
              </a:ext>
            </a:extLst>
          </p:cNvPr>
          <p:cNvSpPr/>
          <p:nvPr/>
        </p:nvSpPr>
        <p:spPr>
          <a:xfrm>
            <a:off x="179371" y="276652"/>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 name="TextBox 17">
            <a:extLst>
              <a:ext uri="{FF2B5EF4-FFF2-40B4-BE49-F238E27FC236}">
                <a16:creationId xmlns:a16="http://schemas.microsoft.com/office/drawing/2014/main" id="{B92458F3-66EA-7AF8-2803-8D62E2A2BE1C}"/>
              </a:ext>
            </a:extLst>
          </p:cNvPr>
          <p:cNvSpPr txBox="1"/>
          <p:nvPr/>
        </p:nvSpPr>
        <p:spPr>
          <a:xfrm>
            <a:off x="3106687" y="640271"/>
            <a:ext cx="3451586" cy="523220"/>
          </a:xfrm>
          <a:prstGeom prst="rect">
            <a:avLst/>
          </a:prstGeom>
          <a:noFill/>
        </p:spPr>
        <p:txBody>
          <a:bodyPr wrap="none" rtlCol="0">
            <a:spAutoFit/>
          </a:bodyPr>
          <a:lstStyle/>
          <a:p>
            <a:r>
              <a:rPr lang="en-GB" sz="2800" b="1" dirty="0">
                <a:solidFill>
                  <a:schemeClr val="bg1"/>
                </a:solidFill>
                <a:latin typeface="Century Gothic" panose="020B0502020202020204" pitchFamily="34" charset="0"/>
              </a:rPr>
              <a:t>Escucha y escribe.</a:t>
            </a:r>
          </a:p>
        </p:txBody>
      </p:sp>
      <p:sp>
        <p:nvSpPr>
          <p:cNvPr id="23" name="TextBox 22">
            <a:extLst>
              <a:ext uri="{FF2B5EF4-FFF2-40B4-BE49-F238E27FC236}">
                <a16:creationId xmlns:a16="http://schemas.microsoft.com/office/drawing/2014/main" id="{7C27BD83-1B69-37BA-28FF-4B51F7CA9E87}"/>
              </a:ext>
            </a:extLst>
          </p:cNvPr>
          <p:cNvSpPr txBox="1"/>
          <p:nvPr/>
        </p:nvSpPr>
        <p:spPr>
          <a:xfrm>
            <a:off x="209197" y="1383176"/>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sp>
        <p:nvSpPr>
          <p:cNvPr id="24" name="Rectangle: Rounded Corners 23">
            <a:extLst>
              <a:ext uri="{FF2B5EF4-FFF2-40B4-BE49-F238E27FC236}">
                <a16:creationId xmlns:a16="http://schemas.microsoft.com/office/drawing/2014/main" id="{B4181865-2897-64FE-5442-F2AB797A3EB5}"/>
              </a:ext>
            </a:extLst>
          </p:cNvPr>
          <p:cNvSpPr/>
          <p:nvPr/>
        </p:nvSpPr>
        <p:spPr>
          <a:xfrm>
            <a:off x="1418682" y="2312100"/>
            <a:ext cx="1111439"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25" name="Rectangle: Rounded Corners 24">
            <a:extLst>
              <a:ext uri="{FF2B5EF4-FFF2-40B4-BE49-F238E27FC236}">
                <a16:creationId xmlns:a16="http://schemas.microsoft.com/office/drawing/2014/main" id="{6C2EFECA-F2B3-AC39-F62C-02E25D7DEDE4}"/>
              </a:ext>
            </a:extLst>
          </p:cNvPr>
          <p:cNvSpPr/>
          <p:nvPr/>
        </p:nvSpPr>
        <p:spPr>
          <a:xfrm>
            <a:off x="894741" y="5083991"/>
            <a:ext cx="2104358"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profesora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Rectangle: Rounded Corners 25">
            <a:extLst>
              <a:ext uri="{FF2B5EF4-FFF2-40B4-BE49-F238E27FC236}">
                <a16:creationId xmlns:a16="http://schemas.microsoft.com/office/drawing/2014/main" id="{327C3EFC-A012-55B2-BC34-5DFD7E70F001}"/>
              </a:ext>
            </a:extLst>
          </p:cNvPr>
          <p:cNvSpPr/>
          <p:nvPr/>
        </p:nvSpPr>
        <p:spPr>
          <a:xfrm>
            <a:off x="8335537" y="4865549"/>
            <a:ext cx="1056746"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Rectangle: Rounded Corners 26">
            <a:extLst>
              <a:ext uri="{FF2B5EF4-FFF2-40B4-BE49-F238E27FC236}">
                <a16:creationId xmlns:a16="http://schemas.microsoft.com/office/drawing/2014/main" id="{8D6480E1-2FE9-5AAF-1BA7-9B8FBA5EEE3A}"/>
              </a:ext>
            </a:extLst>
          </p:cNvPr>
          <p:cNvSpPr/>
          <p:nvPr/>
        </p:nvSpPr>
        <p:spPr>
          <a:xfrm>
            <a:off x="3715455" y="1926287"/>
            <a:ext cx="1933903"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Rectangle: Rounded Corners 27">
            <a:extLst>
              <a:ext uri="{FF2B5EF4-FFF2-40B4-BE49-F238E27FC236}">
                <a16:creationId xmlns:a16="http://schemas.microsoft.com/office/drawing/2014/main" id="{905B74B2-58E6-A43B-CF37-7D01E627619D}"/>
              </a:ext>
            </a:extLst>
          </p:cNvPr>
          <p:cNvSpPr/>
          <p:nvPr/>
        </p:nvSpPr>
        <p:spPr>
          <a:xfrm>
            <a:off x="828438" y="3604961"/>
            <a:ext cx="1806311"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puerta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Rectangle: Rounded Corners 28">
            <a:extLst>
              <a:ext uri="{FF2B5EF4-FFF2-40B4-BE49-F238E27FC236}">
                <a16:creationId xmlns:a16="http://schemas.microsoft.com/office/drawing/2014/main" id="{08D9E8A6-C7F0-E17D-C386-4BBB7F559D0A}"/>
              </a:ext>
            </a:extLst>
          </p:cNvPr>
          <p:cNvSpPr/>
          <p:nvPr/>
        </p:nvSpPr>
        <p:spPr>
          <a:xfrm>
            <a:off x="5591321" y="5647214"/>
            <a:ext cx="1933903"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tengo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Rectangle: Rounded Corners 29">
            <a:extLst>
              <a:ext uri="{FF2B5EF4-FFF2-40B4-BE49-F238E27FC236}">
                <a16:creationId xmlns:a16="http://schemas.microsoft.com/office/drawing/2014/main" id="{67F11011-D634-8D53-510D-71C773BA1CF0}"/>
              </a:ext>
            </a:extLst>
          </p:cNvPr>
          <p:cNvSpPr/>
          <p:nvPr/>
        </p:nvSpPr>
        <p:spPr>
          <a:xfrm>
            <a:off x="8634999" y="3274012"/>
            <a:ext cx="2068275"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libro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Speech Bubble: Rectangle with Corners Rounded 30">
            <a:extLst>
              <a:ext uri="{FF2B5EF4-FFF2-40B4-BE49-F238E27FC236}">
                <a16:creationId xmlns:a16="http://schemas.microsoft.com/office/drawing/2014/main" id="{80426BCD-5193-D5D8-DFB7-15B73DDEC355}"/>
              </a:ext>
            </a:extLst>
          </p:cNvPr>
          <p:cNvSpPr/>
          <p:nvPr/>
        </p:nvSpPr>
        <p:spPr>
          <a:xfrm>
            <a:off x="3364006" y="3150706"/>
            <a:ext cx="4675517" cy="1609744"/>
          </a:xfrm>
          <a:prstGeom prst="wedgeRoundRectCallout">
            <a:avLst/>
          </a:prstGeom>
          <a:solidFill>
            <a:srgbClr val="FFD1E8"/>
          </a:solidFill>
          <a:ln>
            <a:solidFill>
              <a:srgbClr val="FFD1E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S/he has a door in class.</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Rectangle: Rounded Corners 31">
            <a:extLst>
              <a:ext uri="{FF2B5EF4-FFF2-40B4-BE49-F238E27FC236}">
                <a16:creationId xmlns:a16="http://schemas.microsoft.com/office/drawing/2014/main" id="{B8F02946-A517-3979-E94E-488C20E80044}"/>
              </a:ext>
            </a:extLst>
          </p:cNvPr>
          <p:cNvSpPr/>
          <p:nvPr/>
        </p:nvSpPr>
        <p:spPr>
          <a:xfrm>
            <a:off x="6634928" y="1997907"/>
            <a:ext cx="1700609"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clase</a:t>
            </a:r>
          </a:p>
        </p:txBody>
      </p:sp>
      <p:sp>
        <p:nvSpPr>
          <p:cNvPr id="43" name="Rectangle: Rounded Corners 42">
            <a:extLst>
              <a:ext uri="{FF2B5EF4-FFF2-40B4-BE49-F238E27FC236}">
                <a16:creationId xmlns:a16="http://schemas.microsoft.com/office/drawing/2014/main" id="{9FC0DE7D-86DC-BBA2-3666-0F70E34FEEDD}"/>
              </a:ext>
            </a:extLst>
          </p:cNvPr>
          <p:cNvSpPr/>
          <p:nvPr/>
        </p:nvSpPr>
        <p:spPr>
          <a:xfrm>
            <a:off x="3453019" y="5590785"/>
            <a:ext cx="1111439"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a:t>
            </a:r>
          </a:p>
        </p:txBody>
      </p:sp>
      <p:sp>
        <p:nvSpPr>
          <p:cNvPr id="44" name="Speech Bubble: Rectangle with Corners Rounded 43">
            <a:extLst>
              <a:ext uri="{FF2B5EF4-FFF2-40B4-BE49-F238E27FC236}">
                <a16:creationId xmlns:a16="http://schemas.microsoft.com/office/drawing/2014/main" id="{E4E00E6D-4F0A-D062-4495-5C41026EC0C1}"/>
              </a:ext>
            </a:extLst>
          </p:cNvPr>
          <p:cNvSpPr/>
          <p:nvPr/>
        </p:nvSpPr>
        <p:spPr>
          <a:xfrm>
            <a:off x="3291064" y="3131874"/>
            <a:ext cx="4967037" cy="1847605"/>
          </a:xfrm>
          <a:prstGeom prst="wedgeRoundRectCallout">
            <a:avLst/>
          </a:prstGeom>
          <a:solidFill>
            <a:schemeClr val="bg1"/>
          </a:solidFill>
          <a:ln w="76200">
            <a:solidFill>
              <a:srgbClr val="FFD1E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Tiene </a:t>
            </a:r>
            <a:r>
              <a:rPr lang="en-GB" sz="3600" b="1" dirty="0" err="1">
                <a:solidFill>
                  <a:srgbClr val="002060"/>
                </a:solidFill>
                <a:latin typeface="Century Gothic" panose="020B0502020202020204" pitchFamily="34" charset="0"/>
              </a:rPr>
              <a:t>una</a:t>
            </a:r>
            <a:r>
              <a:rPr lang="en-GB" sz="3600" b="1" dirty="0">
                <a:solidFill>
                  <a:srgbClr val="002060"/>
                </a:solidFill>
                <a:latin typeface="Century Gothic" panose="020B0502020202020204" pitchFamily="34" charset="0"/>
              </a:rPr>
              <a:t> </a:t>
            </a:r>
            <a:r>
              <a:rPr lang="en-GB" sz="3600" b="1" dirty="0" err="1">
                <a:solidFill>
                  <a:srgbClr val="002060"/>
                </a:solidFill>
                <a:latin typeface="Century Gothic" panose="020B0502020202020204" pitchFamily="34" charset="0"/>
              </a:rPr>
              <a:t>puerta</a:t>
            </a:r>
            <a:r>
              <a:rPr lang="en-GB" sz="3600" b="1" dirty="0">
                <a:solidFill>
                  <a:srgbClr val="002060"/>
                </a:solidFill>
                <a:latin typeface="Century Gothic" panose="020B0502020202020204" pitchFamily="34" charset="0"/>
              </a:rPr>
              <a:t> en clase.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6BF1211C-A739-F5D4-B308-708234A2CB46}"/>
              </a:ext>
            </a:extLst>
          </p:cNvPr>
          <p:cNvSpPr txBox="1"/>
          <p:nvPr/>
        </p:nvSpPr>
        <p:spPr>
          <a:xfrm>
            <a:off x="8568071" y="6049285"/>
            <a:ext cx="2056973" cy="646331"/>
          </a:xfrm>
          <a:prstGeom prst="rect">
            <a:avLst/>
          </a:prstGeom>
          <a:solidFill>
            <a:srgbClr val="B2DE82"/>
          </a:solidFill>
        </p:spPr>
        <p:txBody>
          <a:bodyPr wrap="none" rtlCol="0">
            <a:spAutoFit/>
          </a:bodyPr>
          <a:lstStyle/>
          <a:p>
            <a:r>
              <a:rPr lang="en-GB" sz="3600" dirty="0">
                <a:solidFill>
                  <a:srgbClr val="002060"/>
                </a:solidFill>
                <a:latin typeface="Century Gothic" panose="020B0502020202020204" pitchFamily="34" charset="0"/>
              </a:rPr>
              <a:t>¡</a:t>
            </a:r>
            <a:r>
              <a:rPr lang="en-GB" sz="3600" dirty="0" err="1">
                <a:solidFill>
                  <a:srgbClr val="002060"/>
                </a:solidFill>
                <a:latin typeface="Century Gothic" panose="020B0502020202020204" pitchFamily="34" charset="0"/>
              </a:rPr>
              <a:t>tiempo</a:t>
            </a:r>
            <a:r>
              <a:rPr lang="en-GB" sz="3600" dirty="0">
                <a:solidFill>
                  <a:srgbClr val="002060"/>
                </a:solidFill>
                <a:latin typeface="Century Gothic" panose="020B0502020202020204" pitchFamily="34" charset="0"/>
              </a:rPr>
              <a:t>!</a:t>
            </a:r>
          </a:p>
        </p:txBody>
      </p:sp>
      <p:sp>
        <p:nvSpPr>
          <p:cNvPr id="59" name="Google Shape;410;p19">
            <a:extLst>
              <a:ext uri="{FF2B5EF4-FFF2-40B4-BE49-F238E27FC236}">
                <a16:creationId xmlns:a16="http://schemas.microsoft.com/office/drawing/2014/main" id="{13EC4E44-E5D7-8EDB-179F-12C1939ECC9E}"/>
              </a:ext>
            </a:extLst>
          </p:cNvPr>
          <p:cNvSpPr txBox="1"/>
          <p:nvPr/>
        </p:nvSpPr>
        <p:spPr>
          <a:xfrm>
            <a:off x="11669075"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0" name="Google Shape;387;p19">
            <a:extLst>
              <a:ext uri="{FF2B5EF4-FFF2-40B4-BE49-F238E27FC236}">
                <a16:creationId xmlns:a16="http://schemas.microsoft.com/office/drawing/2014/main" id="{0CC56A45-6D10-7CAF-CF1B-01903A8E8C2A}"/>
              </a:ext>
            </a:extLst>
          </p:cNvPr>
          <p:cNvSpPr/>
          <p:nvPr/>
        </p:nvSpPr>
        <p:spPr>
          <a:xfrm>
            <a:off x="11002736" y="1881617"/>
            <a:ext cx="502131" cy="4156257"/>
          </a:xfrm>
          <a:prstGeom prst="rect">
            <a:avLst/>
          </a:prstGeom>
          <a:solidFill>
            <a:srgbClr val="FF2D82"/>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61" name="Google Shape;388;p19">
            <a:extLst>
              <a:ext uri="{FF2B5EF4-FFF2-40B4-BE49-F238E27FC236}">
                <a16:creationId xmlns:a16="http://schemas.microsoft.com/office/drawing/2014/main" id="{185CF487-2539-4B7A-2271-179BAB8F0ACF}"/>
              </a:ext>
            </a:extLst>
          </p:cNvPr>
          <p:cNvSpPr/>
          <p:nvPr/>
        </p:nvSpPr>
        <p:spPr>
          <a:xfrm>
            <a:off x="11013953" y="1886314"/>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62" name="Google Shape;389;p19">
            <a:extLst>
              <a:ext uri="{FF2B5EF4-FFF2-40B4-BE49-F238E27FC236}">
                <a16:creationId xmlns:a16="http://schemas.microsoft.com/office/drawing/2014/main" id="{7F05E146-A49C-7F6A-0380-9A320CBE3189}"/>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63" name="Google Shape;390;p19">
            <a:extLst>
              <a:ext uri="{FF2B5EF4-FFF2-40B4-BE49-F238E27FC236}">
                <a16:creationId xmlns:a16="http://schemas.microsoft.com/office/drawing/2014/main" id="{CDAAC18C-96B1-9AB7-53BB-11D289A0A8D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64" name="Google Shape;391;p19">
            <a:extLst>
              <a:ext uri="{FF2B5EF4-FFF2-40B4-BE49-F238E27FC236}">
                <a16:creationId xmlns:a16="http://schemas.microsoft.com/office/drawing/2014/main" id="{2284A7EE-8E05-B93D-C7D7-06DDBFD2508F}"/>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65" name="Google Shape;393;p19">
            <a:extLst>
              <a:ext uri="{FF2B5EF4-FFF2-40B4-BE49-F238E27FC236}">
                <a16:creationId xmlns:a16="http://schemas.microsoft.com/office/drawing/2014/main" id="{E20E9E2F-3E3F-5FE3-D682-BBF252146F61}"/>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 name="Google Shape;394;p19">
            <a:extLst>
              <a:ext uri="{FF2B5EF4-FFF2-40B4-BE49-F238E27FC236}">
                <a16:creationId xmlns:a16="http://schemas.microsoft.com/office/drawing/2014/main" id="{780EBBC1-B3DC-4803-166A-AF4C577737DB}"/>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 name="Google Shape;395;p19">
            <a:extLst>
              <a:ext uri="{FF2B5EF4-FFF2-40B4-BE49-F238E27FC236}">
                <a16:creationId xmlns:a16="http://schemas.microsoft.com/office/drawing/2014/main" id="{1BBB60BD-9CC6-B569-5A08-F9C14AB31C28}"/>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3" name="Picture 2" descr="Trabajo En Equipo, Grupo, Equipo, Comunidad">
            <a:extLst>
              <a:ext uri="{FF2B5EF4-FFF2-40B4-BE49-F238E27FC236}">
                <a16:creationId xmlns:a16="http://schemas.microsoft.com/office/drawing/2014/main" id="{1751577B-24BC-12EC-9708-7EAD5DD6F5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69089" y="68232"/>
            <a:ext cx="833649" cy="833649"/>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Teacher">
            <a:extLst>
              <a:ext uri="{FF2B5EF4-FFF2-40B4-BE49-F238E27FC236}">
                <a16:creationId xmlns:a16="http://schemas.microsoft.com/office/drawing/2014/main" id="{E76F45C9-498E-7DC3-4EFA-7E0F1DCB8E4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58255" y="-34695"/>
            <a:ext cx="914400" cy="914400"/>
          </a:xfrm>
          <a:prstGeom prst="rect">
            <a:avLst/>
          </a:prstGeom>
        </p:spPr>
      </p:pic>
      <p:sp>
        <p:nvSpPr>
          <p:cNvPr id="5" name="Speech Bubble: Rectangle with Corners Rounded 4">
            <a:extLst>
              <a:ext uri="{FF2B5EF4-FFF2-40B4-BE49-F238E27FC236}">
                <a16:creationId xmlns:a16="http://schemas.microsoft.com/office/drawing/2014/main" id="{B727AA33-35D2-756E-984A-885DE4A4272C}"/>
              </a:ext>
            </a:extLst>
          </p:cNvPr>
          <p:cNvSpPr/>
          <p:nvPr/>
        </p:nvSpPr>
        <p:spPr>
          <a:xfrm>
            <a:off x="3550824" y="796636"/>
            <a:ext cx="6045716" cy="486997"/>
          </a:xfrm>
          <a:prstGeom prst="wedgeRoundRectCallout">
            <a:avLst>
              <a:gd name="adj1" fmla="val -32939"/>
              <a:gd name="adj2" fmla="val -110841"/>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hlinkClick r:id="" action="ppaction://noaction">
              <a:snd r:embed="rId9" name="8-12_1.wav"/>
            </a:hlinkClick>
            <a:extLst>
              <a:ext uri="{FF2B5EF4-FFF2-40B4-BE49-F238E27FC236}">
                <a16:creationId xmlns:a16="http://schemas.microsoft.com/office/drawing/2014/main" id="{EDA47D47-B2EA-E4F1-1D8F-6A3F067B12EE}"/>
              </a:ext>
            </a:extLst>
          </p:cNvPr>
          <p:cNvSpPr txBox="1"/>
          <p:nvPr/>
        </p:nvSpPr>
        <p:spPr>
          <a:xfrm>
            <a:off x="3603077" y="770901"/>
            <a:ext cx="6087306"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Lee la </a:t>
            </a:r>
            <a:r>
              <a:rPr lang="en-GB" sz="2800" b="1" dirty="0" err="1">
                <a:solidFill>
                  <a:schemeClr val="bg1"/>
                </a:solidFill>
                <a:latin typeface="Century Gothic" panose="020B0502020202020204" pitchFamily="34" charset="0"/>
              </a:rPr>
              <a:t>frase</a:t>
            </a:r>
            <a:r>
              <a:rPr lang="en-GB" sz="2800" b="1" dirty="0">
                <a:solidFill>
                  <a:schemeClr val="bg1"/>
                </a:solidFill>
                <a:latin typeface="Century Gothic" panose="020B0502020202020204" pitchFamily="34" charset="0"/>
              </a:rPr>
              <a:t> con </a:t>
            </a:r>
            <a:r>
              <a:rPr lang="en-GB" sz="2800" b="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compañero</a:t>
            </a:r>
            <a:r>
              <a:rPr lang="en-GB" sz="2800" b="1" dirty="0">
                <a:solidFill>
                  <a:schemeClr val="bg1"/>
                </a:solidFill>
                <a:latin typeface="Century Gothic" panose="020B0502020202020204" pitchFamily="34" charset="0"/>
              </a:rPr>
              <a:t>/a.</a:t>
            </a:r>
          </a:p>
        </p:txBody>
      </p:sp>
      <p:sp>
        <p:nvSpPr>
          <p:cNvPr id="7" name="TextBox 6">
            <a:extLst>
              <a:ext uri="{FF2B5EF4-FFF2-40B4-BE49-F238E27FC236}">
                <a16:creationId xmlns:a16="http://schemas.microsoft.com/office/drawing/2014/main" id="{F1265137-9B3C-6C1F-8C4F-32A85B7D2101}"/>
              </a:ext>
            </a:extLst>
          </p:cNvPr>
          <p:cNvSpPr txBox="1"/>
          <p:nvPr/>
        </p:nvSpPr>
        <p:spPr>
          <a:xfrm>
            <a:off x="9690383" y="848889"/>
            <a:ext cx="1207382"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[3/5]</a:t>
            </a:r>
          </a:p>
        </p:txBody>
      </p:sp>
    </p:spTree>
    <p:extLst>
      <p:ext uri="{BB962C8B-B14F-4D97-AF65-F5344CB8AC3E}">
        <p14:creationId xmlns:p14="http://schemas.microsoft.com/office/powerpoint/2010/main" val="372565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30"/>
                                        </p:tgtEl>
                                      </p:cBhvr>
                                    </p:animEffect>
                                    <p:set>
                                      <p:cBhvr>
                                        <p:cTn id="11" dur="1" fill="hold">
                                          <p:stCondLst>
                                            <p:cond delay="499"/>
                                          </p:stCondLst>
                                        </p:cTn>
                                        <p:tgtEl>
                                          <p:spTgt spid="30"/>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29"/>
                                        </p:tgtEl>
                                      </p:cBhvr>
                                    </p:animEffect>
                                    <p:set>
                                      <p:cBhvr>
                                        <p:cTn id="14" dur="1" fill="hold">
                                          <p:stCondLst>
                                            <p:cond delay="499"/>
                                          </p:stCondLst>
                                        </p:cTn>
                                        <p:tgtEl>
                                          <p:spTgt spid="29"/>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8-12_4.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7"/>
                    </p:tgtEl>
                  </p:cond>
                </p:stCondLst>
                <p:endSync evt="end" delay="0">
                  <p:rtn val="all"/>
                </p:endSync>
                <p:childTnLst>
                  <p:par>
                    <p:cTn id="26" fill="hold">
                      <p:stCondLst>
                        <p:cond delay="0"/>
                      </p:stCondLst>
                      <p:childTnLst>
                        <p:par>
                          <p:cTn id="27" fill="hold">
                            <p:stCondLst>
                              <p:cond delay="0"/>
                            </p:stCondLst>
                            <p:childTnLst>
                              <p:par>
                                <p:cTn id="28" presetID="12" presetClass="exit" presetSubtype="4" fill="remove" grpId="0" nodeType="clickEffect">
                                  <p:stCondLst>
                                    <p:cond delay="0"/>
                                  </p:stCondLst>
                                  <p:childTnLst>
                                    <p:anim calcmode="lin" valueType="num">
                                      <p:cBhvr additive="base">
                                        <p:cTn id="29" dur="20000"/>
                                        <p:tgtEl>
                                          <p:spTgt spid="61"/>
                                        </p:tgtEl>
                                        <p:attrNameLst>
                                          <p:attrName>ppt_y</p:attrName>
                                        </p:attrNameLst>
                                      </p:cBhvr>
                                      <p:tavLst>
                                        <p:tav tm="0">
                                          <p:val>
                                            <p:strVal val="#ppt_y"/>
                                          </p:val>
                                        </p:tav>
                                        <p:tav tm="100000">
                                          <p:val>
                                            <p:strVal val="#ppt_y+#ppt_h*1.125000"/>
                                          </p:val>
                                        </p:tav>
                                      </p:tavLst>
                                    </p:anim>
                                    <p:animEffect transition="out" filter="wipe(down)">
                                      <p:cBhvr>
                                        <p:cTn id="30" dur="20000"/>
                                        <p:tgtEl>
                                          <p:spTgt spid="61"/>
                                        </p:tgtEl>
                                      </p:cBhvr>
                                    </p:animEffect>
                                    <p:set>
                                      <p:cBhvr>
                                        <p:cTn id="31" dur="1" fill="hold">
                                          <p:stCondLst>
                                            <p:cond delay="19999"/>
                                          </p:stCondLst>
                                        </p:cTn>
                                        <p:tgtEl>
                                          <p:spTgt spid="61"/>
                                        </p:tgtEl>
                                        <p:attrNameLst>
                                          <p:attrName>style.visibility</p:attrName>
                                        </p:attrNameLst>
                                      </p:cBhvr>
                                      <p:to>
                                        <p:strVal val="hidden"/>
                                      </p:to>
                                    </p:set>
                                  </p:childTnLst>
                                </p:cTn>
                              </p:par>
                            </p:childTnLst>
                          </p:cTn>
                        </p:par>
                        <p:par>
                          <p:cTn id="32" fill="hold">
                            <p:stCondLst>
                              <p:cond delay="20000"/>
                            </p:stCondLst>
                            <p:childTnLst>
                              <p:par>
                                <p:cTn id="33" presetID="2" presetClass="entr" presetSubtype="4" fill="hold" grpId="0" nodeType="after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additive="base">
                                        <p:cTn id="35" dur="10" fill="hold"/>
                                        <p:tgtEl>
                                          <p:spTgt spid="58"/>
                                        </p:tgtEl>
                                        <p:attrNameLst>
                                          <p:attrName>ppt_x</p:attrName>
                                        </p:attrNameLst>
                                      </p:cBhvr>
                                      <p:tavLst>
                                        <p:tav tm="0">
                                          <p:val>
                                            <p:strVal val="#ppt_x"/>
                                          </p:val>
                                        </p:tav>
                                        <p:tav tm="100000">
                                          <p:val>
                                            <p:strVal val="#ppt_x"/>
                                          </p:val>
                                        </p:tav>
                                      </p:tavLst>
                                    </p:anim>
                                    <p:anim calcmode="lin" valueType="num">
                                      <p:cBhvr additive="base">
                                        <p:cTn id="36" dur="10" fill="hold"/>
                                        <p:tgtEl>
                                          <p:spTgt spid="5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52322__stephsinger22__cheering-[AudioTrimmer.com].wav"/>
                                        </p:tgtEl>
                                      </p:cMediaNode>
                                    </p:audio>
                                  </p:subTnLst>
                                </p:cTn>
                              </p:par>
                            </p:childTnLst>
                          </p:cTn>
                        </p:par>
                      </p:childTnLst>
                    </p:cTn>
                  </p:par>
                </p:childTnLst>
              </p:cTn>
              <p:nextCondLst>
                <p:cond evt="onClick" delay="0">
                  <p:tgtEl>
                    <p:spTgt spid="67"/>
                  </p:tgtEl>
                </p:cond>
              </p:nextCondLst>
            </p:seq>
          </p:childTnLst>
        </p:cTn>
      </p:par>
    </p:tnLst>
    <p:bldLst>
      <p:bldP spid="24" grpId="0" animBg="1"/>
      <p:bldP spid="25" grpId="0" animBg="1"/>
      <p:bldP spid="29" grpId="0" animBg="1"/>
      <p:bldP spid="30" grpId="0" animBg="1"/>
      <p:bldP spid="31" grpId="0" animBg="1"/>
      <p:bldP spid="44" grpId="0" animBg="1"/>
      <p:bldP spid="58" grpId="0" animBg="1"/>
      <p:bldP spid="6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16" name="Google Shape;167;p2">
            <a:extLst>
              <a:ext uri="{FF2B5EF4-FFF2-40B4-BE49-F238E27FC236}">
                <a16:creationId xmlns:a16="http://schemas.microsoft.com/office/drawing/2014/main" id="{53C6D6F6-24BC-4CD4-B958-422FBF54504D}"/>
              </a:ext>
            </a:extLst>
          </p:cNvPr>
          <p:cNvSpPr/>
          <p:nvPr/>
        </p:nvSpPr>
        <p:spPr>
          <a:xfrm>
            <a:off x="179371" y="276652"/>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 name="TextBox 17">
            <a:extLst>
              <a:ext uri="{FF2B5EF4-FFF2-40B4-BE49-F238E27FC236}">
                <a16:creationId xmlns:a16="http://schemas.microsoft.com/office/drawing/2014/main" id="{B92458F3-66EA-7AF8-2803-8D62E2A2BE1C}"/>
              </a:ext>
            </a:extLst>
          </p:cNvPr>
          <p:cNvSpPr txBox="1"/>
          <p:nvPr/>
        </p:nvSpPr>
        <p:spPr>
          <a:xfrm>
            <a:off x="3106687" y="640271"/>
            <a:ext cx="3451586" cy="523220"/>
          </a:xfrm>
          <a:prstGeom prst="rect">
            <a:avLst/>
          </a:prstGeom>
          <a:noFill/>
        </p:spPr>
        <p:txBody>
          <a:bodyPr wrap="none" rtlCol="0">
            <a:spAutoFit/>
          </a:bodyPr>
          <a:lstStyle/>
          <a:p>
            <a:r>
              <a:rPr lang="en-GB" sz="2800" b="1" dirty="0">
                <a:solidFill>
                  <a:schemeClr val="bg1"/>
                </a:solidFill>
                <a:latin typeface="Century Gothic" panose="020B0502020202020204" pitchFamily="34" charset="0"/>
              </a:rPr>
              <a:t>Escucha y escribe.</a:t>
            </a:r>
          </a:p>
        </p:txBody>
      </p:sp>
      <p:sp>
        <p:nvSpPr>
          <p:cNvPr id="23" name="TextBox 22">
            <a:extLst>
              <a:ext uri="{FF2B5EF4-FFF2-40B4-BE49-F238E27FC236}">
                <a16:creationId xmlns:a16="http://schemas.microsoft.com/office/drawing/2014/main" id="{7C27BD83-1B69-37BA-28FF-4B51F7CA9E87}"/>
              </a:ext>
            </a:extLst>
          </p:cNvPr>
          <p:cNvSpPr txBox="1"/>
          <p:nvPr/>
        </p:nvSpPr>
        <p:spPr>
          <a:xfrm>
            <a:off x="209197" y="1383176"/>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sp>
        <p:nvSpPr>
          <p:cNvPr id="24" name="Rectangle: Rounded Corners 23">
            <a:extLst>
              <a:ext uri="{FF2B5EF4-FFF2-40B4-BE49-F238E27FC236}">
                <a16:creationId xmlns:a16="http://schemas.microsoft.com/office/drawing/2014/main" id="{B4181865-2897-64FE-5442-F2AB797A3EB5}"/>
              </a:ext>
            </a:extLst>
          </p:cNvPr>
          <p:cNvSpPr/>
          <p:nvPr/>
        </p:nvSpPr>
        <p:spPr>
          <a:xfrm>
            <a:off x="894742" y="2312100"/>
            <a:ext cx="1635380"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dibujo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Rectangle: Rounded Corners 24">
            <a:extLst>
              <a:ext uri="{FF2B5EF4-FFF2-40B4-BE49-F238E27FC236}">
                <a16:creationId xmlns:a16="http://schemas.microsoft.com/office/drawing/2014/main" id="{6C2EFECA-F2B3-AC39-F62C-02E25D7DEDE4}"/>
              </a:ext>
            </a:extLst>
          </p:cNvPr>
          <p:cNvSpPr/>
          <p:nvPr/>
        </p:nvSpPr>
        <p:spPr>
          <a:xfrm>
            <a:off x="894741" y="5083991"/>
            <a:ext cx="2104358"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800" b="1" dirty="0" err="1">
                <a:solidFill>
                  <a:srgbClr val="002060"/>
                </a:solidFill>
                <a:latin typeface="Century Gothic" panose="020B0502020202020204" pitchFamily="34" charset="0"/>
              </a:rPr>
              <a:t>tengo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Rectangle: Rounded Corners 25">
            <a:extLst>
              <a:ext uri="{FF2B5EF4-FFF2-40B4-BE49-F238E27FC236}">
                <a16:creationId xmlns:a16="http://schemas.microsoft.com/office/drawing/2014/main" id="{327C3EFC-A012-55B2-BC34-5DFD7E70F001}"/>
              </a:ext>
            </a:extLst>
          </p:cNvPr>
          <p:cNvSpPr/>
          <p:nvPr/>
        </p:nvSpPr>
        <p:spPr>
          <a:xfrm>
            <a:off x="8335537" y="4865549"/>
            <a:ext cx="1056746"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una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Rectangle: Rounded Corners 26">
            <a:extLst>
              <a:ext uri="{FF2B5EF4-FFF2-40B4-BE49-F238E27FC236}">
                <a16:creationId xmlns:a16="http://schemas.microsoft.com/office/drawing/2014/main" id="{8D6480E1-2FE9-5AAF-1BA7-9B8FBA5EEE3A}"/>
              </a:ext>
            </a:extLst>
          </p:cNvPr>
          <p:cNvSpPr/>
          <p:nvPr/>
        </p:nvSpPr>
        <p:spPr>
          <a:xfrm>
            <a:off x="3036661" y="1953873"/>
            <a:ext cx="1933903"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Rectangle: Rounded Corners 27">
            <a:extLst>
              <a:ext uri="{FF2B5EF4-FFF2-40B4-BE49-F238E27FC236}">
                <a16:creationId xmlns:a16="http://schemas.microsoft.com/office/drawing/2014/main" id="{905B74B2-58E6-A43B-CF37-7D01E627619D}"/>
              </a:ext>
            </a:extLst>
          </p:cNvPr>
          <p:cNvSpPr/>
          <p:nvPr/>
        </p:nvSpPr>
        <p:spPr>
          <a:xfrm>
            <a:off x="828438" y="3604961"/>
            <a:ext cx="1806311"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800" b="1" dirty="0" err="1">
                <a:solidFill>
                  <a:srgbClr val="002060"/>
                </a:solidFill>
                <a:latin typeface="Century Gothic" panose="020B0502020202020204" pitchFamily="34" charset="0"/>
              </a:rPr>
              <a:t>boli</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Rectangle: Rounded Corners 28">
            <a:extLst>
              <a:ext uri="{FF2B5EF4-FFF2-40B4-BE49-F238E27FC236}">
                <a16:creationId xmlns:a16="http://schemas.microsoft.com/office/drawing/2014/main" id="{08D9E8A6-C7F0-E17D-C386-4BBB7F559D0A}"/>
              </a:ext>
            </a:extLst>
          </p:cNvPr>
          <p:cNvSpPr/>
          <p:nvPr/>
        </p:nvSpPr>
        <p:spPr>
          <a:xfrm>
            <a:off x="5591321" y="5647214"/>
            <a:ext cx="1933903"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002060"/>
                </a:solidFill>
                <a:latin typeface="Century Gothic" panose="020B0502020202020204" pitchFamily="34" charset="0"/>
              </a:rPr>
              <a:t>perro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Rectangle: Rounded Corners 29">
            <a:extLst>
              <a:ext uri="{FF2B5EF4-FFF2-40B4-BE49-F238E27FC236}">
                <a16:creationId xmlns:a16="http://schemas.microsoft.com/office/drawing/2014/main" id="{67F11011-D634-8D53-510D-71C773BA1CF0}"/>
              </a:ext>
            </a:extLst>
          </p:cNvPr>
          <p:cNvSpPr/>
          <p:nvPr/>
        </p:nvSpPr>
        <p:spPr>
          <a:xfrm>
            <a:off x="8634999" y="3274012"/>
            <a:ext cx="2068275"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la mesa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Speech Bubble: Rectangle with Corners Rounded 30">
            <a:extLst>
              <a:ext uri="{FF2B5EF4-FFF2-40B4-BE49-F238E27FC236}">
                <a16:creationId xmlns:a16="http://schemas.microsoft.com/office/drawing/2014/main" id="{80426BCD-5193-D5D8-DFB7-15B73DDEC355}"/>
              </a:ext>
            </a:extLst>
          </p:cNvPr>
          <p:cNvSpPr/>
          <p:nvPr/>
        </p:nvSpPr>
        <p:spPr>
          <a:xfrm>
            <a:off x="3364006" y="3150706"/>
            <a:ext cx="4675517" cy="1609744"/>
          </a:xfrm>
          <a:prstGeom prst="wedgeRoundRectCallout">
            <a:avLst/>
          </a:prstGeom>
          <a:solidFill>
            <a:srgbClr val="FFD1E8"/>
          </a:solidFill>
          <a:ln>
            <a:solidFill>
              <a:srgbClr val="FFD1E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I always have a drawing.</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Rectangle: Rounded Corners 31">
            <a:extLst>
              <a:ext uri="{FF2B5EF4-FFF2-40B4-BE49-F238E27FC236}">
                <a16:creationId xmlns:a16="http://schemas.microsoft.com/office/drawing/2014/main" id="{B8F02946-A517-3979-E94E-488C20E80044}"/>
              </a:ext>
            </a:extLst>
          </p:cNvPr>
          <p:cNvSpPr/>
          <p:nvPr/>
        </p:nvSpPr>
        <p:spPr>
          <a:xfrm>
            <a:off x="7629728" y="1942022"/>
            <a:ext cx="2672285"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Rectangle: Rounded Corners 42">
            <a:extLst>
              <a:ext uri="{FF2B5EF4-FFF2-40B4-BE49-F238E27FC236}">
                <a16:creationId xmlns:a16="http://schemas.microsoft.com/office/drawing/2014/main" id="{9FC0DE7D-86DC-BBA2-3666-0F70E34FEEDD}"/>
              </a:ext>
            </a:extLst>
          </p:cNvPr>
          <p:cNvSpPr/>
          <p:nvPr/>
        </p:nvSpPr>
        <p:spPr>
          <a:xfrm>
            <a:off x="3453019" y="5590785"/>
            <a:ext cx="1111439"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un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Rounded Corners 35">
            <a:extLst>
              <a:ext uri="{FF2B5EF4-FFF2-40B4-BE49-F238E27FC236}">
                <a16:creationId xmlns:a16="http://schemas.microsoft.com/office/drawing/2014/main" id="{2FCADE1C-0945-C57A-CFD6-2AC3DBCC2A3E}"/>
              </a:ext>
            </a:extLst>
          </p:cNvPr>
          <p:cNvSpPr/>
          <p:nvPr/>
        </p:nvSpPr>
        <p:spPr>
          <a:xfrm>
            <a:off x="5411690" y="1942021"/>
            <a:ext cx="2017833"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siempre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371E63F9-17FA-181A-FE1C-0DAE916B67BE}"/>
              </a:ext>
            </a:extLst>
          </p:cNvPr>
          <p:cNvSpPr txBox="1"/>
          <p:nvPr/>
        </p:nvSpPr>
        <p:spPr>
          <a:xfrm>
            <a:off x="8568071" y="6049285"/>
            <a:ext cx="2056973" cy="646331"/>
          </a:xfrm>
          <a:prstGeom prst="rect">
            <a:avLst/>
          </a:prstGeom>
          <a:solidFill>
            <a:srgbClr val="B2DE82"/>
          </a:solidFill>
        </p:spPr>
        <p:txBody>
          <a:bodyPr wrap="none" rtlCol="0">
            <a:spAutoFit/>
          </a:bodyPr>
          <a:lstStyle/>
          <a:p>
            <a:r>
              <a:rPr lang="en-GB" sz="3600" dirty="0">
                <a:solidFill>
                  <a:srgbClr val="002060"/>
                </a:solidFill>
                <a:latin typeface="Century Gothic" panose="020B0502020202020204" pitchFamily="34" charset="0"/>
              </a:rPr>
              <a:t>¡</a:t>
            </a:r>
            <a:r>
              <a:rPr lang="en-GB" sz="3600" dirty="0" err="1">
                <a:solidFill>
                  <a:srgbClr val="002060"/>
                </a:solidFill>
                <a:latin typeface="Century Gothic" panose="020B0502020202020204" pitchFamily="34" charset="0"/>
              </a:rPr>
              <a:t>tiempo</a:t>
            </a:r>
            <a:r>
              <a:rPr lang="en-GB" sz="3600" dirty="0">
                <a:solidFill>
                  <a:srgbClr val="002060"/>
                </a:solidFill>
                <a:latin typeface="Century Gothic" panose="020B0502020202020204" pitchFamily="34" charset="0"/>
              </a:rPr>
              <a:t>!</a:t>
            </a:r>
          </a:p>
        </p:txBody>
      </p:sp>
      <p:sp>
        <p:nvSpPr>
          <p:cNvPr id="38" name="Google Shape;410;p19">
            <a:extLst>
              <a:ext uri="{FF2B5EF4-FFF2-40B4-BE49-F238E27FC236}">
                <a16:creationId xmlns:a16="http://schemas.microsoft.com/office/drawing/2014/main" id="{A87D7D62-F5E9-6DB1-FAC8-468D2DE63571}"/>
              </a:ext>
            </a:extLst>
          </p:cNvPr>
          <p:cNvSpPr txBox="1"/>
          <p:nvPr/>
        </p:nvSpPr>
        <p:spPr>
          <a:xfrm>
            <a:off x="11669075"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9" name="Google Shape;387;p19">
            <a:extLst>
              <a:ext uri="{FF2B5EF4-FFF2-40B4-BE49-F238E27FC236}">
                <a16:creationId xmlns:a16="http://schemas.microsoft.com/office/drawing/2014/main" id="{D61FEAB4-5330-5F6D-980F-4753DFBB3E41}"/>
              </a:ext>
            </a:extLst>
          </p:cNvPr>
          <p:cNvSpPr/>
          <p:nvPr/>
        </p:nvSpPr>
        <p:spPr>
          <a:xfrm>
            <a:off x="11002736" y="1881617"/>
            <a:ext cx="502131" cy="4156257"/>
          </a:xfrm>
          <a:prstGeom prst="rect">
            <a:avLst/>
          </a:prstGeom>
          <a:solidFill>
            <a:srgbClr val="FF2D82"/>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 name="Google Shape;388;p19">
            <a:extLst>
              <a:ext uri="{FF2B5EF4-FFF2-40B4-BE49-F238E27FC236}">
                <a16:creationId xmlns:a16="http://schemas.microsoft.com/office/drawing/2014/main" id="{7E2B1686-39C6-2E1F-7137-7F8916570D5B}"/>
              </a:ext>
            </a:extLst>
          </p:cNvPr>
          <p:cNvSpPr/>
          <p:nvPr/>
        </p:nvSpPr>
        <p:spPr>
          <a:xfrm>
            <a:off x="11013953" y="1886314"/>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1" name="Google Shape;389;p19">
            <a:extLst>
              <a:ext uri="{FF2B5EF4-FFF2-40B4-BE49-F238E27FC236}">
                <a16:creationId xmlns:a16="http://schemas.microsoft.com/office/drawing/2014/main" id="{2B420D5B-F9A3-2871-DE2B-E65F746EA1ED}"/>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2" name="Google Shape;390;p19">
            <a:extLst>
              <a:ext uri="{FF2B5EF4-FFF2-40B4-BE49-F238E27FC236}">
                <a16:creationId xmlns:a16="http://schemas.microsoft.com/office/drawing/2014/main" id="{8430DFE1-D354-2865-D817-CBE51A3DEA9D}"/>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6" name="Google Shape;391;p19">
            <a:extLst>
              <a:ext uri="{FF2B5EF4-FFF2-40B4-BE49-F238E27FC236}">
                <a16:creationId xmlns:a16="http://schemas.microsoft.com/office/drawing/2014/main" id="{B25596D2-133A-5F53-B295-D61E8A55F863}"/>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7" name="Google Shape;393;p19">
            <a:extLst>
              <a:ext uri="{FF2B5EF4-FFF2-40B4-BE49-F238E27FC236}">
                <a16:creationId xmlns:a16="http://schemas.microsoft.com/office/drawing/2014/main" id="{E62E33EA-5B77-C221-09A7-0E733B1146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8" name="Google Shape;394;p19">
            <a:extLst>
              <a:ext uri="{FF2B5EF4-FFF2-40B4-BE49-F238E27FC236}">
                <a16:creationId xmlns:a16="http://schemas.microsoft.com/office/drawing/2014/main" id="{5A559972-CC5E-4452-FC24-21F0D4EA7CF9}"/>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9" name="Google Shape;395;p19">
            <a:extLst>
              <a:ext uri="{FF2B5EF4-FFF2-40B4-BE49-F238E27FC236}">
                <a16:creationId xmlns:a16="http://schemas.microsoft.com/office/drawing/2014/main" id="{3DA0F42B-D2BA-DBD5-30E1-BB75C5AED386}"/>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5" name="Speech Bubble: Rectangle with Corners Rounded 44">
            <a:extLst>
              <a:ext uri="{FF2B5EF4-FFF2-40B4-BE49-F238E27FC236}">
                <a16:creationId xmlns:a16="http://schemas.microsoft.com/office/drawing/2014/main" id="{45EB5AC9-C5E4-E092-32CD-2EDF7F162A4C}"/>
              </a:ext>
            </a:extLst>
          </p:cNvPr>
          <p:cNvSpPr/>
          <p:nvPr/>
        </p:nvSpPr>
        <p:spPr>
          <a:xfrm>
            <a:off x="3251579" y="3040640"/>
            <a:ext cx="4967037" cy="1847605"/>
          </a:xfrm>
          <a:prstGeom prst="wedgeRoundRectCallout">
            <a:avLst/>
          </a:prstGeom>
          <a:solidFill>
            <a:schemeClr val="bg1"/>
          </a:solidFill>
          <a:ln w="76200">
            <a:solidFill>
              <a:srgbClr val="FFD1E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err="1">
                <a:solidFill>
                  <a:srgbClr val="002060"/>
                </a:solidFill>
                <a:latin typeface="Century Gothic" panose="020B0502020202020204" pitchFamily="34" charset="0"/>
              </a:rPr>
              <a:t>Siempre</a:t>
            </a:r>
            <a:r>
              <a:rPr lang="en-GB" sz="3600" b="1" dirty="0">
                <a:solidFill>
                  <a:srgbClr val="002060"/>
                </a:solidFill>
                <a:latin typeface="Century Gothic" panose="020B0502020202020204" pitchFamily="34" charset="0"/>
              </a:rPr>
              <a:t> </a:t>
            </a:r>
            <a:r>
              <a:rPr lang="en-GB" sz="3600" b="1" dirty="0" err="1">
                <a:solidFill>
                  <a:srgbClr val="002060"/>
                </a:solidFill>
                <a:latin typeface="Century Gothic" panose="020B0502020202020204" pitchFamily="34" charset="0"/>
              </a:rPr>
              <a:t>tengo</a:t>
            </a:r>
            <a:r>
              <a:rPr lang="en-GB" sz="3600" b="1" dirty="0">
                <a:solidFill>
                  <a:srgbClr val="002060"/>
                </a:solidFill>
                <a:latin typeface="Century Gothic" panose="020B0502020202020204" pitchFamily="34" charset="0"/>
              </a:rPr>
              <a:t> un </a:t>
            </a:r>
            <a:r>
              <a:rPr lang="en-GB" sz="3600" b="1" dirty="0" err="1">
                <a:solidFill>
                  <a:srgbClr val="002060"/>
                </a:solidFill>
                <a:latin typeface="Century Gothic" panose="020B0502020202020204" pitchFamily="34" charset="0"/>
              </a:rPr>
              <a:t>dibujo</a:t>
            </a:r>
            <a:r>
              <a:rPr lang="en-GB" sz="3600" b="1" dirty="0">
                <a:solidFill>
                  <a:srgbClr val="002060"/>
                </a:solidFill>
                <a:latin typeface="Century Gothic" panose="020B0502020202020204" pitchFamily="34" charset="0"/>
              </a:rPr>
              <a: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 name="Picture 2" descr="Trabajo En Equipo, Grupo, Equipo, Comunidad">
            <a:extLst>
              <a:ext uri="{FF2B5EF4-FFF2-40B4-BE49-F238E27FC236}">
                <a16:creationId xmlns:a16="http://schemas.microsoft.com/office/drawing/2014/main" id="{48470B7E-9106-BC70-68BE-BF25CA0D51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69089" y="68232"/>
            <a:ext cx="833649" cy="833649"/>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Teacher">
            <a:extLst>
              <a:ext uri="{FF2B5EF4-FFF2-40B4-BE49-F238E27FC236}">
                <a16:creationId xmlns:a16="http://schemas.microsoft.com/office/drawing/2014/main" id="{37444580-608F-AF27-8473-F1475558DD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58255" y="-34695"/>
            <a:ext cx="914400" cy="914400"/>
          </a:xfrm>
          <a:prstGeom prst="rect">
            <a:avLst/>
          </a:prstGeom>
        </p:spPr>
      </p:pic>
      <p:sp>
        <p:nvSpPr>
          <p:cNvPr id="5" name="Speech Bubble: Rectangle with Corners Rounded 4">
            <a:extLst>
              <a:ext uri="{FF2B5EF4-FFF2-40B4-BE49-F238E27FC236}">
                <a16:creationId xmlns:a16="http://schemas.microsoft.com/office/drawing/2014/main" id="{E8A0CE22-E052-E0CB-1B8D-1BEF5B600877}"/>
              </a:ext>
            </a:extLst>
          </p:cNvPr>
          <p:cNvSpPr/>
          <p:nvPr/>
        </p:nvSpPr>
        <p:spPr>
          <a:xfrm>
            <a:off x="3550824" y="796636"/>
            <a:ext cx="6045716" cy="486997"/>
          </a:xfrm>
          <a:prstGeom prst="wedgeRoundRectCallout">
            <a:avLst>
              <a:gd name="adj1" fmla="val -32939"/>
              <a:gd name="adj2" fmla="val -110841"/>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hlinkClick r:id="" action="ppaction://noaction">
              <a:snd r:embed="rId9" name="8-12_1.wav"/>
            </a:hlinkClick>
            <a:extLst>
              <a:ext uri="{FF2B5EF4-FFF2-40B4-BE49-F238E27FC236}">
                <a16:creationId xmlns:a16="http://schemas.microsoft.com/office/drawing/2014/main" id="{3F2C6873-0BBB-A9E6-15D8-4D6594F2B8C4}"/>
              </a:ext>
            </a:extLst>
          </p:cNvPr>
          <p:cNvSpPr txBox="1"/>
          <p:nvPr/>
        </p:nvSpPr>
        <p:spPr>
          <a:xfrm>
            <a:off x="3603077" y="770901"/>
            <a:ext cx="6087306"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Lee la </a:t>
            </a:r>
            <a:r>
              <a:rPr lang="en-GB" sz="2800" b="1" dirty="0" err="1">
                <a:solidFill>
                  <a:schemeClr val="bg1"/>
                </a:solidFill>
                <a:latin typeface="Century Gothic" panose="020B0502020202020204" pitchFamily="34" charset="0"/>
              </a:rPr>
              <a:t>frase</a:t>
            </a:r>
            <a:r>
              <a:rPr lang="en-GB" sz="2800" b="1" dirty="0">
                <a:solidFill>
                  <a:schemeClr val="bg1"/>
                </a:solidFill>
                <a:latin typeface="Century Gothic" panose="020B0502020202020204" pitchFamily="34" charset="0"/>
              </a:rPr>
              <a:t> con </a:t>
            </a:r>
            <a:r>
              <a:rPr lang="en-GB" sz="2800" b="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compañero</a:t>
            </a:r>
            <a:r>
              <a:rPr lang="en-GB" sz="2800" b="1" dirty="0">
                <a:solidFill>
                  <a:schemeClr val="bg1"/>
                </a:solidFill>
                <a:latin typeface="Century Gothic" panose="020B0502020202020204" pitchFamily="34" charset="0"/>
              </a:rPr>
              <a:t>/a.</a:t>
            </a:r>
          </a:p>
        </p:txBody>
      </p:sp>
      <p:sp>
        <p:nvSpPr>
          <p:cNvPr id="7" name="TextBox 6">
            <a:extLst>
              <a:ext uri="{FF2B5EF4-FFF2-40B4-BE49-F238E27FC236}">
                <a16:creationId xmlns:a16="http://schemas.microsoft.com/office/drawing/2014/main" id="{B7A7EF00-8C5A-375C-0BD2-C33821FC7237}"/>
              </a:ext>
            </a:extLst>
          </p:cNvPr>
          <p:cNvSpPr txBox="1"/>
          <p:nvPr/>
        </p:nvSpPr>
        <p:spPr>
          <a:xfrm>
            <a:off x="9690383" y="848889"/>
            <a:ext cx="1207382"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[4/5]</a:t>
            </a:r>
          </a:p>
        </p:txBody>
      </p:sp>
    </p:spTree>
    <p:extLst>
      <p:ext uri="{BB962C8B-B14F-4D97-AF65-F5344CB8AC3E}">
        <p14:creationId xmlns:p14="http://schemas.microsoft.com/office/powerpoint/2010/main" val="324674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28"/>
                                        </p:tgtEl>
                                      </p:cBhvr>
                                    </p:animEffect>
                                    <p:set>
                                      <p:cBhvr>
                                        <p:cTn id="11" dur="1" fill="hold">
                                          <p:stCondLst>
                                            <p:cond delay="499"/>
                                          </p:stCondLst>
                                        </p:cTn>
                                        <p:tgtEl>
                                          <p:spTgt spid="28"/>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30"/>
                                        </p:tgtEl>
                                      </p:cBhvr>
                                    </p:animEffect>
                                    <p:set>
                                      <p:cBhvr>
                                        <p:cTn id="17" dur="1" fill="hold">
                                          <p:stCondLst>
                                            <p:cond delay="499"/>
                                          </p:stCondLst>
                                        </p:cTn>
                                        <p:tgtEl>
                                          <p:spTgt spid="30"/>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26"/>
                                        </p:tgtEl>
                                      </p:cBhvr>
                                    </p:animEffect>
                                    <p:set>
                                      <p:cBhvr>
                                        <p:cTn id="20" dur="1" fill="hold">
                                          <p:stCondLst>
                                            <p:cond delay="499"/>
                                          </p:stCondLst>
                                        </p:cTn>
                                        <p:tgtEl>
                                          <p:spTgt spid="26"/>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27"/>
                                        </p:tgtEl>
                                      </p:cBhvr>
                                    </p:animEffect>
                                    <p:set>
                                      <p:cBhvr>
                                        <p:cTn id="23" dur="1" fill="hold">
                                          <p:stCondLst>
                                            <p:cond delay="499"/>
                                          </p:stCondLst>
                                        </p:cTn>
                                        <p:tgtEl>
                                          <p:spTgt spid="27"/>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29"/>
                                        </p:tgtEl>
                                      </p:cBhvr>
                                    </p:animEffect>
                                    <p:set>
                                      <p:cBhvr>
                                        <p:cTn id="26" dur="1" fill="hold">
                                          <p:stCondLst>
                                            <p:cond delay="499"/>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8-12_5.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9"/>
                    </p:tgtEl>
                  </p:cond>
                </p:stCondLst>
                <p:endSync evt="end" delay="0">
                  <p:rtn val="all"/>
                </p:endSync>
                <p:childTnLst>
                  <p:par>
                    <p:cTn id="32" fill="hold">
                      <p:stCondLst>
                        <p:cond delay="0"/>
                      </p:stCondLst>
                      <p:childTnLst>
                        <p:par>
                          <p:cTn id="33" fill="hold">
                            <p:stCondLst>
                              <p:cond delay="0"/>
                            </p:stCondLst>
                            <p:childTnLst>
                              <p:par>
                                <p:cTn id="34" presetID="12" presetClass="exit" presetSubtype="4" fill="remove" grpId="0" nodeType="clickEffect">
                                  <p:stCondLst>
                                    <p:cond delay="0"/>
                                  </p:stCondLst>
                                  <p:childTnLst>
                                    <p:anim calcmode="lin" valueType="num">
                                      <p:cBhvr additive="base">
                                        <p:cTn id="35" dur="20000"/>
                                        <p:tgtEl>
                                          <p:spTgt spid="40"/>
                                        </p:tgtEl>
                                        <p:attrNameLst>
                                          <p:attrName>ppt_y</p:attrName>
                                        </p:attrNameLst>
                                      </p:cBhvr>
                                      <p:tavLst>
                                        <p:tav tm="0">
                                          <p:val>
                                            <p:strVal val="#ppt_y"/>
                                          </p:val>
                                        </p:tav>
                                        <p:tav tm="100000">
                                          <p:val>
                                            <p:strVal val="#ppt_y+#ppt_h*1.125000"/>
                                          </p:val>
                                        </p:tav>
                                      </p:tavLst>
                                    </p:anim>
                                    <p:animEffect transition="out" filter="wipe(down)">
                                      <p:cBhvr>
                                        <p:cTn id="36" dur="20000"/>
                                        <p:tgtEl>
                                          <p:spTgt spid="40"/>
                                        </p:tgtEl>
                                      </p:cBhvr>
                                    </p:animEffect>
                                    <p:set>
                                      <p:cBhvr>
                                        <p:cTn id="37" dur="1" fill="hold">
                                          <p:stCondLst>
                                            <p:cond delay="19999"/>
                                          </p:stCondLst>
                                        </p:cTn>
                                        <p:tgtEl>
                                          <p:spTgt spid="40"/>
                                        </p:tgtEl>
                                        <p:attrNameLst>
                                          <p:attrName>style.visibility</p:attrName>
                                        </p:attrNameLst>
                                      </p:cBhvr>
                                      <p:to>
                                        <p:strVal val="hidden"/>
                                      </p:to>
                                    </p:set>
                                  </p:childTnLst>
                                </p:cTn>
                              </p:par>
                            </p:childTnLst>
                          </p:cTn>
                        </p:par>
                        <p:par>
                          <p:cTn id="38" fill="hold">
                            <p:stCondLst>
                              <p:cond delay="20000"/>
                            </p:stCondLst>
                            <p:childTnLst>
                              <p:par>
                                <p:cTn id="39" presetID="2" presetClass="entr" presetSubtype="4" fill="hold" grpId="0" nodeType="after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10" fill="hold"/>
                                        <p:tgtEl>
                                          <p:spTgt spid="37"/>
                                        </p:tgtEl>
                                        <p:attrNameLst>
                                          <p:attrName>ppt_x</p:attrName>
                                        </p:attrNameLst>
                                      </p:cBhvr>
                                      <p:tavLst>
                                        <p:tav tm="0">
                                          <p:val>
                                            <p:strVal val="#ppt_x"/>
                                          </p:val>
                                        </p:tav>
                                        <p:tav tm="100000">
                                          <p:val>
                                            <p:strVal val="#ppt_x"/>
                                          </p:val>
                                        </p:tav>
                                      </p:tavLst>
                                    </p:anim>
                                    <p:anim calcmode="lin" valueType="num">
                                      <p:cBhvr additive="base">
                                        <p:cTn id="42" dur="1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4" name="52322__stephsinger22__cheering-[AudioTrimmer.com].wav"/>
                                        </p:tgtEl>
                                      </p:cMediaNode>
                                    </p:audio>
                                  </p:subTnLst>
                                </p:cTn>
                              </p:par>
                            </p:childTnLst>
                          </p:cTn>
                        </p:par>
                      </p:childTnLst>
                    </p:cTn>
                  </p:par>
                </p:childTnLst>
              </p:cTn>
              <p:nextCondLst>
                <p:cond evt="onClick" delay="0">
                  <p:tgtEl>
                    <p:spTgt spid="59"/>
                  </p:tgtEl>
                </p:cond>
              </p:nextCondLst>
            </p:seq>
          </p:childTnLst>
        </p:cTn>
      </p:par>
    </p:tnLst>
    <p:bldLst>
      <p:bldP spid="26" grpId="0" animBg="1"/>
      <p:bldP spid="27" grpId="0" animBg="1"/>
      <p:bldP spid="28" grpId="0" animBg="1"/>
      <p:bldP spid="29" grpId="0" animBg="1"/>
      <p:bldP spid="30" grpId="0" animBg="1"/>
      <p:bldP spid="31" grpId="0" animBg="1"/>
      <p:bldP spid="32" grpId="0" animBg="1"/>
      <p:bldP spid="37" grpId="0" animBg="1"/>
      <p:bldP spid="40"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16" name="Google Shape;167;p2">
            <a:extLst>
              <a:ext uri="{FF2B5EF4-FFF2-40B4-BE49-F238E27FC236}">
                <a16:creationId xmlns:a16="http://schemas.microsoft.com/office/drawing/2014/main" id="{53C6D6F6-24BC-4CD4-B958-422FBF54504D}"/>
              </a:ext>
            </a:extLst>
          </p:cNvPr>
          <p:cNvSpPr/>
          <p:nvPr/>
        </p:nvSpPr>
        <p:spPr>
          <a:xfrm>
            <a:off x="179371" y="276652"/>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 name="TextBox 17">
            <a:extLst>
              <a:ext uri="{FF2B5EF4-FFF2-40B4-BE49-F238E27FC236}">
                <a16:creationId xmlns:a16="http://schemas.microsoft.com/office/drawing/2014/main" id="{B92458F3-66EA-7AF8-2803-8D62E2A2BE1C}"/>
              </a:ext>
            </a:extLst>
          </p:cNvPr>
          <p:cNvSpPr txBox="1"/>
          <p:nvPr/>
        </p:nvSpPr>
        <p:spPr>
          <a:xfrm>
            <a:off x="3106687" y="640271"/>
            <a:ext cx="3451586" cy="523220"/>
          </a:xfrm>
          <a:prstGeom prst="rect">
            <a:avLst/>
          </a:prstGeom>
          <a:noFill/>
        </p:spPr>
        <p:txBody>
          <a:bodyPr wrap="none" rtlCol="0">
            <a:spAutoFit/>
          </a:bodyPr>
          <a:lstStyle/>
          <a:p>
            <a:r>
              <a:rPr lang="en-GB" sz="2800" b="1" dirty="0">
                <a:solidFill>
                  <a:schemeClr val="bg1"/>
                </a:solidFill>
                <a:latin typeface="Century Gothic" panose="020B0502020202020204" pitchFamily="34" charset="0"/>
              </a:rPr>
              <a:t>Escucha y escribe.</a:t>
            </a:r>
          </a:p>
        </p:txBody>
      </p:sp>
      <p:sp>
        <p:nvSpPr>
          <p:cNvPr id="23" name="TextBox 22">
            <a:extLst>
              <a:ext uri="{FF2B5EF4-FFF2-40B4-BE49-F238E27FC236}">
                <a16:creationId xmlns:a16="http://schemas.microsoft.com/office/drawing/2014/main" id="{7C27BD83-1B69-37BA-28FF-4B51F7CA9E87}"/>
              </a:ext>
            </a:extLst>
          </p:cNvPr>
          <p:cNvSpPr txBox="1"/>
          <p:nvPr/>
        </p:nvSpPr>
        <p:spPr>
          <a:xfrm>
            <a:off x="209197" y="1383176"/>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sp>
        <p:nvSpPr>
          <p:cNvPr id="24" name="Rectangle: Rounded Corners 23">
            <a:extLst>
              <a:ext uri="{FF2B5EF4-FFF2-40B4-BE49-F238E27FC236}">
                <a16:creationId xmlns:a16="http://schemas.microsoft.com/office/drawing/2014/main" id="{B4181865-2897-64FE-5442-F2AB797A3EB5}"/>
              </a:ext>
            </a:extLst>
          </p:cNvPr>
          <p:cNvSpPr/>
          <p:nvPr/>
        </p:nvSpPr>
        <p:spPr>
          <a:xfrm>
            <a:off x="8687936" y="3250931"/>
            <a:ext cx="1404219"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ahora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Rectangle: Rounded Corners 24">
            <a:extLst>
              <a:ext uri="{FF2B5EF4-FFF2-40B4-BE49-F238E27FC236}">
                <a16:creationId xmlns:a16="http://schemas.microsoft.com/office/drawing/2014/main" id="{6C2EFECA-F2B3-AC39-F62C-02E25D7DEDE4}"/>
              </a:ext>
            </a:extLst>
          </p:cNvPr>
          <p:cNvSpPr/>
          <p:nvPr/>
        </p:nvSpPr>
        <p:spPr>
          <a:xfrm>
            <a:off x="7987797" y="2027145"/>
            <a:ext cx="2104358"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800" b="1" dirty="0" err="1">
                <a:solidFill>
                  <a:srgbClr val="002060"/>
                </a:solidFill>
                <a:latin typeface="Century Gothic" panose="020B0502020202020204" pitchFamily="34" charset="0"/>
              </a:rPr>
              <a:t>tiene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Rectangle: Rounded Corners 25">
            <a:extLst>
              <a:ext uri="{FF2B5EF4-FFF2-40B4-BE49-F238E27FC236}">
                <a16:creationId xmlns:a16="http://schemas.microsoft.com/office/drawing/2014/main" id="{327C3EFC-A012-55B2-BC34-5DFD7E70F001}"/>
              </a:ext>
            </a:extLst>
          </p:cNvPr>
          <p:cNvSpPr/>
          <p:nvPr/>
        </p:nvSpPr>
        <p:spPr>
          <a:xfrm>
            <a:off x="8335537" y="4865549"/>
            <a:ext cx="2104358"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profesor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Rectangle: Rounded Corners 26">
            <a:extLst>
              <a:ext uri="{FF2B5EF4-FFF2-40B4-BE49-F238E27FC236}">
                <a16:creationId xmlns:a16="http://schemas.microsoft.com/office/drawing/2014/main" id="{8D6480E1-2FE9-5AAF-1BA7-9B8FBA5EEE3A}"/>
              </a:ext>
            </a:extLst>
          </p:cNvPr>
          <p:cNvSpPr/>
          <p:nvPr/>
        </p:nvSpPr>
        <p:spPr>
          <a:xfrm>
            <a:off x="605770" y="3752369"/>
            <a:ext cx="1933903"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tengo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Rectangle: Rounded Corners 27">
            <a:extLst>
              <a:ext uri="{FF2B5EF4-FFF2-40B4-BE49-F238E27FC236}">
                <a16:creationId xmlns:a16="http://schemas.microsoft.com/office/drawing/2014/main" id="{905B74B2-58E6-A43B-CF37-7D01E627619D}"/>
              </a:ext>
            </a:extLst>
          </p:cNvPr>
          <p:cNvSpPr/>
          <p:nvPr/>
        </p:nvSpPr>
        <p:spPr>
          <a:xfrm>
            <a:off x="3119283" y="2037434"/>
            <a:ext cx="1806311"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002060"/>
                </a:solidFill>
                <a:latin typeface="Century Gothic" panose="020B0502020202020204" pitchFamily="34" charset="0"/>
              </a:rPr>
              <a:t>dibujo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Rectangle: Rounded Corners 28">
            <a:extLst>
              <a:ext uri="{FF2B5EF4-FFF2-40B4-BE49-F238E27FC236}">
                <a16:creationId xmlns:a16="http://schemas.microsoft.com/office/drawing/2014/main" id="{08D9E8A6-C7F0-E17D-C386-4BBB7F559D0A}"/>
              </a:ext>
            </a:extLst>
          </p:cNvPr>
          <p:cNvSpPr/>
          <p:nvPr/>
        </p:nvSpPr>
        <p:spPr>
          <a:xfrm>
            <a:off x="5591321" y="5647214"/>
            <a:ext cx="1933903"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002060"/>
                </a:solidFill>
                <a:latin typeface="Century Gothic" panose="020B0502020202020204" pitchFamily="34" charset="0"/>
              </a:rPr>
              <a:t>hoy</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Rectangle: Rounded Corners 29">
            <a:extLst>
              <a:ext uri="{FF2B5EF4-FFF2-40B4-BE49-F238E27FC236}">
                <a16:creationId xmlns:a16="http://schemas.microsoft.com/office/drawing/2014/main" id="{67F11011-D634-8D53-510D-71C773BA1CF0}"/>
              </a:ext>
            </a:extLst>
          </p:cNvPr>
          <p:cNvSpPr/>
          <p:nvPr/>
        </p:nvSpPr>
        <p:spPr>
          <a:xfrm>
            <a:off x="564913" y="2262411"/>
            <a:ext cx="2068275"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profesora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Speech Bubble: Rectangle with Corners Rounded 30">
            <a:extLst>
              <a:ext uri="{FF2B5EF4-FFF2-40B4-BE49-F238E27FC236}">
                <a16:creationId xmlns:a16="http://schemas.microsoft.com/office/drawing/2014/main" id="{80426BCD-5193-D5D8-DFB7-15B73DDEC355}"/>
              </a:ext>
            </a:extLst>
          </p:cNvPr>
          <p:cNvSpPr/>
          <p:nvPr/>
        </p:nvSpPr>
        <p:spPr>
          <a:xfrm>
            <a:off x="3364006" y="3150706"/>
            <a:ext cx="4675517" cy="1609744"/>
          </a:xfrm>
          <a:prstGeom prst="wedgeRoundRectCallout">
            <a:avLst/>
          </a:prstGeom>
          <a:solidFill>
            <a:srgbClr val="FFD1E8"/>
          </a:solidFill>
          <a:ln>
            <a:solidFill>
              <a:srgbClr val="FFD1E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Now s/he has a (male) teacher.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Rectangle: Rounded Corners 31">
            <a:extLst>
              <a:ext uri="{FF2B5EF4-FFF2-40B4-BE49-F238E27FC236}">
                <a16:creationId xmlns:a16="http://schemas.microsoft.com/office/drawing/2014/main" id="{B8F02946-A517-3979-E94E-488C20E80044}"/>
              </a:ext>
            </a:extLst>
          </p:cNvPr>
          <p:cNvSpPr/>
          <p:nvPr/>
        </p:nvSpPr>
        <p:spPr>
          <a:xfrm>
            <a:off x="494023" y="5467303"/>
            <a:ext cx="2672285"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Rectangle: Rounded Corners 42">
            <a:extLst>
              <a:ext uri="{FF2B5EF4-FFF2-40B4-BE49-F238E27FC236}">
                <a16:creationId xmlns:a16="http://schemas.microsoft.com/office/drawing/2014/main" id="{9FC0DE7D-86DC-BBA2-3666-0F70E34FEEDD}"/>
              </a:ext>
            </a:extLst>
          </p:cNvPr>
          <p:cNvSpPr/>
          <p:nvPr/>
        </p:nvSpPr>
        <p:spPr>
          <a:xfrm>
            <a:off x="3453019" y="5590785"/>
            <a:ext cx="1111439"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un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Rounded Corners 35">
            <a:extLst>
              <a:ext uri="{FF2B5EF4-FFF2-40B4-BE49-F238E27FC236}">
                <a16:creationId xmlns:a16="http://schemas.microsoft.com/office/drawing/2014/main" id="{2FCADE1C-0945-C57A-CFD6-2AC3DBCC2A3E}"/>
              </a:ext>
            </a:extLst>
          </p:cNvPr>
          <p:cNvSpPr/>
          <p:nvPr/>
        </p:nvSpPr>
        <p:spPr>
          <a:xfrm>
            <a:off x="5488435" y="2045012"/>
            <a:ext cx="2017833"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siempre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371E63F9-17FA-181A-FE1C-0DAE916B67BE}"/>
              </a:ext>
            </a:extLst>
          </p:cNvPr>
          <p:cNvSpPr txBox="1"/>
          <p:nvPr/>
        </p:nvSpPr>
        <p:spPr>
          <a:xfrm>
            <a:off x="8568071" y="6049285"/>
            <a:ext cx="2056973" cy="646331"/>
          </a:xfrm>
          <a:prstGeom prst="rect">
            <a:avLst/>
          </a:prstGeom>
          <a:solidFill>
            <a:srgbClr val="B2DE82"/>
          </a:solidFill>
        </p:spPr>
        <p:txBody>
          <a:bodyPr wrap="none" rtlCol="0">
            <a:spAutoFit/>
          </a:bodyPr>
          <a:lstStyle/>
          <a:p>
            <a:r>
              <a:rPr lang="en-GB" sz="3600" dirty="0">
                <a:solidFill>
                  <a:srgbClr val="002060"/>
                </a:solidFill>
                <a:latin typeface="Century Gothic" panose="020B0502020202020204" pitchFamily="34" charset="0"/>
              </a:rPr>
              <a:t>¡</a:t>
            </a:r>
            <a:r>
              <a:rPr lang="en-GB" sz="3600" dirty="0" err="1">
                <a:solidFill>
                  <a:srgbClr val="002060"/>
                </a:solidFill>
                <a:latin typeface="Century Gothic" panose="020B0502020202020204" pitchFamily="34" charset="0"/>
              </a:rPr>
              <a:t>tiempo</a:t>
            </a:r>
            <a:r>
              <a:rPr lang="en-GB" sz="3600" dirty="0">
                <a:solidFill>
                  <a:srgbClr val="002060"/>
                </a:solidFill>
                <a:latin typeface="Century Gothic" panose="020B0502020202020204" pitchFamily="34" charset="0"/>
              </a:rPr>
              <a:t>!</a:t>
            </a:r>
          </a:p>
        </p:txBody>
      </p:sp>
      <p:sp>
        <p:nvSpPr>
          <p:cNvPr id="38" name="Google Shape;410;p19">
            <a:extLst>
              <a:ext uri="{FF2B5EF4-FFF2-40B4-BE49-F238E27FC236}">
                <a16:creationId xmlns:a16="http://schemas.microsoft.com/office/drawing/2014/main" id="{A87D7D62-F5E9-6DB1-FAC8-468D2DE63571}"/>
              </a:ext>
            </a:extLst>
          </p:cNvPr>
          <p:cNvSpPr txBox="1"/>
          <p:nvPr/>
        </p:nvSpPr>
        <p:spPr>
          <a:xfrm>
            <a:off x="11669075"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9" name="Google Shape;387;p19">
            <a:extLst>
              <a:ext uri="{FF2B5EF4-FFF2-40B4-BE49-F238E27FC236}">
                <a16:creationId xmlns:a16="http://schemas.microsoft.com/office/drawing/2014/main" id="{D61FEAB4-5330-5F6D-980F-4753DFBB3E41}"/>
              </a:ext>
            </a:extLst>
          </p:cNvPr>
          <p:cNvSpPr/>
          <p:nvPr/>
        </p:nvSpPr>
        <p:spPr>
          <a:xfrm>
            <a:off x="11002736" y="1881617"/>
            <a:ext cx="502131" cy="4156257"/>
          </a:xfrm>
          <a:prstGeom prst="rect">
            <a:avLst/>
          </a:prstGeom>
          <a:solidFill>
            <a:srgbClr val="FF2D82"/>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 name="Google Shape;388;p19">
            <a:extLst>
              <a:ext uri="{FF2B5EF4-FFF2-40B4-BE49-F238E27FC236}">
                <a16:creationId xmlns:a16="http://schemas.microsoft.com/office/drawing/2014/main" id="{7E2B1686-39C6-2E1F-7137-7F8916570D5B}"/>
              </a:ext>
            </a:extLst>
          </p:cNvPr>
          <p:cNvSpPr/>
          <p:nvPr/>
        </p:nvSpPr>
        <p:spPr>
          <a:xfrm>
            <a:off x="11013953" y="1886314"/>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1" name="Google Shape;389;p19">
            <a:extLst>
              <a:ext uri="{FF2B5EF4-FFF2-40B4-BE49-F238E27FC236}">
                <a16:creationId xmlns:a16="http://schemas.microsoft.com/office/drawing/2014/main" id="{2B420D5B-F9A3-2871-DE2B-E65F746EA1ED}"/>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2" name="Google Shape;390;p19">
            <a:extLst>
              <a:ext uri="{FF2B5EF4-FFF2-40B4-BE49-F238E27FC236}">
                <a16:creationId xmlns:a16="http://schemas.microsoft.com/office/drawing/2014/main" id="{8430DFE1-D354-2865-D817-CBE51A3DEA9D}"/>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6" name="Google Shape;391;p19">
            <a:extLst>
              <a:ext uri="{FF2B5EF4-FFF2-40B4-BE49-F238E27FC236}">
                <a16:creationId xmlns:a16="http://schemas.microsoft.com/office/drawing/2014/main" id="{B25596D2-133A-5F53-B295-D61E8A55F863}"/>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7" name="Google Shape;393;p19">
            <a:extLst>
              <a:ext uri="{FF2B5EF4-FFF2-40B4-BE49-F238E27FC236}">
                <a16:creationId xmlns:a16="http://schemas.microsoft.com/office/drawing/2014/main" id="{E62E33EA-5B77-C221-09A7-0E733B1146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8" name="Google Shape;394;p19">
            <a:extLst>
              <a:ext uri="{FF2B5EF4-FFF2-40B4-BE49-F238E27FC236}">
                <a16:creationId xmlns:a16="http://schemas.microsoft.com/office/drawing/2014/main" id="{5A559972-CC5E-4452-FC24-21F0D4EA7CF9}"/>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9" name="Google Shape;395;p19">
            <a:extLst>
              <a:ext uri="{FF2B5EF4-FFF2-40B4-BE49-F238E27FC236}">
                <a16:creationId xmlns:a16="http://schemas.microsoft.com/office/drawing/2014/main" id="{3DA0F42B-D2BA-DBD5-30E1-BB75C5AED386}"/>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5" name="Speech Bubble: Rectangle with Corners Rounded 44">
            <a:extLst>
              <a:ext uri="{FF2B5EF4-FFF2-40B4-BE49-F238E27FC236}">
                <a16:creationId xmlns:a16="http://schemas.microsoft.com/office/drawing/2014/main" id="{45EB5AC9-C5E4-E092-32CD-2EDF7F162A4C}"/>
              </a:ext>
            </a:extLst>
          </p:cNvPr>
          <p:cNvSpPr/>
          <p:nvPr/>
        </p:nvSpPr>
        <p:spPr>
          <a:xfrm>
            <a:off x="3348251" y="3083857"/>
            <a:ext cx="4967037" cy="1847605"/>
          </a:xfrm>
          <a:prstGeom prst="wedgeRoundRectCallout">
            <a:avLst/>
          </a:prstGeom>
          <a:solidFill>
            <a:schemeClr val="bg1"/>
          </a:solidFill>
          <a:ln w="76200">
            <a:solidFill>
              <a:srgbClr val="FFD1E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noProof="0" dirty="0" err="1">
                <a:solidFill>
                  <a:srgbClr val="002060"/>
                </a:solidFill>
                <a:latin typeface="Century Gothic" panose="020B0502020202020204" pitchFamily="34" charset="0"/>
              </a:rPr>
              <a:t>Ahora</a:t>
            </a:r>
            <a:r>
              <a:rPr lang="en-GB" sz="3600" b="1" noProof="0" dirty="0">
                <a:solidFill>
                  <a:srgbClr val="002060"/>
                </a:solidFill>
                <a:latin typeface="Century Gothic" panose="020B0502020202020204" pitchFamily="34" charset="0"/>
              </a:rPr>
              <a:t> </a:t>
            </a:r>
            <a:r>
              <a:rPr lang="en-GB" sz="3600" b="1" noProof="0" dirty="0" err="1">
                <a:solidFill>
                  <a:srgbClr val="002060"/>
                </a:solidFill>
                <a:latin typeface="Century Gothic" panose="020B0502020202020204" pitchFamily="34" charset="0"/>
              </a:rPr>
              <a:t>tiene</a:t>
            </a:r>
            <a:r>
              <a:rPr lang="en-GB" sz="3600" b="1" noProof="0" dirty="0">
                <a:solidFill>
                  <a:srgbClr val="002060"/>
                </a:solidFill>
                <a:latin typeface="Century Gothic" panose="020B0502020202020204" pitchFamily="34" charset="0"/>
              </a:rPr>
              <a:t> un </a:t>
            </a:r>
            <a:r>
              <a:rPr lang="en-GB" sz="3600" b="1" noProof="0" dirty="0" err="1">
                <a:solidFill>
                  <a:srgbClr val="002060"/>
                </a:solidFill>
                <a:latin typeface="Century Gothic" panose="020B0502020202020204" pitchFamily="34" charset="0"/>
              </a:rPr>
              <a:t>profeso</a:t>
            </a:r>
            <a:r>
              <a:rPr lang="en-GB" sz="3600" b="1" dirty="0">
                <a:solidFill>
                  <a:srgbClr val="002060"/>
                </a:solidFill>
                <a:latin typeface="Century Gothic" panose="020B0502020202020204" pitchFamily="34" charset="0"/>
              </a:rPr>
              <a:t>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 name="Picture 2" descr="Trabajo En Equipo, Grupo, Equipo, Comunidad">
            <a:extLst>
              <a:ext uri="{FF2B5EF4-FFF2-40B4-BE49-F238E27FC236}">
                <a16:creationId xmlns:a16="http://schemas.microsoft.com/office/drawing/2014/main" id="{F7A45C8E-90C3-48FB-C12C-510CDD3B10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69089" y="68232"/>
            <a:ext cx="833649" cy="833649"/>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Teacher">
            <a:extLst>
              <a:ext uri="{FF2B5EF4-FFF2-40B4-BE49-F238E27FC236}">
                <a16:creationId xmlns:a16="http://schemas.microsoft.com/office/drawing/2014/main" id="{3ABEF1F9-06FF-1331-425E-392E9305937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58255" y="-34695"/>
            <a:ext cx="914400" cy="914400"/>
          </a:xfrm>
          <a:prstGeom prst="rect">
            <a:avLst/>
          </a:prstGeom>
        </p:spPr>
      </p:pic>
      <p:sp>
        <p:nvSpPr>
          <p:cNvPr id="5" name="Speech Bubble: Rectangle with Corners Rounded 4">
            <a:extLst>
              <a:ext uri="{FF2B5EF4-FFF2-40B4-BE49-F238E27FC236}">
                <a16:creationId xmlns:a16="http://schemas.microsoft.com/office/drawing/2014/main" id="{2787A7F6-1BB3-87D0-B9B2-9F9561C514C5}"/>
              </a:ext>
            </a:extLst>
          </p:cNvPr>
          <p:cNvSpPr/>
          <p:nvPr/>
        </p:nvSpPr>
        <p:spPr>
          <a:xfrm>
            <a:off x="3550824" y="796636"/>
            <a:ext cx="6045716" cy="486997"/>
          </a:xfrm>
          <a:prstGeom prst="wedgeRoundRectCallout">
            <a:avLst>
              <a:gd name="adj1" fmla="val -32939"/>
              <a:gd name="adj2" fmla="val -110841"/>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hlinkClick r:id="" action="ppaction://noaction">
              <a:snd r:embed="rId9" name="8-12_1.wav"/>
            </a:hlinkClick>
            <a:extLst>
              <a:ext uri="{FF2B5EF4-FFF2-40B4-BE49-F238E27FC236}">
                <a16:creationId xmlns:a16="http://schemas.microsoft.com/office/drawing/2014/main" id="{FAEFB79A-81C9-1FFA-531B-D442316F16A5}"/>
              </a:ext>
            </a:extLst>
          </p:cNvPr>
          <p:cNvSpPr txBox="1"/>
          <p:nvPr/>
        </p:nvSpPr>
        <p:spPr>
          <a:xfrm>
            <a:off x="3603077" y="770901"/>
            <a:ext cx="6087306"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Lee la </a:t>
            </a:r>
            <a:r>
              <a:rPr lang="en-GB" sz="2800" b="1" dirty="0" err="1">
                <a:solidFill>
                  <a:schemeClr val="bg1"/>
                </a:solidFill>
                <a:latin typeface="Century Gothic" panose="020B0502020202020204" pitchFamily="34" charset="0"/>
              </a:rPr>
              <a:t>frase</a:t>
            </a:r>
            <a:r>
              <a:rPr lang="en-GB" sz="2800" b="1" dirty="0">
                <a:solidFill>
                  <a:schemeClr val="bg1"/>
                </a:solidFill>
                <a:latin typeface="Century Gothic" panose="020B0502020202020204" pitchFamily="34" charset="0"/>
              </a:rPr>
              <a:t> con </a:t>
            </a:r>
            <a:r>
              <a:rPr lang="en-GB" sz="2800" b="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compañero</a:t>
            </a:r>
            <a:r>
              <a:rPr lang="en-GB" sz="2800" b="1" dirty="0">
                <a:solidFill>
                  <a:schemeClr val="bg1"/>
                </a:solidFill>
                <a:latin typeface="Century Gothic" panose="020B0502020202020204" pitchFamily="34" charset="0"/>
              </a:rPr>
              <a:t>/a.</a:t>
            </a:r>
          </a:p>
        </p:txBody>
      </p:sp>
      <p:sp>
        <p:nvSpPr>
          <p:cNvPr id="7" name="TextBox 6">
            <a:extLst>
              <a:ext uri="{FF2B5EF4-FFF2-40B4-BE49-F238E27FC236}">
                <a16:creationId xmlns:a16="http://schemas.microsoft.com/office/drawing/2014/main" id="{7397700F-E0A4-54F1-AD2D-6D1DCD082FF5}"/>
              </a:ext>
            </a:extLst>
          </p:cNvPr>
          <p:cNvSpPr txBox="1"/>
          <p:nvPr/>
        </p:nvSpPr>
        <p:spPr>
          <a:xfrm>
            <a:off x="9690383" y="848889"/>
            <a:ext cx="1207382"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[5/5]</a:t>
            </a:r>
          </a:p>
        </p:txBody>
      </p:sp>
    </p:spTree>
    <p:extLst>
      <p:ext uri="{BB962C8B-B14F-4D97-AF65-F5344CB8AC3E}">
        <p14:creationId xmlns:p14="http://schemas.microsoft.com/office/powerpoint/2010/main" val="292907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28"/>
                                        </p:tgtEl>
                                      </p:cBhvr>
                                    </p:animEffect>
                                    <p:set>
                                      <p:cBhvr>
                                        <p:cTn id="11" dur="1" fill="hold">
                                          <p:stCondLst>
                                            <p:cond delay="499"/>
                                          </p:stCondLst>
                                        </p:cTn>
                                        <p:tgtEl>
                                          <p:spTgt spid="28"/>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30"/>
                                        </p:tgtEl>
                                      </p:cBhvr>
                                    </p:animEffect>
                                    <p:set>
                                      <p:cBhvr>
                                        <p:cTn id="17" dur="1" fill="hold">
                                          <p:stCondLst>
                                            <p:cond delay="499"/>
                                          </p:stCondLst>
                                        </p:cTn>
                                        <p:tgtEl>
                                          <p:spTgt spid="30"/>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27"/>
                                        </p:tgtEl>
                                      </p:cBhvr>
                                    </p:animEffect>
                                    <p:set>
                                      <p:cBhvr>
                                        <p:cTn id="20" dur="1" fill="hold">
                                          <p:stCondLst>
                                            <p:cond delay="499"/>
                                          </p:stCondLst>
                                        </p:cTn>
                                        <p:tgtEl>
                                          <p:spTgt spid="27"/>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36"/>
                                        </p:tgtEl>
                                      </p:cBhvr>
                                    </p:animEffect>
                                    <p:set>
                                      <p:cBhvr>
                                        <p:cTn id="23" dur="1" fill="hold">
                                          <p:stCondLst>
                                            <p:cond delay="499"/>
                                          </p:stCondLst>
                                        </p:cTn>
                                        <p:tgtEl>
                                          <p:spTgt spid="36"/>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29"/>
                                        </p:tgtEl>
                                      </p:cBhvr>
                                    </p:animEffect>
                                    <p:set>
                                      <p:cBhvr>
                                        <p:cTn id="26" dur="1" fill="hold">
                                          <p:stCondLst>
                                            <p:cond delay="499"/>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8-12_6.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9"/>
                    </p:tgtEl>
                  </p:cond>
                </p:stCondLst>
                <p:endSync evt="end" delay="0">
                  <p:rtn val="all"/>
                </p:endSync>
                <p:childTnLst>
                  <p:par>
                    <p:cTn id="32" fill="hold">
                      <p:stCondLst>
                        <p:cond delay="0"/>
                      </p:stCondLst>
                      <p:childTnLst>
                        <p:par>
                          <p:cTn id="33" fill="hold">
                            <p:stCondLst>
                              <p:cond delay="0"/>
                            </p:stCondLst>
                            <p:childTnLst>
                              <p:par>
                                <p:cTn id="34" presetID="12" presetClass="exit" presetSubtype="4" fill="remove" grpId="0" nodeType="clickEffect">
                                  <p:stCondLst>
                                    <p:cond delay="0"/>
                                  </p:stCondLst>
                                  <p:childTnLst>
                                    <p:anim calcmode="lin" valueType="num">
                                      <p:cBhvr additive="base">
                                        <p:cTn id="35" dur="20000"/>
                                        <p:tgtEl>
                                          <p:spTgt spid="40"/>
                                        </p:tgtEl>
                                        <p:attrNameLst>
                                          <p:attrName>ppt_y</p:attrName>
                                        </p:attrNameLst>
                                      </p:cBhvr>
                                      <p:tavLst>
                                        <p:tav tm="0">
                                          <p:val>
                                            <p:strVal val="#ppt_y"/>
                                          </p:val>
                                        </p:tav>
                                        <p:tav tm="100000">
                                          <p:val>
                                            <p:strVal val="#ppt_y+#ppt_h*1.125000"/>
                                          </p:val>
                                        </p:tav>
                                      </p:tavLst>
                                    </p:anim>
                                    <p:animEffect transition="out" filter="wipe(down)">
                                      <p:cBhvr>
                                        <p:cTn id="36" dur="20000"/>
                                        <p:tgtEl>
                                          <p:spTgt spid="40"/>
                                        </p:tgtEl>
                                      </p:cBhvr>
                                    </p:animEffect>
                                    <p:set>
                                      <p:cBhvr>
                                        <p:cTn id="37" dur="1" fill="hold">
                                          <p:stCondLst>
                                            <p:cond delay="19999"/>
                                          </p:stCondLst>
                                        </p:cTn>
                                        <p:tgtEl>
                                          <p:spTgt spid="40"/>
                                        </p:tgtEl>
                                        <p:attrNameLst>
                                          <p:attrName>style.visibility</p:attrName>
                                        </p:attrNameLst>
                                      </p:cBhvr>
                                      <p:to>
                                        <p:strVal val="hidden"/>
                                      </p:to>
                                    </p:set>
                                  </p:childTnLst>
                                </p:cTn>
                              </p:par>
                            </p:childTnLst>
                          </p:cTn>
                        </p:par>
                        <p:par>
                          <p:cTn id="38" fill="hold">
                            <p:stCondLst>
                              <p:cond delay="20000"/>
                            </p:stCondLst>
                            <p:childTnLst>
                              <p:par>
                                <p:cTn id="39" presetID="2" presetClass="entr" presetSubtype="4" fill="hold" grpId="0" nodeType="after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10" fill="hold"/>
                                        <p:tgtEl>
                                          <p:spTgt spid="37"/>
                                        </p:tgtEl>
                                        <p:attrNameLst>
                                          <p:attrName>ppt_x</p:attrName>
                                        </p:attrNameLst>
                                      </p:cBhvr>
                                      <p:tavLst>
                                        <p:tav tm="0">
                                          <p:val>
                                            <p:strVal val="#ppt_x"/>
                                          </p:val>
                                        </p:tav>
                                        <p:tav tm="100000">
                                          <p:val>
                                            <p:strVal val="#ppt_x"/>
                                          </p:val>
                                        </p:tav>
                                      </p:tavLst>
                                    </p:anim>
                                    <p:anim calcmode="lin" valueType="num">
                                      <p:cBhvr additive="base">
                                        <p:cTn id="42" dur="1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4" name="52322__stephsinger22__cheering-[AudioTrimmer.com].wav"/>
                                        </p:tgtEl>
                                      </p:cMediaNode>
                                    </p:audio>
                                  </p:subTnLst>
                                </p:cTn>
                              </p:par>
                            </p:childTnLst>
                          </p:cTn>
                        </p:par>
                      </p:childTnLst>
                    </p:cTn>
                  </p:par>
                </p:childTnLst>
              </p:cTn>
              <p:nextCondLst>
                <p:cond evt="onClick" delay="0">
                  <p:tgtEl>
                    <p:spTgt spid="59"/>
                  </p:tgtEl>
                </p:cond>
              </p:nextCondLst>
            </p:seq>
          </p:childTnLst>
        </p:cTn>
      </p:par>
    </p:tnLst>
    <p:bldLst>
      <p:bldP spid="27" grpId="0" animBg="1"/>
      <p:bldP spid="28" grpId="0" animBg="1"/>
      <p:bldP spid="29" grpId="0" animBg="1"/>
      <p:bldP spid="30" grpId="0" animBg="1"/>
      <p:bldP spid="31" grpId="0" animBg="1"/>
      <p:bldP spid="32" grpId="0" animBg="1"/>
      <p:bldP spid="36" grpId="0" animBg="1"/>
      <p:bldP spid="37" grpId="0" animBg="1"/>
      <p:bldP spid="40" grpId="0" animBg="1"/>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2" name="Google Shape;169;p8">
            <a:extLst>
              <a:ext uri="{FF2B5EF4-FFF2-40B4-BE49-F238E27FC236}">
                <a16:creationId xmlns:a16="http://schemas.microsoft.com/office/drawing/2014/main" id="{E2782AE1-3778-4DB3-BED0-E1D51CF4E9C9}"/>
              </a:ext>
            </a:extLst>
          </p:cNvPr>
          <p:cNvSpPr txBox="1"/>
          <p:nvPr/>
        </p:nvSpPr>
        <p:spPr>
          <a:xfrm>
            <a:off x="204236" y="732630"/>
            <a:ext cx="5474835" cy="461624"/>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have | having]: s/he, it has</a:t>
            </a:r>
            <a:endParaRPr kumimoji="0"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27" name="Google Shape;171;p8">
            <a:extLst>
              <a:ext uri="{FF2B5EF4-FFF2-40B4-BE49-F238E27FC236}">
                <a16:creationId xmlns:a16="http://schemas.microsoft.com/office/drawing/2014/main" id="{CE290600-D3AE-4EBF-95AE-9AB73134AD93}"/>
              </a:ext>
            </a:extLst>
          </p:cNvPr>
          <p:cNvSpPr txBox="1"/>
          <p:nvPr/>
        </p:nvSpPr>
        <p:spPr>
          <a:xfrm>
            <a:off x="207692" y="1502255"/>
            <a:ext cx="1182804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We know the verb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tener</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means ‘</a:t>
            </a: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have’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or</a:t>
            </a: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‘having’.</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Google Shape;172;p8">
            <a:extLst>
              <a:ext uri="{FF2B5EF4-FFF2-40B4-BE49-F238E27FC236}">
                <a16:creationId xmlns:a16="http://schemas.microsoft.com/office/drawing/2014/main" id="{00D273C6-32B8-4C78-A434-579DFBBDDE7A}"/>
              </a:ext>
            </a:extLst>
          </p:cNvPr>
          <p:cNvSpPr txBox="1"/>
          <p:nvPr/>
        </p:nvSpPr>
        <p:spPr>
          <a:xfrm>
            <a:off x="745382" y="3089134"/>
            <a:ext cx="391202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Tiene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un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libro</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Google Shape;174;p8">
            <a:extLst>
              <a:ext uri="{FF2B5EF4-FFF2-40B4-BE49-F238E27FC236}">
                <a16:creationId xmlns:a16="http://schemas.microsoft.com/office/drawing/2014/main" id="{AF1D9F8D-2EFC-4328-8562-67467AD284C2}"/>
              </a:ext>
            </a:extLst>
          </p:cNvPr>
          <p:cNvSpPr txBox="1"/>
          <p:nvPr/>
        </p:nvSpPr>
        <p:spPr>
          <a:xfrm>
            <a:off x="745382" y="5309505"/>
            <a:ext cx="528371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Quique</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tiene</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una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hermana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0" name="Google Shape;183;p8">
            <a:extLst>
              <a:ext uri="{FF2B5EF4-FFF2-40B4-BE49-F238E27FC236}">
                <a16:creationId xmlns:a16="http://schemas.microsoft.com/office/drawing/2014/main" id="{3C1BD5FF-8CC1-449A-891E-425EC44FA95E}"/>
              </a:ext>
            </a:extLst>
          </p:cNvPr>
          <p:cNvPicPr preferRelativeResize="0"/>
          <p:nvPr/>
        </p:nvPicPr>
        <p:blipFill rotWithShape="1">
          <a:blip r:embed="rId6">
            <a:alphaModFix/>
          </a:blip>
          <a:srcRect/>
          <a:stretch/>
        </p:blipFill>
        <p:spPr>
          <a:xfrm>
            <a:off x="214130" y="3783401"/>
            <a:ext cx="634523" cy="671647"/>
          </a:xfrm>
          <a:prstGeom prst="rect">
            <a:avLst/>
          </a:prstGeom>
          <a:noFill/>
          <a:ln>
            <a:noFill/>
          </a:ln>
        </p:spPr>
      </p:pic>
      <p:sp>
        <p:nvSpPr>
          <p:cNvPr id="31" name="Google Shape;172;p8">
            <a:extLst>
              <a:ext uri="{FF2B5EF4-FFF2-40B4-BE49-F238E27FC236}">
                <a16:creationId xmlns:a16="http://schemas.microsoft.com/office/drawing/2014/main" id="{0D05EEE5-6EF4-4D65-A9A4-07D1F20D75CE}"/>
              </a:ext>
            </a:extLst>
          </p:cNvPr>
          <p:cNvSpPr txBox="1"/>
          <p:nvPr/>
        </p:nvSpPr>
        <p:spPr>
          <a:xfrm>
            <a:off x="745382" y="3835131"/>
            <a:ext cx="583016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S/he, it has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800" b="0" i="0" u="none" strike="noStrike" kern="1200" cap="none" spc="0" normalizeH="0" noProof="0" dirty="0">
                <a:ln>
                  <a:noFill/>
                </a:ln>
                <a:solidFill>
                  <a:srgbClr val="002060"/>
                </a:solidFill>
                <a:effectLst/>
                <a:uLnTx/>
                <a:uFillTx/>
                <a:latin typeface="Century Gothic"/>
                <a:ea typeface="Century Gothic"/>
                <a:cs typeface="Century Gothic"/>
                <a:sym typeface="Century Gothic"/>
              </a:rPr>
              <a:t> book</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Google Shape;183;p8">
            <a:extLst>
              <a:ext uri="{FF2B5EF4-FFF2-40B4-BE49-F238E27FC236}">
                <a16:creationId xmlns:a16="http://schemas.microsoft.com/office/drawing/2014/main" id="{17AB41AB-300F-48DF-AC22-AC4DCF350D25}"/>
              </a:ext>
            </a:extLst>
          </p:cNvPr>
          <p:cNvPicPr preferRelativeResize="0"/>
          <p:nvPr/>
        </p:nvPicPr>
        <p:blipFill rotWithShape="1">
          <a:blip r:embed="rId6">
            <a:alphaModFix/>
          </a:blip>
          <a:srcRect/>
          <a:stretch/>
        </p:blipFill>
        <p:spPr>
          <a:xfrm>
            <a:off x="255920" y="5771461"/>
            <a:ext cx="634523" cy="671647"/>
          </a:xfrm>
          <a:prstGeom prst="rect">
            <a:avLst/>
          </a:prstGeom>
          <a:noFill/>
          <a:ln>
            <a:noFill/>
          </a:ln>
        </p:spPr>
      </p:pic>
      <p:sp>
        <p:nvSpPr>
          <p:cNvPr id="34" name="Google Shape;172;p8">
            <a:extLst>
              <a:ext uri="{FF2B5EF4-FFF2-40B4-BE49-F238E27FC236}">
                <a16:creationId xmlns:a16="http://schemas.microsoft.com/office/drawing/2014/main" id="{01CE92E5-682F-4F55-9687-7FF3664D829C}"/>
              </a:ext>
            </a:extLst>
          </p:cNvPr>
          <p:cNvSpPr txBox="1"/>
          <p:nvPr/>
        </p:nvSpPr>
        <p:spPr>
          <a:xfrm>
            <a:off x="767891" y="5951424"/>
            <a:ext cx="4930958"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dirty="0">
                <a:solidFill>
                  <a:srgbClr val="002060"/>
                </a:solidFill>
                <a:latin typeface="Century Gothic"/>
                <a:ea typeface="Century Gothic"/>
                <a:cs typeface="Century Gothic"/>
                <a:sym typeface="Century Gothic"/>
              </a:rPr>
              <a:t>Quique</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has</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 </a:t>
            </a:r>
            <a:r>
              <a:rPr lang="en-GB" sz="2800" dirty="0">
                <a:solidFill>
                  <a:srgbClr val="002060"/>
                </a:solidFill>
                <a:latin typeface="Century Gothic"/>
                <a:ea typeface="Century Gothic"/>
                <a:cs typeface="Century Gothic"/>
                <a:sym typeface="Century Gothic"/>
              </a:rPr>
              <a:t>sister.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descr="A picture containing text, toy, doll, vector graphics&#10;&#10;Description automatically generated">
            <a:extLst>
              <a:ext uri="{FF2B5EF4-FFF2-40B4-BE49-F238E27FC236}">
                <a16:creationId xmlns:a16="http://schemas.microsoft.com/office/drawing/2014/main" id="{9C494BF1-D35A-41D7-A99C-024FFC06CE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024513" y="5403304"/>
            <a:ext cx="708677" cy="1346183"/>
          </a:xfrm>
          <a:prstGeom prst="rect">
            <a:avLst/>
          </a:prstGeom>
        </p:spPr>
      </p:pic>
      <p:sp>
        <p:nvSpPr>
          <p:cNvPr id="25" name="Google Shape;171;p8">
            <a:extLst>
              <a:ext uri="{FF2B5EF4-FFF2-40B4-BE49-F238E27FC236}">
                <a16:creationId xmlns:a16="http://schemas.microsoft.com/office/drawing/2014/main" id="{786948DB-DDC0-4CA5-A8FF-DB73C89C6C56}"/>
              </a:ext>
            </a:extLst>
          </p:cNvPr>
          <p:cNvSpPr txBox="1"/>
          <p:nvPr/>
        </p:nvSpPr>
        <p:spPr>
          <a:xfrm>
            <a:off x="248443" y="2367652"/>
            <a:ext cx="613040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say </a:t>
            </a:r>
            <a:r>
              <a:rPr kumimoji="0" lang="en-GB" sz="2800" b="0" i="0" u="sng"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s/he or it has</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use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tiene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Google Shape;171;p8">
            <a:extLst>
              <a:ext uri="{FF2B5EF4-FFF2-40B4-BE49-F238E27FC236}">
                <a16:creationId xmlns:a16="http://schemas.microsoft.com/office/drawing/2014/main" id="{34D01429-07D5-4517-93E7-DAEB6EF20609}"/>
              </a:ext>
            </a:extLst>
          </p:cNvPr>
          <p:cNvSpPr txBox="1"/>
          <p:nvPr/>
        </p:nvSpPr>
        <p:spPr>
          <a:xfrm>
            <a:off x="204236" y="4667586"/>
            <a:ext cx="930552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Remember that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tiene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can also just mean ‘</a:t>
            </a:r>
            <a:r>
              <a:rPr kumimoji="0" lang="en-GB" sz="2800" b="0" i="0" u="sng" strike="noStrike" kern="1200" cap="none" spc="0" normalizeH="0" baseline="0" noProof="0" dirty="0">
                <a:ln>
                  <a:noFill/>
                </a:ln>
                <a:solidFill>
                  <a:srgbClr val="002060"/>
                </a:solidFill>
                <a:effectLst/>
                <a:uLnTx/>
                <a:uFillTx/>
                <a:latin typeface="Century Gothic"/>
                <a:ea typeface="Century Gothic"/>
                <a:cs typeface="Century Gothic"/>
                <a:sym typeface="Century Gothic"/>
              </a:rPr>
              <a:t>has</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text, businesscard&#10;&#10;Description automatically generated">
            <a:extLst>
              <a:ext uri="{FF2B5EF4-FFF2-40B4-BE49-F238E27FC236}">
                <a16:creationId xmlns:a16="http://schemas.microsoft.com/office/drawing/2014/main" id="{D0D42D95-CAD6-D4DF-E479-F4A78989834E}"/>
              </a:ext>
            </a:extLst>
          </p:cNvPr>
          <p:cNvPicPr>
            <a:picLocks noChangeAspect="1"/>
          </p:cNvPicPr>
          <p:nvPr/>
        </p:nvPicPr>
        <p:blipFill>
          <a:blip r:embed="rId8"/>
          <a:stretch>
            <a:fillRect/>
          </a:stretch>
        </p:blipFill>
        <p:spPr>
          <a:xfrm>
            <a:off x="4301857" y="3327397"/>
            <a:ext cx="1396992" cy="994909"/>
          </a:xfrm>
          <a:prstGeom prst="rect">
            <a:avLst/>
          </a:prstGeom>
        </p:spPr>
      </p:pic>
      <p:sp>
        <p:nvSpPr>
          <p:cNvPr id="4" name="Title 1">
            <a:hlinkClick r:id="" action="ppaction://noaction">
              <a:snd r:embed="rId9" name="13_1.wav"/>
            </a:hlinkClick>
            <a:extLst>
              <a:ext uri="{FF2B5EF4-FFF2-40B4-BE49-F238E27FC236}">
                <a16:creationId xmlns:a16="http://schemas.microsoft.com/office/drawing/2014/main" id="{28CA1AEB-291A-FB8A-C31A-61275D475257}"/>
              </a:ext>
            </a:extLst>
          </p:cNvPr>
          <p:cNvSpPr txBox="1">
            <a:spLocks/>
          </p:cNvSpPr>
          <p:nvPr/>
        </p:nvSpPr>
        <p:spPr>
          <a:xfrm>
            <a:off x="204236" y="29247"/>
            <a:ext cx="3720064"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b="1">
                <a:solidFill>
                  <a:srgbClr val="1E4E79"/>
                </a:solidFill>
                <a:latin typeface="Century Gothic"/>
                <a:ea typeface="Century Gothic"/>
                <a:cs typeface="Century Gothic"/>
                <a:sym typeface="Century Gothic"/>
              </a:rPr>
              <a:t>Tener</a:t>
            </a:r>
            <a:r>
              <a:rPr lang="en-GB">
                <a:solidFill>
                  <a:srgbClr val="1E4E79"/>
                </a:solidFill>
                <a:latin typeface="Century Gothic"/>
                <a:ea typeface="Century Gothic"/>
                <a:cs typeface="Century Gothic"/>
                <a:sym typeface="Century Gothic"/>
              </a:rPr>
              <a:t>: tiene</a:t>
            </a:r>
            <a:endParaRPr lang="en-GB" b="1" dirty="0">
              <a:solidFill>
                <a:srgbClr val="1E4E79"/>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53510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13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13_3.wav"/>
                                        </p:tgtEl>
                                      </p:cMediaNode>
                                    </p:audio>
                                  </p:sub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1" grpId="0"/>
      <p:bldP spid="34" grpId="0"/>
      <p:bldP spid="25"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52" name="TextBox 51">
            <a:extLst>
              <a:ext uri="{FF2B5EF4-FFF2-40B4-BE49-F238E27FC236}">
                <a16:creationId xmlns:a16="http://schemas.microsoft.com/office/drawing/2014/main" id="{4B90454A-9FA5-41D4-86AA-9CE5ABE39455}"/>
              </a:ext>
            </a:extLst>
          </p:cNvPr>
          <p:cNvSpPr txBox="1"/>
          <p:nvPr/>
        </p:nvSpPr>
        <p:spPr>
          <a:xfrm>
            <a:off x="134066" y="1064004"/>
            <a:ext cx="10620562" cy="4534703"/>
          </a:xfrm>
          <a:prstGeom prst="rect">
            <a:avLst/>
          </a:prstGeom>
          <a:noFill/>
        </p:spPr>
        <p:txBody>
          <a:bodyPr wrap="square" rtlCol="0">
            <a:spAutoFit/>
          </a:bodyPr>
          <a:lstStyle/>
          <a:p>
            <a:pPr marL="342900" indent="-342900">
              <a:lnSpc>
                <a:spcPct val="150000"/>
              </a:lnSpc>
              <a:buAutoNum type="arabicPeriod"/>
            </a:pPr>
            <a:r>
              <a:rPr lang="en-GB" sz="2800" b="1" dirty="0">
                <a:solidFill>
                  <a:srgbClr val="002060"/>
                </a:solidFill>
                <a:latin typeface="Century Gothic" panose="020B0502020202020204" pitchFamily="34" charset="0"/>
              </a:rPr>
              <a:t>[I have]</a:t>
            </a:r>
            <a:r>
              <a:rPr lang="en-GB" sz="2800" dirty="0">
                <a:solidFill>
                  <a:srgbClr val="002060"/>
                </a:solidFill>
                <a:latin typeface="Century Gothic" panose="020B0502020202020204" pitchFamily="34" charset="0"/>
              </a:rPr>
              <a:t> [a] table.   __________________</a:t>
            </a:r>
          </a:p>
          <a:p>
            <a:pPr>
              <a:lnSpc>
                <a:spcPct val="150000"/>
              </a:lnSpc>
            </a:pPr>
            <a:r>
              <a:rPr lang="en-GB" sz="2800" dirty="0">
                <a:solidFill>
                  <a:srgbClr val="002060"/>
                </a:solidFill>
                <a:latin typeface="Century Gothic" panose="020B0502020202020204" pitchFamily="34" charset="0"/>
              </a:rPr>
              <a:t>2. Rubén </a:t>
            </a:r>
            <a:r>
              <a:rPr lang="en-GB" sz="2800" b="1" dirty="0">
                <a:solidFill>
                  <a:srgbClr val="002060"/>
                </a:solidFill>
                <a:latin typeface="Century Gothic" panose="020B0502020202020204" pitchFamily="34" charset="0"/>
              </a:rPr>
              <a:t>[has]</a:t>
            </a:r>
            <a:r>
              <a:rPr lang="en-GB" sz="2800" dirty="0">
                <a:solidFill>
                  <a:srgbClr val="002060"/>
                </a:solidFill>
                <a:latin typeface="Century Gothic" panose="020B0502020202020204" pitchFamily="34" charset="0"/>
              </a:rPr>
              <a:t> [a] (male)  dog. ________________________</a:t>
            </a:r>
          </a:p>
          <a:p>
            <a:pPr>
              <a:lnSpc>
                <a:spcPct val="150000"/>
              </a:lnSpc>
            </a:pPr>
            <a:r>
              <a:rPr lang="en-GB" sz="2800" dirty="0">
                <a:solidFill>
                  <a:srgbClr val="002060"/>
                </a:solidFill>
                <a:latin typeface="Century Gothic" panose="020B0502020202020204" pitchFamily="34" charset="0"/>
              </a:rPr>
              <a:t>3.</a:t>
            </a:r>
            <a:r>
              <a:rPr lang="en-GB" sz="2800" b="1" dirty="0">
                <a:solidFill>
                  <a:srgbClr val="002060"/>
                </a:solidFill>
                <a:latin typeface="Century Gothic" panose="020B0502020202020204" pitchFamily="34" charset="0"/>
              </a:rPr>
              <a:t> [She</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has] </a:t>
            </a:r>
            <a:r>
              <a:rPr lang="en-GB" sz="2800" dirty="0">
                <a:solidFill>
                  <a:srgbClr val="002060"/>
                </a:solidFill>
                <a:latin typeface="Century Gothic" panose="020B0502020202020204" pitchFamily="34" charset="0"/>
              </a:rPr>
              <a:t>[a]</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sister.   ______________________</a:t>
            </a:r>
          </a:p>
          <a:p>
            <a:pPr>
              <a:lnSpc>
                <a:spcPct val="150000"/>
              </a:lnSpc>
            </a:pPr>
            <a:r>
              <a:rPr lang="en-GB" sz="2800" dirty="0">
                <a:solidFill>
                  <a:srgbClr val="002060"/>
                </a:solidFill>
                <a:latin typeface="Century Gothic" panose="020B0502020202020204" pitchFamily="34" charset="0"/>
              </a:rPr>
              <a:t>4. </a:t>
            </a:r>
            <a:r>
              <a:rPr lang="en-GB" sz="2800" b="1" dirty="0">
                <a:solidFill>
                  <a:srgbClr val="002060"/>
                </a:solidFill>
                <a:latin typeface="Century Gothic" panose="020B0502020202020204" pitchFamily="34" charset="0"/>
              </a:rPr>
              <a:t>[I have] </a:t>
            </a:r>
            <a:r>
              <a:rPr lang="en-GB" sz="2800" dirty="0">
                <a:solidFill>
                  <a:srgbClr val="002060"/>
                </a:solidFill>
                <a:latin typeface="Century Gothic" panose="020B0502020202020204" pitchFamily="34" charset="0"/>
              </a:rPr>
              <a:t>[a] horse and [a] plant.	</a:t>
            </a:r>
          </a:p>
          <a:p>
            <a:pPr>
              <a:lnSpc>
                <a:spcPct val="150000"/>
              </a:lnSpc>
            </a:pPr>
            <a:r>
              <a:rPr lang="en-GB" sz="2800" dirty="0">
                <a:solidFill>
                  <a:srgbClr val="002060"/>
                </a:solidFill>
                <a:latin typeface="Century Gothic" panose="020B0502020202020204" pitchFamily="34" charset="0"/>
              </a:rPr>
              <a:t>    _______________________________________</a:t>
            </a:r>
          </a:p>
          <a:p>
            <a:pPr>
              <a:lnSpc>
                <a:spcPct val="150000"/>
              </a:lnSpc>
            </a:pPr>
            <a:r>
              <a:rPr lang="en-GB" sz="2800" dirty="0">
                <a:solidFill>
                  <a:srgbClr val="002060"/>
                </a:solidFill>
                <a:latin typeface="Century Gothic" panose="020B0502020202020204" pitchFamily="34" charset="0"/>
              </a:rPr>
              <a:t>5. Quique </a:t>
            </a:r>
            <a:r>
              <a:rPr lang="en-GB" sz="2800" b="1" dirty="0">
                <a:solidFill>
                  <a:srgbClr val="002060"/>
                </a:solidFill>
                <a:latin typeface="Century Gothic" panose="020B0502020202020204" pitchFamily="34" charset="0"/>
              </a:rPr>
              <a:t>[has]</a:t>
            </a:r>
            <a:r>
              <a:rPr lang="en-GB" sz="2800" dirty="0">
                <a:solidFill>
                  <a:srgbClr val="002060"/>
                </a:solidFill>
                <a:latin typeface="Century Gothic" panose="020B0502020202020204" pitchFamily="34" charset="0"/>
              </a:rPr>
              <a:t> [a] drawing and an book.</a:t>
            </a:r>
          </a:p>
          <a:p>
            <a:pPr>
              <a:lnSpc>
                <a:spcPct val="150000"/>
              </a:lnSpc>
            </a:pPr>
            <a:r>
              <a:rPr lang="en-GB" sz="2800" dirty="0">
                <a:solidFill>
                  <a:srgbClr val="002060"/>
                </a:solidFill>
                <a:latin typeface="Century Gothic" panose="020B0502020202020204" pitchFamily="34" charset="0"/>
              </a:rPr>
              <a:t>__________________________________________ </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35" name="Picture 2" descr="Pen, Write, Pencil, Writing Tool, Work, Message, Blue">
            <a:extLst>
              <a:ext uri="{FF2B5EF4-FFF2-40B4-BE49-F238E27FC236}">
                <a16:creationId xmlns:a16="http://schemas.microsoft.com/office/drawing/2014/main" id="{3F92D0E3-B954-4601-AF1A-2FDF2BD16E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D4004C17-7EBC-4B4D-B5B7-F7F4FCFC98F2}"/>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37" name="TextBox 36">
            <a:hlinkClick r:id="" action="ppaction://noaction">
              <a:snd r:embed="rId9" name="14_1.wav"/>
            </a:hlinkClick>
            <a:extLst>
              <a:ext uri="{FF2B5EF4-FFF2-40B4-BE49-F238E27FC236}">
                <a16:creationId xmlns:a16="http://schemas.microsoft.com/office/drawing/2014/main" id="{868CA353-6B7B-44CA-92FB-9ACDF811AC62}"/>
              </a:ext>
            </a:extLst>
          </p:cNvPr>
          <p:cNvSpPr txBox="1"/>
          <p:nvPr/>
        </p:nvSpPr>
        <p:spPr>
          <a:xfrm>
            <a:off x="3372174" y="252350"/>
            <a:ext cx="4049507"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Escribe</a:t>
            </a:r>
            <a:r>
              <a:rPr lang="en-GB" sz="3200" dirty="0">
                <a:solidFill>
                  <a:srgbClr val="002060"/>
                </a:solidFill>
                <a:latin typeface="Century Gothic" panose="020B0502020202020204" pitchFamily="34" charset="0"/>
              </a:rPr>
              <a:t> en </a:t>
            </a:r>
            <a:r>
              <a:rPr lang="en-GB" sz="3200" dirty="0" err="1">
                <a:solidFill>
                  <a:srgbClr val="002060"/>
                </a:solidFill>
                <a:latin typeface="Century Gothic" panose="020B0502020202020204" pitchFamily="34" charset="0"/>
              </a:rPr>
              <a:t>español</a:t>
            </a:r>
            <a:r>
              <a:rPr lang="en-GB" sz="3200" dirty="0">
                <a:solidFill>
                  <a:srgbClr val="002060"/>
                </a:solidFill>
                <a:latin typeface="Century Gothic" panose="020B0502020202020204" pitchFamily="34" charset="0"/>
              </a:rPr>
              <a:t>.</a:t>
            </a:r>
          </a:p>
        </p:txBody>
      </p:sp>
      <p:sp>
        <p:nvSpPr>
          <p:cNvPr id="29" name="Rectangle: Rounded Corners 28">
            <a:extLst>
              <a:ext uri="{FF2B5EF4-FFF2-40B4-BE49-F238E27FC236}">
                <a16:creationId xmlns:a16="http://schemas.microsoft.com/office/drawing/2014/main" id="{D365D430-11B0-45F2-A1DD-777EAB10C0B1}"/>
              </a:ext>
            </a:extLst>
          </p:cNvPr>
          <p:cNvSpPr/>
          <p:nvPr/>
        </p:nvSpPr>
        <p:spPr>
          <a:xfrm>
            <a:off x="10148994" y="5730241"/>
            <a:ext cx="1828340" cy="8331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mesa</a:t>
            </a:r>
          </a:p>
        </p:txBody>
      </p:sp>
      <p:sp>
        <p:nvSpPr>
          <p:cNvPr id="33" name="Rectangle: Rounded Corners 32">
            <a:extLst>
              <a:ext uri="{FF2B5EF4-FFF2-40B4-BE49-F238E27FC236}">
                <a16:creationId xmlns:a16="http://schemas.microsoft.com/office/drawing/2014/main" id="{DDDBCF55-C1BF-4334-863D-173462EACBAB}"/>
              </a:ext>
            </a:extLst>
          </p:cNvPr>
          <p:cNvSpPr/>
          <p:nvPr/>
        </p:nvSpPr>
        <p:spPr>
          <a:xfrm>
            <a:off x="142811" y="5737999"/>
            <a:ext cx="1414140" cy="8331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perro</a:t>
            </a:r>
          </a:p>
        </p:txBody>
      </p:sp>
      <p:sp>
        <p:nvSpPr>
          <p:cNvPr id="42" name="Rectangle: Rounded Corners 41">
            <a:extLst>
              <a:ext uri="{FF2B5EF4-FFF2-40B4-BE49-F238E27FC236}">
                <a16:creationId xmlns:a16="http://schemas.microsoft.com/office/drawing/2014/main" id="{9FBB572C-E133-4E6F-A039-74D3FD7FCD59}"/>
              </a:ext>
            </a:extLst>
          </p:cNvPr>
          <p:cNvSpPr/>
          <p:nvPr/>
        </p:nvSpPr>
        <p:spPr>
          <a:xfrm>
            <a:off x="6348384" y="5752046"/>
            <a:ext cx="1414140" cy="8331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dibujo</a:t>
            </a:r>
          </a:p>
        </p:txBody>
      </p:sp>
      <p:sp>
        <p:nvSpPr>
          <p:cNvPr id="43" name="Rectangle: Rounded Corners 42">
            <a:extLst>
              <a:ext uri="{FF2B5EF4-FFF2-40B4-BE49-F238E27FC236}">
                <a16:creationId xmlns:a16="http://schemas.microsoft.com/office/drawing/2014/main" id="{DC44810E-3EF2-46D0-9BFD-008C1A332BA8}"/>
              </a:ext>
            </a:extLst>
          </p:cNvPr>
          <p:cNvSpPr/>
          <p:nvPr/>
        </p:nvSpPr>
        <p:spPr>
          <a:xfrm>
            <a:off x="1662890" y="5730241"/>
            <a:ext cx="1974273" cy="8331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hermana</a:t>
            </a:r>
          </a:p>
        </p:txBody>
      </p:sp>
      <p:sp>
        <p:nvSpPr>
          <p:cNvPr id="46" name="Rectangle: Rounded Corners 45">
            <a:extLst>
              <a:ext uri="{FF2B5EF4-FFF2-40B4-BE49-F238E27FC236}">
                <a16:creationId xmlns:a16="http://schemas.microsoft.com/office/drawing/2014/main" id="{7305CF51-E4E4-4AE8-A806-6507D975FA1F}"/>
              </a:ext>
            </a:extLst>
          </p:cNvPr>
          <p:cNvSpPr/>
          <p:nvPr/>
        </p:nvSpPr>
        <p:spPr>
          <a:xfrm>
            <a:off x="7888364" y="5737999"/>
            <a:ext cx="381557" cy="8331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y</a:t>
            </a:r>
          </a:p>
        </p:txBody>
      </p:sp>
      <p:sp>
        <p:nvSpPr>
          <p:cNvPr id="53" name="Rectangle: Rounded Corners 52">
            <a:extLst>
              <a:ext uri="{FF2B5EF4-FFF2-40B4-BE49-F238E27FC236}">
                <a16:creationId xmlns:a16="http://schemas.microsoft.com/office/drawing/2014/main" id="{F5FD1838-6693-4657-AECA-5B2486C59E12}"/>
              </a:ext>
            </a:extLst>
          </p:cNvPr>
          <p:cNvSpPr/>
          <p:nvPr/>
        </p:nvSpPr>
        <p:spPr>
          <a:xfrm>
            <a:off x="4527747" y="5737999"/>
            <a:ext cx="1613527" cy="8331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caballo</a:t>
            </a:r>
          </a:p>
        </p:txBody>
      </p:sp>
      <p:sp>
        <p:nvSpPr>
          <p:cNvPr id="58" name="TextBox 57">
            <a:extLst>
              <a:ext uri="{FF2B5EF4-FFF2-40B4-BE49-F238E27FC236}">
                <a16:creationId xmlns:a16="http://schemas.microsoft.com/office/drawing/2014/main" id="{D44453CE-D1E5-4651-8D74-CE4EDF19D26C}"/>
              </a:ext>
            </a:extLst>
          </p:cNvPr>
          <p:cNvSpPr txBox="1"/>
          <p:nvPr/>
        </p:nvSpPr>
        <p:spPr>
          <a:xfrm>
            <a:off x="3771908" y="1188935"/>
            <a:ext cx="3179075"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Tengo </a:t>
            </a:r>
            <a:r>
              <a:rPr lang="en-GB" sz="2800" b="1" dirty="0" err="1">
                <a:solidFill>
                  <a:srgbClr val="92D050"/>
                </a:solidFill>
                <a:latin typeface="Century Gothic" panose="020B0502020202020204" pitchFamily="34" charset="0"/>
              </a:rPr>
              <a:t>una</a:t>
            </a:r>
            <a:r>
              <a:rPr lang="en-GB" sz="2800" b="1" dirty="0">
                <a:solidFill>
                  <a:srgbClr val="92D050"/>
                </a:solidFill>
                <a:latin typeface="Century Gothic" panose="020B0502020202020204" pitchFamily="34" charset="0"/>
              </a:rPr>
              <a:t> mesa.</a:t>
            </a:r>
          </a:p>
        </p:txBody>
      </p:sp>
      <p:sp>
        <p:nvSpPr>
          <p:cNvPr id="59" name="TextBox 58">
            <a:extLst>
              <a:ext uri="{FF2B5EF4-FFF2-40B4-BE49-F238E27FC236}">
                <a16:creationId xmlns:a16="http://schemas.microsoft.com/office/drawing/2014/main" id="{0F4F925C-7ECE-49D9-B2C2-89FD2BC50C22}"/>
              </a:ext>
            </a:extLst>
          </p:cNvPr>
          <p:cNvSpPr txBox="1"/>
          <p:nvPr/>
        </p:nvSpPr>
        <p:spPr>
          <a:xfrm>
            <a:off x="5498926" y="1781801"/>
            <a:ext cx="3916457"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Rubén </a:t>
            </a:r>
            <a:r>
              <a:rPr lang="en-GB" sz="2800" b="1" dirty="0" err="1">
                <a:solidFill>
                  <a:srgbClr val="92D050"/>
                </a:solidFill>
                <a:latin typeface="Century Gothic" panose="020B0502020202020204" pitchFamily="34" charset="0"/>
              </a:rPr>
              <a:t>tiene</a:t>
            </a:r>
            <a:r>
              <a:rPr lang="en-GB" sz="2800" b="1" dirty="0">
                <a:solidFill>
                  <a:srgbClr val="92D050"/>
                </a:solidFill>
                <a:latin typeface="Century Gothic" panose="020B0502020202020204" pitchFamily="34" charset="0"/>
              </a:rPr>
              <a:t> un </a:t>
            </a:r>
            <a:r>
              <a:rPr lang="en-GB" sz="2800" b="1" dirty="0" err="1">
                <a:solidFill>
                  <a:srgbClr val="92D050"/>
                </a:solidFill>
                <a:latin typeface="Century Gothic" panose="020B0502020202020204" pitchFamily="34" charset="0"/>
              </a:rPr>
              <a:t>perro</a:t>
            </a:r>
            <a:r>
              <a:rPr lang="en-GB" sz="2800" b="1" dirty="0">
                <a:solidFill>
                  <a:srgbClr val="92D050"/>
                </a:solidFill>
                <a:latin typeface="Century Gothic" panose="020B0502020202020204" pitchFamily="34" charset="0"/>
              </a:rPr>
              <a:t>.</a:t>
            </a:r>
          </a:p>
        </p:txBody>
      </p:sp>
      <p:sp>
        <p:nvSpPr>
          <p:cNvPr id="60" name="TextBox 59">
            <a:extLst>
              <a:ext uri="{FF2B5EF4-FFF2-40B4-BE49-F238E27FC236}">
                <a16:creationId xmlns:a16="http://schemas.microsoft.com/office/drawing/2014/main" id="{6F9E0550-D7CF-4410-BA29-08EB733C2431}"/>
              </a:ext>
            </a:extLst>
          </p:cNvPr>
          <p:cNvSpPr txBox="1"/>
          <p:nvPr/>
        </p:nvSpPr>
        <p:spPr>
          <a:xfrm>
            <a:off x="4675667" y="2424583"/>
            <a:ext cx="3651962"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Tiene </a:t>
            </a:r>
            <a:r>
              <a:rPr lang="en-GB" sz="2800" b="1" dirty="0" err="1">
                <a:solidFill>
                  <a:srgbClr val="92D050"/>
                </a:solidFill>
                <a:latin typeface="Century Gothic" panose="020B0502020202020204" pitchFamily="34" charset="0"/>
              </a:rPr>
              <a:t>una</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hermana</a:t>
            </a:r>
            <a:r>
              <a:rPr lang="en-GB" sz="2800" b="1" dirty="0">
                <a:solidFill>
                  <a:srgbClr val="92D050"/>
                </a:solidFill>
                <a:latin typeface="Century Gothic" panose="020B0502020202020204" pitchFamily="34" charset="0"/>
              </a:rPr>
              <a:t>.</a:t>
            </a:r>
          </a:p>
        </p:txBody>
      </p:sp>
      <p:sp>
        <p:nvSpPr>
          <p:cNvPr id="61" name="TextBox 60">
            <a:extLst>
              <a:ext uri="{FF2B5EF4-FFF2-40B4-BE49-F238E27FC236}">
                <a16:creationId xmlns:a16="http://schemas.microsoft.com/office/drawing/2014/main" id="{1BC9D2A7-8D2E-4972-A9D0-6DCAA6712D98}"/>
              </a:ext>
            </a:extLst>
          </p:cNvPr>
          <p:cNvSpPr txBox="1"/>
          <p:nvPr/>
        </p:nvSpPr>
        <p:spPr>
          <a:xfrm>
            <a:off x="700741" y="3619819"/>
            <a:ext cx="5620449"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Tengo un caballo y </a:t>
            </a:r>
            <a:r>
              <a:rPr lang="en-GB" sz="2800" b="1" dirty="0" err="1">
                <a:solidFill>
                  <a:srgbClr val="92D050"/>
                </a:solidFill>
                <a:latin typeface="Century Gothic" panose="020B0502020202020204" pitchFamily="34" charset="0"/>
              </a:rPr>
              <a:t>una</a:t>
            </a:r>
            <a:r>
              <a:rPr lang="en-GB" sz="2800" b="1" dirty="0">
                <a:solidFill>
                  <a:srgbClr val="92D050"/>
                </a:solidFill>
                <a:latin typeface="Century Gothic" panose="020B0502020202020204" pitchFamily="34" charset="0"/>
              </a:rPr>
              <a:t> planta.</a:t>
            </a:r>
          </a:p>
        </p:txBody>
      </p:sp>
      <p:sp>
        <p:nvSpPr>
          <p:cNvPr id="62" name="TextBox 61">
            <a:extLst>
              <a:ext uri="{FF2B5EF4-FFF2-40B4-BE49-F238E27FC236}">
                <a16:creationId xmlns:a16="http://schemas.microsoft.com/office/drawing/2014/main" id="{D77CEF1A-7497-4E51-B7F7-A5A459E31199}"/>
              </a:ext>
            </a:extLst>
          </p:cNvPr>
          <p:cNvSpPr txBox="1"/>
          <p:nvPr/>
        </p:nvSpPr>
        <p:spPr>
          <a:xfrm>
            <a:off x="177783" y="4906260"/>
            <a:ext cx="5963492"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Quique </a:t>
            </a:r>
            <a:r>
              <a:rPr lang="en-GB" sz="2800" b="1" dirty="0" err="1">
                <a:solidFill>
                  <a:srgbClr val="92D050"/>
                </a:solidFill>
                <a:latin typeface="Century Gothic" panose="020B0502020202020204" pitchFamily="34" charset="0"/>
              </a:rPr>
              <a:t>tiene</a:t>
            </a:r>
            <a:r>
              <a:rPr lang="en-GB" sz="2800" b="1" dirty="0">
                <a:solidFill>
                  <a:srgbClr val="92D050"/>
                </a:solidFill>
                <a:latin typeface="Century Gothic" panose="020B0502020202020204" pitchFamily="34" charset="0"/>
              </a:rPr>
              <a:t> un </a:t>
            </a:r>
            <a:r>
              <a:rPr lang="en-GB" sz="2800" b="1" dirty="0" err="1">
                <a:solidFill>
                  <a:srgbClr val="92D050"/>
                </a:solidFill>
                <a:latin typeface="Century Gothic" panose="020B0502020202020204" pitchFamily="34" charset="0"/>
              </a:rPr>
              <a:t>dibujo</a:t>
            </a:r>
            <a:r>
              <a:rPr lang="en-GB" sz="2800" b="1" dirty="0">
                <a:solidFill>
                  <a:srgbClr val="92D050"/>
                </a:solidFill>
                <a:latin typeface="Century Gothic" panose="020B0502020202020204" pitchFamily="34" charset="0"/>
              </a:rPr>
              <a:t> y un </a:t>
            </a:r>
            <a:r>
              <a:rPr lang="en-GB" sz="2800" b="1" dirty="0" err="1">
                <a:solidFill>
                  <a:srgbClr val="92D050"/>
                </a:solidFill>
                <a:latin typeface="Century Gothic" panose="020B0502020202020204" pitchFamily="34" charset="0"/>
              </a:rPr>
              <a:t>libro</a:t>
            </a:r>
            <a:r>
              <a:rPr lang="en-GB" sz="2800" b="1" dirty="0">
                <a:solidFill>
                  <a:srgbClr val="92D050"/>
                </a:solidFill>
                <a:latin typeface="Century Gothic" panose="020B0502020202020204" pitchFamily="34" charset="0"/>
              </a:rPr>
              <a:t>.</a:t>
            </a:r>
          </a:p>
        </p:txBody>
      </p:sp>
      <p:sp>
        <p:nvSpPr>
          <p:cNvPr id="64" name="Speech Bubble: Rectangle with Corners Rounded 63">
            <a:extLst>
              <a:ext uri="{FF2B5EF4-FFF2-40B4-BE49-F238E27FC236}">
                <a16:creationId xmlns:a16="http://schemas.microsoft.com/office/drawing/2014/main" id="{712249B5-51CF-477B-A05C-5219182F5519}"/>
              </a:ext>
            </a:extLst>
          </p:cNvPr>
          <p:cNvSpPr/>
          <p:nvPr/>
        </p:nvSpPr>
        <p:spPr>
          <a:xfrm>
            <a:off x="9044187" y="3221248"/>
            <a:ext cx="2891024" cy="1461232"/>
          </a:xfrm>
          <a:prstGeom prst="wedgeRoundRectCallout">
            <a:avLst>
              <a:gd name="adj1" fmla="val -36520"/>
              <a:gd name="adj2" fmla="val 7079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a:solidFill>
                  <a:srgbClr val="002060"/>
                </a:solidFill>
                <a:latin typeface="Century Gothic" panose="020B0502020202020204" pitchFamily="34" charset="0"/>
              </a:rPr>
              <a:t>⚠ Don’t forget capital letters and full stops!</a:t>
            </a:r>
          </a:p>
        </p:txBody>
      </p:sp>
      <p:sp>
        <p:nvSpPr>
          <p:cNvPr id="65" name="Rectangle: Rounded Corners 64">
            <a:extLst>
              <a:ext uri="{FF2B5EF4-FFF2-40B4-BE49-F238E27FC236}">
                <a16:creationId xmlns:a16="http://schemas.microsoft.com/office/drawing/2014/main" id="{9F83AD59-90FD-4CD0-A3A9-F399D5515457}"/>
              </a:ext>
            </a:extLst>
          </p:cNvPr>
          <p:cNvSpPr/>
          <p:nvPr/>
        </p:nvSpPr>
        <p:spPr>
          <a:xfrm>
            <a:off x="9964530" y="4765587"/>
            <a:ext cx="1957960" cy="8331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libro</a:t>
            </a:r>
          </a:p>
        </p:txBody>
      </p:sp>
      <p:sp>
        <p:nvSpPr>
          <p:cNvPr id="66" name="Rectangle: Rounded Corners 65">
            <a:extLst>
              <a:ext uri="{FF2B5EF4-FFF2-40B4-BE49-F238E27FC236}">
                <a16:creationId xmlns:a16="http://schemas.microsoft.com/office/drawing/2014/main" id="{0661E26C-53F6-4B7D-B3BD-138C7E5416E4}"/>
              </a:ext>
            </a:extLst>
          </p:cNvPr>
          <p:cNvSpPr/>
          <p:nvPr/>
        </p:nvSpPr>
        <p:spPr>
          <a:xfrm>
            <a:off x="8378477" y="5730241"/>
            <a:ext cx="1613527" cy="8331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planta</a:t>
            </a:r>
          </a:p>
        </p:txBody>
      </p:sp>
      <p:sp>
        <p:nvSpPr>
          <p:cNvPr id="67" name="Rectangle: Rounded Corners 66">
            <a:extLst>
              <a:ext uri="{FF2B5EF4-FFF2-40B4-BE49-F238E27FC236}">
                <a16:creationId xmlns:a16="http://schemas.microsoft.com/office/drawing/2014/main" id="{D20C4574-CFBA-4045-A9A1-821679FD6302}"/>
              </a:ext>
            </a:extLst>
          </p:cNvPr>
          <p:cNvSpPr/>
          <p:nvPr/>
        </p:nvSpPr>
        <p:spPr>
          <a:xfrm>
            <a:off x="3794154" y="5737999"/>
            <a:ext cx="617209" cy="8331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y</a:t>
            </a:r>
          </a:p>
        </p:txBody>
      </p:sp>
      <p:sp>
        <p:nvSpPr>
          <p:cNvPr id="68" name="Speech Bubble: Rectangle with Corners Rounded 67">
            <a:extLst>
              <a:ext uri="{FF2B5EF4-FFF2-40B4-BE49-F238E27FC236}">
                <a16:creationId xmlns:a16="http://schemas.microsoft.com/office/drawing/2014/main" id="{530756F7-0457-4CD5-B8DC-89652E5F65A7}"/>
              </a:ext>
            </a:extLst>
          </p:cNvPr>
          <p:cNvSpPr/>
          <p:nvPr/>
        </p:nvSpPr>
        <p:spPr>
          <a:xfrm>
            <a:off x="7888364" y="124551"/>
            <a:ext cx="2721037" cy="1461232"/>
          </a:xfrm>
          <a:prstGeom prst="wedgeRoundRectCallout">
            <a:avLst>
              <a:gd name="adj1" fmla="val -36520"/>
              <a:gd name="adj2" fmla="val 7079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When translating [a] / [an], consider the gender of the noun.</a:t>
            </a:r>
          </a:p>
        </p:txBody>
      </p:sp>
      <p:sp>
        <p:nvSpPr>
          <p:cNvPr id="24" name="Google Shape;167;p2">
            <a:extLst>
              <a:ext uri="{FF2B5EF4-FFF2-40B4-BE49-F238E27FC236}">
                <a16:creationId xmlns:a16="http://schemas.microsoft.com/office/drawing/2014/main" id="{4DB7CD17-C4F6-4E00-ABB7-D47DF59FE98D}"/>
              </a:ext>
            </a:extLst>
          </p:cNvPr>
          <p:cNvSpPr/>
          <p:nvPr/>
        </p:nvSpPr>
        <p:spPr>
          <a:xfrm>
            <a:off x="179371" y="276652"/>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59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additive="base">
                                        <p:cTn id="13" dur="500" fill="hold"/>
                                        <p:tgtEl>
                                          <p:spTgt spid="64"/>
                                        </p:tgtEl>
                                        <p:attrNameLst>
                                          <p:attrName>ppt_x</p:attrName>
                                        </p:attrNameLst>
                                      </p:cBhvr>
                                      <p:tavLst>
                                        <p:tav tm="0">
                                          <p:val>
                                            <p:strVal val="#ppt_x"/>
                                          </p:val>
                                        </p:tav>
                                        <p:tav tm="100000">
                                          <p:val>
                                            <p:strVal val="#ppt_x"/>
                                          </p:val>
                                        </p:tav>
                                      </p:tavLst>
                                    </p:anim>
                                    <p:anim calcmode="lin" valueType="num">
                                      <p:cBhvr additive="base">
                                        <p:cTn id="14"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29"/>
                                        </p:tgtEl>
                                        <p:attrNameLst>
                                          <p:attrName>ppt_x</p:attrName>
                                        </p:attrNameLst>
                                      </p:cBhvr>
                                      <p:tavLst>
                                        <p:tav tm="0">
                                          <p:val>
                                            <p:strVal val="ppt_x"/>
                                          </p:val>
                                        </p:tav>
                                        <p:tav tm="100000">
                                          <p:val>
                                            <p:strVal val="ppt_x"/>
                                          </p:val>
                                        </p:tav>
                                      </p:tavLst>
                                    </p:anim>
                                    <p:anim calcmode="lin" valueType="num">
                                      <p:cBhvr additive="base">
                                        <p:cTn id="19" dur="500"/>
                                        <p:tgtEl>
                                          <p:spTgt spid="29"/>
                                        </p:tgtEl>
                                        <p:attrNameLst>
                                          <p:attrName>ppt_y</p:attrName>
                                        </p:attrNameLst>
                                      </p:cBhvr>
                                      <p:tavLst>
                                        <p:tav tm="0">
                                          <p:val>
                                            <p:strVal val="ppt_y"/>
                                          </p:val>
                                        </p:tav>
                                        <p:tav tm="100000">
                                          <p:val>
                                            <p:strVal val="1+ppt_h/2"/>
                                          </p:val>
                                        </p:tav>
                                      </p:tavLst>
                                    </p:anim>
                                    <p:set>
                                      <p:cBhvr>
                                        <p:cTn id="20" dur="1" fill="hold">
                                          <p:stCondLst>
                                            <p:cond delay="499"/>
                                          </p:stCondLst>
                                        </p:cTn>
                                        <p:tgtEl>
                                          <p:spTgt spid="2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8">
                                            <p:txEl>
                                              <p:pRg st="0" end="0"/>
                                            </p:txEl>
                                          </p:spTgt>
                                        </p:tgtEl>
                                        <p:attrNameLst>
                                          <p:attrName>style.visibility</p:attrName>
                                        </p:attrNameLst>
                                      </p:cBhvr>
                                      <p:to>
                                        <p:strVal val="visible"/>
                                      </p:to>
                                    </p:set>
                                    <p:anim calcmode="lin" valueType="num">
                                      <p:cBhvr additive="base">
                                        <p:cTn id="25"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8">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14_2.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33"/>
                                        </p:tgtEl>
                                        <p:attrNameLst>
                                          <p:attrName>ppt_x</p:attrName>
                                        </p:attrNameLst>
                                      </p:cBhvr>
                                      <p:tavLst>
                                        <p:tav tm="0">
                                          <p:val>
                                            <p:strVal val="ppt_x"/>
                                          </p:val>
                                        </p:tav>
                                        <p:tav tm="100000">
                                          <p:val>
                                            <p:strVal val="ppt_x"/>
                                          </p:val>
                                        </p:tav>
                                      </p:tavLst>
                                    </p:anim>
                                    <p:anim calcmode="lin" valueType="num">
                                      <p:cBhvr additive="base">
                                        <p:cTn id="31" dur="500"/>
                                        <p:tgtEl>
                                          <p:spTgt spid="33"/>
                                        </p:tgtEl>
                                        <p:attrNameLst>
                                          <p:attrName>ppt_y</p:attrName>
                                        </p:attrNameLst>
                                      </p:cBhvr>
                                      <p:tavLst>
                                        <p:tav tm="0">
                                          <p:val>
                                            <p:strVal val="ppt_y"/>
                                          </p:val>
                                        </p:tav>
                                        <p:tav tm="100000">
                                          <p:val>
                                            <p:strVal val="1+ppt_h/2"/>
                                          </p:val>
                                        </p:tav>
                                      </p:tavLst>
                                    </p:anim>
                                    <p:set>
                                      <p:cBhvr>
                                        <p:cTn id="32" dur="1" fill="hold">
                                          <p:stCondLst>
                                            <p:cond delay="499"/>
                                          </p:stCondLst>
                                        </p:cTn>
                                        <p:tgtEl>
                                          <p:spTgt spid="3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9">
                                            <p:txEl>
                                              <p:pRg st="0" end="0"/>
                                            </p:txEl>
                                          </p:spTgt>
                                        </p:tgtEl>
                                        <p:attrNameLst>
                                          <p:attrName>style.visibility</p:attrName>
                                        </p:attrNameLst>
                                      </p:cBhvr>
                                      <p:to>
                                        <p:strVal val="visible"/>
                                      </p:to>
                                    </p:set>
                                    <p:anim calcmode="lin" valueType="num">
                                      <p:cBhvr additive="base">
                                        <p:cTn id="37" dur="500" fill="hold"/>
                                        <p:tgtEl>
                                          <p:spTgt spid="59">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9">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4" name="14_3.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43"/>
                                        </p:tgtEl>
                                        <p:attrNameLst>
                                          <p:attrName>ppt_x</p:attrName>
                                        </p:attrNameLst>
                                      </p:cBhvr>
                                      <p:tavLst>
                                        <p:tav tm="0">
                                          <p:val>
                                            <p:strVal val="ppt_x"/>
                                          </p:val>
                                        </p:tav>
                                        <p:tav tm="100000">
                                          <p:val>
                                            <p:strVal val="ppt_x"/>
                                          </p:val>
                                        </p:tav>
                                      </p:tavLst>
                                    </p:anim>
                                    <p:anim calcmode="lin" valueType="num">
                                      <p:cBhvr additive="base">
                                        <p:cTn id="43" dur="500"/>
                                        <p:tgtEl>
                                          <p:spTgt spid="43"/>
                                        </p:tgtEl>
                                        <p:attrNameLst>
                                          <p:attrName>ppt_y</p:attrName>
                                        </p:attrNameLst>
                                      </p:cBhvr>
                                      <p:tavLst>
                                        <p:tav tm="0">
                                          <p:val>
                                            <p:strVal val="ppt_y"/>
                                          </p:val>
                                        </p:tav>
                                        <p:tav tm="100000">
                                          <p:val>
                                            <p:strVal val="1+ppt_h/2"/>
                                          </p:val>
                                        </p:tav>
                                      </p:tavLst>
                                    </p:anim>
                                    <p:set>
                                      <p:cBhvr>
                                        <p:cTn id="44" dur="1" fill="hold">
                                          <p:stCondLst>
                                            <p:cond delay="499"/>
                                          </p:stCondLst>
                                        </p:cTn>
                                        <p:tgtEl>
                                          <p:spTgt spid="4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0">
                                            <p:txEl>
                                              <p:pRg st="0" end="0"/>
                                            </p:txEl>
                                          </p:spTgt>
                                        </p:tgtEl>
                                        <p:attrNameLst>
                                          <p:attrName>style.visibility</p:attrName>
                                        </p:attrNameLst>
                                      </p:cBhvr>
                                      <p:to>
                                        <p:strVal val="visible"/>
                                      </p:to>
                                    </p:set>
                                    <p:anim calcmode="lin" valueType="num">
                                      <p:cBhvr additive="base">
                                        <p:cTn id="49" dur="500" fill="hold"/>
                                        <p:tgtEl>
                                          <p:spTgt spid="60">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0">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5" name="14_4.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67"/>
                                        </p:tgtEl>
                                        <p:attrNameLst>
                                          <p:attrName>ppt_x</p:attrName>
                                        </p:attrNameLst>
                                      </p:cBhvr>
                                      <p:tavLst>
                                        <p:tav tm="0">
                                          <p:val>
                                            <p:strVal val="ppt_x"/>
                                          </p:val>
                                        </p:tav>
                                        <p:tav tm="100000">
                                          <p:val>
                                            <p:strVal val="ppt_x"/>
                                          </p:val>
                                        </p:tav>
                                      </p:tavLst>
                                    </p:anim>
                                    <p:anim calcmode="lin" valueType="num">
                                      <p:cBhvr additive="base">
                                        <p:cTn id="55" dur="500"/>
                                        <p:tgtEl>
                                          <p:spTgt spid="67"/>
                                        </p:tgtEl>
                                        <p:attrNameLst>
                                          <p:attrName>ppt_y</p:attrName>
                                        </p:attrNameLst>
                                      </p:cBhvr>
                                      <p:tavLst>
                                        <p:tav tm="0">
                                          <p:val>
                                            <p:strVal val="ppt_y"/>
                                          </p:val>
                                        </p:tav>
                                        <p:tav tm="100000">
                                          <p:val>
                                            <p:strVal val="1+ppt_h/2"/>
                                          </p:val>
                                        </p:tav>
                                      </p:tavLst>
                                    </p:anim>
                                    <p:set>
                                      <p:cBhvr>
                                        <p:cTn id="56" dur="1" fill="hold">
                                          <p:stCondLst>
                                            <p:cond delay="499"/>
                                          </p:stCondLst>
                                        </p:cTn>
                                        <p:tgtEl>
                                          <p:spTgt spid="6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0" nodeType="clickEffect">
                                  <p:stCondLst>
                                    <p:cond delay="0"/>
                                  </p:stCondLst>
                                  <p:childTnLst>
                                    <p:anim calcmode="lin" valueType="num">
                                      <p:cBhvr additive="base">
                                        <p:cTn id="60" dur="500"/>
                                        <p:tgtEl>
                                          <p:spTgt spid="53"/>
                                        </p:tgtEl>
                                        <p:attrNameLst>
                                          <p:attrName>ppt_x</p:attrName>
                                        </p:attrNameLst>
                                      </p:cBhvr>
                                      <p:tavLst>
                                        <p:tav tm="0">
                                          <p:val>
                                            <p:strVal val="ppt_x"/>
                                          </p:val>
                                        </p:tav>
                                        <p:tav tm="100000">
                                          <p:val>
                                            <p:strVal val="ppt_x"/>
                                          </p:val>
                                        </p:tav>
                                      </p:tavLst>
                                    </p:anim>
                                    <p:anim calcmode="lin" valueType="num">
                                      <p:cBhvr additive="base">
                                        <p:cTn id="61" dur="500"/>
                                        <p:tgtEl>
                                          <p:spTgt spid="53"/>
                                        </p:tgtEl>
                                        <p:attrNameLst>
                                          <p:attrName>ppt_y</p:attrName>
                                        </p:attrNameLst>
                                      </p:cBhvr>
                                      <p:tavLst>
                                        <p:tav tm="0">
                                          <p:val>
                                            <p:strVal val="ppt_y"/>
                                          </p:val>
                                        </p:tav>
                                        <p:tav tm="100000">
                                          <p:val>
                                            <p:strVal val="1+ppt_h/2"/>
                                          </p:val>
                                        </p:tav>
                                      </p:tavLst>
                                    </p:anim>
                                    <p:set>
                                      <p:cBhvr>
                                        <p:cTn id="62" dur="1" fill="hold">
                                          <p:stCondLst>
                                            <p:cond delay="499"/>
                                          </p:stCondLst>
                                        </p:cTn>
                                        <p:tgtEl>
                                          <p:spTgt spid="5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0" nodeType="clickEffect">
                                  <p:stCondLst>
                                    <p:cond delay="0"/>
                                  </p:stCondLst>
                                  <p:childTnLst>
                                    <p:anim calcmode="lin" valueType="num">
                                      <p:cBhvr additive="base">
                                        <p:cTn id="66" dur="500"/>
                                        <p:tgtEl>
                                          <p:spTgt spid="66"/>
                                        </p:tgtEl>
                                        <p:attrNameLst>
                                          <p:attrName>ppt_x</p:attrName>
                                        </p:attrNameLst>
                                      </p:cBhvr>
                                      <p:tavLst>
                                        <p:tav tm="0">
                                          <p:val>
                                            <p:strVal val="ppt_x"/>
                                          </p:val>
                                        </p:tav>
                                        <p:tav tm="100000">
                                          <p:val>
                                            <p:strVal val="ppt_x"/>
                                          </p:val>
                                        </p:tav>
                                      </p:tavLst>
                                    </p:anim>
                                    <p:anim calcmode="lin" valueType="num">
                                      <p:cBhvr additive="base">
                                        <p:cTn id="67" dur="500"/>
                                        <p:tgtEl>
                                          <p:spTgt spid="66"/>
                                        </p:tgtEl>
                                        <p:attrNameLst>
                                          <p:attrName>ppt_y</p:attrName>
                                        </p:attrNameLst>
                                      </p:cBhvr>
                                      <p:tavLst>
                                        <p:tav tm="0">
                                          <p:val>
                                            <p:strVal val="ppt_y"/>
                                          </p:val>
                                        </p:tav>
                                        <p:tav tm="100000">
                                          <p:val>
                                            <p:strVal val="1+ppt_h/2"/>
                                          </p:val>
                                        </p:tav>
                                      </p:tavLst>
                                    </p:anim>
                                    <p:set>
                                      <p:cBhvr>
                                        <p:cTn id="68" dur="1" fill="hold">
                                          <p:stCondLst>
                                            <p:cond delay="499"/>
                                          </p:stCondLst>
                                        </p:cTn>
                                        <p:tgtEl>
                                          <p:spTgt spid="6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61">
                                            <p:txEl>
                                              <p:pRg st="0" end="0"/>
                                            </p:txEl>
                                          </p:spTgt>
                                        </p:tgtEl>
                                        <p:attrNameLst>
                                          <p:attrName>style.visibility</p:attrName>
                                        </p:attrNameLst>
                                      </p:cBhvr>
                                      <p:to>
                                        <p:strVal val="visible"/>
                                      </p:to>
                                    </p:set>
                                    <p:anim calcmode="lin" valueType="num">
                                      <p:cBhvr additive="base">
                                        <p:cTn id="73"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61">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6" name="14_5.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grpId="0" nodeType="clickEffect">
                                  <p:stCondLst>
                                    <p:cond delay="0"/>
                                  </p:stCondLst>
                                  <p:childTnLst>
                                    <p:anim calcmode="lin" valueType="num">
                                      <p:cBhvr additive="base">
                                        <p:cTn id="78" dur="500"/>
                                        <p:tgtEl>
                                          <p:spTgt spid="42"/>
                                        </p:tgtEl>
                                        <p:attrNameLst>
                                          <p:attrName>ppt_x</p:attrName>
                                        </p:attrNameLst>
                                      </p:cBhvr>
                                      <p:tavLst>
                                        <p:tav tm="0">
                                          <p:val>
                                            <p:strVal val="ppt_x"/>
                                          </p:val>
                                        </p:tav>
                                        <p:tav tm="100000">
                                          <p:val>
                                            <p:strVal val="ppt_x"/>
                                          </p:val>
                                        </p:tav>
                                      </p:tavLst>
                                    </p:anim>
                                    <p:anim calcmode="lin" valueType="num">
                                      <p:cBhvr additive="base">
                                        <p:cTn id="79" dur="500"/>
                                        <p:tgtEl>
                                          <p:spTgt spid="42"/>
                                        </p:tgtEl>
                                        <p:attrNameLst>
                                          <p:attrName>ppt_y</p:attrName>
                                        </p:attrNameLst>
                                      </p:cBhvr>
                                      <p:tavLst>
                                        <p:tav tm="0">
                                          <p:val>
                                            <p:strVal val="ppt_y"/>
                                          </p:val>
                                        </p:tav>
                                        <p:tav tm="100000">
                                          <p:val>
                                            <p:strVal val="1+ppt_h/2"/>
                                          </p:val>
                                        </p:tav>
                                      </p:tavLst>
                                    </p:anim>
                                    <p:set>
                                      <p:cBhvr>
                                        <p:cTn id="80" dur="1" fill="hold">
                                          <p:stCondLst>
                                            <p:cond delay="499"/>
                                          </p:stCondLst>
                                        </p:cTn>
                                        <p:tgtEl>
                                          <p:spTgt spid="4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xit" presetSubtype="4" fill="hold" grpId="0" nodeType="clickEffect">
                                  <p:stCondLst>
                                    <p:cond delay="0"/>
                                  </p:stCondLst>
                                  <p:childTnLst>
                                    <p:anim calcmode="lin" valueType="num">
                                      <p:cBhvr additive="base">
                                        <p:cTn id="84" dur="500"/>
                                        <p:tgtEl>
                                          <p:spTgt spid="46"/>
                                        </p:tgtEl>
                                        <p:attrNameLst>
                                          <p:attrName>ppt_x</p:attrName>
                                        </p:attrNameLst>
                                      </p:cBhvr>
                                      <p:tavLst>
                                        <p:tav tm="0">
                                          <p:val>
                                            <p:strVal val="ppt_x"/>
                                          </p:val>
                                        </p:tav>
                                        <p:tav tm="100000">
                                          <p:val>
                                            <p:strVal val="ppt_x"/>
                                          </p:val>
                                        </p:tav>
                                      </p:tavLst>
                                    </p:anim>
                                    <p:anim calcmode="lin" valueType="num">
                                      <p:cBhvr additive="base">
                                        <p:cTn id="85" dur="500"/>
                                        <p:tgtEl>
                                          <p:spTgt spid="46"/>
                                        </p:tgtEl>
                                        <p:attrNameLst>
                                          <p:attrName>ppt_y</p:attrName>
                                        </p:attrNameLst>
                                      </p:cBhvr>
                                      <p:tavLst>
                                        <p:tav tm="0">
                                          <p:val>
                                            <p:strVal val="ppt_y"/>
                                          </p:val>
                                        </p:tav>
                                        <p:tav tm="100000">
                                          <p:val>
                                            <p:strVal val="1+ppt_h/2"/>
                                          </p:val>
                                        </p:tav>
                                      </p:tavLst>
                                    </p:anim>
                                    <p:set>
                                      <p:cBhvr>
                                        <p:cTn id="86" dur="1" fill="hold">
                                          <p:stCondLst>
                                            <p:cond delay="499"/>
                                          </p:stCondLst>
                                        </p:cTn>
                                        <p:tgtEl>
                                          <p:spTgt spid="46"/>
                                        </p:tgtEl>
                                        <p:attrNameLst>
                                          <p:attrName>style.visibility</p:attrName>
                                        </p:attrNameLst>
                                      </p:cBhvr>
                                      <p:to>
                                        <p:strVal val="hidden"/>
                                      </p:to>
                                    </p:set>
                                  </p:childTnLst>
                                </p:cTn>
                              </p:par>
                              <p:par>
                                <p:cTn id="87" presetID="2" presetClass="exit" presetSubtype="4" fill="hold" grpId="0" nodeType="withEffect">
                                  <p:stCondLst>
                                    <p:cond delay="0"/>
                                  </p:stCondLst>
                                  <p:childTnLst>
                                    <p:anim calcmode="lin" valueType="num">
                                      <p:cBhvr additive="base">
                                        <p:cTn id="88" dur="500"/>
                                        <p:tgtEl>
                                          <p:spTgt spid="65"/>
                                        </p:tgtEl>
                                        <p:attrNameLst>
                                          <p:attrName>ppt_x</p:attrName>
                                        </p:attrNameLst>
                                      </p:cBhvr>
                                      <p:tavLst>
                                        <p:tav tm="0">
                                          <p:val>
                                            <p:strVal val="ppt_x"/>
                                          </p:val>
                                        </p:tav>
                                        <p:tav tm="100000">
                                          <p:val>
                                            <p:strVal val="ppt_x"/>
                                          </p:val>
                                        </p:tav>
                                      </p:tavLst>
                                    </p:anim>
                                    <p:anim calcmode="lin" valueType="num">
                                      <p:cBhvr additive="base">
                                        <p:cTn id="89" dur="500"/>
                                        <p:tgtEl>
                                          <p:spTgt spid="65"/>
                                        </p:tgtEl>
                                        <p:attrNameLst>
                                          <p:attrName>ppt_y</p:attrName>
                                        </p:attrNameLst>
                                      </p:cBhvr>
                                      <p:tavLst>
                                        <p:tav tm="0">
                                          <p:val>
                                            <p:strVal val="ppt_y"/>
                                          </p:val>
                                        </p:tav>
                                        <p:tav tm="100000">
                                          <p:val>
                                            <p:strVal val="1+ppt_h/2"/>
                                          </p:val>
                                        </p:tav>
                                      </p:tavLst>
                                    </p:anim>
                                    <p:set>
                                      <p:cBhvr>
                                        <p:cTn id="90" dur="1" fill="hold">
                                          <p:stCondLst>
                                            <p:cond delay="499"/>
                                          </p:stCondLst>
                                        </p:cTn>
                                        <p:tgtEl>
                                          <p:spTgt spid="6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62">
                                            <p:txEl>
                                              <p:pRg st="0" end="0"/>
                                            </p:txEl>
                                          </p:spTgt>
                                        </p:tgtEl>
                                        <p:attrNameLst>
                                          <p:attrName>style.visibility</p:attrName>
                                        </p:attrNameLst>
                                      </p:cBhvr>
                                      <p:to>
                                        <p:strVal val="visible"/>
                                      </p:to>
                                    </p:set>
                                    <p:anim calcmode="lin" valueType="num">
                                      <p:cBhvr additive="base">
                                        <p:cTn id="95"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62">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7" name="14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42" grpId="0" animBg="1"/>
      <p:bldP spid="43" grpId="0" animBg="1"/>
      <p:bldP spid="46" grpId="0" animBg="1"/>
      <p:bldP spid="53" grpId="0" animBg="1"/>
      <p:bldP spid="64" grpId="0" animBg="1"/>
      <p:bldP spid="65" grpId="0" animBg="1"/>
      <p:bldP spid="66" grpId="0" animBg="1"/>
      <p:bldP spid="67" grpId="0" animBg="1"/>
      <p:bldP spid="6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209453"/>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a:snd r:embed="rId25" name="16_1.wav"/>
            </a:hlinkClick>
            <a:extLst>
              <a:ext uri="{FF2B5EF4-FFF2-40B4-BE49-F238E27FC236}">
                <a16:creationId xmlns:a16="http://schemas.microsoft.com/office/drawing/2014/main" id="{6743F371-9EA6-4400-B36F-28E6BDE7E958}"/>
              </a:ext>
            </a:extLst>
          </p:cNvPr>
          <p:cNvSpPr txBox="1"/>
          <p:nvPr/>
        </p:nvSpPr>
        <p:spPr>
          <a:xfrm>
            <a:off x="3176319" y="309539"/>
            <a:ext cx="773641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37" name="Google Shape;167;p2">
            <a:extLst>
              <a:ext uri="{FF2B5EF4-FFF2-40B4-BE49-F238E27FC236}">
                <a16:creationId xmlns:a16="http://schemas.microsoft.com/office/drawing/2014/main" id="{541FAD7E-CD9D-41E6-B53B-FDE759268C36}"/>
              </a:ext>
            </a:extLst>
          </p:cNvPr>
          <p:cNvSpPr/>
          <p:nvPr/>
        </p:nvSpPr>
        <p:spPr>
          <a:xfrm>
            <a:off x="179371" y="276652"/>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66" name="Table 4">
            <a:extLst>
              <a:ext uri="{FF2B5EF4-FFF2-40B4-BE49-F238E27FC236}">
                <a16:creationId xmlns:a16="http://schemas.microsoft.com/office/drawing/2014/main" id="{1D71F3F1-6923-450B-B10E-F23C50C13156}"/>
              </a:ext>
            </a:extLst>
          </p:cNvPr>
          <p:cNvGraphicFramePr>
            <a:graphicFrameLocks noGrp="1"/>
          </p:cNvGraphicFramePr>
          <p:nvPr>
            <p:extLst>
              <p:ext uri="{D42A27DB-BD31-4B8C-83A1-F6EECF244321}">
                <p14:modId xmlns:p14="http://schemas.microsoft.com/office/powerpoint/2010/main" val="2181148724"/>
              </p:ext>
            </p:extLst>
          </p:nvPr>
        </p:nvGraphicFramePr>
        <p:xfrm>
          <a:off x="194293" y="914499"/>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there</a:t>
                      </a:r>
                    </a:p>
                  </a:txBody>
                  <a:tcPr/>
                </a:tc>
                <a:tc>
                  <a:txBody>
                    <a:bodyPr/>
                    <a:lstStyle/>
                    <a:p>
                      <a:r>
                        <a:rPr lang="en-GB" sz="2400" b="1" dirty="0">
                          <a:solidFill>
                            <a:srgbClr val="00B0F0"/>
                          </a:solidFill>
                          <a:latin typeface="Century Gothic" panose="020B0502020202020204" pitchFamily="34" charset="0"/>
                        </a:rPr>
                        <a:t>s/he, it is (state)</a:t>
                      </a:r>
                      <a:endParaRPr lang="en-GB" sz="32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here</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hello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B0F0"/>
                          </a:solidFill>
                          <a:latin typeface="Century Gothic" panose="020B0502020202020204" pitchFamily="34" charset="0"/>
                        </a:rPr>
                        <a:t>I am (state)</a:t>
                      </a:r>
                    </a:p>
                  </a:txBody>
                  <a:tcPr/>
                </a:tc>
                <a:tc>
                  <a:txBody>
                    <a:bodyPr/>
                    <a:lstStyle/>
                    <a:p>
                      <a:r>
                        <a:rPr lang="en-GB" sz="2800" b="1" dirty="0">
                          <a:solidFill>
                            <a:srgbClr val="00B0F0"/>
                          </a:solidFill>
                          <a:latin typeface="Century Gothic" panose="020B0502020202020204" pitchFamily="34" charset="0"/>
                        </a:rPr>
                        <a:t>present</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from</a:t>
                      </a:r>
                    </a:p>
                  </a:txBody>
                  <a:tcPr/>
                </a:tc>
                <a:tc>
                  <a:txBody>
                    <a:bodyPr/>
                    <a:lstStyle/>
                    <a:p>
                      <a:r>
                        <a:rPr lang="en-GB" sz="2400" b="1" dirty="0">
                          <a:solidFill>
                            <a:srgbClr val="92D050"/>
                          </a:solidFill>
                          <a:latin typeface="Century Gothic" panose="020B0502020202020204" pitchFamily="34" charset="0"/>
                        </a:rPr>
                        <a:t>Spain</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comfortable</a:t>
                      </a:r>
                      <a:r>
                        <a:rPr lang="en-GB" sz="2400" b="1" dirty="0">
                          <a:solidFill>
                            <a:srgbClr val="92D050"/>
                          </a:solidFill>
                          <a:latin typeface="Century Gothic" panose="020B0502020202020204" pitchFamily="34" charset="0"/>
                        </a:rPr>
                        <a:t> (m)</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England</a:t>
                      </a:r>
                    </a:p>
                  </a:txBody>
                  <a:tcPr/>
                </a:tc>
                <a:tc>
                  <a:txBody>
                    <a:bodyPr/>
                    <a:lstStyle/>
                    <a:p>
                      <a:r>
                        <a:rPr lang="en-GB" sz="2800" b="1" dirty="0">
                          <a:solidFill>
                            <a:srgbClr val="92D050"/>
                          </a:solidFill>
                          <a:latin typeface="Century Gothic" panose="020B0502020202020204" pitchFamily="34" charset="0"/>
                        </a:rPr>
                        <a:t>you are (trait)</a:t>
                      </a:r>
                    </a:p>
                  </a:txBody>
                  <a:tcPr/>
                </a:tc>
                <a:tc>
                  <a:txBody>
                    <a:bodyPr/>
                    <a:lstStyle/>
                    <a:p>
                      <a:r>
                        <a:rPr lang="en-GB" sz="2800" b="1" dirty="0">
                          <a:solidFill>
                            <a:srgbClr val="92D050"/>
                          </a:solidFill>
                          <a:latin typeface="Century Gothic" panose="020B0502020202020204" pitchFamily="34" charset="0"/>
                        </a:rPr>
                        <a:t>ready (f)</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s/he has</a:t>
                      </a:r>
                    </a:p>
                  </a:txBody>
                  <a:tcPr/>
                </a:tc>
                <a:tc>
                  <a:txBody>
                    <a:bodyPr/>
                    <a:lstStyle/>
                    <a:p>
                      <a:r>
                        <a:rPr lang="en-GB" sz="2800" b="1" dirty="0">
                          <a:solidFill>
                            <a:srgbClr val="FF3399"/>
                          </a:solidFill>
                          <a:latin typeface="Century Gothic" panose="020B0502020202020204" pitchFamily="34" charset="0"/>
                        </a:rPr>
                        <a:t>I  have</a:t>
                      </a:r>
                    </a:p>
                  </a:txBody>
                  <a:tcPr/>
                </a:tc>
                <a:tc>
                  <a:txBody>
                    <a:bodyPr/>
                    <a:lstStyle/>
                    <a:p>
                      <a:r>
                        <a:rPr lang="en-GB" sz="2800" b="1" dirty="0">
                          <a:solidFill>
                            <a:srgbClr val="FF3399"/>
                          </a:solidFill>
                          <a:latin typeface="Century Gothic" panose="020B0502020202020204" pitchFamily="34" charset="0"/>
                        </a:rPr>
                        <a:t>a dog</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 door</a:t>
                      </a:r>
                    </a:p>
                  </a:txBody>
                  <a:tcPr/>
                </a:tc>
                <a:tc>
                  <a:txBody>
                    <a:bodyPr/>
                    <a:lstStyle/>
                    <a:p>
                      <a:r>
                        <a:rPr lang="en-GB" sz="2800" b="1" dirty="0">
                          <a:solidFill>
                            <a:srgbClr val="FF3399"/>
                          </a:solidFill>
                          <a:latin typeface="Century Gothic" panose="020B0502020202020204" pitchFamily="34" charset="0"/>
                        </a:rPr>
                        <a:t>a table</a:t>
                      </a:r>
                    </a:p>
                  </a:txBody>
                  <a:tcPr/>
                </a:tc>
                <a:tc>
                  <a:txBody>
                    <a:bodyPr/>
                    <a:lstStyle/>
                    <a:p>
                      <a:r>
                        <a:rPr lang="en-GB" sz="2800" b="1" dirty="0">
                          <a:solidFill>
                            <a:srgbClr val="FF3399"/>
                          </a:solidFill>
                          <a:latin typeface="Century Gothic" panose="020B0502020202020204" pitchFamily="34" charset="0"/>
                        </a:rPr>
                        <a:t>a teacher (m)</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 drawing</a:t>
                      </a:r>
                    </a:p>
                  </a:txBody>
                  <a:tcPr/>
                </a:tc>
                <a:tc>
                  <a:txBody>
                    <a:bodyPr/>
                    <a:lstStyle/>
                    <a:p>
                      <a:r>
                        <a:rPr lang="en-GB" sz="2800" b="1" dirty="0">
                          <a:solidFill>
                            <a:srgbClr val="FF3399"/>
                          </a:solidFill>
                          <a:latin typeface="Century Gothic" panose="020B0502020202020204" pitchFamily="34" charset="0"/>
                        </a:rPr>
                        <a:t>a teacher (f)</a:t>
                      </a:r>
                    </a:p>
                  </a:txBody>
                  <a:tcPr/>
                </a:tc>
                <a:tc>
                  <a:txBody>
                    <a:bodyPr/>
                    <a:lstStyle/>
                    <a:p>
                      <a:r>
                        <a:rPr lang="en-GB" sz="2800" b="1" dirty="0">
                          <a:solidFill>
                            <a:srgbClr val="FF3399"/>
                          </a:solidFill>
                          <a:latin typeface="Century Gothic" panose="020B0502020202020204" pitchFamily="34" charset="0"/>
                        </a:rPr>
                        <a:t>a sister</a:t>
                      </a:r>
                    </a:p>
                  </a:txBody>
                  <a:tcPr/>
                </a:tc>
                <a:extLst>
                  <a:ext uri="{0D108BD9-81ED-4DB2-BD59-A6C34878D82A}">
                    <a16:rowId xmlns:a16="http://schemas.microsoft.com/office/drawing/2014/main" val="3232139915"/>
                  </a:ext>
                </a:extLst>
              </a:tr>
            </a:tbl>
          </a:graphicData>
        </a:graphic>
      </p:graphicFrame>
      <p:pic>
        <p:nvPicPr>
          <p:cNvPr id="68" name="Picture 67">
            <a:extLst>
              <a:ext uri="{FF2B5EF4-FFF2-40B4-BE49-F238E27FC236}">
                <a16:creationId xmlns:a16="http://schemas.microsoft.com/office/drawing/2014/main" id="{B06F0056-5ECE-44A1-B119-940786B92BC9}"/>
              </a:ext>
            </a:extLst>
          </p:cNvPr>
          <p:cNvPicPr>
            <a:picLocks noChangeAspect="1"/>
          </p:cNvPicPr>
          <p:nvPr/>
        </p:nvPicPr>
        <p:blipFill>
          <a:blip r:embed="rId26"/>
          <a:stretch>
            <a:fillRect/>
          </a:stretch>
        </p:blipFill>
        <p:spPr>
          <a:xfrm>
            <a:off x="255116" y="2957953"/>
            <a:ext cx="1186070" cy="1080360"/>
          </a:xfrm>
          <a:prstGeom prst="rect">
            <a:avLst/>
          </a:prstGeom>
        </p:spPr>
      </p:pic>
      <p:pic>
        <p:nvPicPr>
          <p:cNvPr id="69" name="Picture 68" descr="Icon&#10;&#10;Description automatically generated">
            <a:extLst>
              <a:ext uri="{FF2B5EF4-FFF2-40B4-BE49-F238E27FC236}">
                <a16:creationId xmlns:a16="http://schemas.microsoft.com/office/drawing/2014/main" id="{26C0EB90-C7FA-49EA-B16E-466155916E1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70" name="Picture 69">
            <a:extLst>
              <a:ext uri="{FF2B5EF4-FFF2-40B4-BE49-F238E27FC236}">
                <a16:creationId xmlns:a16="http://schemas.microsoft.com/office/drawing/2014/main" id="{84EAB1C0-797E-46BB-8E7C-4DF63432B174}"/>
              </a:ext>
            </a:extLst>
          </p:cNvPr>
          <p:cNvPicPr>
            <a:picLocks noChangeAspect="1"/>
          </p:cNvPicPr>
          <p:nvPr/>
        </p:nvPicPr>
        <p:blipFill>
          <a:blip r:embed="rId28">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71" name="TextBox 70">
            <a:extLst>
              <a:ext uri="{FF2B5EF4-FFF2-40B4-BE49-F238E27FC236}">
                <a16:creationId xmlns:a16="http://schemas.microsoft.com/office/drawing/2014/main" id="{B6486BF8-81FD-4AB1-BAE2-F1B7647CAA5D}"/>
              </a:ext>
            </a:extLst>
          </p:cNvPr>
          <p:cNvSpPr txBox="1"/>
          <p:nvPr/>
        </p:nvSpPr>
        <p:spPr>
          <a:xfrm>
            <a:off x="1129237" y="59822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72" name="TextBox 71">
            <a:extLst>
              <a:ext uri="{FF2B5EF4-FFF2-40B4-BE49-F238E27FC236}">
                <a16:creationId xmlns:a16="http://schemas.microsoft.com/office/drawing/2014/main" id="{C0934067-AE72-41BA-8832-B191C64318AB}"/>
              </a:ext>
            </a:extLst>
          </p:cNvPr>
          <p:cNvSpPr txBox="1"/>
          <p:nvPr/>
        </p:nvSpPr>
        <p:spPr>
          <a:xfrm>
            <a:off x="1091374" y="362098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73" name="TextBox 72">
            <a:extLst>
              <a:ext uri="{FF2B5EF4-FFF2-40B4-BE49-F238E27FC236}">
                <a16:creationId xmlns:a16="http://schemas.microsoft.com/office/drawing/2014/main" id="{348B2DFD-31F2-419B-AD9E-6A959B26FA48}"/>
              </a:ext>
            </a:extLst>
          </p:cNvPr>
          <p:cNvSpPr txBox="1"/>
          <p:nvPr/>
        </p:nvSpPr>
        <p:spPr>
          <a:xfrm>
            <a:off x="1120870" y="200890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15" name="TextBox 14">
            <a:extLst>
              <a:ext uri="{FF2B5EF4-FFF2-40B4-BE49-F238E27FC236}">
                <a16:creationId xmlns:a16="http://schemas.microsoft.com/office/drawing/2014/main" id="{9E2B637A-78AF-3A08-9FBF-41F5056818FB}"/>
              </a:ext>
            </a:extLst>
          </p:cNvPr>
          <p:cNvSpPr txBox="1"/>
          <p:nvPr/>
        </p:nvSpPr>
        <p:spPr>
          <a:xfrm>
            <a:off x="1631729" y="6130410"/>
            <a:ext cx="253274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 </a:t>
            </a:r>
            <a:r>
              <a:rPr lang="en-GB" sz="2400" dirty="0" err="1">
                <a:solidFill>
                  <a:srgbClr val="002060"/>
                </a:solidFill>
                <a:latin typeface="Century Gothic" panose="020B0502020202020204" pitchFamily="34" charset="0"/>
              </a:rPr>
              <a:t>dibujo</a:t>
            </a:r>
            <a:endParaRPr lang="en-GB" sz="2400"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243E4361-F8C5-AAD6-DDAF-D3DC81D64770}"/>
              </a:ext>
            </a:extLst>
          </p:cNvPr>
          <p:cNvSpPr txBox="1"/>
          <p:nvPr/>
        </p:nvSpPr>
        <p:spPr>
          <a:xfrm>
            <a:off x="4446245" y="6130410"/>
            <a:ext cx="298600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una </a:t>
            </a:r>
            <a:r>
              <a:rPr lang="en-GB" sz="2400" dirty="0" err="1">
                <a:solidFill>
                  <a:srgbClr val="002060"/>
                </a:solidFill>
                <a:latin typeface="Century Gothic" panose="020B0502020202020204" pitchFamily="34" charset="0"/>
              </a:rPr>
              <a:t>profesora</a:t>
            </a:r>
            <a:endParaRPr lang="en-GB" sz="2400" dirty="0">
              <a:solidFill>
                <a:srgbClr val="002060"/>
              </a:solidFill>
              <a:latin typeface="Century Gothic" panose="020B0502020202020204" pitchFamily="34" charset="0"/>
            </a:endParaRPr>
          </a:p>
        </p:txBody>
      </p:sp>
      <p:sp>
        <p:nvSpPr>
          <p:cNvPr id="17" name="TextBox 16">
            <a:extLst>
              <a:ext uri="{FF2B5EF4-FFF2-40B4-BE49-F238E27FC236}">
                <a16:creationId xmlns:a16="http://schemas.microsoft.com/office/drawing/2014/main" id="{8556E2DE-397A-1EF5-CE3C-6E6E074612C6}"/>
              </a:ext>
            </a:extLst>
          </p:cNvPr>
          <p:cNvSpPr txBox="1"/>
          <p:nvPr/>
        </p:nvSpPr>
        <p:spPr>
          <a:xfrm>
            <a:off x="1629529" y="5330863"/>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una </a:t>
            </a:r>
            <a:r>
              <a:rPr lang="en-GB" sz="2400" dirty="0" err="1">
                <a:solidFill>
                  <a:srgbClr val="002060"/>
                </a:solidFill>
                <a:latin typeface="Century Gothic" panose="020B0502020202020204" pitchFamily="34" charset="0"/>
              </a:rPr>
              <a:t>puerta</a:t>
            </a:r>
            <a:endParaRPr lang="en-GB" sz="2400" dirty="0">
              <a:solidFill>
                <a:srgbClr val="002060"/>
              </a:solidFill>
              <a:latin typeface="Century Gothic" panose="020B0502020202020204" pitchFamily="34" charset="0"/>
            </a:endParaRPr>
          </a:p>
        </p:txBody>
      </p:sp>
      <p:sp>
        <p:nvSpPr>
          <p:cNvPr id="18" name="TextBox 17">
            <a:extLst>
              <a:ext uri="{FF2B5EF4-FFF2-40B4-BE49-F238E27FC236}">
                <a16:creationId xmlns:a16="http://schemas.microsoft.com/office/drawing/2014/main" id="{B037889B-D722-1CF1-3CD0-1D5766843500}"/>
              </a:ext>
            </a:extLst>
          </p:cNvPr>
          <p:cNvSpPr txBox="1"/>
          <p:nvPr/>
        </p:nvSpPr>
        <p:spPr>
          <a:xfrm>
            <a:off x="4478228" y="5344310"/>
            <a:ext cx="2858018"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una mesa </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BDBC3FB0-B32B-4AF8-536F-BB03FC313885}"/>
              </a:ext>
            </a:extLst>
          </p:cNvPr>
          <p:cNvSpPr txBox="1"/>
          <p:nvPr/>
        </p:nvSpPr>
        <p:spPr>
          <a:xfrm>
            <a:off x="1683317" y="4502043"/>
            <a:ext cx="29860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736DACDE-8812-7ABC-E1A5-54C78AA27650}"/>
              </a:ext>
            </a:extLst>
          </p:cNvPr>
          <p:cNvSpPr txBox="1"/>
          <p:nvPr/>
        </p:nvSpPr>
        <p:spPr>
          <a:xfrm>
            <a:off x="4497899" y="4528936"/>
            <a:ext cx="3395810" cy="461665"/>
          </a:xfrm>
          <a:prstGeom prst="rect">
            <a:avLst/>
          </a:prstGeom>
          <a:noFill/>
        </p:spPr>
        <p:txBody>
          <a:bodyPr wrap="square" rtlCol="0">
            <a:spAutoFit/>
          </a:bodyPr>
          <a:lstStyle/>
          <a:p>
            <a:pPr lvl="0">
              <a:defRPr/>
            </a:pPr>
            <a:r>
              <a:rPr lang="en-GB" sz="2400" dirty="0" err="1">
                <a:solidFill>
                  <a:srgbClr val="002060"/>
                </a:solidFill>
                <a:latin typeface="Century Gothic" panose="020B0502020202020204" pitchFamily="34" charset="0"/>
              </a:rPr>
              <a:t>tengo</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4268052C-A7E6-3BD2-DCE0-F3A12E7C997F}"/>
              </a:ext>
            </a:extLst>
          </p:cNvPr>
          <p:cNvSpPr txBox="1"/>
          <p:nvPr/>
        </p:nvSpPr>
        <p:spPr>
          <a:xfrm>
            <a:off x="1653592" y="3730670"/>
            <a:ext cx="30529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Inglaterra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D6D11A26-A022-21E8-7F35-20EC53D58746}"/>
              </a:ext>
            </a:extLst>
          </p:cNvPr>
          <p:cNvSpPr txBox="1"/>
          <p:nvPr/>
        </p:nvSpPr>
        <p:spPr>
          <a:xfrm>
            <a:off x="4446244" y="3694918"/>
            <a:ext cx="298600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eres</a:t>
            </a:r>
            <a:endParaRPr lang="en-GB" sz="2400"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98D84B3C-8A6D-3174-A306-90FFAC90CFBF}"/>
              </a:ext>
            </a:extLst>
          </p:cNvPr>
          <p:cNvSpPr txBox="1"/>
          <p:nvPr/>
        </p:nvSpPr>
        <p:spPr>
          <a:xfrm>
            <a:off x="7261487" y="3700479"/>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preparada</a:t>
            </a:r>
            <a:endParaRPr lang="en-GB" sz="2400"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75622634-37B8-F0A8-0407-CEB4571A7063}"/>
              </a:ext>
            </a:extLst>
          </p:cNvPr>
          <p:cNvSpPr txBox="1"/>
          <p:nvPr/>
        </p:nvSpPr>
        <p:spPr>
          <a:xfrm>
            <a:off x="1700835" y="2916705"/>
            <a:ext cx="2666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de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DC6A2E92-2922-0F99-903E-3F2E02744026}"/>
              </a:ext>
            </a:extLst>
          </p:cNvPr>
          <p:cNvSpPr txBox="1"/>
          <p:nvPr/>
        </p:nvSpPr>
        <p:spPr>
          <a:xfrm>
            <a:off x="4446245" y="2897944"/>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España</a:t>
            </a:r>
            <a:endParaRPr lang="en-GB" sz="2400" dirty="0">
              <a:solidFill>
                <a:srgbClr val="002060"/>
              </a:solidFill>
              <a:latin typeface="Century Gothic" panose="020B0502020202020204" pitchFamily="34" charset="0"/>
            </a:endParaRPr>
          </a:p>
        </p:txBody>
      </p:sp>
      <p:sp>
        <p:nvSpPr>
          <p:cNvPr id="28" name="TextBox 27">
            <a:extLst>
              <a:ext uri="{FF2B5EF4-FFF2-40B4-BE49-F238E27FC236}">
                <a16:creationId xmlns:a16="http://schemas.microsoft.com/office/drawing/2014/main" id="{5FF64FA6-25E9-7FCC-265B-D19B6E3F2050}"/>
              </a:ext>
            </a:extLst>
          </p:cNvPr>
          <p:cNvSpPr txBox="1"/>
          <p:nvPr/>
        </p:nvSpPr>
        <p:spPr>
          <a:xfrm>
            <a:off x="1677657" y="2075690"/>
            <a:ext cx="2154918" cy="461665"/>
          </a:xfrm>
          <a:prstGeom prst="rect">
            <a:avLst/>
          </a:prstGeom>
          <a:noFill/>
        </p:spPr>
        <p:txBody>
          <a:bodyPr wrap="square" rtlCol="0">
            <a:spAutoFit/>
          </a:bodyPr>
          <a:lstStyle/>
          <a:p>
            <a:pPr lvl="0">
              <a:defRPr/>
            </a:pPr>
            <a:r>
              <a:rPr lang="en-GB" sz="2400" dirty="0" err="1">
                <a:solidFill>
                  <a:srgbClr val="002060"/>
                </a:solidFill>
                <a:latin typeface="Century Gothic" panose="020B0502020202020204" pitchFamily="34" charset="0"/>
              </a:rPr>
              <a:t>hola</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51332E82-DF24-BFB9-F10D-197710D27B7F}"/>
              </a:ext>
            </a:extLst>
          </p:cNvPr>
          <p:cNvSpPr txBox="1"/>
          <p:nvPr/>
        </p:nvSpPr>
        <p:spPr>
          <a:xfrm>
            <a:off x="4477927" y="2102140"/>
            <a:ext cx="2776495"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estoy</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0" name="TextBox 29">
            <a:extLst>
              <a:ext uri="{FF2B5EF4-FFF2-40B4-BE49-F238E27FC236}">
                <a16:creationId xmlns:a16="http://schemas.microsoft.com/office/drawing/2014/main" id="{065F7CB2-EA41-7C2B-E0B2-CD2B12E1A2C2}"/>
              </a:ext>
            </a:extLst>
          </p:cNvPr>
          <p:cNvSpPr txBox="1"/>
          <p:nvPr/>
        </p:nvSpPr>
        <p:spPr>
          <a:xfrm>
            <a:off x="1677656" y="1286662"/>
            <a:ext cx="2599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allí</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24B741E8-BFF0-886E-1D25-C3F8FD4114DF}"/>
              </a:ext>
            </a:extLst>
          </p:cNvPr>
          <p:cNvSpPr txBox="1"/>
          <p:nvPr/>
        </p:nvSpPr>
        <p:spPr>
          <a:xfrm>
            <a:off x="4459121" y="1290052"/>
            <a:ext cx="2154918"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está</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TextBox 31">
            <a:extLst>
              <a:ext uri="{FF2B5EF4-FFF2-40B4-BE49-F238E27FC236}">
                <a16:creationId xmlns:a16="http://schemas.microsoft.com/office/drawing/2014/main" id="{432312EB-5CB3-D871-89ED-6E8ED3F4FD99}"/>
              </a:ext>
            </a:extLst>
          </p:cNvPr>
          <p:cNvSpPr txBox="1"/>
          <p:nvPr/>
        </p:nvSpPr>
        <p:spPr>
          <a:xfrm>
            <a:off x="7252617" y="1310005"/>
            <a:ext cx="2599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aquí</a:t>
            </a:r>
          </a:p>
        </p:txBody>
      </p:sp>
      <p:sp>
        <p:nvSpPr>
          <p:cNvPr id="33" name="TextBox 32">
            <a:extLst>
              <a:ext uri="{FF2B5EF4-FFF2-40B4-BE49-F238E27FC236}">
                <a16:creationId xmlns:a16="http://schemas.microsoft.com/office/drawing/2014/main" id="{29092A34-74ED-9AEB-8CD5-516243FE30AC}"/>
              </a:ext>
            </a:extLst>
          </p:cNvPr>
          <p:cNvSpPr txBox="1"/>
          <p:nvPr/>
        </p:nvSpPr>
        <p:spPr>
          <a:xfrm>
            <a:off x="7432247" y="2134466"/>
            <a:ext cx="2776495"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presente</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5" name="TextBox 34">
            <a:extLst>
              <a:ext uri="{FF2B5EF4-FFF2-40B4-BE49-F238E27FC236}">
                <a16:creationId xmlns:a16="http://schemas.microsoft.com/office/drawing/2014/main" id="{68E7DDD6-A1E7-44E4-0A4F-71E6D2686029}"/>
              </a:ext>
            </a:extLst>
          </p:cNvPr>
          <p:cNvSpPr txBox="1"/>
          <p:nvPr/>
        </p:nvSpPr>
        <p:spPr>
          <a:xfrm>
            <a:off x="7252617" y="2894659"/>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cómodo</a:t>
            </a:r>
            <a:endParaRPr lang="en-GB" sz="2400" dirty="0">
              <a:solidFill>
                <a:srgbClr val="002060"/>
              </a:solidFill>
              <a:latin typeface="Century Gothic" panose="020B0502020202020204" pitchFamily="34" charset="0"/>
            </a:endParaRPr>
          </a:p>
        </p:txBody>
      </p:sp>
      <p:sp>
        <p:nvSpPr>
          <p:cNvPr id="36" name="TextBox 35">
            <a:extLst>
              <a:ext uri="{FF2B5EF4-FFF2-40B4-BE49-F238E27FC236}">
                <a16:creationId xmlns:a16="http://schemas.microsoft.com/office/drawing/2014/main" id="{836FE6BE-6120-4F4C-EE64-FEE8BC5E1A2F}"/>
              </a:ext>
            </a:extLst>
          </p:cNvPr>
          <p:cNvSpPr txBox="1"/>
          <p:nvPr/>
        </p:nvSpPr>
        <p:spPr>
          <a:xfrm>
            <a:off x="7353121" y="4512367"/>
            <a:ext cx="3395810" cy="461665"/>
          </a:xfrm>
          <a:prstGeom prst="rect">
            <a:avLst/>
          </a:prstGeom>
          <a:noFill/>
        </p:spPr>
        <p:txBody>
          <a:bodyPr wrap="square" rtlCol="0">
            <a:spAutoFit/>
          </a:bodyPr>
          <a:lstStyle/>
          <a:p>
            <a:pPr lvl="0">
              <a:defRPr/>
            </a:pPr>
            <a:r>
              <a:rPr lang="en-GB" sz="2400" noProof="0" dirty="0">
                <a:solidFill>
                  <a:srgbClr val="002060"/>
                </a:solidFill>
                <a:latin typeface="Century Gothic" panose="020B0502020202020204" pitchFamily="34" charset="0"/>
              </a:rPr>
              <a:t>un </a:t>
            </a:r>
            <a:r>
              <a:rPr lang="en-GB" sz="2400" noProof="0" dirty="0" err="1">
                <a:solidFill>
                  <a:srgbClr val="002060"/>
                </a:solidFill>
                <a:latin typeface="Century Gothic" panose="020B0502020202020204" pitchFamily="34" charset="0"/>
              </a:rPr>
              <a:t>perro</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552FDBF8-6A10-2EF0-1976-E6433DE94F04}"/>
              </a:ext>
            </a:extLst>
          </p:cNvPr>
          <p:cNvSpPr txBox="1"/>
          <p:nvPr/>
        </p:nvSpPr>
        <p:spPr>
          <a:xfrm>
            <a:off x="7336246" y="5309161"/>
            <a:ext cx="2858018"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un </a:t>
            </a:r>
            <a:r>
              <a:rPr lang="en-GB" sz="2400" dirty="0" err="1">
                <a:solidFill>
                  <a:srgbClr val="002060"/>
                </a:solidFill>
                <a:latin typeface="Century Gothic" panose="020B0502020202020204" pitchFamily="34" charset="0"/>
              </a:rPr>
              <a:t>profesor</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0" name="TextBox 39">
            <a:extLst>
              <a:ext uri="{FF2B5EF4-FFF2-40B4-BE49-F238E27FC236}">
                <a16:creationId xmlns:a16="http://schemas.microsoft.com/office/drawing/2014/main" id="{9666B9FA-FA84-336C-558E-BBDE68955956}"/>
              </a:ext>
            </a:extLst>
          </p:cNvPr>
          <p:cNvSpPr txBox="1"/>
          <p:nvPr/>
        </p:nvSpPr>
        <p:spPr>
          <a:xfrm>
            <a:off x="7272254" y="6072819"/>
            <a:ext cx="298600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una </a:t>
            </a:r>
            <a:r>
              <a:rPr lang="en-GB" sz="2400" dirty="0" err="1">
                <a:solidFill>
                  <a:srgbClr val="002060"/>
                </a:solidFill>
                <a:latin typeface="Century Gothic" panose="020B0502020202020204" pitchFamily="34" charset="0"/>
              </a:rPr>
              <a:t>hermana</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08341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6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6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16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16_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16_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16_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16_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16_9.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16_10.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16_1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16_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16_1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16_1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16_15.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16_16.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16_17.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16_18.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16_19.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16_20.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16_21.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16_2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4" grpId="0"/>
      <p:bldP spid="25" grpId="0"/>
      <p:bldP spid="28" grpId="0"/>
      <p:bldP spid="29" grpId="0"/>
      <p:bldP spid="30" grpId="0"/>
      <p:bldP spid="31" grpId="0"/>
      <p:bldP spid="32" grpId="0"/>
      <p:bldP spid="33" grpId="0"/>
      <p:bldP spid="35" grpId="0"/>
      <p:bldP spid="36" grpId="0"/>
      <p:bldP spid="39"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15941" y="0"/>
            <a:ext cx="6070080" cy="675762"/>
          </a:xfrm>
        </p:spPr>
        <p:txBody>
          <a:bodyPr>
            <a:normAutofit/>
          </a:bodyPr>
          <a:lstStyle/>
          <a:p>
            <a:r>
              <a:rPr lang="en-GB" sz="3200" b="1" dirty="0">
                <a:solidFill>
                  <a:schemeClr val="bg1"/>
                </a:solidFill>
                <a:latin typeface="Century Gothic"/>
                <a:ea typeface="Century Gothic"/>
                <a:cs typeface="Century Gothic"/>
                <a:sym typeface="Century Gothic"/>
              </a:rPr>
              <a:t>Handout: Follow up 5: </a:t>
            </a:r>
            <a:endParaRPr lang="en-GB" sz="3200" dirty="0">
              <a:solidFill>
                <a:schemeClr val="bg1"/>
              </a:solidFill>
            </a:endParaRPr>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3210825" y="344045"/>
            <a:ext cx="773641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37" name="Google Shape;167;p2">
            <a:extLst>
              <a:ext uri="{FF2B5EF4-FFF2-40B4-BE49-F238E27FC236}">
                <a16:creationId xmlns:a16="http://schemas.microsoft.com/office/drawing/2014/main" id="{541FAD7E-CD9D-41E6-B53B-FDE759268C36}"/>
              </a:ext>
            </a:extLst>
          </p:cNvPr>
          <p:cNvSpPr/>
          <p:nvPr/>
        </p:nvSpPr>
        <p:spPr>
          <a:xfrm>
            <a:off x="179371" y="276652"/>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66" name="Table 4">
            <a:extLst>
              <a:ext uri="{FF2B5EF4-FFF2-40B4-BE49-F238E27FC236}">
                <a16:creationId xmlns:a16="http://schemas.microsoft.com/office/drawing/2014/main" id="{1D71F3F1-6923-450B-B10E-F23C50C13156}"/>
              </a:ext>
            </a:extLst>
          </p:cNvPr>
          <p:cNvGraphicFramePr>
            <a:graphicFrameLocks noGrp="1"/>
          </p:cNvGraphicFramePr>
          <p:nvPr>
            <p:extLst>
              <p:ext uri="{D42A27DB-BD31-4B8C-83A1-F6EECF244321}">
                <p14:modId xmlns:p14="http://schemas.microsoft.com/office/powerpoint/2010/main" val="1688262871"/>
              </p:ext>
            </p:extLst>
          </p:nvPr>
        </p:nvGraphicFramePr>
        <p:xfrm>
          <a:off x="194293" y="914499"/>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there</a:t>
                      </a:r>
                    </a:p>
                  </a:txBody>
                  <a:tcPr/>
                </a:tc>
                <a:tc>
                  <a:txBody>
                    <a:bodyPr/>
                    <a:lstStyle/>
                    <a:p>
                      <a:r>
                        <a:rPr lang="en-GB" sz="2400" b="0" dirty="0">
                          <a:solidFill>
                            <a:srgbClr val="002060"/>
                          </a:solidFill>
                          <a:latin typeface="Century Gothic" panose="020B0502020202020204" pitchFamily="34" charset="0"/>
                        </a:rPr>
                        <a:t>s/he, it is (state)</a:t>
                      </a:r>
                      <a:endParaRPr lang="en-GB" sz="32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here</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hello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I am (state)</a:t>
                      </a:r>
                    </a:p>
                  </a:txBody>
                  <a:tcPr/>
                </a:tc>
                <a:tc>
                  <a:txBody>
                    <a:bodyPr/>
                    <a:lstStyle/>
                    <a:p>
                      <a:r>
                        <a:rPr lang="en-GB" sz="2800" b="0" dirty="0">
                          <a:solidFill>
                            <a:srgbClr val="002060"/>
                          </a:solidFill>
                          <a:latin typeface="Century Gothic" panose="020B0502020202020204" pitchFamily="34" charset="0"/>
                        </a:rPr>
                        <a:t>present</a:t>
                      </a:r>
                    </a:p>
                  </a:txBody>
                  <a:tcPr/>
                </a:tc>
                <a:extLst>
                  <a:ext uri="{0D108BD9-81ED-4DB2-BD59-A6C34878D82A}">
                    <a16:rowId xmlns:a16="http://schemas.microsoft.com/office/drawing/2014/main" val="1164559424"/>
                  </a:ext>
                </a:extLst>
              </a:tr>
              <a:tr h="80522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from</a:t>
                      </a:r>
                    </a:p>
                  </a:txBody>
                  <a:tcPr/>
                </a:tc>
                <a:tc>
                  <a:txBody>
                    <a:bodyPr/>
                    <a:lstStyle/>
                    <a:p>
                      <a:r>
                        <a:rPr lang="en-GB" sz="2400" b="0" dirty="0">
                          <a:solidFill>
                            <a:srgbClr val="002060"/>
                          </a:solidFill>
                          <a:latin typeface="Century Gothic" panose="020B0502020202020204" pitchFamily="34" charset="0"/>
                        </a:rPr>
                        <a:t>Spain</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comfortable</a:t>
                      </a:r>
                      <a:r>
                        <a:rPr lang="en-GB" sz="2400" b="0" dirty="0">
                          <a:solidFill>
                            <a:srgbClr val="002060"/>
                          </a:solidFill>
                          <a:latin typeface="Century Gothic" panose="020B0502020202020204" pitchFamily="34" charset="0"/>
                        </a:rPr>
                        <a:t> (m)</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England</a:t>
                      </a:r>
                    </a:p>
                  </a:txBody>
                  <a:tcPr/>
                </a:tc>
                <a:tc>
                  <a:txBody>
                    <a:bodyPr/>
                    <a:lstStyle/>
                    <a:p>
                      <a:r>
                        <a:rPr lang="en-GB" sz="2800" b="0" dirty="0">
                          <a:solidFill>
                            <a:srgbClr val="002060"/>
                          </a:solidFill>
                          <a:latin typeface="Century Gothic" panose="020B0502020202020204" pitchFamily="34" charset="0"/>
                        </a:rPr>
                        <a:t>you are (trait)</a:t>
                      </a:r>
                    </a:p>
                  </a:txBody>
                  <a:tcPr/>
                </a:tc>
                <a:tc>
                  <a:txBody>
                    <a:bodyPr/>
                    <a:lstStyle/>
                    <a:p>
                      <a:r>
                        <a:rPr lang="en-GB" sz="2800" b="0" dirty="0">
                          <a:solidFill>
                            <a:srgbClr val="002060"/>
                          </a:solidFill>
                          <a:latin typeface="Century Gothic" panose="020B0502020202020204" pitchFamily="34" charset="0"/>
                        </a:rPr>
                        <a:t>ready (f)</a:t>
                      </a:r>
                    </a:p>
                  </a:txBody>
                  <a:tcPr/>
                </a:tc>
                <a:extLst>
                  <a:ext uri="{0D108BD9-81ED-4DB2-BD59-A6C34878D82A}">
                    <a16:rowId xmlns:a16="http://schemas.microsoft.com/office/drawing/2014/main" val="1047692962"/>
                  </a:ext>
                </a:extLst>
              </a:tr>
              <a:tr h="805222">
                <a:tc rowSpan="3">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s/he has</a:t>
                      </a:r>
                    </a:p>
                  </a:txBody>
                  <a:tcPr/>
                </a:tc>
                <a:tc>
                  <a:txBody>
                    <a:bodyPr/>
                    <a:lstStyle/>
                    <a:p>
                      <a:r>
                        <a:rPr lang="en-GB" sz="2800" b="0" dirty="0">
                          <a:solidFill>
                            <a:srgbClr val="002060"/>
                          </a:solidFill>
                          <a:latin typeface="Century Gothic" panose="020B0502020202020204" pitchFamily="34" charset="0"/>
                        </a:rPr>
                        <a:t>I  have</a:t>
                      </a:r>
                    </a:p>
                  </a:txBody>
                  <a:tcPr/>
                </a:tc>
                <a:tc>
                  <a:txBody>
                    <a:bodyPr/>
                    <a:lstStyle/>
                    <a:p>
                      <a:r>
                        <a:rPr lang="en-GB" sz="2800" b="0" dirty="0">
                          <a:solidFill>
                            <a:srgbClr val="002060"/>
                          </a:solidFill>
                          <a:latin typeface="Century Gothic" panose="020B0502020202020204" pitchFamily="34" charset="0"/>
                        </a:rPr>
                        <a:t>a dog</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a door</a:t>
                      </a:r>
                    </a:p>
                  </a:txBody>
                  <a:tcPr/>
                </a:tc>
                <a:tc>
                  <a:txBody>
                    <a:bodyPr/>
                    <a:lstStyle/>
                    <a:p>
                      <a:r>
                        <a:rPr lang="en-GB" sz="2800" b="0" dirty="0">
                          <a:solidFill>
                            <a:srgbClr val="002060"/>
                          </a:solidFill>
                          <a:latin typeface="Century Gothic" panose="020B0502020202020204" pitchFamily="34" charset="0"/>
                        </a:rPr>
                        <a:t>a table</a:t>
                      </a:r>
                    </a:p>
                  </a:txBody>
                  <a:tcPr/>
                </a:tc>
                <a:tc>
                  <a:txBody>
                    <a:bodyPr/>
                    <a:lstStyle/>
                    <a:p>
                      <a:r>
                        <a:rPr lang="en-GB" sz="2800" b="0" dirty="0">
                          <a:solidFill>
                            <a:srgbClr val="002060"/>
                          </a:solidFill>
                          <a:latin typeface="Century Gothic" panose="020B0502020202020204" pitchFamily="34" charset="0"/>
                        </a:rPr>
                        <a:t> a teacher (m)</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a drawing</a:t>
                      </a:r>
                    </a:p>
                  </a:txBody>
                  <a:tcPr/>
                </a:tc>
                <a:tc>
                  <a:txBody>
                    <a:bodyPr/>
                    <a:lstStyle/>
                    <a:p>
                      <a:r>
                        <a:rPr lang="en-GB" sz="2800" b="0" dirty="0">
                          <a:solidFill>
                            <a:srgbClr val="002060"/>
                          </a:solidFill>
                          <a:latin typeface="Century Gothic" panose="020B0502020202020204" pitchFamily="34" charset="0"/>
                        </a:rPr>
                        <a:t>a teacher (f)</a:t>
                      </a:r>
                    </a:p>
                  </a:txBody>
                  <a:tcPr/>
                </a:tc>
                <a:tc>
                  <a:txBody>
                    <a:bodyPr/>
                    <a:lstStyle/>
                    <a:p>
                      <a:r>
                        <a:rPr lang="en-GB" sz="2800" b="0" dirty="0">
                          <a:solidFill>
                            <a:srgbClr val="002060"/>
                          </a:solidFill>
                          <a:latin typeface="Century Gothic" panose="020B0502020202020204" pitchFamily="34" charset="0"/>
                        </a:rPr>
                        <a:t> a sister</a:t>
                      </a:r>
                    </a:p>
                  </a:txBody>
                  <a:tcPr/>
                </a:tc>
                <a:extLst>
                  <a:ext uri="{0D108BD9-81ED-4DB2-BD59-A6C34878D82A}">
                    <a16:rowId xmlns:a16="http://schemas.microsoft.com/office/drawing/2014/main" val="3232139915"/>
                  </a:ext>
                </a:extLst>
              </a:tr>
            </a:tbl>
          </a:graphicData>
        </a:graphic>
      </p:graphicFrame>
      <p:pic>
        <p:nvPicPr>
          <p:cNvPr id="68" name="Picture 67">
            <a:extLst>
              <a:ext uri="{FF2B5EF4-FFF2-40B4-BE49-F238E27FC236}">
                <a16:creationId xmlns:a16="http://schemas.microsoft.com/office/drawing/2014/main" id="{B06F0056-5ECE-44A1-B119-940786B92BC9}"/>
              </a:ext>
            </a:extLst>
          </p:cNvPr>
          <p:cNvPicPr>
            <a:picLocks noChangeAspect="1"/>
          </p:cNvPicPr>
          <p:nvPr/>
        </p:nvPicPr>
        <p:blipFill>
          <a:blip r:embed="rId4"/>
          <a:stretch>
            <a:fillRect/>
          </a:stretch>
        </p:blipFill>
        <p:spPr>
          <a:xfrm>
            <a:off x="255116" y="2957953"/>
            <a:ext cx="1186070" cy="1080360"/>
          </a:xfrm>
          <a:prstGeom prst="rect">
            <a:avLst/>
          </a:prstGeom>
        </p:spPr>
      </p:pic>
      <p:pic>
        <p:nvPicPr>
          <p:cNvPr id="69" name="Picture 68" descr="Icon&#10;&#10;Description automatically generated">
            <a:extLst>
              <a:ext uri="{FF2B5EF4-FFF2-40B4-BE49-F238E27FC236}">
                <a16:creationId xmlns:a16="http://schemas.microsoft.com/office/drawing/2014/main" id="{26C0EB90-C7FA-49EA-B16E-466155916E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70" name="Picture 69">
            <a:extLst>
              <a:ext uri="{FF2B5EF4-FFF2-40B4-BE49-F238E27FC236}">
                <a16:creationId xmlns:a16="http://schemas.microsoft.com/office/drawing/2014/main" id="{84EAB1C0-797E-46BB-8E7C-4DF63432B17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71" name="TextBox 70">
            <a:extLst>
              <a:ext uri="{FF2B5EF4-FFF2-40B4-BE49-F238E27FC236}">
                <a16:creationId xmlns:a16="http://schemas.microsoft.com/office/drawing/2014/main" id="{B6486BF8-81FD-4AB1-BAE2-F1B7647CAA5D}"/>
              </a:ext>
            </a:extLst>
          </p:cNvPr>
          <p:cNvSpPr txBox="1"/>
          <p:nvPr/>
        </p:nvSpPr>
        <p:spPr>
          <a:xfrm>
            <a:off x="1129237" y="59822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72" name="TextBox 71">
            <a:extLst>
              <a:ext uri="{FF2B5EF4-FFF2-40B4-BE49-F238E27FC236}">
                <a16:creationId xmlns:a16="http://schemas.microsoft.com/office/drawing/2014/main" id="{C0934067-AE72-41BA-8832-B191C64318AB}"/>
              </a:ext>
            </a:extLst>
          </p:cNvPr>
          <p:cNvSpPr txBox="1"/>
          <p:nvPr/>
        </p:nvSpPr>
        <p:spPr>
          <a:xfrm>
            <a:off x="1091374" y="362098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73" name="TextBox 72">
            <a:extLst>
              <a:ext uri="{FF2B5EF4-FFF2-40B4-BE49-F238E27FC236}">
                <a16:creationId xmlns:a16="http://schemas.microsoft.com/office/drawing/2014/main" id="{348B2DFD-31F2-419B-AD9E-6A959B26FA48}"/>
              </a:ext>
            </a:extLst>
          </p:cNvPr>
          <p:cNvSpPr txBox="1"/>
          <p:nvPr/>
        </p:nvSpPr>
        <p:spPr>
          <a:xfrm>
            <a:off x="1120870" y="200890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38" name="Title 1">
            <a:extLst>
              <a:ext uri="{FF2B5EF4-FFF2-40B4-BE49-F238E27FC236}">
                <a16:creationId xmlns:a16="http://schemas.microsoft.com/office/drawing/2014/main" id="{54B49EE5-2736-555F-80B7-01B785BD7E47}"/>
              </a:ext>
            </a:extLst>
          </p:cNvPr>
          <p:cNvSpPr txBox="1">
            <a:spLocks/>
          </p:cNvSpPr>
          <p:nvPr/>
        </p:nvSpPr>
        <p:spPr>
          <a:xfrm>
            <a:off x="670154" y="205590"/>
            <a:ext cx="281071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Tree>
    <p:extLst>
      <p:ext uri="{BB962C8B-B14F-4D97-AF65-F5344CB8AC3E}">
        <p14:creationId xmlns:p14="http://schemas.microsoft.com/office/powerpoint/2010/main" val="3596792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8">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33" name="Google Shape;157;p2">
            <a:extLst>
              <a:ext uri="{FF2B5EF4-FFF2-40B4-BE49-F238E27FC236}">
                <a16:creationId xmlns:a16="http://schemas.microsoft.com/office/drawing/2014/main" id="{CB317A08-5776-4B35-8199-75C74BC7BCEF}"/>
              </a:ext>
            </a:extLst>
          </p:cNvPr>
          <p:cNvSpPr txBox="1"/>
          <p:nvPr/>
        </p:nvSpPr>
        <p:spPr>
          <a:xfrm>
            <a:off x="6796295" y="1293441"/>
            <a:ext cx="626637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b="1" kern="0" dirty="0">
                <a:solidFill>
                  <a:srgbClr val="002060"/>
                </a:solidFill>
                <a:latin typeface="Century Gothic"/>
                <a:ea typeface="Century Gothic"/>
                <a:cs typeface="Century Gothic"/>
                <a:sym typeface="Century Gothic"/>
              </a:rPr>
              <a:t>B</a:t>
            </a: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lang="es-AR" sz="2800" kern="0" noProof="0" dirty="0">
                <a:solidFill>
                  <a:srgbClr val="002060"/>
                </a:solidFill>
                <a:latin typeface="Century Gothic"/>
                <a:ea typeface="Century Gothic"/>
                <a:cs typeface="Century Gothic"/>
                <a:sym typeface="Century Gothic"/>
              </a:rPr>
              <a:t>Escribe en la espalda. </a:t>
            </a:r>
          </a:p>
        </p:txBody>
      </p:sp>
      <p:sp>
        <p:nvSpPr>
          <p:cNvPr id="41" name="Google Shape;157;p2">
            <a:hlinkClick r:id="" action="ppaction://noaction">
              <a:snd r:embed="rId3" name="1_1.wav"/>
            </a:hlinkClick>
            <a:extLst>
              <a:ext uri="{FF2B5EF4-FFF2-40B4-BE49-F238E27FC236}">
                <a16:creationId xmlns:a16="http://schemas.microsoft.com/office/drawing/2014/main" id="{CA9347D5-8E67-4800-8388-5A45F0B385EC}"/>
              </a:ext>
            </a:extLst>
          </p:cNvPr>
          <p:cNvSpPr txBox="1"/>
          <p:nvPr/>
        </p:nvSpPr>
        <p:spPr>
          <a:xfrm>
            <a:off x="179006" y="728341"/>
            <a:ext cx="217767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Escucha. </a:t>
            </a:r>
          </a:p>
        </p:txBody>
      </p:sp>
      <p:sp>
        <p:nvSpPr>
          <p:cNvPr id="113" name="Google Shape;153;p2">
            <a:extLst>
              <a:ext uri="{FF2B5EF4-FFF2-40B4-BE49-F238E27FC236}">
                <a16:creationId xmlns:a16="http://schemas.microsoft.com/office/drawing/2014/main" id="{7CEDC309-88F9-40E1-A696-E66BC502B60F}"/>
              </a:ext>
            </a:extLst>
          </p:cNvPr>
          <p:cNvSpPr txBox="1"/>
          <p:nvPr/>
        </p:nvSpPr>
        <p:spPr>
          <a:xfrm>
            <a:off x="10125244" y="91888"/>
            <a:ext cx="1167570"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[ci]</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aphicFrame>
        <p:nvGraphicFramePr>
          <p:cNvPr id="3" name="Table 2">
            <a:extLst>
              <a:ext uri="{FF2B5EF4-FFF2-40B4-BE49-F238E27FC236}">
                <a16:creationId xmlns:a16="http://schemas.microsoft.com/office/drawing/2014/main" id="{D6CEAF4F-0510-49DD-8A36-930AF3FAB5D9}"/>
              </a:ext>
            </a:extLst>
          </p:cNvPr>
          <p:cNvGraphicFramePr>
            <a:graphicFrameLocks noGrp="1"/>
          </p:cNvGraphicFramePr>
          <p:nvPr/>
        </p:nvGraphicFramePr>
        <p:xfrm>
          <a:off x="249280" y="1984940"/>
          <a:ext cx="6424651" cy="4481585"/>
        </p:xfrm>
        <a:graphic>
          <a:graphicData uri="http://schemas.openxmlformats.org/drawingml/2006/table">
            <a:tbl>
              <a:tblPr>
                <a:noFill/>
              </a:tblPr>
              <a:tblGrid>
                <a:gridCol w="1248710">
                  <a:extLst>
                    <a:ext uri="{9D8B030D-6E8A-4147-A177-3AD203B41FA5}">
                      <a16:colId xmlns:a16="http://schemas.microsoft.com/office/drawing/2014/main" val="3645971738"/>
                    </a:ext>
                  </a:extLst>
                </a:gridCol>
                <a:gridCol w="2000529">
                  <a:extLst>
                    <a:ext uri="{9D8B030D-6E8A-4147-A177-3AD203B41FA5}">
                      <a16:colId xmlns:a16="http://schemas.microsoft.com/office/drawing/2014/main" val="3018576624"/>
                    </a:ext>
                  </a:extLst>
                </a:gridCol>
                <a:gridCol w="3175412">
                  <a:extLst>
                    <a:ext uri="{9D8B030D-6E8A-4147-A177-3AD203B41FA5}">
                      <a16:colId xmlns:a16="http://schemas.microsoft.com/office/drawing/2014/main" val="1410839627"/>
                    </a:ext>
                  </a:extLst>
                </a:gridCol>
              </a:tblGrid>
              <a:tr h="729560">
                <a:tc>
                  <a:txBody>
                    <a:bodyPr/>
                    <a:lstStyle/>
                    <a:p>
                      <a:pPr marL="0" lvl="0" indent="0" algn="ctr" rtl="0">
                        <a:spcBef>
                          <a:spcPts val="0"/>
                        </a:spcBef>
                        <a:spcAft>
                          <a:spcPts val="0"/>
                        </a:spcAft>
                        <a:buNone/>
                      </a:pPr>
                      <a:endParaRPr sz="2700" b="1" dirty="0">
                        <a:solidFill>
                          <a:schemeClr val="accent5"/>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700" b="1" dirty="0">
                          <a:solidFill>
                            <a:srgbClr val="002060"/>
                          </a:solidFill>
                          <a:latin typeface="Century Gothic" panose="020B0502020202020204" pitchFamily="34" charset="0"/>
                          <a:ea typeface="Montserrat"/>
                          <a:cs typeface="Montserrat"/>
                          <a:sym typeface="Montserrat"/>
                        </a:rPr>
                        <a:t>    ci</a:t>
                      </a: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700" b="1" dirty="0">
                          <a:solidFill>
                            <a:srgbClr val="002060"/>
                          </a:solidFill>
                          <a:latin typeface="Century Gothic" panose="020B0502020202020204" pitchFamily="34" charset="0"/>
                          <a:ea typeface="Montserrat"/>
                          <a:cs typeface="Montserrat"/>
                          <a:sym typeface="Montserrat"/>
                        </a:rPr>
                        <a:t>palabra</a:t>
                      </a: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750405">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dirty="0">
                          <a:solidFill>
                            <a:srgbClr val="002060"/>
                          </a:solidFill>
                          <a:latin typeface="Century Gothic" panose="020B0502020202020204" pitchFamily="34" charset="0"/>
                        </a:rPr>
                        <a:t>di  _ _  </a:t>
                      </a:r>
                      <a:r>
                        <a:rPr lang="en-GB" sz="2800" dirty="0" err="1">
                          <a:solidFill>
                            <a:srgbClr val="002060"/>
                          </a:solidFill>
                          <a:latin typeface="Century Gothic" panose="020B0502020202020204" pitchFamily="34" charset="0"/>
                        </a:rPr>
                        <a:t>embre</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750405">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con _  _en  _ _ a</a:t>
                      </a: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750405">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_ _ </a:t>
                      </a:r>
                      <a:r>
                        <a:rPr lang="en-GB" sz="2800" dirty="0" err="1">
                          <a:solidFill>
                            <a:srgbClr val="002060"/>
                          </a:solidFill>
                          <a:latin typeface="Century Gothic" panose="020B0502020202020204" pitchFamily="34" charset="0"/>
                          <a:ea typeface="Montserrat"/>
                          <a:cs typeface="Montserrat"/>
                          <a:sym typeface="Montserrat"/>
                        </a:rPr>
                        <a:t>udad</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750405">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pa _ _ en _ _ a</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750405">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co  _ _   </a:t>
                      </a:r>
                      <a:r>
                        <a:rPr lang="en-GB" sz="2800" dirty="0" err="1">
                          <a:solidFill>
                            <a:srgbClr val="002060"/>
                          </a:solidFill>
                          <a:latin typeface="Century Gothic" panose="020B0502020202020204" pitchFamily="34" charset="0"/>
                          <a:ea typeface="Montserrat"/>
                          <a:cs typeface="Montserrat"/>
                          <a:sym typeface="Montserrat"/>
                        </a:rPr>
                        <a:t>na</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bl>
          </a:graphicData>
        </a:graphic>
      </p:graphicFrame>
      <p:sp>
        <p:nvSpPr>
          <p:cNvPr id="47" name="Rectangle 46">
            <a:hlinkClick r:id="" action="ppaction://noaction">
              <a:snd r:embed="rId9" name="1_6.wav"/>
            </a:hlinkClick>
            <a:extLst>
              <a:ext uri="{FF2B5EF4-FFF2-40B4-BE49-F238E27FC236}">
                <a16:creationId xmlns:a16="http://schemas.microsoft.com/office/drawing/2014/main" id="{634BE205-2734-417F-B35E-A6BEC6402D64}"/>
              </a:ext>
            </a:extLst>
          </p:cNvPr>
          <p:cNvSpPr/>
          <p:nvPr/>
        </p:nvSpPr>
        <p:spPr>
          <a:xfrm>
            <a:off x="533737" y="2848476"/>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74" name="TextBox 73">
            <a:extLst>
              <a:ext uri="{FF2B5EF4-FFF2-40B4-BE49-F238E27FC236}">
                <a16:creationId xmlns:a16="http://schemas.microsoft.com/office/drawing/2014/main" id="{3DD0096F-373A-4A23-BD61-74A52D6D7E1B}"/>
              </a:ext>
            </a:extLst>
          </p:cNvPr>
          <p:cNvSpPr txBox="1"/>
          <p:nvPr/>
        </p:nvSpPr>
        <p:spPr>
          <a:xfrm>
            <a:off x="4314685" y="2828145"/>
            <a:ext cx="680378" cy="523220"/>
          </a:xfrm>
          <a:prstGeom prst="rect">
            <a:avLst/>
          </a:prstGeom>
          <a:solidFill>
            <a:schemeClr val="bg1"/>
          </a:solidFill>
        </p:spPr>
        <p:txBody>
          <a:bodyPr wrap="square">
            <a:spAutoFit/>
          </a:bodyPr>
          <a:lstStyle/>
          <a:p>
            <a:pPr algn="ctr"/>
            <a:r>
              <a:rPr lang="en-GB" sz="2800" b="1" dirty="0">
                <a:solidFill>
                  <a:srgbClr val="92D050"/>
                </a:solidFill>
                <a:latin typeface="Century Gothic" panose="020B0502020202020204" pitchFamily="34" charset="0"/>
              </a:rPr>
              <a:t>c i</a:t>
            </a:r>
            <a:endParaRPr lang="en-GB" sz="2800" b="1" dirty="0">
              <a:latin typeface="Century Gothic" panose="020B0502020202020204" pitchFamily="34" charset="0"/>
            </a:endParaRPr>
          </a:p>
        </p:txBody>
      </p:sp>
      <p:sp>
        <p:nvSpPr>
          <p:cNvPr id="29" name="Rectangle 28">
            <a:hlinkClick r:id="" action="ppaction://noaction">
              <a:snd r:embed="rId10" name="1_7.wav"/>
            </a:hlinkClick>
            <a:extLst>
              <a:ext uri="{FF2B5EF4-FFF2-40B4-BE49-F238E27FC236}">
                <a16:creationId xmlns:a16="http://schemas.microsoft.com/office/drawing/2014/main" id="{9117A198-11E8-4035-9FB3-2C85D882AFEF}"/>
              </a:ext>
            </a:extLst>
          </p:cNvPr>
          <p:cNvSpPr/>
          <p:nvPr/>
        </p:nvSpPr>
        <p:spPr>
          <a:xfrm>
            <a:off x="533737" y="3581895"/>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30" name="Rectangle 29">
            <a:hlinkClick r:id="" action="ppaction://noaction">
              <a:snd r:embed="rId11" name="1_8.wav"/>
            </a:hlinkClick>
            <a:extLst>
              <a:ext uri="{FF2B5EF4-FFF2-40B4-BE49-F238E27FC236}">
                <a16:creationId xmlns:a16="http://schemas.microsoft.com/office/drawing/2014/main" id="{596CAB4B-4E92-4999-962A-9EC119A5CB0E}"/>
              </a:ext>
            </a:extLst>
          </p:cNvPr>
          <p:cNvSpPr/>
          <p:nvPr/>
        </p:nvSpPr>
        <p:spPr>
          <a:xfrm>
            <a:off x="533737" y="4351511"/>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31" name="Rectangle 30">
            <a:hlinkClick r:id="" action="ppaction://noaction">
              <a:snd r:embed="rId12" name="1_9.wav"/>
            </a:hlinkClick>
            <a:extLst>
              <a:ext uri="{FF2B5EF4-FFF2-40B4-BE49-F238E27FC236}">
                <a16:creationId xmlns:a16="http://schemas.microsoft.com/office/drawing/2014/main" id="{4FC3A459-868E-4987-85E2-0C9C86B6C2A0}"/>
              </a:ext>
            </a:extLst>
          </p:cNvPr>
          <p:cNvSpPr/>
          <p:nvPr/>
        </p:nvSpPr>
        <p:spPr>
          <a:xfrm>
            <a:off x="533737" y="5105424"/>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32" name="Rectangle 31">
            <a:hlinkClick r:id="" action="ppaction://noaction">
              <a:snd r:embed="rId13" name="1_10.wav"/>
            </a:hlinkClick>
            <a:extLst>
              <a:ext uri="{FF2B5EF4-FFF2-40B4-BE49-F238E27FC236}">
                <a16:creationId xmlns:a16="http://schemas.microsoft.com/office/drawing/2014/main" id="{8DB5C078-3E0E-4B4A-8B28-08068485BDF3}"/>
              </a:ext>
            </a:extLst>
          </p:cNvPr>
          <p:cNvSpPr/>
          <p:nvPr/>
        </p:nvSpPr>
        <p:spPr>
          <a:xfrm>
            <a:off x="533737" y="5864793"/>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76" name="TextBox 75">
            <a:hlinkClick r:id="" action="ppaction://noaction">
              <a:snd r:embed="rId4" name="1_2.wav"/>
            </a:hlinkClick>
            <a:extLst>
              <a:ext uri="{FF2B5EF4-FFF2-40B4-BE49-F238E27FC236}">
                <a16:creationId xmlns:a16="http://schemas.microsoft.com/office/drawing/2014/main" id="{8357CA26-6E5E-4FAD-A9E4-4275B78A748B}"/>
              </a:ext>
            </a:extLst>
          </p:cNvPr>
          <p:cNvSpPr txBox="1"/>
          <p:nvPr/>
        </p:nvSpPr>
        <p:spPr>
          <a:xfrm>
            <a:off x="2266179" y="734743"/>
            <a:ext cx="3935693"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Cuenta</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sonido</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ci</a:t>
            </a:r>
            <a:r>
              <a:rPr lang="en-GB" sz="2800" dirty="0">
                <a:solidFill>
                  <a:srgbClr val="002060"/>
                </a:solidFill>
                <a:latin typeface="Century Gothic" panose="020B0502020202020204" pitchFamily="34" charset="0"/>
              </a:rPr>
              <a:t>].</a:t>
            </a:r>
          </a:p>
        </p:txBody>
      </p:sp>
      <p:pic>
        <p:nvPicPr>
          <p:cNvPr id="1026" name="Picture 2" descr="Palmada En La Espalda, Gesto, Icono">
            <a:extLst>
              <a:ext uri="{FF2B5EF4-FFF2-40B4-BE49-F238E27FC236}">
                <a16:creationId xmlns:a16="http://schemas.microsoft.com/office/drawing/2014/main" id="{16A37823-9738-4FC4-854A-29CEC8CED9B1}"/>
              </a:ext>
            </a:extLst>
          </p:cNvPr>
          <p:cNvPicPr>
            <a:picLocks noChangeAspect="1" noChangeArrowheads="1"/>
          </p:cNvPicPr>
          <p:nvPr/>
        </p:nvPicPr>
        <p:blipFill>
          <a:blip r:embed="rId1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074718" y="1329674"/>
            <a:ext cx="867034" cy="867034"/>
          </a:xfrm>
          <a:prstGeom prst="rect">
            <a:avLst/>
          </a:prstGeom>
          <a:noFill/>
          <a:extLst>
            <a:ext uri="{909E8E84-426E-40DD-AFC4-6F175D3DCCD1}">
              <a14:hiddenFill xmlns:a14="http://schemas.microsoft.com/office/drawing/2010/main">
                <a:solidFill>
                  <a:srgbClr val="FFFFFF"/>
                </a:solidFill>
              </a14:hiddenFill>
            </a:ext>
          </a:extLst>
        </p:spPr>
      </p:pic>
      <p:sp>
        <p:nvSpPr>
          <p:cNvPr id="39" name="Google Shape;157;p2">
            <a:extLst>
              <a:ext uri="{FF2B5EF4-FFF2-40B4-BE49-F238E27FC236}">
                <a16:creationId xmlns:a16="http://schemas.microsoft.com/office/drawing/2014/main" id="{B2015419-FDA8-4FF4-8BB5-D37597D65DF5}"/>
              </a:ext>
            </a:extLst>
          </p:cNvPr>
          <p:cNvSpPr txBox="1"/>
          <p:nvPr/>
        </p:nvSpPr>
        <p:spPr>
          <a:xfrm>
            <a:off x="6973747" y="2731182"/>
            <a:ext cx="5218253" cy="3539390"/>
          </a:xfrm>
          <a:prstGeom prst="rect">
            <a:avLst/>
          </a:prstGeom>
          <a:solidFill>
            <a:srgbClr val="BFE5E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s-AR" sz="2800" kern="0" dirty="0">
              <a:solidFill>
                <a:srgbClr val="002060"/>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s-AR" sz="2800" kern="0" dirty="0">
              <a:solidFill>
                <a:srgbClr val="002060"/>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s-AR" sz="2800" kern="0" dirty="0">
              <a:solidFill>
                <a:srgbClr val="002060"/>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s-AR" sz="2800" kern="0" dirty="0">
              <a:solidFill>
                <a:srgbClr val="002060"/>
              </a:solidFill>
              <a:latin typeface="Century Gothic"/>
              <a:ea typeface="Century Gothic"/>
              <a:cs typeface="Century Gothic"/>
              <a:sym typeface="Century Gothic"/>
            </a:endParaRPr>
          </a:p>
        </p:txBody>
      </p:sp>
      <p:sp>
        <p:nvSpPr>
          <p:cNvPr id="35" name="Google Shape;167;p2">
            <a:extLst>
              <a:ext uri="{FF2B5EF4-FFF2-40B4-BE49-F238E27FC236}">
                <a16:creationId xmlns:a16="http://schemas.microsoft.com/office/drawing/2014/main" id="{911E9213-8590-4D9E-A9DD-B1148ED4E82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8" name="Picture 37">
            <a:extLst>
              <a:ext uri="{FF2B5EF4-FFF2-40B4-BE49-F238E27FC236}">
                <a16:creationId xmlns:a16="http://schemas.microsoft.com/office/drawing/2014/main" id="{72D37B1C-14FC-4F1B-83BD-83BB52232D3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12105" y="2027677"/>
            <a:ext cx="864739" cy="643190"/>
          </a:xfrm>
          <a:prstGeom prst="rect">
            <a:avLst/>
          </a:prstGeom>
        </p:spPr>
      </p:pic>
      <p:sp>
        <p:nvSpPr>
          <p:cNvPr id="4" name="TextBox 3">
            <a:extLst>
              <a:ext uri="{FF2B5EF4-FFF2-40B4-BE49-F238E27FC236}">
                <a16:creationId xmlns:a16="http://schemas.microsoft.com/office/drawing/2014/main" id="{367C937B-C4C2-4503-8319-80B878DE20B4}"/>
              </a:ext>
            </a:extLst>
          </p:cNvPr>
          <p:cNvSpPr txBox="1"/>
          <p:nvPr/>
        </p:nvSpPr>
        <p:spPr>
          <a:xfrm>
            <a:off x="1740074" y="2817906"/>
            <a:ext cx="546945"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 </a:t>
            </a:r>
          </a:p>
        </p:txBody>
      </p:sp>
      <p:sp>
        <p:nvSpPr>
          <p:cNvPr id="42" name="TextBox 41">
            <a:extLst>
              <a:ext uri="{FF2B5EF4-FFF2-40B4-BE49-F238E27FC236}">
                <a16:creationId xmlns:a16="http://schemas.microsoft.com/office/drawing/2014/main" id="{B4074088-E7D6-4CB8-BAC1-4489BB71ADA3}"/>
              </a:ext>
            </a:extLst>
          </p:cNvPr>
          <p:cNvSpPr txBox="1"/>
          <p:nvPr/>
        </p:nvSpPr>
        <p:spPr>
          <a:xfrm>
            <a:off x="1742093" y="3503825"/>
            <a:ext cx="874651" cy="1077218"/>
          </a:xfrm>
          <a:prstGeom prst="rect">
            <a:avLst/>
          </a:prstGeom>
          <a:noFill/>
        </p:spPr>
        <p:txBody>
          <a:bodyPr wrap="square" rtlCol="0">
            <a:spAutoFit/>
          </a:bodyPr>
          <a:lstStyle/>
          <a:p>
            <a:r>
              <a:rPr lang="en-GB" sz="3200" b="1" dirty="0">
                <a:solidFill>
                  <a:srgbClr val="92D050"/>
                </a:solidFill>
                <a:latin typeface="Century Gothic" panose="020B0502020202020204" pitchFamily="34" charset="0"/>
              </a:rPr>
              <a:t>| | </a:t>
            </a:r>
          </a:p>
          <a:p>
            <a:endParaRPr lang="en-GB" sz="3200" b="1" dirty="0">
              <a:solidFill>
                <a:srgbClr val="92D050"/>
              </a:solidFill>
              <a:latin typeface="Century Gothic" panose="020B0502020202020204" pitchFamily="34" charset="0"/>
            </a:endParaRPr>
          </a:p>
        </p:txBody>
      </p:sp>
      <p:sp>
        <p:nvSpPr>
          <p:cNvPr id="44" name="TextBox 43">
            <a:extLst>
              <a:ext uri="{FF2B5EF4-FFF2-40B4-BE49-F238E27FC236}">
                <a16:creationId xmlns:a16="http://schemas.microsoft.com/office/drawing/2014/main" id="{FEAC9201-337C-4841-9DC8-BCAEAD423EFA}"/>
              </a:ext>
            </a:extLst>
          </p:cNvPr>
          <p:cNvSpPr txBox="1"/>
          <p:nvPr/>
        </p:nvSpPr>
        <p:spPr>
          <a:xfrm>
            <a:off x="1724291" y="5010953"/>
            <a:ext cx="874651" cy="1077218"/>
          </a:xfrm>
          <a:prstGeom prst="rect">
            <a:avLst/>
          </a:prstGeom>
          <a:noFill/>
        </p:spPr>
        <p:txBody>
          <a:bodyPr wrap="square" rtlCol="0">
            <a:spAutoFit/>
          </a:bodyPr>
          <a:lstStyle/>
          <a:p>
            <a:r>
              <a:rPr lang="en-GB" sz="3200" b="1" dirty="0">
                <a:solidFill>
                  <a:srgbClr val="92D050"/>
                </a:solidFill>
                <a:latin typeface="Century Gothic" panose="020B0502020202020204" pitchFamily="34" charset="0"/>
              </a:rPr>
              <a:t>| | </a:t>
            </a:r>
          </a:p>
          <a:p>
            <a:r>
              <a:rPr lang="en-GB" sz="3200" b="1" dirty="0">
                <a:solidFill>
                  <a:srgbClr val="92D050"/>
                </a:solidFill>
                <a:latin typeface="Century Gothic" panose="020B0502020202020204" pitchFamily="34" charset="0"/>
              </a:rPr>
              <a:t> </a:t>
            </a:r>
          </a:p>
        </p:txBody>
      </p:sp>
      <p:sp>
        <p:nvSpPr>
          <p:cNvPr id="49" name="TextBox 48">
            <a:extLst>
              <a:ext uri="{FF2B5EF4-FFF2-40B4-BE49-F238E27FC236}">
                <a16:creationId xmlns:a16="http://schemas.microsoft.com/office/drawing/2014/main" id="{8B98869C-6631-450B-9B03-864B905B8B5A}"/>
              </a:ext>
            </a:extLst>
          </p:cNvPr>
          <p:cNvSpPr txBox="1"/>
          <p:nvPr/>
        </p:nvSpPr>
        <p:spPr>
          <a:xfrm>
            <a:off x="1708177" y="5824313"/>
            <a:ext cx="546945"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 </a:t>
            </a:r>
          </a:p>
        </p:txBody>
      </p:sp>
      <p:sp>
        <p:nvSpPr>
          <p:cNvPr id="50" name="TextBox 49">
            <a:extLst>
              <a:ext uri="{FF2B5EF4-FFF2-40B4-BE49-F238E27FC236}">
                <a16:creationId xmlns:a16="http://schemas.microsoft.com/office/drawing/2014/main" id="{33785E83-C94E-429E-9253-9E1A7541ADAA}"/>
              </a:ext>
            </a:extLst>
          </p:cNvPr>
          <p:cNvSpPr txBox="1"/>
          <p:nvPr/>
        </p:nvSpPr>
        <p:spPr>
          <a:xfrm>
            <a:off x="4398287" y="3560942"/>
            <a:ext cx="613329" cy="523220"/>
          </a:xfrm>
          <a:prstGeom prst="rect">
            <a:avLst/>
          </a:prstGeom>
          <a:solidFill>
            <a:schemeClr val="bg1"/>
          </a:solidFill>
        </p:spPr>
        <p:txBody>
          <a:bodyPr wrap="square">
            <a:spAutoFit/>
          </a:bodyPr>
          <a:lstStyle/>
          <a:p>
            <a:pPr algn="ctr"/>
            <a:r>
              <a:rPr lang="en-GB" sz="2800" b="1" dirty="0">
                <a:solidFill>
                  <a:srgbClr val="92D050"/>
                </a:solidFill>
                <a:latin typeface="Century Gothic" panose="020B0502020202020204" pitchFamily="34" charset="0"/>
              </a:rPr>
              <a:t>c i</a:t>
            </a:r>
            <a:endParaRPr lang="en-GB" sz="2800" b="1" dirty="0">
              <a:latin typeface="Century Gothic" panose="020B0502020202020204" pitchFamily="34" charset="0"/>
            </a:endParaRPr>
          </a:p>
        </p:txBody>
      </p:sp>
      <p:sp>
        <p:nvSpPr>
          <p:cNvPr id="51" name="TextBox 50">
            <a:extLst>
              <a:ext uri="{FF2B5EF4-FFF2-40B4-BE49-F238E27FC236}">
                <a16:creationId xmlns:a16="http://schemas.microsoft.com/office/drawing/2014/main" id="{F5EE45B9-90D1-44D4-AF92-A3F08F538104}"/>
              </a:ext>
            </a:extLst>
          </p:cNvPr>
          <p:cNvSpPr txBox="1"/>
          <p:nvPr/>
        </p:nvSpPr>
        <p:spPr>
          <a:xfrm>
            <a:off x="5577673" y="3581895"/>
            <a:ext cx="613329" cy="523220"/>
          </a:xfrm>
          <a:prstGeom prst="rect">
            <a:avLst/>
          </a:prstGeom>
          <a:solidFill>
            <a:schemeClr val="bg1"/>
          </a:solidFill>
        </p:spPr>
        <p:txBody>
          <a:bodyPr wrap="square">
            <a:spAutoFit/>
          </a:bodyPr>
          <a:lstStyle/>
          <a:p>
            <a:pPr algn="ctr"/>
            <a:r>
              <a:rPr lang="en-GB" sz="2800" b="1" dirty="0">
                <a:solidFill>
                  <a:srgbClr val="92D050"/>
                </a:solidFill>
                <a:latin typeface="Century Gothic" panose="020B0502020202020204" pitchFamily="34" charset="0"/>
              </a:rPr>
              <a:t>c i</a:t>
            </a:r>
            <a:endParaRPr lang="en-GB" sz="2800" b="1" dirty="0">
              <a:latin typeface="Century Gothic" panose="020B0502020202020204" pitchFamily="34" charset="0"/>
            </a:endParaRPr>
          </a:p>
        </p:txBody>
      </p:sp>
      <p:sp>
        <p:nvSpPr>
          <p:cNvPr id="52" name="TextBox 51">
            <a:extLst>
              <a:ext uri="{FF2B5EF4-FFF2-40B4-BE49-F238E27FC236}">
                <a16:creationId xmlns:a16="http://schemas.microsoft.com/office/drawing/2014/main" id="{BDD75AB5-E2D0-444A-B3A6-BC57B29F87A1}"/>
              </a:ext>
            </a:extLst>
          </p:cNvPr>
          <p:cNvSpPr txBox="1"/>
          <p:nvPr/>
        </p:nvSpPr>
        <p:spPr>
          <a:xfrm>
            <a:off x="4279060" y="4351511"/>
            <a:ext cx="613329" cy="523220"/>
          </a:xfrm>
          <a:prstGeom prst="rect">
            <a:avLst/>
          </a:prstGeom>
          <a:solidFill>
            <a:schemeClr val="bg1"/>
          </a:solidFill>
        </p:spPr>
        <p:txBody>
          <a:bodyPr wrap="square">
            <a:spAutoFit/>
          </a:bodyPr>
          <a:lstStyle/>
          <a:p>
            <a:pPr algn="ctr"/>
            <a:r>
              <a:rPr lang="en-GB" sz="2800" b="1" dirty="0">
                <a:solidFill>
                  <a:srgbClr val="92D050"/>
                </a:solidFill>
                <a:latin typeface="Century Gothic" panose="020B0502020202020204" pitchFamily="34" charset="0"/>
              </a:rPr>
              <a:t>c i</a:t>
            </a:r>
            <a:endParaRPr lang="en-GB" sz="2800" b="1" dirty="0">
              <a:latin typeface="Century Gothic" panose="020B0502020202020204" pitchFamily="34" charset="0"/>
            </a:endParaRPr>
          </a:p>
        </p:txBody>
      </p:sp>
      <p:sp>
        <p:nvSpPr>
          <p:cNvPr id="53" name="TextBox 52">
            <a:extLst>
              <a:ext uri="{FF2B5EF4-FFF2-40B4-BE49-F238E27FC236}">
                <a16:creationId xmlns:a16="http://schemas.microsoft.com/office/drawing/2014/main" id="{D809A37D-657A-4410-B5AE-1FDF65C0084E}"/>
              </a:ext>
            </a:extLst>
          </p:cNvPr>
          <p:cNvSpPr txBox="1"/>
          <p:nvPr/>
        </p:nvSpPr>
        <p:spPr>
          <a:xfrm>
            <a:off x="4346109" y="5096371"/>
            <a:ext cx="613329" cy="523220"/>
          </a:xfrm>
          <a:prstGeom prst="rect">
            <a:avLst/>
          </a:prstGeom>
          <a:solidFill>
            <a:schemeClr val="bg1"/>
          </a:solidFill>
        </p:spPr>
        <p:txBody>
          <a:bodyPr wrap="square">
            <a:spAutoFit/>
          </a:bodyPr>
          <a:lstStyle/>
          <a:p>
            <a:pPr algn="ctr"/>
            <a:r>
              <a:rPr lang="en-GB" sz="2800" b="1" dirty="0">
                <a:solidFill>
                  <a:srgbClr val="92D050"/>
                </a:solidFill>
                <a:latin typeface="Century Gothic" panose="020B0502020202020204" pitchFamily="34" charset="0"/>
              </a:rPr>
              <a:t>c i</a:t>
            </a:r>
            <a:endParaRPr lang="en-GB" sz="2800" b="1" dirty="0">
              <a:latin typeface="Century Gothic" panose="020B0502020202020204" pitchFamily="34" charset="0"/>
            </a:endParaRPr>
          </a:p>
        </p:txBody>
      </p:sp>
      <p:sp>
        <p:nvSpPr>
          <p:cNvPr id="54" name="TextBox 53">
            <a:extLst>
              <a:ext uri="{FF2B5EF4-FFF2-40B4-BE49-F238E27FC236}">
                <a16:creationId xmlns:a16="http://schemas.microsoft.com/office/drawing/2014/main" id="{191D43F8-F807-4652-8AAE-AE47F4566EAB}"/>
              </a:ext>
            </a:extLst>
          </p:cNvPr>
          <p:cNvSpPr txBox="1"/>
          <p:nvPr/>
        </p:nvSpPr>
        <p:spPr>
          <a:xfrm>
            <a:off x="5432811" y="5105424"/>
            <a:ext cx="613329" cy="523220"/>
          </a:xfrm>
          <a:prstGeom prst="rect">
            <a:avLst/>
          </a:prstGeom>
          <a:solidFill>
            <a:schemeClr val="bg1"/>
          </a:solidFill>
        </p:spPr>
        <p:txBody>
          <a:bodyPr wrap="square">
            <a:spAutoFit/>
          </a:bodyPr>
          <a:lstStyle/>
          <a:p>
            <a:pPr algn="ctr"/>
            <a:r>
              <a:rPr lang="en-GB" sz="2800" b="1" dirty="0">
                <a:solidFill>
                  <a:srgbClr val="92D050"/>
                </a:solidFill>
                <a:latin typeface="Century Gothic" panose="020B0502020202020204" pitchFamily="34" charset="0"/>
              </a:rPr>
              <a:t>c i</a:t>
            </a:r>
            <a:endParaRPr lang="en-GB" sz="2800" b="1" dirty="0">
              <a:latin typeface="Century Gothic" panose="020B0502020202020204" pitchFamily="34" charset="0"/>
            </a:endParaRPr>
          </a:p>
        </p:txBody>
      </p:sp>
      <p:sp>
        <p:nvSpPr>
          <p:cNvPr id="55" name="TextBox 54">
            <a:extLst>
              <a:ext uri="{FF2B5EF4-FFF2-40B4-BE49-F238E27FC236}">
                <a16:creationId xmlns:a16="http://schemas.microsoft.com/office/drawing/2014/main" id="{2C39CE0C-5EF8-4CFB-A82F-51143597D45D}"/>
              </a:ext>
            </a:extLst>
          </p:cNvPr>
          <p:cNvSpPr txBox="1"/>
          <p:nvPr/>
        </p:nvSpPr>
        <p:spPr>
          <a:xfrm>
            <a:off x="4704951" y="5864793"/>
            <a:ext cx="613329" cy="523220"/>
          </a:xfrm>
          <a:prstGeom prst="rect">
            <a:avLst/>
          </a:prstGeom>
          <a:solidFill>
            <a:schemeClr val="bg1"/>
          </a:solidFill>
        </p:spPr>
        <p:txBody>
          <a:bodyPr wrap="square">
            <a:spAutoFit/>
          </a:bodyPr>
          <a:lstStyle/>
          <a:p>
            <a:pPr algn="ctr"/>
            <a:r>
              <a:rPr lang="en-GB" sz="2800" b="1" dirty="0">
                <a:solidFill>
                  <a:srgbClr val="92D050"/>
                </a:solidFill>
                <a:latin typeface="Century Gothic" panose="020B0502020202020204" pitchFamily="34" charset="0"/>
              </a:rPr>
              <a:t>c i</a:t>
            </a:r>
            <a:endParaRPr lang="en-GB" sz="2800" b="1" dirty="0">
              <a:latin typeface="Century Gothic" panose="020B0502020202020204" pitchFamily="34" charset="0"/>
            </a:endParaRPr>
          </a:p>
        </p:txBody>
      </p:sp>
      <p:sp>
        <p:nvSpPr>
          <p:cNvPr id="60" name="Rectangle 59">
            <a:extLst>
              <a:ext uri="{FF2B5EF4-FFF2-40B4-BE49-F238E27FC236}">
                <a16:creationId xmlns:a16="http://schemas.microsoft.com/office/drawing/2014/main" id="{9E43C535-4F29-4749-94A2-CEF6EA7F80B5}"/>
              </a:ext>
            </a:extLst>
          </p:cNvPr>
          <p:cNvSpPr/>
          <p:nvPr/>
        </p:nvSpPr>
        <p:spPr>
          <a:xfrm>
            <a:off x="3514453" y="2721830"/>
            <a:ext cx="3159478" cy="374469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latin typeface="Century Gothic" panose="020B0502020202020204" pitchFamily="34" charset="0"/>
            </a:endParaRPr>
          </a:p>
        </p:txBody>
      </p:sp>
      <p:sp>
        <p:nvSpPr>
          <p:cNvPr id="61" name="TextBox 60">
            <a:extLst>
              <a:ext uri="{FF2B5EF4-FFF2-40B4-BE49-F238E27FC236}">
                <a16:creationId xmlns:a16="http://schemas.microsoft.com/office/drawing/2014/main" id="{FBB0A421-8DD6-4780-9B57-6695B792F939}"/>
              </a:ext>
            </a:extLst>
          </p:cNvPr>
          <p:cNvSpPr txBox="1"/>
          <p:nvPr/>
        </p:nvSpPr>
        <p:spPr>
          <a:xfrm>
            <a:off x="2152075" y="1439168"/>
            <a:ext cx="4766048"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Ahora</a:t>
            </a:r>
            <a:r>
              <a:rPr lang="en-GB" sz="2800" dirty="0">
                <a:solidFill>
                  <a:srgbClr val="002060"/>
                </a:solidFill>
                <a:latin typeface="Century Gothic" panose="020B0502020202020204" pitchFamily="34" charset="0"/>
              </a:rPr>
              <a:t> escribe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español</a:t>
            </a:r>
            <a:r>
              <a:rPr lang="en-GB" sz="2800" dirty="0">
                <a:solidFill>
                  <a:srgbClr val="002060"/>
                </a:solidFill>
                <a:latin typeface="Century Gothic" panose="020B0502020202020204" pitchFamily="34" charset="0"/>
              </a:rPr>
              <a:t>.</a:t>
            </a:r>
          </a:p>
        </p:txBody>
      </p:sp>
      <p:sp>
        <p:nvSpPr>
          <p:cNvPr id="6" name="Google Shape;157;p2">
            <a:extLst>
              <a:ext uri="{FF2B5EF4-FFF2-40B4-BE49-F238E27FC236}">
                <a16:creationId xmlns:a16="http://schemas.microsoft.com/office/drawing/2014/main" id="{D5DB979E-1F3C-A66A-22F6-F0CA109EC740}"/>
              </a:ext>
            </a:extLst>
          </p:cNvPr>
          <p:cNvSpPr txBox="1"/>
          <p:nvPr/>
        </p:nvSpPr>
        <p:spPr>
          <a:xfrm>
            <a:off x="6796294" y="1763191"/>
            <a:ext cx="381325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0" i="0" u="none" strike="noStrike" kern="0" cap="none" spc="0" normalizeH="0" baseline="0" dirty="0">
                <a:ln>
                  <a:noFill/>
                </a:ln>
                <a:solidFill>
                  <a:srgbClr val="002060"/>
                </a:solidFill>
                <a:effectLst/>
                <a:uLnTx/>
                <a:uFillTx/>
                <a:latin typeface="Century Gothic"/>
                <a:ea typeface="Century Gothic"/>
                <a:cs typeface="Century Gothic"/>
                <a:sym typeface="Century Gothic"/>
              </a:rPr>
              <a:t>¡Pronuncia!</a:t>
            </a: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 name="Google Shape;157;p2">
            <a:hlinkClick r:id="" action="ppaction://noaction">
              <a:snd r:embed="rId16" name="1_12.wav"/>
            </a:hlinkClick>
            <a:extLst>
              <a:ext uri="{FF2B5EF4-FFF2-40B4-BE49-F238E27FC236}">
                <a16:creationId xmlns:a16="http://schemas.microsoft.com/office/drawing/2014/main" id="{73C179D2-9F02-C8A0-4BFD-4D1EB39E55A6}"/>
              </a:ext>
            </a:extLst>
          </p:cNvPr>
          <p:cNvSpPr txBox="1"/>
          <p:nvPr/>
        </p:nvSpPr>
        <p:spPr>
          <a:xfrm>
            <a:off x="9143372" y="3158039"/>
            <a:ext cx="121470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dirty="0">
                <a:ln>
                  <a:noFill/>
                </a:ln>
                <a:solidFill>
                  <a:srgbClr val="002060"/>
                </a:solidFill>
                <a:effectLst/>
                <a:uLnTx/>
                <a:uFillTx/>
                <a:latin typeface="Century Gothic"/>
                <a:ea typeface="Century Gothic"/>
                <a:cs typeface="Century Gothic"/>
                <a:sym typeface="Century Gothic"/>
              </a:rPr>
              <a:t>cien</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8" name="Google Shape;157;p2">
            <a:hlinkClick r:id="" action="ppaction://noaction">
              <a:snd r:embed="rId17" name="1_11.wav"/>
            </a:hlinkClick>
            <a:extLst>
              <a:ext uri="{FF2B5EF4-FFF2-40B4-BE49-F238E27FC236}">
                <a16:creationId xmlns:a16="http://schemas.microsoft.com/office/drawing/2014/main" id="{74690BDA-34EE-E8C5-AC60-D88C107E3EED}"/>
              </a:ext>
            </a:extLst>
          </p:cNvPr>
          <p:cNvSpPr txBox="1"/>
          <p:nvPr/>
        </p:nvSpPr>
        <p:spPr>
          <a:xfrm>
            <a:off x="7451207" y="3134934"/>
            <a:ext cx="121470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dirty="0">
                <a:ln>
                  <a:noFill/>
                </a:ln>
                <a:solidFill>
                  <a:srgbClr val="002060"/>
                </a:solidFill>
                <a:effectLst/>
                <a:uLnTx/>
                <a:uFillTx/>
                <a:latin typeface="Century Gothic"/>
                <a:ea typeface="Century Gothic"/>
                <a:cs typeface="Century Gothic"/>
                <a:sym typeface="Century Gothic"/>
              </a:rPr>
              <a:t>cima</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9" name="Google Shape;157;p2">
            <a:hlinkClick r:id="" action="ppaction://noaction">
              <a:snd r:embed="rId18" name="1_13.wav"/>
            </a:hlinkClick>
            <a:extLst>
              <a:ext uri="{FF2B5EF4-FFF2-40B4-BE49-F238E27FC236}">
                <a16:creationId xmlns:a16="http://schemas.microsoft.com/office/drawing/2014/main" id="{3DB6F451-02B6-56CB-8BE3-CAC27BB5F42B}"/>
              </a:ext>
            </a:extLst>
          </p:cNvPr>
          <p:cNvSpPr txBox="1"/>
          <p:nvPr/>
        </p:nvSpPr>
        <p:spPr>
          <a:xfrm>
            <a:off x="10489289" y="3134934"/>
            <a:ext cx="160705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dirty="0">
                <a:ln>
                  <a:noFill/>
                </a:ln>
                <a:solidFill>
                  <a:srgbClr val="002060"/>
                </a:solidFill>
                <a:effectLst/>
                <a:uLnTx/>
                <a:uFillTx/>
                <a:latin typeface="Century Gothic"/>
                <a:ea typeface="Century Gothic"/>
                <a:cs typeface="Century Gothic"/>
                <a:sym typeface="Century Gothic"/>
              </a:rPr>
              <a:t>cocina</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0" name="Google Shape;157;p2">
            <a:hlinkClick r:id="" action="ppaction://noaction">
              <a:snd r:embed="rId19" name="1_14.wav"/>
            </a:hlinkClick>
            <a:extLst>
              <a:ext uri="{FF2B5EF4-FFF2-40B4-BE49-F238E27FC236}">
                <a16:creationId xmlns:a16="http://schemas.microsoft.com/office/drawing/2014/main" id="{06C1024F-FAB1-66F2-E911-C0DE3E3590BE}"/>
              </a:ext>
            </a:extLst>
          </p:cNvPr>
          <p:cNvSpPr txBox="1"/>
          <p:nvPr/>
        </p:nvSpPr>
        <p:spPr>
          <a:xfrm>
            <a:off x="7358121" y="3906868"/>
            <a:ext cx="200202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dirty="0">
                <a:ln>
                  <a:noFill/>
                </a:ln>
                <a:solidFill>
                  <a:srgbClr val="002060"/>
                </a:solidFill>
                <a:effectLst/>
                <a:uLnTx/>
                <a:uFillTx/>
                <a:latin typeface="Century Gothic"/>
                <a:ea typeface="Century Gothic"/>
                <a:cs typeface="Century Gothic"/>
                <a:sym typeface="Century Gothic"/>
              </a:rPr>
              <a:t>diciembre</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1" name="Google Shape;157;p2">
            <a:hlinkClick r:id="" action="ppaction://noaction">
              <a:snd r:embed="rId20" name="1_15.wav"/>
            </a:hlinkClick>
            <a:extLst>
              <a:ext uri="{FF2B5EF4-FFF2-40B4-BE49-F238E27FC236}">
                <a16:creationId xmlns:a16="http://schemas.microsoft.com/office/drawing/2014/main" id="{158B4D0C-B16D-DA07-AC72-BE1333FE5B99}"/>
              </a:ext>
            </a:extLst>
          </p:cNvPr>
          <p:cNvSpPr txBox="1"/>
          <p:nvPr/>
        </p:nvSpPr>
        <p:spPr>
          <a:xfrm>
            <a:off x="10051213" y="3910702"/>
            <a:ext cx="160705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dirty="0">
                <a:ln>
                  <a:noFill/>
                </a:ln>
                <a:solidFill>
                  <a:srgbClr val="002060"/>
                </a:solidFill>
                <a:effectLst/>
                <a:uLnTx/>
                <a:uFillTx/>
                <a:latin typeface="Century Gothic"/>
                <a:ea typeface="Century Gothic"/>
                <a:cs typeface="Century Gothic"/>
                <a:sym typeface="Century Gothic"/>
              </a:rPr>
              <a:t>piscina</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 name="Google Shape;157;p2">
            <a:hlinkClick r:id="" action="ppaction://noaction">
              <a:snd r:embed="rId21" name="1_16.wav"/>
            </a:hlinkClick>
            <a:extLst>
              <a:ext uri="{FF2B5EF4-FFF2-40B4-BE49-F238E27FC236}">
                <a16:creationId xmlns:a16="http://schemas.microsoft.com/office/drawing/2014/main" id="{A7500E13-D1F3-A7F6-4E21-BDD61A441852}"/>
              </a:ext>
            </a:extLst>
          </p:cNvPr>
          <p:cNvSpPr txBox="1"/>
          <p:nvPr/>
        </p:nvSpPr>
        <p:spPr>
          <a:xfrm>
            <a:off x="7658395" y="4681823"/>
            <a:ext cx="121470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dirty="0">
                <a:ln>
                  <a:noFill/>
                </a:ln>
                <a:solidFill>
                  <a:srgbClr val="002060"/>
                </a:solidFill>
                <a:effectLst/>
                <a:uLnTx/>
                <a:uFillTx/>
                <a:latin typeface="Century Gothic"/>
                <a:ea typeface="Century Gothic"/>
                <a:cs typeface="Century Gothic"/>
                <a:sym typeface="Century Gothic"/>
              </a:rPr>
              <a:t>cine</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3" name="Google Shape;157;p2">
            <a:hlinkClick r:id="" action="ppaction://noaction">
              <a:snd r:embed="rId22" name="1_17.wav"/>
            </a:hlinkClick>
            <a:extLst>
              <a:ext uri="{FF2B5EF4-FFF2-40B4-BE49-F238E27FC236}">
                <a16:creationId xmlns:a16="http://schemas.microsoft.com/office/drawing/2014/main" id="{25EE78A5-7AF5-5E4B-81DF-7745423A3E91}"/>
              </a:ext>
            </a:extLst>
          </p:cNvPr>
          <p:cNvSpPr txBox="1"/>
          <p:nvPr/>
        </p:nvSpPr>
        <p:spPr>
          <a:xfrm>
            <a:off x="9557748" y="4686470"/>
            <a:ext cx="216417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dirty="0">
                <a:ln>
                  <a:noFill/>
                </a:ln>
                <a:solidFill>
                  <a:srgbClr val="002060"/>
                </a:solidFill>
                <a:effectLst/>
                <a:uLnTx/>
                <a:uFillTx/>
                <a:latin typeface="Century Gothic"/>
                <a:ea typeface="Century Gothic"/>
                <a:cs typeface="Century Gothic"/>
                <a:sym typeface="Century Gothic"/>
              </a:rPr>
              <a:t>paciencia</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4" name="Google Shape;157;p2">
            <a:hlinkClick r:id="" action="ppaction://noaction">
              <a:snd r:embed="rId23" name="1_18.wav"/>
            </a:hlinkClick>
            <a:extLst>
              <a:ext uri="{FF2B5EF4-FFF2-40B4-BE49-F238E27FC236}">
                <a16:creationId xmlns:a16="http://schemas.microsoft.com/office/drawing/2014/main" id="{ADF10694-2787-FA82-F1E5-EE5F522A8167}"/>
              </a:ext>
            </a:extLst>
          </p:cNvPr>
          <p:cNvSpPr txBox="1"/>
          <p:nvPr/>
        </p:nvSpPr>
        <p:spPr>
          <a:xfrm>
            <a:off x="7658394" y="5379115"/>
            <a:ext cx="121470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dirty="0">
                <a:ln>
                  <a:noFill/>
                </a:ln>
                <a:solidFill>
                  <a:srgbClr val="002060"/>
                </a:solidFill>
                <a:effectLst/>
                <a:uLnTx/>
                <a:uFillTx/>
                <a:latin typeface="Century Gothic"/>
                <a:ea typeface="Century Gothic"/>
                <a:cs typeface="Century Gothic"/>
                <a:sym typeface="Century Gothic"/>
              </a:rPr>
              <a:t>cielo</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5" name="Google Shape;157;p2">
            <a:hlinkClick r:id="" action="ppaction://noaction">
              <a:snd r:embed="rId24" name="1_19.wav"/>
            </a:hlinkClick>
            <a:extLst>
              <a:ext uri="{FF2B5EF4-FFF2-40B4-BE49-F238E27FC236}">
                <a16:creationId xmlns:a16="http://schemas.microsoft.com/office/drawing/2014/main" id="{0C87F59A-DEC9-6482-1EA4-3E0D14D15F02}"/>
              </a:ext>
            </a:extLst>
          </p:cNvPr>
          <p:cNvSpPr txBox="1"/>
          <p:nvPr/>
        </p:nvSpPr>
        <p:spPr>
          <a:xfrm>
            <a:off x="9846831" y="5377138"/>
            <a:ext cx="158601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dirty="0">
                <a:ln>
                  <a:noFill/>
                </a:ln>
                <a:solidFill>
                  <a:srgbClr val="002060"/>
                </a:solidFill>
                <a:effectLst/>
                <a:uLnTx/>
                <a:uFillTx/>
                <a:latin typeface="Century Gothic"/>
                <a:ea typeface="Century Gothic"/>
                <a:cs typeface="Century Gothic"/>
                <a:sym typeface="Century Gothic"/>
              </a:rPr>
              <a:t>ciudad</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3" name="TextBox 42">
            <a:extLst>
              <a:ext uri="{FF2B5EF4-FFF2-40B4-BE49-F238E27FC236}">
                <a16:creationId xmlns:a16="http://schemas.microsoft.com/office/drawing/2014/main" id="{8D5E16F2-8BB4-4139-857A-B1FF168BACBD}"/>
              </a:ext>
            </a:extLst>
          </p:cNvPr>
          <p:cNvSpPr txBox="1"/>
          <p:nvPr/>
        </p:nvSpPr>
        <p:spPr>
          <a:xfrm>
            <a:off x="1731027" y="4251889"/>
            <a:ext cx="546945"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subTnLst>
                                    <p:audio>
                                      <p:cMediaNode>
                                        <p:cTn display="0" masterRel="sameClick">
                                          <p:stCondLst>
                                            <p:cond evt="begin" delay="0">
                                              <p:tn val="5"/>
                                            </p:cond>
                                          </p:stCondLst>
                                          <p:endCondLst>
                                            <p:cond evt="onStopAudio" delay="0">
                                              <p:tgtEl>
                                                <p:sldTgt/>
                                              </p:tgtEl>
                                            </p:cond>
                                          </p:endCondLst>
                                        </p:cTn>
                                        <p:tgtEl>
                                          <p:sndTgt r:embed="rId3" name="1_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500"/>
                                        <p:tgtEl>
                                          <p:spTgt spid="76"/>
                                        </p:tgtEl>
                                      </p:cBhvr>
                                    </p:animEffect>
                                  </p:childTnLst>
                                  <p:subTnLst>
                                    <p:audio>
                                      <p:cMediaNode>
                                        <p:cTn display="0" masterRel="sameClick">
                                          <p:stCondLst>
                                            <p:cond evt="begin" delay="0">
                                              <p:tn val="10"/>
                                            </p:cond>
                                          </p:stCondLst>
                                          <p:endCondLst>
                                            <p:cond evt="onStopAudio" delay="0">
                                              <p:tgtEl>
                                                <p:sldTgt/>
                                              </p:tgtEl>
                                            </p:cond>
                                          </p:endCondLst>
                                        </p:cTn>
                                        <p:tgtEl>
                                          <p:sndTgt r:embed="rId4" name="1_2.wav"/>
                                        </p:tgtEl>
                                      </p:cMediaNode>
                                    </p:audio>
                                  </p:sub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500"/>
                                        <p:tgtEl>
                                          <p:spTgt spid="6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par>
                                <p:cTn id="34" presetID="10" presetClass="entr" presetSubtype="0"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500"/>
                                        <p:tgtEl>
                                          <p:spTgt spid="4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4">
                                            <p:txEl>
                                              <p:pRg st="0" end="0"/>
                                            </p:txEl>
                                          </p:spTgt>
                                        </p:tgtEl>
                                        <p:attrNameLst>
                                          <p:attrName>style.visibility</p:attrName>
                                        </p:attrNameLst>
                                      </p:cBhvr>
                                      <p:to>
                                        <p:strVal val="visible"/>
                                      </p:to>
                                    </p:set>
                                    <p:animEffect transition="in" filter="fade">
                                      <p:cBhvr>
                                        <p:cTn id="56" dur="500"/>
                                        <p:tgtEl>
                                          <p:spTgt spid="4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fade">
                                      <p:cBhvr>
                                        <p:cTn id="61" dur="500"/>
                                        <p:tgtEl>
                                          <p:spTgt spid="4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500"/>
                                        <p:tgtEl>
                                          <p:spTgt spid="60"/>
                                        </p:tgtEl>
                                      </p:cBhvr>
                                    </p:animEffect>
                                    <p:set>
                                      <p:cBhvr>
                                        <p:cTn id="66" dur="1" fill="hold">
                                          <p:stCondLst>
                                            <p:cond delay="499"/>
                                          </p:stCondLst>
                                        </p:cTn>
                                        <p:tgtEl>
                                          <p:spTgt spid="6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1"/>
                                        </p:tgtEl>
                                        <p:attrNameLst>
                                          <p:attrName>style.visibility</p:attrName>
                                        </p:attrNameLst>
                                      </p:cBhvr>
                                      <p:to>
                                        <p:strVal val="visible"/>
                                      </p:to>
                                    </p:set>
                                    <p:animEffect transition="in" filter="fade">
                                      <p:cBhvr>
                                        <p:cTn id="71" dur="500"/>
                                        <p:tgtEl>
                                          <p:spTgt spid="61"/>
                                        </p:tgtEl>
                                      </p:cBhvr>
                                    </p:animEffect>
                                  </p:childTnLst>
                                  <p:subTnLst>
                                    <p:audio>
                                      <p:cMediaNode>
                                        <p:cTn display="0" masterRel="sameClick">
                                          <p:stCondLst>
                                            <p:cond evt="begin" delay="0">
                                              <p:tn val="69"/>
                                            </p:cond>
                                          </p:stCondLst>
                                          <p:endCondLst>
                                            <p:cond evt="onStopAudio" delay="0">
                                              <p:tgtEl>
                                                <p:sldTgt/>
                                              </p:tgtEl>
                                            </p:cond>
                                          </p:endCondLst>
                                        </p:cTn>
                                        <p:tgtEl>
                                          <p:sndTgt r:embed="rId5" name="1_3.wav"/>
                                        </p:tgtEl>
                                      </p:cMediaNode>
                                    </p:audio>
                                  </p:sub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74"/>
                                        </p:tgtEl>
                                        <p:attrNameLst>
                                          <p:attrName>style.visibility</p:attrName>
                                        </p:attrNameLst>
                                      </p:cBhvr>
                                      <p:to>
                                        <p:strVal val="visible"/>
                                      </p:to>
                                    </p:set>
                                    <p:animEffect transition="in" filter="fade">
                                      <p:cBhvr>
                                        <p:cTn id="76" dur="500"/>
                                        <p:tgtEl>
                                          <p:spTgt spid="74"/>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50"/>
                                        </p:tgtEl>
                                        <p:attrNameLst>
                                          <p:attrName>style.visibility</p:attrName>
                                        </p:attrNameLst>
                                      </p:cBhvr>
                                      <p:to>
                                        <p:strVal val="visible"/>
                                      </p:to>
                                    </p:set>
                                    <p:animEffect transition="in" filter="fade">
                                      <p:cBhvr>
                                        <p:cTn id="81" dur="500"/>
                                        <p:tgtEl>
                                          <p:spTgt spid="5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51"/>
                                        </p:tgtEl>
                                        <p:attrNameLst>
                                          <p:attrName>style.visibility</p:attrName>
                                        </p:attrNameLst>
                                      </p:cBhvr>
                                      <p:to>
                                        <p:strVal val="visible"/>
                                      </p:to>
                                    </p:set>
                                    <p:animEffect transition="in" filter="fade">
                                      <p:cBhvr>
                                        <p:cTn id="86" dur="500"/>
                                        <p:tgtEl>
                                          <p:spTgt spid="5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52"/>
                                        </p:tgtEl>
                                        <p:attrNameLst>
                                          <p:attrName>style.visibility</p:attrName>
                                        </p:attrNameLst>
                                      </p:cBhvr>
                                      <p:to>
                                        <p:strVal val="visible"/>
                                      </p:to>
                                    </p:set>
                                    <p:animEffect transition="in" filter="fade">
                                      <p:cBhvr>
                                        <p:cTn id="91" dur="500"/>
                                        <p:tgtEl>
                                          <p:spTgt spid="52"/>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53"/>
                                        </p:tgtEl>
                                        <p:attrNameLst>
                                          <p:attrName>style.visibility</p:attrName>
                                        </p:attrNameLst>
                                      </p:cBhvr>
                                      <p:to>
                                        <p:strVal val="visible"/>
                                      </p:to>
                                    </p:set>
                                    <p:animEffect transition="in" filter="fade">
                                      <p:cBhvr>
                                        <p:cTn id="96" dur="500"/>
                                        <p:tgtEl>
                                          <p:spTgt spid="53"/>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54"/>
                                        </p:tgtEl>
                                        <p:attrNameLst>
                                          <p:attrName>style.visibility</p:attrName>
                                        </p:attrNameLst>
                                      </p:cBhvr>
                                      <p:to>
                                        <p:strVal val="visible"/>
                                      </p:to>
                                    </p:set>
                                    <p:animEffect transition="in" filter="fade">
                                      <p:cBhvr>
                                        <p:cTn id="101" dur="500"/>
                                        <p:tgtEl>
                                          <p:spTgt spid="54"/>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55"/>
                                        </p:tgtEl>
                                        <p:attrNameLst>
                                          <p:attrName>style.visibility</p:attrName>
                                        </p:attrNameLst>
                                      </p:cBhvr>
                                      <p:to>
                                        <p:strVal val="visible"/>
                                      </p:to>
                                    </p:set>
                                    <p:animEffect transition="in" filter="fade">
                                      <p:cBhvr>
                                        <p:cTn id="106" dur="500"/>
                                        <p:tgtEl>
                                          <p:spTgt spid="55"/>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6" name="1_4.wav"/>
                                        </p:tgtEl>
                                      </p:cMediaNode>
                                    </p:audio>
                                  </p:subTnLst>
                                </p:cTn>
                              </p:par>
                              <p:par>
                                <p:cTn id="111" presetID="1" presetClass="entr" presetSubtype="0" fill="hold" nodeType="withEffect">
                                  <p:stCondLst>
                                    <p:cond delay="0"/>
                                  </p:stCondLst>
                                  <p:childTnLst>
                                    <p:set>
                                      <p:cBhvr>
                                        <p:cTn id="112" dur="1" fill="hold">
                                          <p:stCondLst>
                                            <p:cond delay="0"/>
                                          </p:stCondLst>
                                        </p:cTn>
                                        <p:tgtEl>
                                          <p:spTgt spid="1026"/>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7" name="1_5.wav"/>
                                        </p:tgtEl>
                                      </p:cMediaNode>
                                    </p:audio>
                                  </p:sub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9"/>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7" name="1_5.wav"/>
                                        </p:tgtEl>
                                      </p:cMediaNode>
                                    </p:audio>
                                  </p:subTnLst>
                                </p:cTn>
                              </p:par>
                              <p:par>
                                <p:cTn id="123" presetID="1" presetClass="entr" presetSubtype="0" fill="hold" grpId="0" nodeType="withEffect">
                                  <p:stCondLst>
                                    <p:cond delay="0"/>
                                  </p:stCondLst>
                                  <p:childTnLst>
                                    <p:set>
                                      <p:cBhvr>
                                        <p:cTn id="12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7" name="1_5.wav"/>
                                        </p:tgtEl>
                                      </p:cMediaNode>
                                    </p:audio>
                                  </p:subTnLst>
                                </p:cTn>
                              </p:par>
                              <p:par>
                                <p:cTn id="125" presetID="1" presetClass="entr" presetSubtype="0" fill="hold" grpId="0" nodeType="withEffect">
                                  <p:stCondLst>
                                    <p:cond delay="0"/>
                                  </p:stCondLst>
                                  <p:childTnLst>
                                    <p:set>
                                      <p:cBhvr>
                                        <p:cTn id="12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7" name="1_5.wav"/>
                                        </p:tgtEl>
                                      </p:cMediaNode>
                                    </p:audio>
                                  </p:subTnLst>
                                </p:cTn>
                              </p:par>
                              <p:par>
                                <p:cTn id="127" presetID="1" presetClass="entr" presetSubtype="0" fill="hold" grpId="0" nodeType="withEffect">
                                  <p:stCondLst>
                                    <p:cond delay="0"/>
                                  </p:stCondLst>
                                  <p:childTnLst>
                                    <p:set>
                                      <p:cBhvr>
                                        <p:cTn id="12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7" name="1_5.wav"/>
                                        </p:tgtEl>
                                      </p:cMediaNode>
                                    </p:audio>
                                  </p:subTnLst>
                                </p:cTn>
                              </p:par>
                              <p:par>
                                <p:cTn id="129" presetID="1" presetClass="entr" presetSubtype="0" fill="hold" grpId="0" nodeType="withEffect">
                                  <p:stCondLst>
                                    <p:cond delay="0"/>
                                  </p:stCondLst>
                                  <p:childTnLst>
                                    <p:set>
                                      <p:cBhvr>
                                        <p:cTn id="1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7" name="1_5.wav"/>
                                        </p:tgtEl>
                                      </p:cMediaNode>
                                    </p:audio>
                                  </p:subTnLst>
                                </p:cTn>
                              </p:par>
                              <p:par>
                                <p:cTn id="131" presetID="1" presetClass="entr" presetSubtype="0" fill="hold" grpId="0" nodeType="withEffect">
                                  <p:stCondLst>
                                    <p:cond delay="0"/>
                                  </p:stCondLst>
                                  <p:childTnLst>
                                    <p:set>
                                      <p:cBhvr>
                                        <p:cTn id="13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7" name="1_5.wav"/>
                                        </p:tgtEl>
                                      </p:cMediaNode>
                                    </p:audio>
                                  </p:subTnLst>
                                </p:cTn>
                              </p:par>
                              <p:par>
                                <p:cTn id="133" presetID="1" presetClass="entr" presetSubtype="0" fill="hold" grpId="0" nodeType="withEffect">
                                  <p:stCondLst>
                                    <p:cond delay="0"/>
                                  </p:stCondLst>
                                  <p:childTnLst>
                                    <p:set>
                                      <p:cBhvr>
                                        <p:cTn id="13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7" name="1_5.wav"/>
                                        </p:tgtEl>
                                      </p:cMediaNode>
                                    </p:audio>
                                  </p:subTnLst>
                                </p:cTn>
                              </p:par>
                              <p:par>
                                <p:cTn id="135" presetID="1" presetClass="entr" presetSubtype="0" fill="hold" grpId="0" nodeType="withEffect">
                                  <p:stCondLst>
                                    <p:cond delay="0"/>
                                  </p:stCondLst>
                                  <p:childTnLst>
                                    <p:set>
                                      <p:cBhvr>
                                        <p:cTn id="13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7" name="1_5.wav"/>
                                        </p:tgtEl>
                                      </p:cMediaNode>
                                    </p:audio>
                                  </p:subTnLst>
                                </p:cTn>
                              </p:par>
                              <p:par>
                                <p:cTn id="137" presetID="1" presetClass="entr" presetSubtype="0" fill="hold" grpId="0" nodeType="withEffect">
                                  <p:stCondLst>
                                    <p:cond delay="0"/>
                                  </p:stCondLst>
                                  <p:childTnLst>
                                    <p:set>
                                      <p:cBhvr>
                                        <p:cTn id="13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7" name="1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1" grpId="0"/>
      <p:bldP spid="47" grpId="0" animBg="1"/>
      <p:bldP spid="74" grpId="0" animBg="1"/>
      <p:bldP spid="29" grpId="0" animBg="1"/>
      <p:bldP spid="30" grpId="0" animBg="1"/>
      <p:bldP spid="31" grpId="0" animBg="1"/>
      <p:bldP spid="32" grpId="0" animBg="1"/>
      <p:bldP spid="76" grpId="0"/>
      <p:bldP spid="39" grpId="0" animBg="1"/>
      <p:bldP spid="4" grpId="0"/>
      <p:bldP spid="42" grpId="0"/>
      <p:bldP spid="49" grpId="0"/>
      <p:bldP spid="50" grpId="0" animBg="1"/>
      <p:bldP spid="51" grpId="0" animBg="1"/>
      <p:bldP spid="52" grpId="0" animBg="1"/>
      <p:bldP spid="53" grpId="0" animBg="1"/>
      <p:bldP spid="54" grpId="0" animBg="1"/>
      <p:bldP spid="55" grpId="0" animBg="1"/>
      <p:bldP spid="60" grpId="0" animBg="1"/>
      <p:bldP spid="60" grpId="1" animBg="1"/>
      <p:bldP spid="61" grpId="0"/>
      <p:bldP spid="6" grpId="0"/>
      <p:bldP spid="7" grpId="0"/>
      <p:bldP spid="8" grpId="0"/>
      <p:bldP spid="9" grpId="0"/>
      <p:bldP spid="10" grpId="0"/>
      <p:bldP spid="11" grpId="0"/>
      <p:bldP spid="12" grpId="0"/>
      <p:bldP spid="13" grpId="0"/>
      <p:bldP spid="14" grpId="0"/>
      <p:bldP spid="15" grpId="0"/>
      <p:bldP spid="4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1" name="Picture 30" descr="A picture containing text, businesscard&#10;&#10;Description automatically generated">
            <a:extLst>
              <a:ext uri="{FF2B5EF4-FFF2-40B4-BE49-F238E27FC236}">
                <a16:creationId xmlns:a16="http://schemas.microsoft.com/office/drawing/2014/main" id="{C3B9F5DE-6782-2603-C486-582683599E6A}"/>
              </a:ext>
            </a:extLst>
          </p:cNvPr>
          <p:cNvPicPr>
            <a:picLocks noChangeAspect="1"/>
          </p:cNvPicPr>
          <p:nvPr/>
        </p:nvPicPr>
        <p:blipFill>
          <a:blip r:embed="rId3"/>
          <a:stretch>
            <a:fillRect/>
          </a:stretch>
        </p:blipFill>
        <p:spPr>
          <a:xfrm>
            <a:off x="508306" y="5342526"/>
            <a:ext cx="1396992" cy="994909"/>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a:t>
            </a:r>
            <a:endParaRPr lang="es-AR" sz="3200" dirty="0"/>
          </a:p>
        </p:txBody>
      </p:sp>
      <p:sp>
        <p:nvSpPr>
          <p:cNvPr id="35" name="Google Shape;167;p2">
            <a:extLst>
              <a:ext uri="{FF2B5EF4-FFF2-40B4-BE49-F238E27FC236}">
                <a16:creationId xmlns:a16="http://schemas.microsoft.com/office/drawing/2014/main" id="{911E9213-8590-4D9E-A9DD-B1148ED4E82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7" name="Picture 36">
            <a:extLst>
              <a:ext uri="{FF2B5EF4-FFF2-40B4-BE49-F238E27FC236}">
                <a16:creationId xmlns:a16="http://schemas.microsoft.com/office/drawing/2014/main" id="{A978D229-0988-688F-7847-3DC37C36F956}"/>
              </a:ext>
            </a:extLst>
          </p:cNvPr>
          <p:cNvPicPr>
            <a:picLocks noChangeAspect="1"/>
          </p:cNvPicPr>
          <p:nvPr/>
        </p:nvPicPr>
        <p:blipFill>
          <a:blip r:embed="rId4"/>
          <a:stretch>
            <a:fillRect/>
          </a:stretch>
        </p:blipFill>
        <p:spPr>
          <a:xfrm>
            <a:off x="2929100" y="5414263"/>
            <a:ext cx="1582357" cy="992262"/>
          </a:xfrm>
          <a:prstGeom prst="rect">
            <a:avLst/>
          </a:prstGeom>
        </p:spPr>
      </p:pic>
      <p:sp>
        <p:nvSpPr>
          <p:cNvPr id="43" name="Title 1">
            <a:extLst>
              <a:ext uri="{FF2B5EF4-FFF2-40B4-BE49-F238E27FC236}">
                <a16:creationId xmlns:a16="http://schemas.microsoft.com/office/drawing/2014/main" id="{40A50988-610D-019D-90B3-30573D76B9AC}"/>
              </a:ext>
            </a:extLst>
          </p:cNvPr>
          <p:cNvSpPr txBox="1">
            <a:spLocks/>
          </p:cNvSpPr>
          <p:nvPr/>
        </p:nvSpPr>
        <p:spPr>
          <a:xfrm>
            <a:off x="9493135" y="973623"/>
            <a:ext cx="2557539" cy="472364"/>
          </a:xfrm>
          <a:prstGeom prst="rect">
            <a:avLst/>
          </a:prstGeom>
          <a:solidFill>
            <a:srgbClr val="91EAD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escuchar y escribir</a:t>
            </a:r>
            <a:endParaRPr lang="en-GB" sz="2000" b="1"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18652451-79B9-D792-443B-694263DD58D3}"/>
              </a:ext>
            </a:extLst>
          </p:cNvPr>
          <p:cNvSpPr txBox="1"/>
          <p:nvPr/>
        </p:nvSpPr>
        <p:spPr>
          <a:xfrm>
            <a:off x="815009" y="1481426"/>
            <a:ext cx="867812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1. _______ un </a:t>
            </a:r>
            <a:r>
              <a:rPr lang="en-GB" sz="2800" dirty="0" err="1">
                <a:solidFill>
                  <a:srgbClr val="002060"/>
                </a:solidFill>
                <a:latin typeface="Century Gothic" panose="020B0502020202020204" pitchFamily="34" charset="0"/>
              </a:rPr>
              <a:t>dibujo</a:t>
            </a:r>
            <a:r>
              <a:rPr lang="en-GB" sz="2800" dirty="0">
                <a:solidFill>
                  <a:srgbClr val="002060"/>
                </a:solidFill>
                <a:latin typeface="Century Gothic" panose="020B0502020202020204" pitchFamily="34" charset="0"/>
              </a:rPr>
              <a:t> y un </a:t>
            </a:r>
            <a:r>
              <a:rPr lang="en-GB" sz="2800" dirty="0" err="1">
                <a:solidFill>
                  <a:srgbClr val="002060"/>
                </a:solidFill>
                <a:latin typeface="Century Gothic" panose="020B0502020202020204" pitchFamily="34" charset="0"/>
              </a:rPr>
              <a:t>barco</a:t>
            </a:r>
            <a:r>
              <a:rPr lang="en-GB" sz="2800" dirty="0">
                <a:solidFill>
                  <a:srgbClr val="002060"/>
                </a:solidFill>
                <a:latin typeface="Century Gothic" panose="020B0502020202020204" pitchFamily="34" charset="0"/>
              </a:rPr>
              <a:t>. </a:t>
            </a:r>
            <a:endParaRPr lang="en-GB" sz="2800" dirty="0">
              <a:solidFill>
                <a:srgbClr val="002060"/>
              </a:solidFill>
            </a:endParaRPr>
          </a:p>
        </p:txBody>
      </p:sp>
      <p:sp>
        <p:nvSpPr>
          <p:cNvPr id="48" name="Google Shape;713;p54">
            <a:extLst>
              <a:ext uri="{FF2B5EF4-FFF2-40B4-BE49-F238E27FC236}">
                <a16:creationId xmlns:a16="http://schemas.microsoft.com/office/drawing/2014/main" id="{97FC5B34-29DD-2C7E-D723-2241A3627A07}"/>
              </a:ext>
            </a:extLst>
          </p:cNvPr>
          <p:cNvSpPr/>
          <p:nvPr/>
        </p:nvSpPr>
        <p:spPr>
          <a:xfrm>
            <a:off x="11024515" y="2914072"/>
            <a:ext cx="466271"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3</a:t>
            </a:r>
          </a:p>
        </p:txBody>
      </p:sp>
      <p:sp>
        <p:nvSpPr>
          <p:cNvPr id="56" name="Google Shape;714;p54">
            <a:extLst>
              <a:ext uri="{FF2B5EF4-FFF2-40B4-BE49-F238E27FC236}">
                <a16:creationId xmlns:a16="http://schemas.microsoft.com/office/drawing/2014/main" id="{908E18B9-1CFA-B080-9A2F-CCD923DB3A5C}"/>
              </a:ext>
            </a:extLst>
          </p:cNvPr>
          <p:cNvSpPr/>
          <p:nvPr/>
        </p:nvSpPr>
        <p:spPr>
          <a:xfrm>
            <a:off x="10984398" y="3900499"/>
            <a:ext cx="469619"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2</a:t>
            </a:r>
          </a:p>
        </p:txBody>
      </p:sp>
      <p:sp>
        <p:nvSpPr>
          <p:cNvPr id="57" name="Google Shape;715;p54">
            <a:extLst>
              <a:ext uri="{FF2B5EF4-FFF2-40B4-BE49-F238E27FC236}">
                <a16:creationId xmlns:a16="http://schemas.microsoft.com/office/drawing/2014/main" id="{EA004F2D-D958-4326-DA8A-67848EBD1F52}"/>
              </a:ext>
            </a:extLst>
          </p:cNvPr>
          <p:cNvSpPr/>
          <p:nvPr/>
        </p:nvSpPr>
        <p:spPr>
          <a:xfrm>
            <a:off x="11027137" y="4949271"/>
            <a:ext cx="466271" cy="786510"/>
          </a:xfrm>
          <a:prstGeom prst="rect">
            <a:avLst/>
          </a:prstGeom>
        </p:spPr>
        <p:txBody>
          <a:bodyPr>
            <a:prstTxWarp prst="textPlain">
              <a:avLst/>
            </a:prstTxWarp>
          </a:bodyPr>
          <a:lstStyle/>
          <a:p>
            <a:pPr lvl="0" algn="ctr"/>
            <a:r>
              <a:rPr sz="900" b="1" dirty="0">
                <a:ln w="9525" cap="flat" cmpd="sng">
                  <a:solidFill>
                    <a:srgbClr val="FF3399"/>
                  </a:solidFill>
                  <a:prstDash val="solid"/>
                  <a:round/>
                  <a:headEnd type="none" w="sm" len="sm"/>
                  <a:tailEnd type="none" w="sm" len="sm"/>
                </a:ln>
                <a:solidFill>
                  <a:srgbClr val="FF3399"/>
                </a:solidFill>
                <a:latin typeface="Modern Love" panose="04090805081005020601" pitchFamily="82" charset="0"/>
              </a:rPr>
              <a:t>1</a:t>
            </a:r>
          </a:p>
        </p:txBody>
      </p:sp>
      <p:sp>
        <p:nvSpPr>
          <p:cNvPr id="58" name="TextBox 57">
            <a:extLst>
              <a:ext uri="{FF2B5EF4-FFF2-40B4-BE49-F238E27FC236}">
                <a16:creationId xmlns:a16="http://schemas.microsoft.com/office/drawing/2014/main" id="{B14AD7B7-3274-9687-AA6A-75ABCE8FA161}"/>
              </a:ext>
            </a:extLst>
          </p:cNvPr>
          <p:cNvSpPr txBox="1"/>
          <p:nvPr/>
        </p:nvSpPr>
        <p:spPr>
          <a:xfrm>
            <a:off x="9821969" y="6065609"/>
            <a:ext cx="1672253" cy="523220"/>
          </a:xfrm>
          <a:prstGeom prst="rect">
            <a:avLst/>
          </a:prstGeom>
          <a:solidFill>
            <a:srgbClr val="92D050"/>
          </a:solidFill>
        </p:spPr>
        <p:txBody>
          <a:bodyPr wrap="none" rtlCol="0">
            <a:spAutoFit/>
          </a:bodyPr>
          <a:lstStyle/>
          <a:p>
            <a:r>
              <a:rPr lang="en-GB" sz="2800" b="1" dirty="0">
                <a:solidFill>
                  <a:schemeClr val="bg1"/>
                </a:solidFill>
                <a:latin typeface="Century Gothic" panose="020B0502020202020204" pitchFamily="34" charset="0"/>
              </a:rPr>
              <a:t>¡escribe!</a:t>
            </a:r>
          </a:p>
        </p:txBody>
      </p:sp>
      <p:pic>
        <p:nvPicPr>
          <p:cNvPr id="59" name="Picture 2" descr="Pen, Write, Pencil, Writing Tool, Work, Message, Blue">
            <a:extLst>
              <a:ext uri="{FF2B5EF4-FFF2-40B4-BE49-F238E27FC236}">
                <a16:creationId xmlns:a16="http://schemas.microsoft.com/office/drawing/2014/main" id="{8A584CC1-40AE-DB05-8E03-F48BFE5D8A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8E1CD85C-982E-BF13-FD83-BA4867AD6240}"/>
              </a:ext>
            </a:extLst>
          </p:cNvPr>
          <p:cNvSpPr txBox="1"/>
          <p:nvPr/>
        </p:nvSpPr>
        <p:spPr>
          <a:xfrm>
            <a:off x="1290368" y="1400406"/>
            <a:ext cx="1095172"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Tiene</a:t>
            </a:r>
          </a:p>
        </p:txBody>
      </p:sp>
      <p:sp>
        <p:nvSpPr>
          <p:cNvPr id="63" name="Rectangle 62">
            <a:extLst>
              <a:ext uri="{FF2B5EF4-FFF2-40B4-BE49-F238E27FC236}">
                <a16:creationId xmlns:a16="http://schemas.microsoft.com/office/drawing/2014/main" id="{BF3CED66-6CD4-4240-9117-5096BB28F8EB}"/>
              </a:ext>
            </a:extLst>
          </p:cNvPr>
          <p:cNvSpPr/>
          <p:nvPr/>
        </p:nvSpPr>
        <p:spPr>
          <a:xfrm>
            <a:off x="698592" y="3180892"/>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I</a:t>
            </a:r>
          </a:p>
        </p:txBody>
      </p:sp>
      <p:sp>
        <p:nvSpPr>
          <p:cNvPr id="64" name="Rectangle 63">
            <a:extLst>
              <a:ext uri="{FF2B5EF4-FFF2-40B4-BE49-F238E27FC236}">
                <a16:creationId xmlns:a16="http://schemas.microsoft.com/office/drawing/2014/main" id="{DDCDC070-6523-0EA4-355A-D897C0FB8991}"/>
              </a:ext>
            </a:extLst>
          </p:cNvPr>
          <p:cNvSpPr/>
          <p:nvPr/>
        </p:nvSpPr>
        <p:spPr>
          <a:xfrm>
            <a:off x="3272964" y="3180891"/>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s/he</a:t>
            </a:r>
          </a:p>
        </p:txBody>
      </p:sp>
      <p:pic>
        <p:nvPicPr>
          <p:cNvPr id="65" name="Picture 2" descr="Check Mark, Checkbox, Check, Tick, Yes">
            <a:extLst>
              <a:ext uri="{FF2B5EF4-FFF2-40B4-BE49-F238E27FC236}">
                <a16:creationId xmlns:a16="http://schemas.microsoft.com/office/drawing/2014/main" id="{F3070585-2E7A-B69F-8732-5734893E77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7482" y="2952406"/>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66" name="Google Shape;338;p8">
            <a:hlinkClick r:id="" action="ppaction://noaction">
              <a:snd r:embed="rId7" name="4-7_2.wav"/>
            </a:hlinkClick>
            <a:extLst>
              <a:ext uri="{FF2B5EF4-FFF2-40B4-BE49-F238E27FC236}">
                <a16:creationId xmlns:a16="http://schemas.microsoft.com/office/drawing/2014/main" id="{5C2B7F8B-5CB5-C86E-FC89-871FF0842AD8}"/>
              </a:ext>
            </a:extLst>
          </p:cNvPr>
          <p:cNvPicPr preferRelativeResize="0"/>
          <p:nvPr/>
        </p:nvPicPr>
        <p:blipFill rotWithShape="1">
          <a:blip r:embed="rId8">
            <a:alphaModFix/>
          </a:blip>
          <a:srcRect/>
          <a:stretch/>
        </p:blipFill>
        <p:spPr>
          <a:xfrm>
            <a:off x="258322" y="1448337"/>
            <a:ext cx="534978" cy="523220"/>
          </a:xfrm>
          <a:prstGeom prst="rect">
            <a:avLst/>
          </a:prstGeom>
          <a:noFill/>
          <a:ln>
            <a:noFill/>
          </a:ln>
          <a:effectLst>
            <a:outerShdw blurRad="50800" dist="38100" dir="5400000" algn="t" rotWithShape="0">
              <a:prstClr val="black">
                <a:alpha val="40000"/>
              </a:prstClr>
            </a:outerShdw>
          </a:effectLst>
        </p:spPr>
      </p:pic>
      <p:pic>
        <p:nvPicPr>
          <p:cNvPr id="67" name="Google Shape;221;p10">
            <a:extLst>
              <a:ext uri="{FF2B5EF4-FFF2-40B4-BE49-F238E27FC236}">
                <a16:creationId xmlns:a16="http://schemas.microsoft.com/office/drawing/2014/main" id="{2AA8CDF3-9126-23AD-32F2-38F74B4F1B13}"/>
              </a:ext>
            </a:extLst>
          </p:cNvPr>
          <p:cNvPicPr preferRelativeResize="0"/>
          <p:nvPr/>
        </p:nvPicPr>
        <p:blipFill rotWithShape="1">
          <a:blip r:embed="rId9">
            <a:alphaModFix/>
          </a:blip>
          <a:srcRect/>
          <a:stretch/>
        </p:blipFill>
        <p:spPr>
          <a:xfrm>
            <a:off x="9940277" y="-129245"/>
            <a:ext cx="1166103" cy="1183191"/>
          </a:xfrm>
          <a:prstGeom prst="rect">
            <a:avLst/>
          </a:prstGeom>
          <a:noFill/>
          <a:ln>
            <a:noFill/>
          </a:ln>
        </p:spPr>
      </p:pic>
      <p:pic>
        <p:nvPicPr>
          <p:cNvPr id="68" name="Picture 2" descr="Pen, Write, Pencil, Writing Tool, Work, Message, Blue">
            <a:extLst>
              <a:ext uri="{FF2B5EF4-FFF2-40B4-BE49-F238E27FC236}">
                <a16:creationId xmlns:a16="http://schemas.microsoft.com/office/drawing/2014/main" id="{E02992D9-628F-7036-C922-1E67B6214D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8379" y="158335"/>
            <a:ext cx="620192" cy="620192"/>
          </a:xfrm>
          <a:prstGeom prst="rect">
            <a:avLst/>
          </a:prstGeom>
          <a:noFill/>
          <a:extLst>
            <a:ext uri="{909E8E84-426E-40DD-AFC4-6F175D3DCCD1}">
              <a14:hiddenFill xmlns:a14="http://schemas.microsoft.com/office/drawing/2010/main">
                <a:solidFill>
                  <a:srgbClr val="FFFFFF"/>
                </a:solidFill>
              </a14:hiddenFill>
            </a:ext>
          </a:extLst>
        </p:spPr>
      </p:pic>
      <p:sp>
        <p:nvSpPr>
          <p:cNvPr id="69" name="Rectangle 68">
            <a:extLst>
              <a:ext uri="{FF2B5EF4-FFF2-40B4-BE49-F238E27FC236}">
                <a16:creationId xmlns:a16="http://schemas.microsoft.com/office/drawing/2014/main" id="{F769ACDB-EFCD-5965-3B94-908577C454E1}"/>
              </a:ext>
            </a:extLst>
          </p:cNvPr>
          <p:cNvSpPr/>
          <p:nvPr/>
        </p:nvSpPr>
        <p:spPr>
          <a:xfrm>
            <a:off x="465238" y="4953784"/>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a</a:t>
            </a:r>
          </a:p>
        </p:txBody>
      </p:sp>
      <p:sp>
        <p:nvSpPr>
          <p:cNvPr id="70" name="Rectangle 69">
            <a:extLst>
              <a:ext uri="{FF2B5EF4-FFF2-40B4-BE49-F238E27FC236}">
                <a16:creationId xmlns:a16="http://schemas.microsoft.com/office/drawing/2014/main" id="{4342BC9F-6840-D874-9B56-0BF1D840C07C}"/>
              </a:ext>
            </a:extLst>
          </p:cNvPr>
          <p:cNvSpPr/>
          <p:nvPr/>
        </p:nvSpPr>
        <p:spPr>
          <a:xfrm>
            <a:off x="2768312" y="4956211"/>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b</a:t>
            </a:r>
          </a:p>
        </p:txBody>
      </p:sp>
      <p:sp>
        <p:nvSpPr>
          <p:cNvPr id="71" name="Rectangle 70">
            <a:extLst>
              <a:ext uri="{FF2B5EF4-FFF2-40B4-BE49-F238E27FC236}">
                <a16:creationId xmlns:a16="http://schemas.microsoft.com/office/drawing/2014/main" id="{FB9091CC-279E-DD4A-40AD-C03E5C2B27E5}"/>
              </a:ext>
            </a:extLst>
          </p:cNvPr>
          <p:cNvSpPr/>
          <p:nvPr/>
        </p:nvSpPr>
        <p:spPr>
          <a:xfrm>
            <a:off x="4993094" y="4854612"/>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c</a:t>
            </a:r>
          </a:p>
        </p:txBody>
      </p:sp>
      <p:sp>
        <p:nvSpPr>
          <p:cNvPr id="72" name="Rectangle: Rounded Corners 71">
            <a:extLst>
              <a:ext uri="{FF2B5EF4-FFF2-40B4-BE49-F238E27FC236}">
                <a16:creationId xmlns:a16="http://schemas.microsoft.com/office/drawing/2014/main" id="{0ABB6FFC-E393-89CE-1C43-41AD2D5201BC}"/>
              </a:ext>
            </a:extLst>
          </p:cNvPr>
          <p:cNvSpPr/>
          <p:nvPr/>
        </p:nvSpPr>
        <p:spPr>
          <a:xfrm>
            <a:off x="2571395" y="4787706"/>
            <a:ext cx="2043801" cy="174734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Rounded Corners 72">
            <a:extLst>
              <a:ext uri="{FF2B5EF4-FFF2-40B4-BE49-F238E27FC236}">
                <a16:creationId xmlns:a16="http://schemas.microsoft.com/office/drawing/2014/main" id="{1D296270-67B2-A859-426D-798B3806A260}"/>
              </a:ext>
            </a:extLst>
          </p:cNvPr>
          <p:cNvSpPr/>
          <p:nvPr/>
        </p:nvSpPr>
        <p:spPr>
          <a:xfrm>
            <a:off x="4806980" y="4789613"/>
            <a:ext cx="2043801" cy="174734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5" name="Graphic 74" descr="Teacher">
            <a:extLst>
              <a:ext uri="{FF2B5EF4-FFF2-40B4-BE49-F238E27FC236}">
                <a16:creationId xmlns:a16="http://schemas.microsoft.com/office/drawing/2014/main" id="{5B0E78A1-7688-813E-B507-0BEE1E6A982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55029" y="-89465"/>
            <a:ext cx="914400" cy="914400"/>
          </a:xfrm>
          <a:prstGeom prst="rect">
            <a:avLst/>
          </a:prstGeom>
        </p:spPr>
      </p:pic>
      <p:sp>
        <p:nvSpPr>
          <p:cNvPr id="77" name="Speech Bubble: Rectangle with Corners Rounded 76">
            <a:extLst>
              <a:ext uri="{FF2B5EF4-FFF2-40B4-BE49-F238E27FC236}">
                <a16:creationId xmlns:a16="http://schemas.microsoft.com/office/drawing/2014/main" id="{122EB0A2-CAF9-B384-3F41-FE828243E15B}"/>
              </a:ext>
            </a:extLst>
          </p:cNvPr>
          <p:cNvSpPr/>
          <p:nvPr/>
        </p:nvSpPr>
        <p:spPr>
          <a:xfrm>
            <a:off x="3106687" y="650885"/>
            <a:ext cx="3453436" cy="519576"/>
          </a:xfrm>
          <a:prstGeom prst="wedgeRoundRectCallout">
            <a:avLst>
              <a:gd name="adj1" fmla="val 52288"/>
              <a:gd name="adj2" fmla="val -87522"/>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hlinkClick r:id="" action="ppaction://noaction">
              <a:snd r:embed="rId12" name="4-7_1.wav"/>
            </a:hlinkClick>
            <a:extLst>
              <a:ext uri="{FF2B5EF4-FFF2-40B4-BE49-F238E27FC236}">
                <a16:creationId xmlns:a16="http://schemas.microsoft.com/office/drawing/2014/main" id="{4BB0B067-B7BD-4302-9C3C-CC5D021C24FC}"/>
              </a:ext>
            </a:extLst>
          </p:cNvPr>
          <p:cNvSpPr txBox="1"/>
          <p:nvPr/>
        </p:nvSpPr>
        <p:spPr>
          <a:xfrm>
            <a:off x="3106687" y="640271"/>
            <a:ext cx="3451586" cy="523220"/>
          </a:xfrm>
          <a:prstGeom prst="rect">
            <a:avLst/>
          </a:prstGeom>
          <a:noFill/>
        </p:spPr>
        <p:txBody>
          <a:bodyPr wrap="none" rtlCol="0">
            <a:spAutoFit/>
          </a:bodyPr>
          <a:lstStyle/>
          <a:p>
            <a:r>
              <a:rPr lang="en-GB" sz="2800" b="1" dirty="0">
                <a:solidFill>
                  <a:schemeClr val="bg1"/>
                </a:solidFill>
                <a:latin typeface="Century Gothic" panose="020B0502020202020204" pitchFamily="34" charset="0"/>
              </a:rPr>
              <a:t>Escucha y escribe.</a:t>
            </a:r>
          </a:p>
        </p:txBody>
      </p:sp>
      <p:sp>
        <p:nvSpPr>
          <p:cNvPr id="7" name="TextBox 6">
            <a:extLst>
              <a:ext uri="{FF2B5EF4-FFF2-40B4-BE49-F238E27FC236}">
                <a16:creationId xmlns:a16="http://schemas.microsoft.com/office/drawing/2014/main" id="{3065DC64-CC7F-5FA4-F7D1-4B1489343183}"/>
              </a:ext>
            </a:extLst>
          </p:cNvPr>
          <p:cNvSpPr txBox="1"/>
          <p:nvPr/>
        </p:nvSpPr>
        <p:spPr>
          <a:xfrm>
            <a:off x="7569429" y="-39360"/>
            <a:ext cx="1223412"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a:t>
            </a:r>
            <a:r>
              <a:rPr lang="en-GB" sz="3600" dirty="0">
                <a:solidFill>
                  <a:srgbClr val="002060"/>
                </a:solidFill>
                <a:latin typeface="Century Gothic" panose="020B0502020202020204" pitchFamily="34" charset="0"/>
              </a:rPr>
              <a:t>1</a:t>
            </a:r>
            <a:r>
              <a:rPr lang="en-GB" sz="3600" b="1" dirty="0">
                <a:solidFill>
                  <a:srgbClr val="002060"/>
                </a:solidFill>
                <a:latin typeface="Century Gothic" panose="020B0502020202020204" pitchFamily="34" charset="0"/>
              </a:rPr>
              <a:t>/5]</a:t>
            </a:r>
          </a:p>
        </p:txBody>
      </p:sp>
      <p:pic>
        <p:nvPicPr>
          <p:cNvPr id="30" name="Picture 6" descr="Bote, Tirón, Mar, Océano, Nave, Juguete, Rojo, Dibujo">
            <a:extLst>
              <a:ext uri="{FF2B5EF4-FFF2-40B4-BE49-F238E27FC236}">
                <a16:creationId xmlns:a16="http://schemas.microsoft.com/office/drawing/2014/main" id="{5E360BC5-2BAC-DB64-2AEB-9BF7892D4C0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8319" y="5342526"/>
            <a:ext cx="1239524" cy="1101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86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48"/>
                                        </p:tgtEl>
                                        <p:attrNameLst>
                                          <p:attrName>ppt_y</p:attrName>
                                        </p:attrNameLst>
                                      </p:cBhvr>
                                      <p:tavLst>
                                        <p:tav tm="0">
                                          <p:val>
                                            <p:strVal val="#ppt_y"/>
                                          </p:val>
                                        </p:tav>
                                        <p:tav tm="100000">
                                          <p:val>
                                            <p:strVal val="#ppt_y+1"/>
                                          </p:val>
                                        </p:tav>
                                      </p:tavLst>
                                    </p:anim>
                                    <p:set>
                                      <p:cBhvr>
                                        <p:cTn id="7" dur="1" fill="hold">
                                          <p:stCondLst>
                                            <p:cond delay="1000"/>
                                          </p:stCondLst>
                                        </p:cTn>
                                        <p:tgtEl>
                                          <p:spTgt spid="48"/>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56"/>
                                        </p:tgtEl>
                                        <p:attrNameLst>
                                          <p:attrName>ppt_y</p:attrName>
                                        </p:attrNameLst>
                                      </p:cBhvr>
                                      <p:tavLst>
                                        <p:tav tm="0">
                                          <p:val>
                                            <p:strVal val="#ppt_y"/>
                                          </p:val>
                                        </p:tav>
                                        <p:tav tm="100000">
                                          <p:val>
                                            <p:strVal val="#ppt_y+1"/>
                                          </p:val>
                                        </p:tav>
                                      </p:tavLst>
                                    </p:anim>
                                    <p:set>
                                      <p:cBhvr>
                                        <p:cTn id="11" dur="1" fill="hold">
                                          <p:stCondLst>
                                            <p:cond delay="1000"/>
                                          </p:stCondLst>
                                        </p:cTn>
                                        <p:tgtEl>
                                          <p:spTgt spid="56"/>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57"/>
                                        </p:tgtEl>
                                        <p:attrNameLst>
                                          <p:attrName>ppt_y</p:attrName>
                                        </p:attrNameLst>
                                      </p:cBhvr>
                                      <p:tavLst>
                                        <p:tav tm="0">
                                          <p:val>
                                            <p:strVal val="#ppt_y"/>
                                          </p:val>
                                        </p:tav>
                                        <p:tav tm="100000">
                                          <p:val>
                                            <p:strVal val="#ppt_y+1"/>
                                          </p:val>
                                        </p:tav>
                                      </p:tavLst>
                                    </p:anim>
                                    <p:set>
                                      <p:cBhvr>
                                        <p:cTn id="15" dur="1" fill="hold">
                                          <p:stCondLst>
                                            <p:cond delay="1200"/>
                                          </p:stCondLst>
                                        </p:cTn>
                                        <p:tgtEl>
                                          <p:spTgt spid="57"/>
                                        </p:tgtEl>
                                        <p:attrNameLst>
                                          <p:attrName>style.visibility</p:attrName>
                                        </p:attrNameLst>
                                      </p:cBhvr>
                                      <p:to>
                                        <p:strVal val="hidden"/>
                                      </p:to>
                                    </p:set>
                                  </p:childTnLst>
                                </p:cTn>
                              </p:par>
                            </p:childTnLst>
                          </p:cTn>
                        </p:par>
                        <p:par>
                          <p:cTn id="16" fill="hold">
                            <p:stCondLst>
                              <p:cond delay="3203"/>
                            </p:stCondLst>
                            <p:childTnLst>
                              <p:par>
                                <p:cTn id="17" presetID="10" presetClass="entr" presetSubtype="0" fill="hold" grpId="0"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childTnLst>
                          </p:cTn>
                        </p:par>
                        <p:par>
                          <p:cTn id="20" fill="hold">
                            <p:stCondLst>
                              <p:cond delay="3703"/>
                            </p:stCondLst>
                            <p:childTnLst>
                              <p:par>
                                <p:cTn id="21" presetID="10" presetClass="entr" presetSubtype="0" fill="hold" nodeType="after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500"/>
                                        <p:tgtEl>
                                          <p:spTgt spid="5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500"/>
                                        <p:tgtEl>
                                          <p:spTgt spid="6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fade">
                                      <p:cBhvr>
                                        <p:cTn id="33" dur="500"/>
                                        <p:tgtEl>
                                          <p:spTgt spid="6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fade">
                                      <p:cBhvr>
                                        <p:cTn id="36" dur="500"/>
                                        <p:tgtEl>
                                          <p:spTgt spid="6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fade">
                                      <p:cBhvr>
                                        <p:cTn id="46" dur="500"/>
                                        <p:tgtEl>
                                          <p:spTgt spid="6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fade">
                                      <p:cBhvr>
                                        <p:cTn id="49" dur="500"/>
                                        <p:tgtEl>
                                          <p:spTgt spid="7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fade">
                                      <p:cBhvr>
                                        <p:cTn id="52" dur="500"/>
                                        <p:tgtEl>
                                          <p:spTgt spid="71"/>
                                        </p:tgtEl>
                                      </p:cBhvr>
                                    </p:animEffect>
                                  </p:childTnLst>
                                </p:cTn>
                              </p:par>
                              <p:par>
                                <p:cTn id="53" presetID="10"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par>
                                <p:cTn id="56" presetID="10" presetClass="entr" presetSubtype="0" fill="hold"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par>
                                <p:cTn id="59" presetID="1" presetClass="entr" presetSubtype="0"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72"/>
                                        </p:tgtEl>
                                        <p:attrNameLst>
                                          <p:attrName>style.visibility</p:attrName>
                                        </p:attrNameLst>
                                      </p:cBhvr>
                                      <p:to>
                                        <p:strVal val="visible"/>
                                      </p:to>
                                    </p:set>
                                    <p:animEffect transition="in" filter="fade">
                                      <p:cBhvr>
                                        <p:cTn id="65" dur="500"/>
                                        <p:tgtEl>
                                          <p:spTgt spid="7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73"/>
                                        </p:tgtEl>
                                        <p:attrNameLst>
                                          <p:attrName>style.visibility</p:attrName>
                                        </p:attrNameLst>
                                      </p:cBhvr>
                                      <p:to>
                                        <p:strVal val="visible"/>
                                      </p:to>
                                    </p:set>
                                    <p:animEffect transition="in" filter="fade">
                                      <p:cBhvr>
                                        <p:cTn id="70"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2" grpId="0"/>
      <p:bldP spid="63" grpId="0" animBg="1"/>
      <p:bldP spid="64" grpId="0" animBg="1"/>
      <p:bldP spid="69" grpId="0" animBg="1"/>
      <p:bldP spid="70" grpId="0" animBg="1"/>
      <p:bldP spid="71" grpId="0" animBg="1"/>
      <p:bldP spid="72" grpId="0" animBg="1"/>
      <p:bldP spid="7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a:t>
            </a:r>
            <a:endParaRPr lang="es-AR" sz="3200" dirty="0"/>
          </a:p>
        </p:txBody>
      </p:sp>
      <p:sp>
        <p:nvSpPr>
          <p:cNvPr id="35" name="Google Shape;167;p2">
            <a:extLst>
              <a:ext uri="{FF2B5EF4-FFF2-40B4-BE49-F238E27FC236}">
                <a16:creationId xmlns:a16="http://schemas.microsoft.com/office/drawing/2014/main" id="{911E9213-8590-4D9E-A9DD-B1148ED4E82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8" name="Picture 4" descr="Puerta, Entrada, Puerta De La Habitación">
            <a:extLst>
              <a:ext uri="{FF2B5EF4-FFF2-40B4-BE49-F238E27FC236}">
                <a16:creationId xmlns:a16="http://schemas.microsoft.com/office/drawing/2014/main" id="{01238402-6B2D-287D-FF18-FD223F4B5E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46" y="5003740"/>
            <a:ext cx="843943" cy="1485670"/>
          </a:xfrm>
          <a:prstGeom prst="rect">
            <a:avLst/>
          </a:prstGeom>
          <a:noFill/>
          <a:extLst>
            <a:ext uri="{909E8E84-426E-40DD-AFC4-6F175D3DCCD1}">
              <a14:hiddenFill xmlns:a14="http://schemas.microsoft.com/office/drawing/2010/main">
                <a:solidFill>
                  <a:srgbClr val="FFFFFF"/>
                </a:solidFill>
              </a14:hiddenFill>
            </a:ext>
          </a:extLst>
        </p:spPr>
      </p:pic>
      <p:sp>
        <p:nvSpPr>
          <p:cNvPr id="39" name="Title 1">
            <a:extLst>
              <a:ext uri="{FF2B5EF4-FFF2-40B4-BE49-F238E27FC236}">
                <a16:creationId xmlns:a16="http://schemas.microsoft.com/office/drawing/2014/main" id="{1B61923F-C620-6520-EC2C-001FB4340950}"/>
              </a:ext>
            </a:extLst>
          </p:cNvPr>
          <p:cNvSpPr txBox="1">
            <a:spLocks/>
          </p:cNvSpPr>
          <p:nvPr/>
        </p:nvSpPr>
        <p:spPr>
          <a:xfrm>
            <a:off x="9493135" y="973623"/>
            <a:ext cx="2557539" cy="472364"/>
          </a:xfrm>
          <a:prstGeom prst="rect">
            <a:avLst/>
          </a:prstGeom>
          <a:solidFill>
            <a:srgbClr val="91EAD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escuchar y escribir</a:t>
            </a:r>
            <a:endParaRPr lang="en-GB" sz="2000" b="1" dirty="0">
              <a:solidFill>
                <a:srgbClr val="002060"/>
              </a:solidFill>
              <a:latin typeface="Century Gothic" panose="020B0502020202020204" pitchFamily="34" charset="0"/>
            </a:endParaRPr>
          </a:p>
        </p:txBody>
      </p:sp>
      <p:sp>
        <p:nvSpPr>
          <p:cNvPr id="40" name="TextBox 39">
            <a:extLst>
              <a:ext uri="{FF2B5EF4-FFF2-40B4-BE49-F238E27FC236}">
                <a16:creationId xmlns:a16="http://schemas.microsoft.com/office/drawing/2014/main" id="{DBAB8F6E-A987-DEEC-9BD4-B3E688783209}"/>
              </a:ext>
            </a:extLst>
          </p:cNvPr>
          <p:cNvSpPr txBox="1"/>
          <p:nvPr/>
        </p:nvSpPr>
        <p:spPr>
          <a:xfrm>
            <a:off x="815009" y="1481426"/>
            <a:ext cx="867812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2. _______  una planta y una </a:t>
            </a:r>
            <a:r>
              <a:rPr lang="en-GB" sz="2800" dirty="0" err="1">
                <a:solidFill>
                  <a:srgbClr val="002060"/>
                </a:solidFill>
                <a:latin typeface="Century Gothic" panose="020B0502020202020204" pitchFamily="34" charset="0"/>
              </a:rPr>
              <a:t>hermana</a:t>
            </a:r>
            <a:r>
              <a:rPr lang="en-GB" sz="2800" dirty="0">
                <a:solidFill>
                  <a:srgbClr val="002060"/>
                </a:solidFill>
                <a:latin typeface="Century Gothic" panose="020B0502020202020204" pitchFamily="34" charset="0"/>
              </a:rPr>
              <a:t>.</a:t>
            </a:r>
            <a:endParaRPr lang="en-GB" sz="2800" dirty="0">
              <a:solidFill>
                <a:srgbClr val="002060"/>
              </a:solidFill>
            </a:endParaRPr>
          </a:p>
        </p:txBody>
      </p:sp>
      <p:sp>
        <p:nvSpPr>
          <p:cNvPr id="41" name="Google Shape;713;p54">
            <a:extLst>
              <a:ext uri="{FF2B5EF4-FFF2-40B4-BE49-F238E27FC236}">
                <a16:creationId xmlns:a16="http://schemas.microsoft.com/office/drawing/2014/main" id="{2F9B8A4F-AD23-24C3-9943-572CDE663635}"/>
              </a:ext>
            </a:extLst>
          </p:cNvPr>
          <p:cNvSpPr/>
          <p:nvPr/>
        </p:nvSpPr>
        <p:spPr>
          <a:xfrm>
            <a:off x="11024515" y="2914072"/>
            <a:ext cx="466271"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3</a:t>
            </a:r>
          </a:p>
        </p:txBody>
      </p:sp>
      <p:sp>
        <p:nvSpPr>
          <p:cNvPr id="42" name="Google Shape;714;p54">
            <a:extLst>
              <a:ext uri="{FF2B5EF4-FFF2-40B4-BE49-F238E27FC236}">
                <a16:creationId xmlns:a16="http://schemas.microsoft.com/office/drawing/2014/main" id="{46644C2E-ADF1-8686-94F6-600523C01B96}"/>
              </a:ext>
            </a:extLst>
          </p:cNvPr>
          <p:cNvSpPr/>
          <p:nvPr/>
        </p:nvSpPr>
        <p:spPr>
          <a:xfrm>
            <a:off x="10984398" y="3900499"/>
            <a:ext cx="469619"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2</a:t>
            </a:r>
          </a:p>
        </p:txBody>
      </p:sp>
      <p:sp>
        <p:nvSpPr>
          <p:cNvPr id="44" name="Google Shape;715;p54">
            <a:extLst>
              <a:ext uri="{FF2B5EF4-FFF2-40B4-BE49-F238E27FC236}">
                <a16:creationId xmlns:a16="http://schemas.microsoft.com/office/drawing/2014/main" id="{B86D0A4E-61DF-C759-6A62-AF6A9D815C36}"/>
              </a:ext>
            </a:extLst>
          </p:cNvPr>
          <p:cNvSpPr/>
          <p:nvPr/>
        </p:nvSpPr>
        <p:spPr>
          <a:xfrm>
            <a:off x="11027137" y="4949271"/>
            <a:ext cx="466271" cy="786510"/>
          </a:xfrm>
          <a:prstGeom prst="rect">
            <a:avLst/>
          </a:prstGeom>
        </p:spPr>
        <p:txBody>
          <a:bodyPr>
            <a:prstTxWarp prst="textPlain">
              <a:avLst/>
            </a:prstTxWarp>
          </a:bodyPr>
          <a:lstStyle/>
          <a:p>
            <a:pPr lvl="0" algn="ctr"/>
            <a:r>
              <a:rPr sz="900" b="1" dirty="0">
                <a:ln w="9525" cap="flat" cmpd="sng">
                  <a:solidFill>
                    <a:srgbClr val="FF3399"/>
                  </a:solidFill>
                  <a:prstDash val="solid"/>
                  <a:round/>
                  <a:headEnd type="none" w="sm" len="sm"/>
                  <a:tailEnd type="none" w="sm" len="sm"/>
                </a:ln>
                <a:solidFill>
                  <a:srgbClr val="FF3399"/>
                </a:solidFill>
                <a:latin typeface="Modern Love" panose="04090805081005020601" pitchFamily="82" charset="0"/>
              </a:rPr>
              <a:t>1</a:t>
            </a:r>
          </a:p>
        </p:txBody>
      </p:sp>
      <p:sp>
        <p:nvSpPr>
          <p:cNvPr id="46" name="TextBox 45">
            <a:extLst>
              <a:ext uri="{FF2B5EF4-FFF2-40B4-BE49-F238E27FC236}">
                <a16:creationId xmlns:a16="http://schemas.microsoft.com/office/drawing/2014/main" id="{A48E1D01-56B2-893E-DDFC-8E61D5904EAD}"/>
              </a:ext>
            </a:extLst>
          </p:cNvPr>
          <p:cNvSpPr txBox="1"/>
          <p:nvPr/>
        </p:nvSpPr>
        <p:spPr>
          <a:xfrm>
            <a:off x="9821969" y="6065609"/>
            <a:ext cx="1672253" cy="523220"/>
          </a:xfrm>
          <a:prstGeom prst="rect">
            <a:avLst/>
          </a:prstGeom>
          <a:solidFill>
            <a:srgbClr val="92D050"/>
          </a:solidFill>
        </p:spPr>
        <p:txBody>
          <a:bodyPr wrap="none" rtlCol="0">
            <a:spAutoFit/>
          </a:bodyPr>
          <a:lstStyle/>
          <a:p>
            <a:r>
              <a:rPr lang="en-GB" sz="2800" b="1" dirty="0">
                <a:solidFill>
                  <a:schemeClr val="bg1"/>
                </a:solidFill>
                <a:latin typeface="Century Gothic" panose="020B0502020202020204" pitchFamily="34" charset="0"/>
              </a:rPr>
              <a:t>¡escribe!</a:t>
            </a:r>
          </a:p>
        </p:txBody>
      </p:sp>
      <p:pic>
        <p:nvPicPr>
          <p:cNvPr id="47" name="Picture 2" descr="Pen, Write, Pencil, Writing Tool, Work, Message, Blue">
            <a:extLst>
              <a:ext uri="{FF2B5EF4-FFF2-40B4-BE49-F238E27FC236}">
                <a16:creationId xmlns:a16="http://schemas.microsoft.com/office/drawing/2014/main" id="{448C1E85-86F0-B556-584E-8405AE72D0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38EBC414-F3E4-4889-0399-FD2FE09F2F40}"/>
              </a:ext>
            </a:extLst>
          </p:cNvPr>
          <p:cNvSpPr txBox="1"/>
          <p:nvPr/>
        </p:nvSpPr>
        <p:spPr>
          <a:xfrm>
            <a:off x="1290368" y="1400406"/>
            <a:ext cx="1095172"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Tiene</a:t>
            </a:r>
          </a:p>
        </p:txBody>
      </p:sp>
      <p:sp>
        <p:nvSpPr>
          <p:cNvPr id="50" name="Rectangle 49">
            <a:extLst>
              <a:ext uri="{FF2B5EF4-FFF2-40B4-BE49-F238E27FC236}">
                <a16:creationId xmlns:a16="http://schemas.microsoft.com/office/drawing/2014/main" id="{0B0879A9-1CE5-01BA-5942-F8C58723C47E}"/>
              </a:ext>
            </a:extLst>
          </p:cNvPr>
          <p:cNvSpPr/>
          <p:nvPr/>
        </p:nvSpPr>
        <p:spPr>
          <a:xfrm>
            <a:off x="698592" y="3180892"/>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I</a:t>
            </a:r>
          </a:p>
        </p:txBody>
      </p:sp>
      <p:sp>
        <p:nvSpPr>
          <p:cNvPr id="51" name="Rectangle 50">
            <a:extLst>
              <a:ext uri="{FF2B5EF4-FFF2-40B4-BE49-F238E27FC236}">
                <a16:creationId xmlns:a16="http://schemas.microsoft.com/office/drawing/2014/main" id="{73021D8A-F402-9AC4-83E9-640A929CDA68}"/>
              </a:ext>
            </a:extLst>
          </p:cNvPr>
          <p:cNvSpPr/>
          <p:nvPr/>
        </p:nvSpPr>
        <p:spPr>
          <a:xfrm>
            <a:off x="3272964" y="3180891"/>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s/he</a:t>
            </a:r>
          </a:p>
        </p:txBody>
      </p:sp>
      <p:pic>
        <p:nvPicPr>
          <p:cNvPr id="52" name="Picture 2" descr="Check Mark, Checkbox, Check, Tick, Yes">
            <a:extLst>
              <a:ext uri="{FF2B5EF4-FFF2-40B4-BE49-F238E27FC236}">
                <a16:creationId xmlns:a16="http://schemas.microsoft.com/office/drawing/2014/main" id="{8244EFDE-AED2-D42B-6C24-7F9847A0C0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7483" y="2955386"/>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53" name="Google Shape;338;p8">
            <a:hlinkClick r:id="" action="ppaction://noaction">
              <a:snd r:embed="rId6" name="4-7_3.wav"/>
            </a:hlinkClick>
            <a:extLst>
              <a:ext uri="{FF2B5EF4-FFF2-40B4-BE49-F238E27FC236}">
                <a16:creationId xmlns:a16="http://schemas.microsoft.com/office/drawing/2014/main" id="{8E27627F-59E9-24E3-313D-E6906CCFC183}"/>
              </a:ext>
            </a:extLst>
          </p:cNvPr>
          <p:cNvPicPr preferRelativeResize="0"/>
          <p:nvPr/>
        </p:nvPicPr>
        <p:blipFill rotWithShape="1">
          <a:blip r:embed="rId7">
            <a:alphaModFix/>
          </a:blip>
          <a:srcRect/>
          <a:stretch/>
        </p:blipFill>
        <p:spPr>
          <a:xfrm>
            <a:off x="258322" y="1448337"/>
            <a:ext cx="534978" cy="523220"/>
          </a:xfrm>
          <a:prstGeom prst="rect">
            <a:avLst/>
          </a:prstGeom>
          <a:noFill/>
          <a:ln>
            <a:noFill/>
          </a:ln>
          <a:effectLst>
            <a:outerShdw blurRad="50800" dist="38100" dir="5400000" algn="t" rotWithShape="0">
              <a:prstClr val="black">
                <a:alpha val="40000"/>
              </a:prstClr>
            </a:outerShdw>
          </a:effectLst>
        </p:spPr>
      </p:pic>
      <p:pic>
        <p:nvPicPr>
          <p:cNvPr id="54" name="Google Shape;221;p10">
            <a:extLst>
              <a:ext uri="{FF2B5EF4-FFF2-40B4-BE49-F238E27FC236}">
                <a16:creationId xmlns:a16="http://schemas.microsoft.com/office/drawing/2014/main" id="{5ACA899F-6C33-4692-CC4E-99053EDD437A}"/>
              </a:ext>
            </a:extLst>
          </p:cNvPr>
          <p:cNvPicPr preferRelativeResize="0"/>
          <p:nvPr/>
        </p:nvPicPr>
        <p:blipFill rotWithShape="1">
          <a:blip r:embed="rId8">
            <a:alphaModFix/>
          </a:blip>
          <a:srcRect/>
          <a:stretch/>
        </p:blipFill>
        <p:spPr>
          <a:xfrm>
            <a:off x="9940277" y="-129245"/>
            <a:ext cx="1166103" cy="1183191"/>
          </a:xfrm>
          <a:prstGeom prst="rect">
            <a:avLst/>
          </a:prstGeom>
          <a:noFill/>
          <a:ln>
            <a:noFill/>
          </a:ln>
        </p:spPr>
      </p:pic>
      <p:pic>
        <p:nvPicPr>
          <p:cNvPr id="55" name="Picture 2" descr="Pen, Write, Pencil, Writing Tool, Work, Message, Blue">
            <a:extLst>
              <a:ext uri="{FF2B5EF4-FFF2-40B4-BE49-F238E27FC236}">
                <a16:creationId xmlns:a16="http://schemas.microsoft.com/office/drawing/2014/main" id="{0E91228A-6C57-4FCF-A1D2-BF29B59B8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8379" y="158335"/>
            <a:ext cx="620192" cy="620192"/>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Rounded Corners 75">
            <a:extLst>
              <a:ext uri="{FF2B5EF4-FFF2-40B4-BE49-F238E27FC236}">
                <a16:creationId xmlns:a16="http://schemas.microsoft.com/office/drawing/2014/main" id="{5C808D56-8DF5-E8D0-E3A0-E2294B3954F0}"/>
              </a:ext>
            </a:extLst>
          </p:cNvPr>
          <p:cNvSpPr/>
          <p:nvPr/>
        </p:nvSpPr>
        <p:spPr>
          <a:xfrm>
            <a:off x="2353681" y="4787706"/>
            <a:ext cx="2043801" cy="174734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Rounded Corners 77">
            <a:extLst>
              <a:ext uri="{FF2B5EF4-FFF2-40B4-BE49-F238E27FC236}">
                <a16:creationId xmlns:a16="http://schemas.microsoft.com/office/drawing/2014/main" id="{FBE8578E-E414-6E62-1ED3-016DCB3F5387}"/>
              </a:ext>
            </a:extLst>
          </p:cNvPr>
          <p:cNvSpPr/>
          <p:nvPr/>
        </p:nvSpPr>
        <p:spPr>
          <a:xfrm>
            <a:off x="5065924" y="4787706"/>
            <a:ext cx="2043801" cy="174734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9" name="Picture 78" descr="A picture containing text, toy, doll, vector graphics&#10;&#10;Description automatically generated">
            <a:extLst>
              <a:ext uri="{FF2B5EF4-FFF2-40B4-BE49-F238E27FC236}">
                <a16:creationId xmlns:a16="http://schemas.microsoft.com/office/drawing/2014/main" id="{A66039D2-12EC-CE4D-D000-F6D84ABF86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227289" y="4988288"/>
            <a:ext cx="708677" cy="1346183"/>
          </a:xfrm>
          <a:prstGeom prst="rect">
            <a:avLst/>
          </a:prstGeom>
        </p:spPr>
      </p:pic>
      <p:pic>
        <p:nvPicPr>
          <p:cNvPr id="80" name="Picture 4" descr="Hierba, Maceta, Planta, Crecer, Jardín, Flor, Especia">
            <a:extLst>
              <a:ext uri="{FF2B5EF4-FFF2-40B4-BE49-F238E27FC236}">
                <a16:creationId xmlns:a16="http://schemas.microsoft.com/office/drawing/2014/main" id="{058C8C6D-2EF5-2E7E-509F-479C1AE1228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432" r="64115"/>
          <a:stretch/>
        </p:blipFill>
        <p:spPr bwMode="auto">
          <a:xfrm>
            <a:off x="5827834" y="5085078"/>
            <a:ext cx="995157" cy="1298582"/>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Teacher">
            <a:extLst>
              <a:ext uri="{FF2B5EF4-FFF2-40B4-BE49-F238E27FC236}">
                <a16:creationId xmlns:a16="http://schemas.microsoft.com/office/drawing/2014/main" id="{9EAAAD50-D316-0B7A-FCFD-F21E8AB8316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55029" y="-89465"/>
            <a:ext cx="914400" cy="914400"/>
          </a:xfrm>
          <a:prstGeom prst="rect">
            <a:avLst/>
          </a:prstGeom>
        </p:spPr>
      </p:pic>
      <p:sp>
        <p:nvSpPr>
          <p:cNvPr id="7" name="Speech Bubble: Rectangle with Corners Rounded 6">
            <a:extLst>
              <a:ext uri="{FF2B5EF4-FFF2-40B4-BE49-F238E27FC236}">
                <a16:creationId xmlns:a16="http://schemas.microsoft.com/office/drawing/2014/main" id="{C3D39354-7DAF-CD94-EA27-A322520BCE89}"/>
              </a:ext>
            </a:extLst>
          </p:cNvPr>
          <p:cNvSpPr/>
          <p:nvPr/>
        </p:nvSpPr>
        <p:spPr>
          <a:xfrm>
            <a:off x="3106687" y="650885"/>
            <a:ext cx="3453436" cy="519576"/>
          </a:xfrm>
          <a:prstGeom prst="wedgeRoundRectCallout">
            <a:avLst>
              <a:gd name="adj1" fmla="val 52288"/>
              <a:gd name="adj2" fmla="val -87522"/>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hlinkClick r:id="" action="ppaction://noaction">
              <a:snd r:embed="rId13" name="4-7_1.wav"/>
            </a:hlinkClick>
            <a:extLst>
              <a:ext uri="{FF2B5EF4-FFF2-40B4-BE49-F238E27FC236}">
                <a16:creationId xmlns:a16="http://schemas.microsoft.com/office/drawing/2014/main" id="{82AA7392-6815-0700-323C-86F3F7AB29A7}"/>
              </a:ext>
            </a:extLst>
          </p:cNvPr>
          <p:cNvSpPr txBox="1"/>
          <p:nvPr/>
        </p:nvSpPr>
        <p:spPr>
          <a:xfrm>
            <a:off x="3106687" y="640271"/>
            <a:ext cx="3451586" cy="523220"/>
          </a:xfrm>
          <a:prstGeom prst="rect">
            <a:avLst/>
          </a:prstGeom>
          <a:noFill/>
        </p:spPr>
        <p:txBody>
          <a:bodyPr wrap="none" rtlCol="0">
            <a:spAutoFit/>
          </a:bodyPr>
          <a:lstStyle/>
          <a:p>
            <a:r>
              <a:rPr lang="en-GB" sz="2800" b="1" dirty="0">
                <a:solidFill>
                  <a:schemeClr val="bg1"/>
                </a:solidFill>
                <a:latin typeface="Century Gothic" panose="020B0502020202020204" pitchFamily="34" charset="0"/>
              </a:rPr>
              <a:t>Escucha y escribe.</a:t>
            </a:r>
          </a:p>
        </p:txBody>
      </p:sp>
      <p:sp>
        <p:nvSpPr>
          <p:cNvPr id="9" name="TextBox 8">
            <a:extLst>
              <a:ext uri="{FF2B5EF4-FFF2-40B4-BE49-F238E27FC236}">
                <a16:creationId xmlns:a16="http://schemas.microsoft.com/office/drawing/2014/main" id="{72A02CA1-9DB5-6C86-B6EA-52A88CFE514E}"/>
              </a:ext>
            </a:extLst>
          </p:cNvPr>
          <p:cNvSpPr txBox="1"/>
          <p:nvPr/>
        </p:nvSpPr>
        <p:spPr>
          <a:xfrm>
            <a:off x="7569429" y="-39360"/>
            <a:ext cx="1207382"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[2/5]</a:t>
            </a:r>
          </a:p>
        </p:txBody>
      </p:sp>
      <p:sp>
        <p:nvSpPr>
          <p:cNvPr id="3" name="Rectangle 2">
            <a:extLst>
              <a:ext uri="{FF2B5EF4-FFF2-40B4-BE49-F238E27FC236}">
                <a16:creationId xmlns:a16="http://schemas.microsoft.com/office/drawing/2014/main" id="{643855C2-A233-4C37-1B3E-AFCD3482B2D2}"/>
              </a:ext>
            </a:extLst>
          </p:cNvPr>
          <p:cNvSpPr/>
          <p:nvPr/>
        </p:nvSpPr>
        <p:spPr>
          <a:xfrm>
            <a:off x="465238" y="4953784"/>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a</a:t>
            </a:r>
          </a:p>
        </p:txBody>
      </p:sp>
      <p:sp>
        <p:nvSpPr>
          <p:cNvPr id="4" name="Rectangle 3">
            <a:extLst>
              <a:ext uri="{FF2B5EF4-FFF2-40B4-BE49-F238E27FC236}">
                <a16:creationId xmlns:a16="http://schemas.microsoft.com/office/drawing/2014/main" id="{4D7142C9-8EF4-9AA4-BF9B-9D1CB4BB8041}"/>
              </a:ext>
            </a:extLst>
          </p:cNvPr>
          <p:cNvSpPr/>
          <p:nvPr/>
        </p:nvSpPr>
        <p:spPr>
          <a:xfrm>
            <a:off x="2579626" y="4949271"/>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b</a:t>
            </a:r>
          </a:p>
        </p:txBody>
      </p:sp>
      <p:sp>
        <p:nvSpPr>
          <p:cNvPr id="6" name="Rectangle 5">
            <a:extLst>
              <a:ext uri="{FF2B5EF4-FFF2-40B4-BE49-F238E27FC236}">
                <a16:creationId xmlns:a16="http://schemas.microsoft.com/office/drawing/2014/main" id="{F874DE4A-3D44-E7E4-60F8-342CA3ADF3CB}"/>
              </a:ext>
            </a:extLst>
          </p:cNvPr>
          <p:cNvSpPr/>
          <p:nvPr/>
        </p:nvSpPr>
        <p:spPr>
          <a:xfrm>
            <a:off x="5058396" y="4949271"/>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c</a:t>
            </a:r>
          </a:p>
        </p:txBody>
      </p:sp>
    </p:spTree>
    <p:extLst>
      <p:ext uri="{BB962C8B-B14F-4D97-AF65-F5344CB8AC3E}">
        <p14:creationId xmlns:p14="http://schemas.microsoft.com/office/powerpoint/2010/main" val="27632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41"/>
                                        </p:tgtEl>
                                        <p:attrNameLst>
                                          <p:attrName>ppt_y</p:attrName>
                                        </p:attrNameLst>
                                      </p:cBhvr>
                                      <p:tavLst>
                                        <p:tav tm="0">
                                          <p:val>
                                            <p:strVal val="#ppt_y"/>
                                          </p:val>
                                        </p:tav>
                                        <p:tav tm="100000">
                                          <p:val>
                                            <p:strVal val="#ppt_y+1"/>
                                          </p:val>
                                        </p:tav>
                                      </p:tavLst>
                                    </p:anim>
                                    <p:set>
                                      <p:cBhvr>
                                        <p:cTn id="7" dur="1" fill="hold">
                                          <p:stCondLst>
                                            <p:cond delay="1000"/>
                                          </p:stCondLst>
                                        </p:cTn>
                                        <p:tgtEl>
                                          <p:spTgt spid="41"/>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42"/>
                                        </p:tgtEl>
                                        <p:attrNameLst>
                                          <p:attrName>ppt_y</p:attrName>
                                        </p:attrNameLst>
                                      </p:cBhvr>
                                      <p:tavLst>
                                        <p:tav tm="0">
                                          <p:val>
                                            <p:strVal val="#ppt_y"/>
                                          </p:val>
                                        </p:tav>
                                        <p:tav tm="100000">
                                          <p:val>
                                            <p:strVal val="#ppt_y+1"/>
                                          </p:val>
                                        </p:tav>
                                      </p:tavLst>
                                    </p:anim>
                                    <p:set>
                                      <p:cBhvr>
                                        <p:cTn id="11" dur="1" fill="hold">
                                          <p:stCondLst>
                                            <p:cond delay="1000"/>
                                          </p:stCondLst>
                                        </p:cTn>
                                        <p:tgtEl>
                                          <p:spTgt spid="42"/>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44"/>
                                        </p:tgtEl>
                                        <p:attrNameLst>
                                          <p:attrName>ppt_y</p:attrName>
                                        </p:attrNameLst>
                                      </p:cBhvr>
                                      <p:tavLst>
                                        <p:tav tm="0">
                                          <p:val>
                                            <p:strVal val="#ppt_y"/>
                                          </p:val>
                                        </p:tav>
                                        <p:tav tm="100000">
                                          <p:val>
                                            <p:strVal val="#ppt_y+1"/>
                                          </p:val>
                                        </p:tav>
                                      </p:tavLst>
                                    </p:anim>
                                    <p:set>
                                      <p:cBhvr>
                                        <p:cTn id="15" dur="1" fill="hold">
                                          <p:stCondLst>
                                            <p:cond delay="1200"/>
                                          </p:stCondLst>
                                        </p:cTn>
                                        <p:tgtEl>
                                          <p:spTgt spid="44"/>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additive="base">
                                        <p:cTn id="24" dur="500" fill="hold"/>
                                        <p:tgtEl>
                                          <p:spTgt spid="47"/>
                                        </p:tgtEl>
                                        <p:attrNameLst>
                                          <p:attrName>ppt_x</p:attrName>
                                        </p:attrNameLst>
                                      </p:cBhvr>
                                      <p:tavLst>
                                        <p:tav tm="0">
                                          <p:val>
                                            <p:strVal val="#ppt_x"/>
                                          </p:val>
                                        </p:tav>
                                        <p:tav tm="100000">
                                          <p:val>
                                            <p:strVal val="#ppt_x"/>
                                          </p:val>
                                        </p:tav>
                                      </p:tavLst>
                                    </p:anim>
                                    <p:anim calcmode="lin" valueType="num">
                                      <p:cBhvr additive="base">
                                        <p:cTn id="25"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9"/>
                                        </p:tgtEl>
                                        <p:attrNameLst>
                                          <p:attrName>style.visibility</p:attrName>
                                        </p:attrNameLst>
                                      </p:cBhvr>
                                      <p:to>
                                        <p:strVal val="visible"/>
                                      </p:to>
                                    </p:set>
                                    <p:anim calcmode="lin" valueType="num">
                                      <p:cBhvr additive="base">
                                        <p:cTn id="30" dur="500" fill="hold"/>
                                        <p:tgtEl>
                                          <p:spTgt spid="49"/>
                                        </p:tgtEl>
                                        <p:attrNameLst>
                                          <p:attrName>ppt_x</p:attrName>
                                        </p:attrNameLst>
                                      </p:cBhvr>
                                      <p:tavLst>
                                        <p:tav tm="0">
                                          <p:val>
                                            <p:strVal val="#ppt_x"/>
                                          </p:val>
                                        </p:tav>
                                        <p:tav tm="100000">
                                          <p:val>
                                            <p:strVal val="#ppt_x"/>
                                          </p:val>
                                        </p:tav>
                                      </p:tavLst>
                                    </p:anim>
                                    <p:anim calcmode="lin" valueType="num">
                                      <p:cBhvr additive="base">
                                        <p:cTn id="3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0"/>
                                        </p:tgtEl>
                                        <p:attrNameLst>
                                          <p:attrName>style.visibility</p:attrName>
                                        </p:attrNameLst>
                                      </p:cBhvr>
                                      <p:to>
                                        <p:strVal val="visible"/>
                                      </p:to>
                                    </p:set>
                                    <p:anim calcmode="lin" valueType="num">
                                      <p:cBhvr additive="base">
                                        <p:cTn id="36" dur="500" fill="hold"/>
                                        <p:tgtEl>
                                          <p:spTgt spid="50"/>
                                        </p:tgtEl>
                                        <p:attrNameLst>
                                          <p:attrName>ppt_x</p:attrName>
                                        </p:attrNameLst>
                                      </p:cBhvr>
                                      <p:tavLst>
                                        <p:tav tm="0">
                                          <p:val>
                                            <p:strVal val="#ppt_x"/>
                                          </p:val>
                                        </p:tav>
                                        <p:tav tm="100000">
                                          <p:val>
                                            <p:strVal val="#ppt_x"/>
                                          </p:val>
                                        </p:tav>
                                      </p:tavLst>
                                    </p:anim>
                                    <p:anim calcmode="lin" valueType="num">
                                      <p:cBhvr additive="base">
                                        <p:cTn id="37" dur="500" fill="hold"/>
                                        <p:tgtEl>
                                          <p:spTgt spid="50"/>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 calcmode="lin" valueType="num">
                                      <p:cBhvr additive="base">
                                        <p:cTn id="40" dur="500" fill="hold"/>
                                        <p:tgtEl>
                                          <p:spTgt spid="51"/>
                                        </p:tgtEl>
                                        <p:attrNameLst>
                                          <p:attrName>ppt_x</p:attrName>
                                        </p:attrNameLst>
                                      </p:cBhvr>
                                      <p:tavLst>
                                        <p:tav tm="0">
                                          <p:val>
                                            <p:strVal val="#ppt_x"/>
                                          </p:val>
                                        </p:tav>
                                        <p:tav tm="100000">
                                          <p:val>
                                            <p:strVal val="#ppt_x"/>
                                          </p:val>
                                        </p:tav>
                                      </p:tavLst>
                                    </p:anim>
                                    <p:anim calcmode="lin" valueType="num">
                                      <p:cBhvr additive="base">
                                        <p:cTn id="41"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52"/>
                                        </p:tgtEl>
                                        <p:attrNameLst>
                                          <p:attrName>style.visibility</p:attrName>
                                        </p:attrNameLst>
                                      </p:cBhvr>
                                      <p:to>
                                        <p:strVal val="visible"/>
                                      </p:to>
                                    </p:set>
                                    <p:anim calcmode="lin" valueType="num">
                                      <p:cBhvr additive="base">
                                        <p:cTn id="46" dur="500" fill="hold"/>
                                        <p:tgtEl>
                                          <p:spTgt spid="52"/>
                                        </p:tgtEl>
                                        <p:attrNameLst>
                                          <p:attrName>ppt_x</p:attrName>
                                        </p:attrNameLst>
                                      </p:cBhvr>
                                      <p:tavLst>
                                        <p:tav tm="0">
                                          <p:val>
                                            <p:strVal val="#ppt_x"/>
                                          </p:val>
                                        </p:tav>
                                        <p:tav tm="100000">
                                          <p:val>
                                            <p:strVal val="#ppt_x"/>
                                          </p:val>
                                        </p:tav>
                                      </p:tavLst>
                                    </p:anim>
                                    <p:anim calcmode="lin" valueType="num">
                                      <p:cBhvr additive="base">
                                        <p:cTn id="47"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par>
                                <p:cTn id="53" presetID="10" presetClass="entr" presetSubtype="0" fill="hold" nodeType="withEffect">
                                  <p:stCondLst>
                                    <p:cond delay="0"/>
                                  </p:stCondLst>
                                  <p:childTnLst>
                                    <p:set>
                                      <p:cBhvr>
                                        <p:cTn id="54" dur="1" fill="hold">
                                          <p:stCondLst>
                                            <p:cond delay="0"/>
                                          </p:stCondLst>
                                        </p:cTn>
                                        <p:tgtEl>
                                          <p:spTgt spid="79"/>
                                        </p:tgtEl>
                                        <p:attrNameLst>
                                          <p:attrName>style.visibility</p:attrName>
                                        </p:attrNameLst>
                                      </p:cBhvr>
                                      <p:to>
                                        <p:strVal val="visible"/>
                                      </p:to>
                                    </p:set>
                                    <p:animEffect transition="in" filter="fade">
                                      <p:cBhvr>
                                        <p:cTn id="55" dur="500"/>
                                        <p:tgtEl>
                                          <p:spTgt spid="79"/>
                                        </p:tgtEl>
                                      </p:cBhvr>
                                    </p:animEffect>
                                  </p:childTnLst>
                                </p:cTn>
                              </p:par>
                              <p:par>
                                <p:cTn id="56" presetID="10" presetClass="entr" presetSubtype="0" fill="hold" nodeType="withEffect">
                                  <p:stCondLst>
                                    <p:cond delay="0"/>
                                  </p:stCondLst>
                                  <p:childTnLst>
                                    <p:set>
                                      <p:cBhvr>
                                        <p:cTn id="57" dur="1" fill="hold">
                                          <p:stCondLst>
                                            <p:cond delay="0"/>
                                          </p:stCondLst>
                                        </p:cTn>
                                        <p:tgtEl>
                                          <p:spTgt spid="80"/>
                                        </p:tgtEl>
                                        <p:attrNameLst>
                                          <p:attrName>style.visibility</p:attrName>
                                        </p:attrNameLst>
                                      </p:cBhvr>
                                      <p:to>
                                        <p:strVal val="visible"/>
                                      </p:to>
                                    </p:set>
                                    <p:animEffect transition="in" filter="fade">
                                      <p:cBhvr>
                                        <p:cTn id="58" dur="500"/>
                                        <p:tgtEl>
                                          <p:spTgt spid="8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500"/>
                                        <p:tgtEl>
                                          <p:spTgt spid="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500"/>
                                        <p:tgtEl>
                                          <p:spTgt spid="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76"/>
                                        </p:tgtEl>
                                        <p:attrNameLst>
                                          <p:attrName>style.visibility</p:attrName>
                                        </p:attrNameLst>
                                      </p:cBhvr>
                                      <p:to>
                                        <p:strVal val="visible"/>
                                      </p:to>
                                    </p:set>
                                    <p:anim calcmode="lin" valueType="num">
                                      <p:cBhvr additive="base">
                                        <p:cTn id="72" dur="500" fill="hold"/>
                                        <p:tgtEl>
                                          <p:spTgt spid="76"/>
                                        </p:tgtEl>
                                        <p:attrNameLst>
                                          <p:attrName>ppt_x</p:attrName>
                                        </p:attrNameLst>
                                      </p:cBhvr>
                                      <p:tavLst>
                                        <p:tav tm="0">
                                          <p:val>
                                            <p:strVal val="#ppt_x"/>
                                          </p:val>
                                        </p:tav>
                                        <p:tav tm="100000">
                                          <p:val>
                                            <p:strVal val="#ppt_x"/>
                                          </p:val>
                                        </p:tav>
                                      </p:tavLst>
                                    </p:anim>
                                    <p:anim calcmode="lin" valueType="num">
                                      <p:cBhvr additive="base">
                                        <p:cTn id="73"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78"/>
                                        </p:tgtEl>
                                        <p:attrNameLst>
                                          <p:attrName>style.visibility</p:attrName>
                                        </p:attrNameLst>
                                      </p:cBhvr>
                                      <p:to>
                                        <p:strVal val="visible"/>
                                      </p:to>
                                    </p:set>
                                    <p:anim calcmode="lin" valueType="num">
                                      <p:cBhvr additive="base">
                                        <p:cTn id="78" dur="500" fill="hold"/>
                                        <p:tgtEl>
                                          <p:spTgt spid="78"/>
                                        </p:tgtEl>
                                        <p:attrNameLst>
                                          <p:attrName>ppt_x</p:attrName>
                                        </p:attrNameLst>
                                      </p:cBhvr>
                                      <p:tavLst>
                                        <p:tav tm="0">
                                          <p:val>
                                            <p:strVal val="#ppt_x"/>
                                          </p:val>
                                        </p:tav>
                                        <p:tav tm="100000">
                                          <p:val>
                                            <p:strVal val="#ppt_x"/>
                                          </p:val>
                                        </p:tav>
                                      </p:tavLst>
                                    </p:anim>
                                    <p:anim calcmode="lin" valueType="num">
                                      <p:cBhvr additive="base">
                                        <p:cTn id="79"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9" grpId="0"/>
      <p:bldP spid="50" grpId="0" animBg="1"/>
      <p:bldP spid="51" grpId="0" animBg="1"/>
      <p:bldP spid="76" grpId="0" animBg="1"/>
      <p:bldP spid="78" grpId="0" animBg="1"/>
      <p:bldP spid="3" grpId="0" animBg="1"/>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3" name="Picture 8" descr="Caballito, Balancín, Juguete, Caballo De Madera, Jugar">
            <a:extLst>
              <a:ext uri="{FF2B5EF4-FFF2-40B4-BE49-F238E27FC236}">
                <a16:creationId xmlns:a16="http://schemas.microsoft.com/office/drawing/2014/main" id="{4D864622-F2FA-0904-C6F0-1A7F4D4ABA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057" y="5036403"/>
            <a:ext cx="1826837" cy="14052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a:t>
            </a:r>
            <a:endParaRPr lang="es-AR" sz="3200" dirty="0"/>
          </a:p>
        </p:txBody>
      </p:sp>
      <p:sp>
        <p:nvSpPr>
          <p:cNvPr id="35" name="Google Shape;167;p2">
            <a:extLst>
              <a:ext uri="{FF2B5EF4-FFF2-40B4-BE49-F238E27FC236}">
                <a16:creationId xmlns:a16="http://schemas.microsoft.com/office/drawing/2014/main" id="{911E9213-8590-4D9E-A9DD-B1148ED4E82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descr="A picture containing clipart&#10;&#10;Description automatically generated">
            <a:extLst>
              <a:ext uri="{FF2B5EF4-FFF2-40B4-BE49-F238E27FC236}">
                <a16:creationId xmlns:a16="http://schemas.microsoft.com/office/drawing/2014/main" id="{93039083-A7CD-E634-28F7-888337291FE6}"/>
              </a:ext>
            </a:extLst>
          </p:cNvPr>
          <p:cNvPicPr>
            <a:picLocks noChangeAspect="1"/>
          </p:cNvPicPr>
          <p:nvPr/>
        </p:nvPicPr>
        <p:blipFill rotWithShape="1">
          <a:blip r:embed="rId4"/>
          <a:srcRect l="49082" r="29131" b="60627"/>
          <a:stretch/>
        </p:blipFill>
        <p:spPr>
          <a:xfrm>
            <a:off x="5507819" y="5145889"/>
            <a:ext cx="1482465" cy="1385607"/>
          </a:xfrm>
          <a:prstGeom prst="rect">
            <a:avLst/>
          </a:prstGeom>
        </p:spPr>
      </p:pic>
      <p:sp>
        <p:nvSpPr>
          <p:cNvPr id="12" name="Title 1">
            <a:extLst>
              <a:ext uri="{FF2B5EF4-FFF2-40B4-BE49-F238E27FC236}">
                <a16:creationId xmlns:a16="http://schemas.microsoft.com/office/drawing/2014/main" id="{6A3C637B-3BCF-B567-D051-37FAF91F8A87}"/>
              </a:ext>
            </a:extLst>
          </p:cNvPr>
          <p:cNvSpPr txBox="1">
            <a:spLocks/>
          </p:cNvSpPr>
          <p:nvPr/>
        </p:nvSpPr>
        <p:spPr>
          <a:xfrm>
            <a:off x="9493135" y="973623"/>
            <a:ext cx="2557539" cy="472364"/>
          </a:xfrm>
          <a:prstGeom prst="rect">
            <a:avLst/>
          </a:prstGeom>
          <a:solidFill>
            <a:srgbClr val="91EAD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escuchar y escribir</a:t>
            </a:r>
            <a:endParaRPr lang="en-GB" sz="2000" b="1" dirty="0">
              <a:solidFill>
                <a:srgbClr val="002060"/>
              </a:solidFill>
              <a:latin typeface="Century Gothic" panose="020B0502020202020204" pitchFamily="34" charset="0"/>
            </a:endParaRPr>
          </a:p>
        </p:txBody>
      </p:sp>
      <p:sp>
        <p:nvSpPr>
          <p:cNvPr id="13" name="TextBox 12">
            <a:extLst>
              <a:ext uri="{FF2B5EF4-FFF2-40B4-BE49-F238E27FC236}">
                <a16:creationId xmlns:a16="http://schemas.microsoft.com/office/drawing/2014/main" id="{F5156AB2-4469-2B70-A786-5527CD78E930}"/>
              </a:ext>
            </a:extLst>
          </p:cNvPr>
          <p:cNvSpPr txBox="1"/>
          <p:nvPr/>
        </p:nvSpPr>
        <p:spPr>
          <a:xfrm>
            <a:off x="815009" y="1481426"/>
            <a:ext cx="867812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1. _______  un </a:t>
            </a:r>
            <a:r>
              <a:rPr lang="en-GB" sz="2800" dirty="0" err="1">
                <a:solidFill>
                  <a:srgbClr val="002060"/>
                </a:solidFill>
                <a:latin typeface="Century Gothic" panose="020B0502020202020204" pitchFamily="34" charset="0"/>
              </a:rPr>
              <a:t>libro</a:t>
            </a:r>
            <a:r>
              <a:rPr lang="en-GB" sz="2800" dirty="0">
                <a:solidFill>
                  <a:srgbClr val="002060"/>
                </a:solidFill>
                <a:latin typeface="Century Gothic" panose="020B0502020202020204" pitchFamily="34" charset="0"/>
              </a:rPr>
              <a:t> y un </a:t>
            </a:r>
            <a:r>
              <a:rPr lang="en-GB" sz="2800" dirty="0" err="1">
                <a:solidFill>
                  <a:srgbClr val="002060"/>
                </a:solidFill>
                <a:latin typeface="Century Gothic" panose="020B0502020202020204" pitchFamily="34" charset="0"/>
              </a:rPr>
              <a:t>perro</a:t>
            </a:r>
            <a:r>
              <a:rPr lang="en-GB" sz="2800" dirty="0">
                <a:solidFill>
                  <a:srgbClr val="002060"/>
                </a:solidFill>
                <a:latin typeface="Century Gothic" panose="020B0502020202020204" pitchFamily="34" charset="0"/>
              </a:rPr>
              <a:t>.</a:t>
            </a:r>
            <a:endParaRPr lang="en-GB" sz="2800" dirty="0">
              <a:solidFill>
                <a:srgbClr val="002060"/>
              </a:solidFill>
            </a:endParaRPr>
          </a:p>
        </p:txBody>
      </p:sp>
      <p:sp>
        <p:nvSpPr>
          <p:cNvPr id="14" name="Google Shape;713;p54">
            <a:extLst>
              <a:ext uri="{FF2B5EF4-FFF2-40B4-BE49-F238E27FC236}">
                <a16:creationId xmlns:a16="http://schemas.microsoft.com/office/drawing/2014/main" id="{E6538A62-FBC2-7894-FA27-1364F7921A38}"/>
              </a:ext>
            </a:extLst>
          </p:cNvPr>
          <p:cNvSpPr/>
          <p:nvPr/>
        </p:nvSpPr>
        <p:spPr>
          <a:xfrm>
            <a:off x="11024515" y="2914072"/>
            <a:ext cx="466271"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3</a:t>
            </a:r>
          </a:p>
        </p:txBody>
      </p:sp>
      <p:sp>
        <p:nvSpPr>
          <p:cNvPr id="15" name="Google Shape;714;p54">
            <a:extLst>
              <a:ext uri="{FF2B5EF4-FFF2-40B4-BE49-F238E27FC236}">
                <a16:creationId xmlns:a16="http://schemas.microsoft.com/office/drawing/2014/main" id="{EAB2A277-E938-4EF9-070D-90D656E5D275}"/>
              </a:ext>
            </a:extLst>
          </p:cNvPr>
          <p:cNvSpPr/>
          <p:nvPr/>
        </p:nvSpPr>
        <p:spPr>
          <a:xfrm>
            <a:off x="10984398" y="3900499"/>
            <a:ext cx="469619"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2</a:t>
            </a:r>
          </a:p>
        </p:txBody>
      </p:sp>
      <p:sp>
        <p:nvSpPr>
          <p:cNvPr id="16" name="Google Shape;715;p54">
            <a:extLst>
              <a:ext uri="{FF2B5EF4-FFF2-40B4-BE49-F238E27FC236}">
                <a16:creationId xmlns:a16="http://schemas.microsoft.com/office/drawing/2014/main" id="{43B56788-D31A-B0EE-A959-4D65B0C5A909}"/>
              </a:ext>
            </a:extLst>
          </p:cNvPr>
          <p:cNvSpPr/>
          <p:nvPr/>
        </p:nvSpPr>
        <p:spPr>
          <a:xfrm>
            <a:off x="11027137" y="4949271"/>
            <a:ext cx="466271" cy="786510"/>
          </a:xfrm>
          <a:prstGeom prst="rect">
            <a:avLst/>
          </a:prstGeom>
        </p:spPr>
        <p:txBody>
          <a:bodyPr>
            <a:prstTxWarp prst="textPlain">
              <a:avLst/>
            </a:prstTxWarp>
          </a:bodyPr>
          <a:lstStyle/>
          <a:p>
            <a:pPr lvl="0" algn="ctr"/>
            <a:r>
              <a:rPr sz="900" b="1" dirty="0">
                <a:ln w="9525" cap="flat" cmpd="sng">
                  <a:solidFill>
                    <a:srgbClr val="FF3399"/>
                  </a:solidFill>
                  <a:prstDash val="solid"/>
                  <a:round/>
                  <a:headEnd type="none" w="sm" len="sm"/>
                  <a:tailEnd type="none" w="sm" len="sm"/>
                </a:ln>
                <a:solidFill>
                  <a:srgbClr val="FF3399"/>
                </a:solidFill>
                <a:latin typeface="Modern Love" panose="04090805081005020601" pitchFamily="82" charset="0"/>
              </a:rPr>
              <a:t>1</a:t>
            </a:r>
          </a:p>
        </p:txBody>
      </p:sp>
      <p:sp>
        <p:nvSpPr>
          <p:cNvPr id="17" name="TextBox 16">
            <a:extLst>
              <a:ext uri="{FF2B5EF4-FFF2-40B4-BE49-F238E27FC236}">
                <a16:creationId xmlns:a16="http://schemas.microsoft.com/office/drawing/2014/main" id="{2A0BA253-5184-4B4D-B4AA-40E00F324874}"/>
              </a:ext>
            </a:extLst>
          </p:cNvPr>
          <p:cNvSpPr txBox="1"/>
          <p:nvPr/>
        </p:nvSpPr>
        <p:spPr>
          <a:xfrm>
            <a:off x="9821969" y="6065609"/>
            <a:ext cx="1672253" cy="523220"/>
          </a:xfrm>
          <a:prstGeom prst="rect">
            <a:avLst/>
          </a:prstGeom>
          <a:solidFill>
            <a:srgbClr val="92D050"/>
          </a:solidFill>
        </p:spPr>
        <p:txBody>
          <a:bodyPr wrap="none" rtlCol="0">
            <a:spAutoFit/>
          </a:bodyPr>
          <a:lstStyle/>
          <a:p>
            <a:r>
              <a:rPr lang="en-GB" sz="2800" b="1" dirty="0">
                <a:solidFill>
                  <a:schemeClr val="bg1"/>
                </a:solidFill>
                <a:latin typeface="Century Gothic" panose="020B0502020202020204" pitchFamily="34" charset="0"/>
              </a:rPr>
              <a:t>¡escribe!</a:t>
            </a:r>
          </a:p>
        </p:txBody>
      </p:sp>
      <p:pic>
        <p:nvPicPr>
          <p:cNvPr id="18" name="Picture 2" descr="Pen, Write, Pencil, Writing Tool, Work, Message, Blue">
            <a:extLst>
              <a:ext uri="{FF2B5EF4-FFF2-40B4-BE49-F238E27FC236}">
                <a16:creationId xmlns:a16="http://schemas.microsoft.com/office/drawing/2014/main" id="{AC0C0DE9-D817-112B-7E16-28DA6AA3B7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5F435BF-019F-E6A6-B735-57102AD5BC40}"/>
              </a:ext>
            </a:extLst>
          </p:cNvPr>
          <p:cNvSpPr txBox="1"/>
          <p:nvPr/>
        </p:nvSpPr>
        <p:spPr>
          <a:xfrm>
            <a:off x="1290368" y="1400406"/>
            <a:ext cx="1245854"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Tengo</a:t>
            </a:r>
          </a:p>
        </p:txBody>
      </p:sp>
      <p:sp>
        <p:nvSpPr>
          <p:cNvPr id="20" name="Rectangle 19">
            <a:extLst>
              <a:ext uri="{FF2B5EF4-FFF2-40B4-BE49-F238E27FC236}">
                <a16:creationId xmlns:a16="http://schemas.microsoft.com/office/drawing/2014/main" id="{71447973-1706-F9C5-79EC-89DC7CEA4728}"/>
              </a:ext>
            </a:extLst>
          </p:cNvPr>
          <p:cNvSpPr/>
          <p:nvPr/>
        </p:nvSpPr>
        <p:spPr>
          <a:xfrm>
            <a:off x="698592" y="3180892"/>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I</a:t>
            </a:r>
          </a:p>
        </p:txBody>
      </p:sp>
      <p:sp>
        <p:nvSpPr>
          <p:cNvPr id="21" name="Rectangle 20">
            <a:extLst>
              <a:ext uri="{FF2B5EF4-FFF2-40B4-BE49-F238E27FC236}">
                <a16:creationId xmlns:a16="http://schemas.microsoft.com/office/drawing/2014/main" id="{D7CA05A5-FEE3-57F6-D560-AA19E3CC742F}"/>
              </a:ext>
            </a:extLst>
          </p:cNvPr>
          <p:cNvSpPr/>
          <p:nvPr/>
        </p:nvSpPr>
        <p:spPr>
          <a:xfrm>
            <a:off x="3272964" y="3180891"/>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s/he</a:t>
            </a:r>
          </a:p>
        </p:txBody>
      </p:sp>
      <p:pic>
        <p:nvPicPr>
          <p:cNvPr id="22" name="Picture 2" descr="Check Mark, Checkbox, Check, Tick, Yes">
            <a:extLst>
              <a:ext uri="{FF2B5EF4-FFF2-40B4-BE49-F238E27FC236}">
                <a16:creationId xmlns:a16="http://schemas.microsoft.com/office/drawing/2014/main" id="{42146D22-9423-8A63-E6A1-8AA95D2FCC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8489" y="2914072"/>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3" name="Google Shape;338;p8">
            <a:hlinkClick r:id="" action="ppaction://noaction">
              <a:snd r:embed="rId7" name="4-7_4.wav"/>
            </a:hlinkClick>
            <a:extLst>
              <a:ext uri="{FF2B5EF4-FFF2-40B4-BE49-F238E27FC236}">
                <a16:creationId xmlns:a16="http://schemas.microsoft.com/office/drawing/2014/main" id="{3F60E25E-B71D-7440-77FD-E7139EB6C752}"/>
              </a:ext>
            </a:extLst>
          </p:cNvPr>
          <p:cNvPicPr preferRelativeResize="0"/>
          <p:nvPr/>
        </p:nvPicPr>
        <p:blipFill rotWithShape="1">
          <a:blip r:embed="rId8">
            <a:alphaModFix/>
          </a:blip>
          <a:srcRect/>
          <a:stretch/>
        </p:blipFill>
        <p:spPr>
          <a:xfrm>
            <a:off x="258322" y="1448337"/>
            <a:ext cx="534978" cy="523220"/>
          </a:xfrm>
          <a:prstGeom prst="rect">
            <a:avLst/>
          </a:prstGeom>
          <a:noFill/>
          <a:ln>
            <a:noFill/>
          </a:ln>
          <a:effectLst>
            <a:outerShdw blurRad="50800" dist="38100" dir="5400000" algn="t" rotWithShape="0">
              <a:prstClr val="black">
                <a:alpha val="40000"/>
              </a:prstClr>
            </a:outerShdw>
          </a:effectLst>
        </p:spPr>
      </p:pic>
      <p:pic>
        <p:nvPicPr>
          <p:cNvPr id="24" name="Google Shape;221;p10">
            <a:extLst>
              <a:ext uri="{FF2B5EF4-FFF2-40B4-BE49-F238E27FC236}">
                <a16:creationId xmlns:a16="http://schemas.microsoft.com/office/drawing/2014/main" id="{D74F280C-F8F9-CCC9-F7BA-1C5A71A40124}"/>
              </a:ext>
            </a:extLst>
          </p:cNvPr>
          <p:cNvPicPr preferRelativeResize="0"/>
          <p:nvPr/>
        </p:nvPicPr>
        <p:blipFill rotWithShape="1">
          <a:blip r:embed="rId9">
            <a:alphaModFix/>
          </a:blip>
          <a:srcRect/>
          <a:stretch/>
        </p:blipFill>
        <p:spPr>
          <a:xfrm>
            <a:off x="9940277" y="-129245"/>
            <a:ext cx="1166103" cy="1183191"/>
          </a:xfrm>
          <a:prstGeom prst="rect">
            <a:avLst/>
          </a:prstGeom>
          <a:noFill/>
          <a:ln>
            <a:noFill/>
          </a:ln>
        </p:spPr>
      </p:pic>
      <p:pic>
        <p:nvPicPr>
          <p:cNvPr id="25" name="Picture 2" descr="Pen, Write, Pencil, Writing Tool, Work, Message, Blue">
            <a:extLst>
              <a:ext uri="{FF2B5EF4-FFF2-40B4-BE49-F238E27FC236}">
                <a16:creationId xmlns:a16="http://schemas.microsoft.com/office/drawing/2014/main" id="{EBB227A4-27C8-2789-E6CE-0E600A5E27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8379" y="158335"/>
            <a:ext cx="620192" cy="62019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D0FA58D4-9B0A-3D15-0AAD-82EADC6CCEEE}"/>
              </a:ext>
            </a:extLst>
          </p:cNvPr>
          <p:cNvSpPr/>
          <p:nvPr/>
        </p:nvSpPr>
        <p:spPr>
          <a:xfrm>
            <a:off x="266644" y="4832057"/>
            <a:ext cx="2043801" cy="174734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8F8AEE25-A179-66FC-A49E-3C6FB7F33BBC}"/>
              </a:ext>
            </a:extLst>
          </p:cNvPr>
          <p:cNvSpPr/>
          <p:nvPr/>
        </p:nvSpPr>
        <p:spPr>
          <a:xfrm>
            <a:off x="5065924" y="4787706"/>
            <a:ext cx="2043801" cy="174734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descr="Teacher">
            <a:extLst>
              <a:ext uri="{FF2B5EF4-FFF2-40B4-BE49-F238E27FC236}">
                <a16:creationId xmlns:a16="http://schemas.microsoft.com/office/drawing/2014/main" id="{CCD93486-85C1-F8D9-88F0-5C148A335F6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55029" y="-89465"/>
            <a:ext cx="914400" cy="914400"/>
          </a:xfrm>
          <a:prstGeom prst="rect">
            <a:avLst/>
          </a:prstGeom>
        </p:spPr>
      </p:pic>
      <p:sp>
        <p:nvSpPr>
          <p:cNvPr id="4" name="Speech Bubble: Rectangle with Corners Rounded 3">
            <a:extLst>
              <a:ext uri="{FF2B5EF4-FFF2-40B4-BE49-F238E27FC236}">
                <a16:creationId xmlns:a16="http://schemas.microsoft.com/office/drawing/2014/main" id="{9510416D-B4B3-0F95-31D7-266D4C0A7509}"/>
              </a:ext>
            </a:extLst>
          </p:cNvPr>
          <p:cNvSpPr/>
          <p:nvPr/>
        </p:nvSpPr>
        <p:spPr>
          <a:xfrm>
            <a:off x="3106687" y="650885"/>
            <a:ext cx="3453436" cy="519576"/>
          </a:xfrm>
          <a:prstGeom prst="wedgeRoundRectCallout">
            <a:avLst>
              <a:gd name="adj1" fmla="val 52288"/>
              <a:gd name="adj2" fmla="val -87522"/>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Box 10">
            <a:hlinkClick r:id="" action="ppaction://noaction">
              <a:snd r:embed="rId12" name="4-7_1.wav"/>
            </a:hlinkClick>
            <a:extLst>
              <a:ext uri="{FF2B5EF4-FFF2-40B4-BE49-F238E27FC236}">
                <a16:creationId xmlns:a16="http://schemas.microsoft.com/office/drawing/2014/main" id="{3012413F-FE47-2D16-3959-14B5FF0E128D}"/>
              </a:ext>
            </a:extLst>
          </p:cNvPr>
          <p:cNvSpPr txBox="1"/>
          <p:nvPr/>
        </p:nvSpPr>
        <p:spPr>
          <a:xfrm>
            <a:off x="3106687" y="640271"/>
            <a:ext cx="3451586" cy="523220"/>
          </a:xfrm>
          <a:prstGeom prst="rect">
            <a:avLst/>
          </a:prstGeom>
          <a:noFill/>
        </p:spPr>
        <p:txBody>
          <a:bodyPr wrap="none" rtlCol="0">
            <a:spAutoFit/>
          </a:bodyPr>
          <a:lstStyle/>
          <a:p>
            <a:r>
              <a:rPr lang="en-GB" sz="2800" b="1" dirty="0">
                <a:solidFill>
                  <a:schemeClr val="bg1"/>
                </a:solidFill>
                <a:latin typeface="Century Gothic" panose="020B0502020202020204" pitchFamily="34" charset="0"/>
              </a:rPr>
              <a:t>Escucha y escribe.</a:t>
            </a:r>
          </a:p>
        </p:txBody>
      </p:sp>
      <p:sp>
        <p:nvSpPr>
          <p:cNvPr id="31" name="TextBox 30">
            <a:extLst>
              <a:ext uri="{FF2B5EF4-FFF2-40B4-BE49-F238E27FC236}">
                <a16:creationId xmlns:a16="http://schemas.microsoft.com/office/drawing/2014/main" id="{18E48562-2996-856C-D4D0-C8A3C5FFBEA3}"/>
              </a:ext>
            </a:extLst>
          </p:cNvPr>
          <p:cNvSpPr txBox="1"/>
          <p:nvPr/>
        </p:nvSpPr>
        <p:spPr>
          <a:xfrm>
            <a:off x="7569429" y="-39360"/>
            <a:ext cx="1207382"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[3/5]</a:t>
            </a:r>
          </a:p>
        </p:txBody>
      </p:sp>
      <p:pic>
        <p:nvPicPr>
          <p:cNvPr id="34" name="Picture 33" descr="A picture containing text, businesscard&#10;&#10;Description automatically generated">
            <a:extLst>
              <a:ext uri="{FF2B5EF4-FFF2-40B4-BE49-F238E27FC236}">
                <a16:creationId xmlns:a16="http://schemas.microsoft.com/office/drawing/2014/main" id="{E9FBDF56-BB08-F398-93DD-0CEA3D446F38}"/>
              </a:ext>
            </a:extLst>
          </p:cNvPr>
          <p:cNvPicPr>
            <a:picLocks noChangeAspect="1"/>
          </p:cNvPicPr>
          <p:nvPr/>
        </p:nvPicPr>
        <p:blipFill>
          <a:blip r:embed="rId13"/>
          <a:stretch>
            <a:fillRect/>
          </a:stretch>
        </p:blipFill>
        <p:spPr>
          <a:xfrm>
            <a:off x="508306" y="5342526"/>
            <a:ext cx="1396992" cy="994909"/>
          </a:xfrm>
          <a:prstGeom prst="rect">
            <a:avLst/>
          </a:prstGeom>
        </p:spPr>
      </p:pic>
      <p:sp>
        <p:nvSpPr>
          <p:cNvPr id="5" name="Rectangle 4">
            <a:extLst>
              <a:ext uri="{FF2B5EF4-FFF2-40B4-BE49-F238E27FC236}">
                <a16:creationId xmlns:a16="http://schemas.microsoft.com/office/drawing/2014/main" id="{050CE77B-8863-886F-71E4-BE63555604B9}"/>
              </a:ext>
            </a:extLst>
          </p:cNvPr>
          <p:cNvSpPr/>
          <p:nvPr/>
        </p:nvSpPr>
        <p:spPr>
          <a:xfrm>
            <a:off x="465238" y="4953784"/>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a</a:t>
            </a:r>
          </a:p>
        </p:txBody>
      </p:sp>
      <p:sp>
        <p:nvSpPr>
          <p:cNvPr id="6" name="Rectangle 5">
            <a:extLst>
              <a:ext uri="{FF2B5EF4-FFF2-40B4-BE49-F238E27FC236}">
                <a16:creationId xmlns:a16="http://schemas.microsoft.com/office/drawing/2014/main" id="{C549F7A5-567C-B3D8-1090-EAE529273BE4}"/>
              </a:ext>
            </a:extLst>
          </p:cNvPr>
          <p:cNvSpPr/>
          <p:nvPr/>
        </p:nvSpPr>
        <p:spPr>
          <a:xfrm>
            <a:off x="2542226" y="4949271"/>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b</a:t>
            </a:r>
          </a:p>
        </p:txBody>
      </p:sp>
      <p:sp>
        <p:nvSpPr>
          <p:cNvPr id="7" name="Rectangle 6">
            <a:extLst>
              <a:ext uri="{FF2B5EF4-FFF2-40B4-BE49-F238E27FC236}">
                <a16:creationId xmlns:a16="http://schemas.microsoft.com/office/drawing/2014/main" id="{CE9CAD1E-40BA-CDA3-5FCC-BC3A05CD6CE8}"/>
              </a:ext>
            </a:extLst>
          </p:cNvPr>
          <p:cNvSpPr/>
          <p:nvPr/>
        </p:nvSpPr>
        <p:spPr>
          <a:xfrm>
            <a:off x="4993094" y="4854612"/>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c</a:t>
            </a:r>
          </a:p>
        </p:txBody>
      </p:sp>
    </p:spTree>
    <p:extLst>
      <p:ext uri="{BB962C8B-B14F-4D97-AF65-F5344CB8AC3E}">
        <p14:creationId xmlns:p14="http://schemas.microsoft.com/office/powerpoint/2010/main" val="203216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14"/>
                                        </p:tgtEl>
                                        <p:attrNameLst>
                                          <p:attrName>ppt_y</p:attrName>
                                        </p:attrNameLst>
                                      </p:cBhvr>
                                      <p:tavLst>
                                        <p:tav tm="0">
                                          <p:val>
                                            <p:strVal val="#ppt_y"/>
                                          </p:val>
                                        </p:tav>
                                        <p:tav tm="100000">
                                          <p:val>
                                            <p:strVal val="#ppt_y+1"/>
                                          </p:val>
                                        </p:tav>
                                      </p:tavLst>
                                    </p:anim>
                                    <p:set>
                                      <p:cBhvr>
                                        <p:cTn id="7" dur="1" fill="hold">
                                          <p:stCondLst>
                                            <p:cond delay="1000"/>
                                          </p:stCondLst>
                                        </p:cTn>
                                        <p:tgtEl>
                                          <p:spTgt spid="14"/>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15"/>
                                        </p:tgtEl>
                                        <p:attrNameLst>
                                          <p:attrName>ppt_y</p:attrName>
                                        </p:attrNameLst>
                                      </p:cBhvr>
                                      <p:tavLst>
                                        <p:tav tm="0">
                                          <p:val>
                                            <p:strVal val="#ppt_y"/>
                                          </p:val>
                                        </p:tav>
                                        <p:tav tm="100000">
                                          <p:val>
                                            <p:strVal val="#ppt_y+1"/>
                                          </p:val>
                                        </p:tav>
                                      </p:tavLst>
                                    </p:anim>
                                    <p:set>
                                      <p:cBhvr>
                                        <p:cTn id="11" dur="1" fill="hold">
                                          <p:stCondLst>
                                            <p:cond delay="1000"/>
                                          </p:stCondLst>
                                        </p:cTn>
                                        <p:tgtEl>
                                          <p:spTgt spid="15"/>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16"/>
                                        </p:tgtEl>
                                        <p:attrNameLst>
                                          <p:attrName>ppt_y</p:attrName>
                                        </p:attrNameLst>
                                      </p:cBhvr>
                                      <p:tavLst>
                                        <p:tav tm="0">
                                          <p:val>
                                            <p:strVal val="#ppt_y"/>
                                          </p:val>
                                        </p:tav>
                                        <p:tav tm="100000">
                                          <p:val>
                                            <p:strVal val="#ppt_y+1"/>
                                          </p:val>
                                        </p:tav>
                                      </p:tavLst>
                                    </p:anim>
                                    <p:set>
                                      <p:cBhvr>
                                        <p:cTn id="15" dur="1" fill="hold">
                                          <p:stCondLst>
                                            <p:cond delay="1200"/>
                                          </p:stCondLst>
                                        </p:cTn>
                                        <p:tgtEl>
                                          <p:spTgt spid="16"/>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4"/>
                                        </p:tgtEl>
                                        <p:attrNameLst>
                                          <p:attrName>style.visibility</p:attrName>
                                        </p:attrNameLst>
                                      </p:cBhvr>
                                      <p:to>
                                        <p:strVal val="visible"/>
                                      </p:to>
                                    </p:set>
                                  </p:childTnLst>
                                </p:cTn>
                              </p:par>
                              <p:par>
                                <p:cTn id="52" presetID="10" presetClass="entr" presetSubtype="0" fill="hold"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cTn>
                              </p:par>
                              <p:par>
                                <p:cTn id="55" presetID="10"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500"/>
                                        <p:tgtEl>
                                          <p:spTgt spid="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fill="hold"/>
                                        <p:tgtEl>
                                          <p:spTgt spid="29"/>
                                        </p:tgtEl>
                                        <p:attrNameLst>
                                          <p:attrName>ppt_x</p:attrName>
                                        </p:attrNameLst>
                                      </p:cBhvr>
                                      <p:tavLst>
                                        <p:tav tm="0">
                                          <p:val>
                                            <p:strVal val="#ppt_x"/>
                                          </p:val>
                                        </p:tav>
                                        <p:tav tm="100000">
                                          <p:val>
                                            <p:strVal val="#ppt_x"/>
                                          </p:val>
                                        </p:tav>
                                      </p:tavLst>
                                    </p:anim>
                                    <p:anim calcmode="lin" valueType="num">
                                      <p:cBhvr additive="base">
                                        <p:cTn id="7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additive="base">
                                        <p:cTn id="77" dur="500" fill="hold"/>
                                        <p:tgtEl>
                                          <p:spTgt spid="30"/>
                                        </p:tgtEl>
                                        <p:attrNameLst>
                                          <p:attrName>ppt_x</p:attrName>
                                        </p:attrNameLst>
                                      </p:cBhvr>
                                      <p:tavLst>
                                        <p:tav tm="0">
                                          <p:val>
                                            <p:strVal val="#ppt_x"/>
                                          </p:val>
                                        </p:tav>
                                        <p:tav tm="100000">
                                          <p:val>
                                            <p:strVal val="#ppt_x"/>
                                          </p:val>
                                        </p:tav>
                                      </p:tavLst>
                                    </p:anim>
                                    <p:anim calcmode="lin" valueType="num">
                                      <p:cBhvr additive="base">
                                        <p:cTn id="7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0" grpId="0" animBg="1"/>
      <p:bldP spid="21" grpId="0" animBg="1"/>
      <p:bldP spid="29" grpId="0" animBg="1"/>
      <p:bldP spid="30"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a:t>
            </a:r>
            <a:endParaRPr lang="es-AR" sz="3200" dirty="0"/>
          </a:p>
        </p:txBody>
      </p:sp>
      <p:sp>
        <p:nvSpPr>
          <p:cNvPr id="35" name="Google Shape;167;p2">
            <a:extLst>
              <a:ext uri="{FF2B5EF4-FFF2-40B4-BE49-F238E27FC236}">
                <a16:creationId xmlns:a16="http://schemas.microsoft.com/office/drawing/2014/main" id="{911E9213-8590-4D9E-A9DD-B1148ED4E82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 name="Title 1">
            <a:extLst>
              <a:ext uri="{FF2B5EF4-FFF2-40B4-BE49-F238E27FC236}">
                <a16:creationId xmlns:a16="http://schemas.microsoft.com/office/drawing/2014/main" id="{A07A9B88-BA14-A11E-C7B2-41ED844DB003}"/>
              </a:ext>
            </a:extLst>
          </p:cNvPr>
          <p:cNvSpPr txBox="1">
            <a:spLocks/>
          </p:cNvSpPr>
          <p:nvPr/>
        </p:nvSpPr>
        <p:spPr>
          <a:xfrm>
            <a:off x="9493135" y="973623"/>
            <a:ext cx="2557539" cy="472364"/>
          </a:xfrm>
          <a:prstGeom prst="rect">
            <a:avLst/>
          </a:prstGeom>
          <a:solidFill>
            <a:srgbClr val="91EAD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escuchar y escribir</a:t>
            </a:r>
            <a:endParaRPr lang="en-GB" sz="2000" b="1"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B743250A-2E87-4445-BE64-F70EDB0C62CD}"/>
              </a:ext>
            </a:extLst>
          </p:cNvPr>
          <p:cNvSpPr txBox="1"/>
          <p:nvPr/>
        </p:nvSpPr>
        <p:spPr>
          <a:xfrm>
            <a:off x="815009" y="1481426"/>
            <a:ext cx="867812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1. _______  una mesa y un </a:t>
            </a:r>
            <a:r>
              <a:rPr lang="en-GB" sz="2800" dirty="0" err="1">
                <a:solidFill>
                  <a:srgbClr val="002060"/>
                </a:solidFill>
                <a:latin typeface="Century Gothic" panose="020B0502020202020204" pitchFamily="34" charset="0"/>
              </a:rPr>
              <a:t>profesor</a:t>
            </a:r>
            <a:r>
              <a:rPr lang="en-GB" sz="2800" dirty="0">
                <a:solidFill>
                  <a:srgbClr val="002060"/>
                </a:solidFill>
                <a:latin typeface="Century Gothic" panose="020B0502020202020204" pitchFamily="34" charset="0"/>
              </a:rPr>
              <a:t>.</a:t>
            </a:r>
            <a:endParaRPr lang="en-GB" sz="2800" dirty="0">
              <a:solidFill>
                <a:srgbClr val="002060"/>
              </a:solidFill>
            </a:endParaRPr>
          </a:p>
        </p:txBody>
      </p:sp>
      <p:sp>
        <p:nvSpPr>
          <p:cNvPr id="16" name="Google Shape;713;p54">
            <a:extLst>
              <a:ext uri="{FF2B5EF4-FFF2-40B4-BE49-F238E27FC236}">
                <a16:creationId xmlns:a16="http://schemas.microsoft.com/office/drawing/2014/main" id="{339525F1-F037-EA97-70E9-455D223A5A75}"/>
              </a:ext>
            </a:extLst>
          </p:cNvPr>
          <p:cNvSpPr/>
          <p:nvPr/>
        </p:nvSpPr>
        <p:spPr>
          <a:xfrm>
            <a:off x="11024515" y="2914072"/>
            <a:ext cx="466271"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3</a:t>
            </a:r>
          </a:p>
        </p:txBody>
      </p:sp>
      <p:sp>
        <p:nvSpPr>
          <p:cNvPr id="17" name="Google Shape;714;p54">
            <a:extLst>
              <a:ext uri="{FF2B5EF4-FFF2-40B4-BE49-F238E27FC236}">
                <a16:creationId xmlns:a16="http://schemas.microsoft.com/office/drawing/2014/main" id="{BE98B8DB-3417-43DA-4540-B91DD7A0661B}"/>
              </a:ext>
            </a:extLst>
          </p:cNvPr>
          <p:cNvSpPr/>
          <p:nvPr/>
        </p:nvSpPr>
        <p:spPr>
          <a:xfrm>
            <a:off x="10984398" y="3900499"/>
            <a:ext cx="469619"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2</a:t>
            </a:r>
          </a:p>
        </p:txBody>
      </p:sp>
      <p:sp>
        <p:nvSpPr>
          <p:cNvPr id="18" name="Google Shape;715;p54">
            <a:extLst>
              <a:ext uri="{FF2B5EF4-FFF2-40B4-BE49-F238E27FC236}">
                <a16:creationId xmlns:a16="http://schemas.microsoft.com/office/drawing/2014/main" id="{7912A7D4-3203-C780-C617-B1C2C5618C72}"/>
              </a:ext>
            </a:extLst>
          </p:cNvPr>
          <p:cNvSpPr/>
          <p:nvPr/>
        </p:nvSpPr>
        <p:spPr>
          <a:xfrm>
            <a:off x="11027137" y="4949271"/>
            <a:ext cx="466271" cy="786510"/>
          </a:xfrm>
          <a:prstGeom prst="rect">
            <a:avLst/>
          </a:prstGeom>
        </p:spPr>
        <p:txBody>
          <a:bodyPr>
            <a:prstTxWarp prst="textPlain">
              <a:avLst/>
            </a:prstTxWarp>
          </a:bodyPr>
          <a:lstStyle/>
          <a:p>
            <a:pPr lvl="0" algn="ctr"/>
            <a:r>
              <a:rPr sz="900" b="1" dirty="0">
                <a:ln w="9525" cap="flat" cmpd="sng">
                  <a:solidFill>
                    <a:srgbClr val="FF3399"/>
                  </a:solidFill>
                  <a:prstDash val="solid"/>
                  <a:round/>
                  <a:headEnd type="none" w="sm" len="sm"/>
                  <a:tailEnd type="none" w="sm" len="sm"/>
                </a:ln>
                <a:solidFill>
                  <a:srgbClr val="FF3399"/>
                </a:solidFill>
                <a:latin typeface="Modern Love" panose="04090805081005020601" pitchFamily="82" charset="0"/>
              </a:rPr>
              <a:t>1</a:t>
            </a:r>
          </a:p>
        </p:txBody>
      </p:sp>
      <p:sp>
        <p:nvSpPr>
          <p:cNvPr id="19" name="TextBox 18">
            <a:extLst>
              <a:ext uri="{FF2B5EF4-FFF2-40B4-BE49-F238E27FC236}">
                <a16:creationId xmlns:a16="http://schemas.microsoft.com/office/drawing/2014/main" id="{CCBBF660-21F4-6C4A-FAEF-52CDD1FCB5F2}"/>
              </a:ext>
            </a:extLst>
          </p:cNvPr>
          <p:cNvSpPr txBox="1"/>
          <p:nvPr/>
        </p:nvSpPr>
        <p:spPr>
          <a:xfrm>
            <a:off x="9821969" y="6065609"/>
            <a:ext cx="1672253" cy="523220"/>
          </a:xfrm>
          <a:prstGeom prst="rect">
            <a:avLst/>
          </a:prstGeom>
          <a:solidFill>
            <a:srgbClr val="92D050"/>
          </a:solidFill>
        </p:spPr>
        <p:txBody>
          <a:bodyPr wrap="none" rtlCol="0">
            <a:spAutoFit/>
          </a:bodyPr>
          <a:lstStyle/>
          <a:p>
            <a:r>
              <a:rPr lang="en-GB" sz="2800" b="1" dirty="0">
                <a:solidFill>
                  <a:schemeClr val="bg1"/>
                </a:solidFill>
                <a:latin typeface="Century Gothic" panose="020B0502020202020204" pitchFamily="34" charset="0"/>
              </a:rPr>
              <a:t>¡escribe!</a:t>
            </a:r>
          </a:p>
        </p:txBody>
      </p:sp>
      <p:pic>
        <p:nvPicPr>
          <p:cNvPr id="20" name="Picture 2" descr="Pen, Write, Pencil, Writing Tool, Work, Message, Blue">
            <a:extLst>
              <a:ext uri="{FF2B5EF4-FFF2-40B4-BE49-F238E27FC236}">
                <a16:creationId xmlns:a16="http://schemas.microsoft.com/office/drawing/2014/main" id="{AE923D10-7633-2169-5965-E6E44D688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E7425BD-B086-FF91-186E-AFABD2316661}"/>
              </a:ext>
            </a:extLst>
          </p:cNvPr>
          <p:cNvSpPr txBox="1"/>
          <p:nvPr/>
        </p:nvSpPr>
        <p:spPr>
          <a:xfrm>
            <a:off x="1290368" y="1400406"/>
            <a:ext cx="1095172"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Tiene</a:t>
            </a:r>
          </a:p>
        </p:txBody>
      </p:sp>
      <p:sp>
        <p:nvSpPr>
          <p:cNvPr id="22" name="Rectangle 21">
            <a:extLst>
              <a:ext uri="{FF2B5EF4-FFF2-40B4-BE49-F238E27FC236}">
                <a16:creationId xmlns:a16="http://schemas.microsoft.com/office/drawing/2014/main" id="{24CE1B7F-A8FE-09AC-8477-A9F8AE22D13A}"/>
              </a:ext>
            </a:extLst>
          </p:cNvPr>
          <p:cNvSpPr/>
          <p:nvPr/>
        </p:nvSpPr>
        <p:spPr>
          <a:xfrm>
            <a:off x="698592" y="3180892"/>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I</a:t>
            </a:r>
          </a:p>
        </p:txBody>
      </p:sp>
      <p:sp>
        <p:nvSpPr>
          <p:cNvPr id="23" name="Rectangle 22">
            <a:extLst>
              <a:ext uri="{FF2B5EF4-FFF2-40B4-BE49-F238E27FC236}">
                <a16:creationId xmlns:a16="http://schemas.microsoft.com/office/drawing/2014/main" id="{4AA7AEF5-25A8-893A-378B-983F640A40ED}"/>
              </a:ext>
            </a:extLst>
          </p:cNvPr>
          <p:cNvSpPr/>
          <p:nvPr/>
        </p:nvSpPr>
        <p:spPr>
          <a:xfrm>
            <a:off x="3272964" y="3180891"/>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s/he</a:t>
            </a:r>
          </a:p>
        </p:txBody>
      </p:sp>
      <p:pic>
        <p:nvPicPr>
          <p:cNvPr id="24" name="Picture 2" descr="Check Mark, Checkbox, Check, Tick, Yes">
            <a:extLst>
              <a:ext uri="{FF2B5EF4-FFF2-40B4-BE49-F238E27FC236}">
                <a16:creationId xmlns:a16="http://schemas.microsoft.com/office/drawing/2014/main" id="{FF570E43-1517-B269-3D38-4D66D1A394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8083" y="2892057"/>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5" name="Google Shape;338;p8">
            <a:hlinkClick r:id="" action="ppaction://noaction">
              <a:snd r:embed="rId5" name="4-7_5.wav"/>
            </a:hlinkClick>
            <a:extLst>
              <a:ext uri="{FF2B5EF4-FFF2-40B4-BE49-F238E27FC236}">
                <a16:creationId xmlns:a16="http://schemas.microsoft.com/office/drawing/2014/main" id="{1F615B34-8A17-D37D-3D85-5300A55254B4}"/>
              </a:ext>
            </a:extLst>
          </p:cNvPr>
          <p:cNvPicPr preferRelativeResize="0"/>
          <p:nvPr/>
        </p:nvPicPr>
        <p:blipFill rotWithShape="1">
          <a:blip r:embed="rId6">
            <a:alphaModFix/>
          </a:blip>
          <a:srcRect/>
          <a:stretch/>
        </p:blipFill>
        <p:spPr>
          <a:xfrm>
            <a:off x="258322" y="1448337"/>
            <a:ext cx="534978" cy="523220"/>
          </a:xfrm>
          <a:prstGeom prst="rect">
            <a:avLst/>
          </a:prstGeom>
          <a:noFill/>
          <a:ln>
            <a:noFill/>
          </a:ln>
          <a:effectLst>
            <a:outerShdw blurRad="50800" dist="38100" dir="5400000" algn="t" rotWithShape="0">
              <a:prstClr val="black">
                <a:alpha val="40000"/>
              </a:prstClr>
            </a:outerShdw>
          </a:effectLst>
        </p:spPr>
      </p:pic>
      <p:pic>
        <p:nvPicPr>
          <p:cNvPr id="26" name="Google Shape;221;p10">
            <a:extLst>
              <a:ext uri="{FF2B5EF4-FFF2-40B4-BE49-F238E27FC236}">
                <a16:creationId xmlns:a16="http://schemas.microsoft.com/office/drawing/2014/main" id="{22C679C0-412B-74DB-37D0-4A9AA69460A6}"/>
              </a:ext>
            </a:extLst>
          </p:cNvPr>
          <p:cNvPicPr preferRelativeResize="0"/>
          <p:nvPr/>
        </p:nvPicPr>
        <p:blipFill rotWithShape="1">
          <a:blip r:embed="rId7">
            <a:alphaModFix/>
          </a:blip>
          <a:srcRect/>
          <a:stretch/>
        </p:blipFill>
        <p:spPr>
          <a:xfrm>
            <a:off x="9940277" y="-129245"/>
            <a:ext cx="1166103" cy="1183191"/>
          </a:xfrm>
          <a:prstGeom prst="rect">
            <a:avLst/>
          </a:prstGeom>
          <a:noFill/>
          <a:ln>
            <a:noFill/>
          </a:ln>
        </p:spPr>
      </p:pic>
      <p:pic>
        <p:nvPicPr>
          <p:cNvPr id="27" name="Picture 2" descr="Pen, Write, Pencil, Writing Tool, Work, Message, Blue">
            <a:extLst>
              <a:ext uri="{FF2B5EF4-FFF2-40B4-BE49-F238E27FC236}">
                <a16:creationId xmlns:a16="http://schemas.microsoft.com/office/drawing/2014/main" id="{1A85FC94-5E6A-6E55-5F14-A87ECC3600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8379" y="158335"/>
            <a:ext cx="620192" cy="620192"/>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30">
            <a:extLst>
              <a:ext uri="{FF2B5EF4-FFF2-40B4-BE49-F238E27FC236}">
                <a16:creationId xmlns:a16="http://schemas.microsoft.com/office/drawing/2014/main" id="{26E6AE70-8449-C737-F4A5-D2551DED52FC}"/>
              </a:ext>
            </a:extLst>
          </p:cNvPr>
          <p:cNvSpPr/>
          <p:nvPr/>
        </p:nvSpPr>
        <p:spPr>
          <a:xfrm>
            <a:off x="2580389" y="4817027"/>
            <a:ext cx="2043801" cy="174734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E827A7F3-9AF0-12C8-905D-44C36054B32D}"/>
              </a:ext>
            </a:extLst>
          </p:cNvPr>
          <p:cNvSpPr/>
          <p:nvPr/>
        </p:nvSpPr>
        <p:spPr>
          <a:xfrm>
            <a:off x="5065924" y="4787706"/>
            <a:ext cx="2043801" cy="174734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8" descr="Crecimiento, Hombre, Chico, Avatar, Avatar Chico">
            <a:extLst>
              <a:ext uri="{FF2B5EF4-FFF2-40B4-BE49-F238E27FC236}">
                <a16:creationId xmlns:a16="http://schemas.microsoft.com/office/drawing/2014/main" id="{5C7B42CB-3E32-84A3-5624-FD3DE059152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0400"/>
          <a:stretch/>
        </p:blipFill>
        <p:spPr bwMode="auto">
          <a:xfrm>
            <a:off x="3615440" y="4894175"/>
            <a:ext cx="637687" cy="155069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Cuna, Cama, Hospital, Paciente, Cuidado">
            <a:extLst>
              <a:ext uri="{FF2B5EF4-FFF2-40B4-BE49-F238E27FC236}">
                <a16:creationId xmlns:a16="http://schemas.microsoft.com/office/drawing/2014/main" id="{4A13E904-2CB1-6442-0249-0706310292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430" y="5722489"/>
            <a:ext cx="1302466" cy="71917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Escritorio, Muebles, Escuela, Mesa, Brown">
            <a:extLst>
              <a:ext uri="{FF2B5EF4-FFF2-40B4-BE49-F238E27FC236}">
                <a16:creationId xmlns:a16="http://schemas.microsoft.com/office/drawing/2014/main" id="{2FB8E749-6BA7-25C1-BE45-7D197140C1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0315" y="5421468"/>
            <a:ext cx="1159618" cy="1009583"/>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Teacher">
            <a:extLst>
              <a:ext uri="{FF2B5EF4-FFF2-40B4-BE49-F238E27FC236}">
                <a16:creationId xmlns:a16="http://schemas.microsoft.com/office/drawing/2014/main" id="{67343540-3D20-CAE8-5B5E-5AEE5544FB2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55029" y="-89465"/>
            <a:ext cx="914400" cy="914400"/>
          </a:xfrm>
          <a:prstGeom prst="rect">
            <a:avLst/>
          </a:prstGeom>
        </p:spPr>
      </p:pic>
      <p:sp>
        <p:nvSpPr>
          <p:cNvPr id="4" name="Speech Bubble: Rectangle with Corners Rounded 3">
            <a:extLst>
              <a:ext uri="{FF2B5EF4-FFF2-40B4-BE49-F238E27FC236}">
                <a16:creationId xmlns:a16="http://schemas.microsoft.com/office/drawing/2014/main" id="{B5B8BD33-CDC4-E1A8-7C9C-20A109CE2AE6}"/>
              </a:ext>
            </a:extLst>
          </p:cNvPr>
          <p:cNvSpPr/>
          <p:nvPr/>
        </p:nvSpPr>
        <p:spPr>
          <a:xfrm>
            <a:off x="3106687" y="650885"/>
            <a:ext cx="3453436" cy="519576"/>
          </a:xfrm>
          <a:prstGeom prst="wedgeRoundRectCallout">
            <a:avLst>
              <a:gd name="adj1" fmla="val 52288"/>
              <a:gd name="adj2" fmla="val -87522"/>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hlinkClick r:id="" action="ppaction://noaction">
              <a:snd r:embed="rId13" name="4-7_1.wav"/>
            </a:hlinkClick>
            <a:extLst>
              <a:ext uri="{FF2B5EF4-FFF2-40B4-BE49-F238E27FC236}">
                <a16:creationId xmlns:a16="http://schemas.microsoft.com/office/drawing/2014/main" id="{C11FE73A-2EAB-20FB-D52D-5EB3B6480359}"/>
              </a:ext>
            </a:extLst>
          </p:cNvPr>
          <p:cNvSpPr txBox="1"/>
          <p:nvPr/>
        </p:nvSpPr>
        <p:spPr>
          <a:xfrm>
            <a:off x="3106687" y="640271"/>
            <a:ext cx="3451586" cy="523220"/>
          </a:xfrm>
          <a:prstGeom prst="rect">
            <a:avLst/>
          </a:prstGeom>
          <a:noFill/>
        </p:spPr>
        <p:txBody>
          <a:bodyPr wrap="none" rtlCol="0">
            <a:spAutoFit/>
          </a:bodyPr>
          <a:lstStyle/>
          <a:p>
            <a:r>
              <a:rPr lang="en-GB" sz="2800" b="1" dirty="0">
                <a:solidFill>
                  <a:schemeClr val="bg1"/>
                </a:solidFill>
                <a:latin typeface="Century Gothic" panose="020B0502020202020204" pitchFamily="34" charset="0"/>
              </a:rPr>
              <a:t>Escucha y escribe.</a:t>
            </a:r>
          </a:p>
        </p:txBody>
      </p:sp>
      <p:sp>
        <p:nvSpPr>
          <p:cNvPr id="11" name="TextBox 10">
            <a:extLst>
              <a:ext uri="{FF2B5EF4-FFF2-40B4-BE49-F238E27FC236}">
                <a16:creationId xmlns:a16="http://schemas.microsoft.com/office/drawing/2014/main" id="{3B46E6C9-13C8-447A-C240-56594B20B2EE}"/>
              </a:ext>
            </a:extLst>
          </p:cNvPr>
          <p:cNvSpPr txBox="1"/>
          <p:nvPr/>
        </p:nvSpPr>
        <p:spPr>
          <a:xfrm>
            <a:off x="7569429" y="-39360"/>
            <a:ext cx="1207382"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[4/5]</a:t>
            </a:r>
          </a:p>
        </p:txBody>
      </p:sp>
      <p:sp>
        <p:nvSpPr>
          <p:cNvPr id="5" name="Rectangle 4">
            <a:extLst>
              <a:ext uri="{FF2B5EF4-FFF2-40B4-BE49-F238E27FC236}">
                <a16:creationId xmlns:a16="http://schemas.microsoft.com/office/drawing/2014/main" id="{105AFB37-52F9-F516-0F95-4ACE53856FA2}"/>
              </a:ext>
            </a:extLst>
          </p:cNvPr>
          <p:cNvSpPr/>
          <p:nvPr/>
        </p:nvSpPr>
        <p:spPr>
          <a:xfrm>
            <a:off x="465238" y="4953784"/>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a</a:t>
            </a:r>
          </a:p>
        </p:txBody>
      </p:sp>
      <p:sp>
        <p:nvSpPr>
          <p:cNvPr id="6" name="Rectangle 5">
            <a:extLst>
              <a:ext uri="{FF2B5EF4-FFF2-40B4-BE49-F238E27FC236}">
                <a16:creationId xmlns:a16="http://schemas.microsoft.com/office/drawing/2014/main" id="{72D5C9DC-BBFC-323E-87C0-BD7A543E8F80}"/>
              </a:ext>
            </a:extLst>
          </p:cNvPr>
          <p:cNvSpPr/>
          <p:nvPr/>
        </p:nvSpPr>
        <p:spPr>
          <a:xfrm>
            <a:off x="2768312" y="4956211"/>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b</a:t>
            </a:r>
          </a:p>
        </p:txBody>
      </p:sp>
      <p:sp>
        <p:nvSpPr>
          <p:cNvPr id="7" name="Rectangle 6">
            <a:extLst>
              <a:ext uri="{FF2B5EF4-FFF2-40B4-BE49-F238E27FC236}">
                <a16:creationId xmlns:a16="http://schemas.microsoft.com/office/drawing/2014/main" id="{1E88AA93-1D3E-FB70-59C6-BEADD8E2702F}"/>
              </a:ext>
            </a:extLst>
          </p:cNvPr>
          <p:cNvSpPr/>
          <p:nvPr/>
        </p:nvSpPr>
        <p:spPr>
          <a:xfrm>
            <a:off x="4993094" y="4854612"/>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c</a:t>
            </a:r>
          </a:p>
        </p:txBody>
      </p:sp>
    </p:spTree>
    <p:extLst>
      <p:ext uri="{BB962C8B-B14F-4D97-AF65-F5344CB8AC3E}">
        <p14:creationId xmlns:p14="http://schemas.microsoft.com/office/powerpoint/2010/main" val="22626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16"/>
                                        </p:tgtEl>
                                        <p:attrNameLst>
                                          <p:attrName>ppt_y</p:attrName>
                                        </p:attrNameLst>
                                      </p:cBhvr>
                                      <p:tavLst>
                                        <p:tav tm="0">
                                          <p:val>
                                            <p:strVal val="#ppt_y"/>
                                          </p:val>
                                        </p:tav>
                                        <p:tav tm="100000">
                                          <p:val>
                                            <p:strVal val="#ppt_y+1"/>
                                          </p:val>
                                        </p:tav>
                                      </p:tavLst>
                                    </p:anim>
                                    <p:set>
                                      <p:cBhvr>
                                        <p:cTn id="7" dur="1" fill="hold">
                                          <p:stCondLst>
                                            <p:cond delay="1000"/>
                                          </p:stCondLst>
                                        </p:cTn>
                                        <p:tgtEl>
                                          <p:spTgt spid="16"/>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17"/>
                                        </p:tgtEl>
                                        <p:attrNameLst>
                                          <p:attrName>ppt_y</p:attrName>
                                        </p:attrNameLst>
                                      </p:cBhvr>
                                      <p:tavLst>
                                        <p:tav tm="0">
                                          <p:val>
                                            <p:strVal val="#ppt_y"/>
                                          </p:val>
                                        </p:tav>
                                        <p:tav tm="100000">
                                          <p:val>
                                            <p:strVal val="#ppt_y+1"/>
                                          </p:val>
                                        </p:tav>
                                      </p:tavLst>
                                    </p:anim>
                                    <p:set>
                                      <p:cBhvr>
                                        <p:cTn id="11" dur="1" fill="hold">
                                          <p:stCondLst>
                                            <p:cond delay="1000"/>
                                          </p:stCondLst>
                                        </p:cTn>
                                        <p:tgtEl>
                                          <p:spTgt spid="17"/>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18"/>
                                        </p:tgtEl>
                                        <p:attrNameLst>
                                          <p:attrName>ppt_y</p:attrName>
                                        </p:attrNameLst>
                                      </p:cBhvr>
                                      <p:tavLst>
                                        <p:tav tm="0">
                                          <p:val>
                                            <p:strVal val="#ppt_y"/>
                                          </p:val>
                                        </p:tav>
                                        <p:tav tm="100000">
                                          <p:val>
                                            <p:strVal val="#ppt_y+1"/>
                                          </p:val>
                                        </p:tav>
                                      </p:tavLst>
                                    </p:anim>
                                    <p:set>
                                      <p:cBhvr>
                                        <p:cTn id="15" dur="1" fill="hold">
                                          <p:stCondLst>
                                            <p:cond delay="1200"/>
                                          </p:stCondLst>
                                        </p:cTn>
                                        <p:tgtEl>
                                          <p:spTgt spid="18"/>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ppt_x"/>
                                          </p:val>
                                        </p:tav>
                                        <p:tav tm="100000">
                                          <p:val>
                                            <p:strVal val="#ppt_x"/>
                                          </p:val>
                                        </p:tav>
                                      </p:tavLst>
                                    </p:anim>
                                    <p:anim calcmode="lin" valueType="num">
                                      <p:cBhvr additive="base">
                                        <p:cTn id="4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500" fill="hold"/>
                                        <p:tgtEl>
                                          <p:spTgt spid="24"/>
                                        </p:tgtEl>
                                        <p:attrNameLst>
                                          <p:attrName>ppt_x</p:attrName>
                                        </p:attrNameLst>
                                      </p:cBhvr>
                                      <p:tavLst>
                                        <p:tav tm="0">
                                          <p:val>
                                            <p:strVal val="#ppt_x"/>
                                          </p:val>
                                        </p:tav>
                                        <p:tav tm="100000">
                                          <p:val>
                                            <p:strVal val="#ppt_x"/>
                                          </p:val>
                                        </p:tav>
                                      </p:tavLst>
                                    </p:anim>
                                    <p:anim calcmode="lin" valueType="num">
                                      <p:cBhvr additive="base">
                                        <p:cTn id="4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par>
                                <p:cTn id="53" presetID="10"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par>
                                <p:cTn id="56" presetID="10" presetClass="entr" presetSubtype="0"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500"/>
                                        <p:tgtEl>
                                          <p:spTgt spid="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500"/>
                                        <p:tgtEl>
                                          <p:spTgt spid="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500"/>
                                        <p:tgtEl>
                                          <p:spTgt spid="7"/>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31"/>
                                        </p:tgtEl>
                                        <p:attrNameLst>
                                          <p:attrName>style.visibility</p:attrName>
                                        </p:attrNameLst>
                                      </p:cBhvr>
                                      <p:to>
                                        <p:strVal val="visible"/>
                                      </p:to>
                                    </p:set>
                                    <p:anim calcmode="lin" valueType="num">
                                      <p:cBhvr additive="base">
                                        <p:cTn id="72" dur="500" fill="hold"/>
                                        <p:tgtEl>
                                          <p:spTgt spid="31"/>
                                        </p:tgtEl>
                                        <p:attrNameLst>
                                          <p:attrName>ppt_x</p:attrName>
                                        </p:attrNameLst>
                                      </p:cBhvr>
                                      <p:tavLst>
                                        <p:tav tm="0">
                                          <p:val>
                                            <p:strVal val="#ppt_x"/>
                                          </p:val>
                                        </p:tav>
                                        <p:tav tm="100000">
                                          <p:val>
                                            <p:strVal val="#ppt_x"/>
                                          </p:val>
                                        </p:tav>
                                      </p:tavLst>
                                    </p:anim>
                                    <p:anim calcmode="lin" valueType="num">
                                      <p:cBhvr additive="base">
                                        <p:cTn id="7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additive="base">
                                        <p:cTn id="78" dur="500" fill="hold"/>
                                        <p:tgtEl>
                                          <p:spTgt spid="32"/>
                                        </p:tgtEl>
                                        <p:attrNameLst>
                                          <p:attrName>ppt_x</p:attrName>
                                        </p:attrNameLst>
                                      </p:cBhvr>
                                      <p:tavLst>
                                        <p:tav tm="0">
                                          <p:val>
                                            <p:strVal val="#ppt_x"/>
                                          </p:val>
                                        </p:tav>
                                        <p:tav tm="100000">
                                          <p:val>
                                            <p:strVal val="#ppt_x"/>
                                          </p:val>
                                        </p:tav>
                                      </p:tavLst>
                                    </p:anim>
                                    <p:anim calcmode="lin" valueType="num">
                                      <p:cBhvr additive="base">
                                        <p:cTn id="7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animBg="1"/>
      <p:bldP spid="23" grpId="0" animBg="1"/>
      <p:bldP spid="31" grpId="0" animBg="1"/>
      <p:bldP spid="32" grpId="0" animBg="1"/>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2" name="Picture 4" descr="Escritorio, Educación, Escuela">
            <a:extLst>
              <a:ext uri="{FF2B5EF4-FFF2-40B4-BE49-F238E27FC236}">
                <a16:creationId xmlns:a16="http://schemas.microsoft.com/office/drawing/2014/main" id="{DAC0F320-39B7-1EB7-C96D-9FAE396E7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338" y="5262348"/>
            <a:ext cx="1248104" cy="11022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a:t>
            </a:r>
            <a:endParaRPr lang="es-AR" sz="3200" dirty="0"/>
          </a:p>
        </p:txBody>
      </p:sp>
      <p:sp>
        <p:nvSpPr>
          <p:cNvPr id="35" name="Google Shape;167;p2">
            <a:extLst>
              <a:ext uri="{FF2B5EF4-FFF2-40B4-BE49-F238E27FC236}">
                <a16:creationId xmlns:a16="http://schemas.microsoft.com/office/drawing/2014/main" id="{911E9213-8590-4D9E-A9DD-B1148ED4E82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Picture 8" descr="Caballito, Balancín, Juguete, Caballo De Madera, Jugar">
            <a:extLst>
              <a:ext uri="{FF2B5EF4-FFF2-40B4-BE49-F238E27FC236}">
                <a16:creationId xmlns:a16="http://schemas.microsoft.com/office/drawing/2014/main" id="{F8071543-1835-553B-421C-AAEE50B35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5295" y="5110830"/>
            <a:ext cx="1826837" cy="1405259"/>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94C57DBA-3CE8-EAE4-42BE-A8F4351B20B4}"/>
              </a:ext>
            </a:extLst>
          </p:cNvPr>
          <p:cNvSpPr txBox="1">
            <a:spLocks/>
          </p:cNvSpPr>
          <p:nvPr/>
        </p:nvSpPr>
        <p:spPr>
          <a:xfrm>
            <a:off x="9493135" y="973623"/>
            <a:ext cx="2557539" cy="472364"/>
          </a:xfrm>
          <a:prstGeom prst="rect">
            <a:avLst/>
          </a:prstGeom>
          <a:solidFill>
            <a:srgbClr val="91EAD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escuchar y escribir</a:t>
            </a:r>
            <a:endParaRPr lang="en-GB" sz="2000" b="1"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EEAFE345-48FD-745D-DEA2-F79658C52CBD}"/>
              </a:ext>
            </a:extLst>
          </p:cNvPr>
          <p:cNvSpPr txBox="1"/>
          <p:nvPr/>
        </p:nvSpPr>
        <p:spPr>
          <a:xfrm>
            <a:off x="815009" y="1481426"/>
            <a:ext cx="867812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1. _______  una </a:t>
            </a:r>
            <a:r>
              <a:rPr lang="en-GB" sz="2800" dirty="0" err="1">
                <a:solidFill>
                  <a:srgbClr val="002060"/>
                </a:solidFill>
                <a:latin typeface="Century Gothic" panose="020B0502020202020204" pitchFamily="34" charset="0"/>
              </a:rPr>
              <a:t>puerta</a:t>
            </a:r>
            <a:r>
              <a:rPr lang="en-GB" sz="2800" dirty="0">
                <a:solidFill>
                  <a:srgbClr val="002060"/>
                </a:solidFill>
                <a:latin typeface="Century Gothic" panose="020B0502020202020204" pitchFamily="34" charset="0"/>
              </a:rPr>
              <a:t> y </a:t>
            </a:r>
            <a:r>
              <a:rPr lang="en-GB" sz="2800"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mesa.</a:t>
            </a:r>
            <a:endParaRPr lang="en-GB" sz="2800" dirty="0">
              <a:solidFill>
                <a:srgbClr val="002060"/>
              </a:solidFill>
            </a:endParaRPr>
          </a:p>
        </p:txBody>
      </p:sp>
      <p:sp>
        <p:nvSpPr>
          <p:cNvPr id="13" name="Google Shape;713;p54">
            <a:extLst>
              <a:ext uri="{FF2B5EF4-FFF2-40B4-BE49-F238E27FC236}">
                <a16:creationId xmlns:a16="http://schemas.microsoft.com/office/drawing/2014/main" id="{28DE9B53-9BE6-FA9D-86C1-21A732728EC1}"/>
              </a:ext>
            </a:extLst>
          </p:cNvPr>
          <p:cNvSpPr/>
          <p:nvPr/>
        </p:nvSpPr>
        <p:spPr>
          <a:xfrm>
            <a:off x="11024515" y="2914072"/>
            <a:ext cx="466271"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3</a:t>
            </a:r>
          </a:p>
        </p:txBody>
      </p:sp>
      <p:sp>
        <p:nvSpPr>
          <p:cNvPr id="14" name="Google Shape;714;p54">
            <a:extLst>
              <a:ext uri="{FF2B5EF4-FFF2-40B4-BE49-F238E27FC236}">
                <a16:creationId xmlns:a16="http://schemas.microsoft.com/office/drawing/2014/main" id="{7C04DC89-30D1-5DA9-54A8-5ADCE31CA4B7}"/>
              </a:ext>
            </a:extLst>
          </p:cNvPr>
          <p:cNvSpPr/>
          <p:nvPr/>
        </p:nvSpPr>
        <p:spPr>
          <a:xfrm>
            <a:off x="10984398" y="3900499"/>
            <a:ext cx="469619"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2</a:t>
            </a:r>
          </a:p>
        </p:txBody>
      </p:sp>
      <p:sp>
        <p:nvSpPr>
          <p:cNvPr id="15" name="Google Shape;715;p54">
            <a:extLst>
              <a:ext uri="{FF2B5EF4-FFF2-40B4-BE49-F238E27FC236}">
                <a16:creationId xmlns:a16="http://schemas.microsoft.com/office/drawing/2014/main" id="{9B60394E-D15A-93E2-13D9-7306BCBCCD26}"/>
              </a:ext>
            </a:extLst>
          </p:cNvPr>
          <p:cNvSpPr/>
          <p:nvPr/>
        </p:nvSpPr>
        <p:spPr>
          <a:xfrm>
            <a:off x="11027137" y="4949271"/>
            <a:ext cx="466271" cy="786510"/>
          </a:xfrm>
          <a:prstGeom prst="rect">
            <a:avLst/>
          </a:prstGeom>
        </p:spPr>
        <p:txBody>
          <a:bodyPr>
            <a:prstTxWarp prst="textPlain">
              <a:avLst/>
            </a:prstTxWarp>
          </a:bodyPr>
          <a:lstStyle/>
          <a:p>
            <a:pPr lvl="0" algn="ctr"/>
            <a:r>
              <a:rPr sz="900" b="1" dirty="0">
                <a:ln w="9525" cap="flat" cmpd="sng">
                  <a:solidFill>
                    <a:srgbClr val="FF3399"/>
                  </a:solidFill>
                  <a:prstDash val="solid"/>
                  <a:round/>
                  <a:headEnd type="none" w="sm" len="sm"/>
                  <a:tailEnd type="none" w="sm" len="sm"/>
                </a:ln>
                <a:solidFill>
                  <a:srgbClr val="FF3399"/>
                </a:solidFill>
                <a:latin typeface="Modern Love" panose="04090805081005020601" pitchFamily="82" charset="0"/>
              </a:rPr>
              <a:t>1</a:t>
            </a:r>
          </a:p>
        </p:txBody>
      </p:sp>
      <p:sp>
        <p:nvSpPr>
          <p:cNvPr id="16" name="TextBox 15">
            <a:extLst>
              <a:ext uri="{FF2B5EF4-FFF2-40B4-BE49-F238E27FC236}">
                <a16:creationId xmlns:a16="http://schemas.microsoft.com/office/drawing/2014/main" id="{B2394DCC-CD1E-AB12-7F9C-1D9584B1CDB1}"/>
              </a:ext>
            </a:extLst>
          </p:cNvPr>
          <p:cNvSpPr txBox="1"/>
          <p:nvPr/>
        </p:nvSpPr>
        <p:spPr>
          <a:xfrm>
            <a:off x="9821969" y="6065609"/>
            <a:ext cx="1672253" cy="523220"/>
          </a:xfrm>
          <a:prstGeom prst="rect">
            <a:avLst/>
          </a:prstGeom>
          <a:solidFill>
            <a:srgbClr val="92D050"/>
          </a:solidFill>
        </p:spPr>
        <p:txBody>
          <a:bodyPr wrap="none" rtlCol="0">
            <a:spAutoFit/>
          </a:bodyPr>
          <a:lstStyle/>
          <a:p>
            <a:r>
              <a:rPr lang="en-GB" sz="2800" b="1" dirty="0">
                <a:solidFill>
                  <a:schemeClr val="bg1"/>
                </a:solidFill>
                <a:latin typeface="Century Gothic" panose="020B0502020202020204" pitchFamily="34" charset="0"/>
              </a:rPr>
              <a:t>¡escribe!</a:t>
            </a:r>
          </a:p>
        </p:txBody>
      </p:sp>
      <p:pic>
        <p:nvPicPr>
          <p:cNvPr id="17" name="Picture 2" descr="Pen, Write, Pencil, Writing Tool, Work, Message, Blue">
            <a:extLst>
              <a:ext uri="{FF2B5EF4-FFF2-40B4-BE49-F238E27FC236}">
                <a16:creationId xmlns:a16="http://schemas.microsoft.com/office/drawing/2014/main" id="{1B82181F-EC22-3A3E-A024-78C621DC09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EFD80BA-FFCD-18A0-7D7C-E106A74F0E91}"/>
              </a:ext>
            </a:extLst>
          </p:cNvPr>
          <p:cNvSpPr txBox="1"/>
          <p:nvPr/>
        </p:nvSpPr>
        <p:spPr>
          <a:xfrm>
            <a:off x="1290368" y="1400406"/>
            <a:ext cx="1245854"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Tengo</a:t>
            </a:r>
          </a:p>
        </p:txBody>
      </p:sp>
      <p:sp>
        <p:nvSpPr>
          <p:cNvPr id="19" name="Rectangle 18">
            <a:extLst>
              <a:ext uri="{FF2B5EF4-FFF2-40B4-BE49-F238E27FC236}">
                <a16:creationId xmlns:a16="http://schemas.microsoft.com/office/drawing/2014/main" id="{C5636328-7024-3DBB-2E4D-5D7DDA349FBB}"/>
              </a:ext>
            </a:extLst>
          </p:cNvPr>
          <p:cNvSpPr/>
          <p:nvPr/>
        </p:nvSpPr>
        <p:spPr>
          <a:xfrm>
            <a:off x="698592" y="3180892"/>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I</a:t>
            </a:r>
          </a:p>
        </p:txBody>
      </p:sp>
      <p:sp>
        <p:nvSpPr>
          <p:cNvPr id="20" name="Rectangle 19">
            <a:extLst>
              <a:ext uri="{FF2B5EF4-FFF2-40B4-BE49-F238E27FC236}">
                <a16:creationId xmlns:a16="http://schemas.microsoft.com/office/drawing/2014/main" id="{1DD09EA9-1B50-A480-4073-20A820027971}"/>
              </a:ext>
            </a:extLst>
          </p:cNvPr>
          <p:cNvSpPr/>
          <p:nvPr/>
        </p:nvSpPr>
        <p:spPr>
          <a:xfrm>
            <a:off x="3272964" y="3180891"/>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s/he</a:t>
            </a:r>
          </a:p>
        </p:txBody>
      </p:sp>
      <p:pic>
        <p:nvPicPr>
          <p:cNvPr id="21" name="Picture 2" descr="Check Mark, Checkbox, Check, Tick, Yes">
            <a:extLst>
              <a:ext uri="{FF2B5EF4-FFF2-40B4-BE49-F238E27FC236}">
                <a16:creationId xmlns:a16="http://schemas.microsoft.com/office/drawing/2014/main" id="{D8DBE4FE-D3F4-2766-60F0-2158EB0FB0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8489" y="2892055"/>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2" name="Google Shape;338;p8">
            <a:hlinkClick r:id="" action="ppaction://noaction">
              <a:snd r:embed="rId7" name="4-7_6.wav"/>
            </a:hlinkClick>
            <a:extLst>
              <a:ext uri="{FF2B5EF4-FFF2-40B4-BE49-F238E27FC236}">
                <a16:creationId xmlns:a16="http://schemas.microsoft.com/office/drawing/2014/main" id="{3A46251C-DA06-EBC1-7EA0-FAF609D7D5E2}"/>
              </a:ext>
            </a:extLst>
          </p:cNvPr>
          <p:cNvPicPr preferRelativeResize="0"/>
          <p:nvPr/>
        </p:nvPicPr>
        <p:blipFill rotWithShape="1">
          <a:blip r:embed="rId8">
            <a:alphaModFix/>
          </a:blip>
          <a:srcRect/>
          <a:stretch/>
        </p:blipFill>
        <p:spPr>
          <a:xfrm>
            <a:off x="258322" y="1448337"/>
            <a:ext cx="534978" cy="523220"/>
          </a:xfrm>
          <a:prstGeom prst="rect">
            <a:avLst/>
          </a:prstGeom>
          <a:noFill/>
          <a:ln>
            <a:noFill/>
          </a:ln>
          <a:effectLst>
            <a:outerShdw blurRad="50800" dist="38100" dir="5400000" algn="t" rotWithShape="0">
              <a:prstClr val="black">
                <a:alpha val="40000"/>
              </a:prstClr>
            </a:outerShdw>
          </a:effectLst>
        </p:spPr>
      </p:pic>
      <p:pic>
        <p:nvPicPr>
          <p:cNvPr id="23" name="Google Shape;221;p10">
            <a:extLst>
              <a:ext uri="{FF2B5EF4-FFF2-40B4-BE49-F238E27FC236}">
                <a16:creationId xmlns:a16="http://schemas.microsoft.com/office/drawing/2014/main" id="{9C6A7F7B-24DB-6B51-5524-68839AE874CD}"/>
              </a:ext>
            </a:extLst>
          </p:cNvPr>
          <p:cNvPicPr preferRelativeResize="0"/>
          <p:nvPr/>
        </p:nvPicPr>
        <p:blipFill rotWithShape="1">
          <a:blip r:embed="rId9">
            <a:alphaModFix/>
          </a:blip>
          <a:srcRect/>
          <a:stretch/>
        </p:blipFill>
        <p:spPr>
          <a:xfrm>
            <a:off x="9940277" y="-129245"/>
            <a:ext cx="1166103" cy="1183191"/>
          </a:xfrm>
          <a:prstGeom prst="rect">
            <a:avLst/>
          </a:prstGeom>
          <a:noFill/>
          <a:ln>
            <a:noFill/>
          </a:ln>
        </p:spPr>
      </p:pic>
      <p:pic>
        <p:nvPicPr>
          <p:cNvPr id="24" name="Picture 2" descr="Pen, Write, Pencil, Writing Tool, Work, Message, Blue">
            <a:extLst>
              <a:ext uri="{FF2B5EF4-FFF2-40B4-BE49-F238E27FC236}">
                <a16:creationId xmlns:a16="http://schemas.microsoft.com/office/drawing/2014/main" id="{0A6AFB3B-3158-9372-647A-2598728AFF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8379" y="158335"/>
            <a:ext cx="620192" cy="620192"/>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Rounded Corners 27">
            <a:extLst>
              <a:ext uri="{FF2B5EF4-FFF2-40B4-BE49-F238E27FC236}">
                <a16:creationId xmlns:a16="http://schemas.microsoft.com/office/drawing/2014/main" id="{F6B817CD-8A19-4B22-CF29-514C37992517}"/>
              </a:ext>
            </a:extLst>
          </p:cNvPr>
          <p:cNvSpPr/>
          <p:nvPr/>
        </p:nvSpPr>
        <p:spPr>
          <a:xfrm>
            <a:off x="2769075" y="4817027"/>
            <a:ext cx="2043801" cy="174734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98A7A4D0-D65F-8FCA-9AD9-5AADF69A330A}"/>
              </a:ext>
            </a:extLst>
          </p:cNvPr>
          <p:cNvSpPr/>
          <p:nvPr/>
        </p:nvSpPr>
        <p:spPr>
          <a:xfrm>
            <a:off x="203185" y="4817026"/>
            <a:ext cx="2043801" cy="174734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4" descr="Puerta, Entrada, Puerta De La Habitación">
            <a:extLst>
              <a:ext uri="{FF2B5EF4-FFF2-40B4-BE49-F238E27FC236}">
                <a16:creationId xmlns:a16="http://schemas.microsoft.com/office/drawing/2014/main" id="{C78CF235-073D-A487-F721-21931D2319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5055" y="4992946"/>
            <a:ext cx="843943" cy="1485670"/>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Teacher">
            <a:extLst>
              <a:ext uri="{FF2B5EF4-FFF2-40B4-BE49-F238E27FC236}">
                <a16:creationId xmlns:a16="http://schemas.microsoft.com/office/drawing/2014/main" id="{0C5E4BA2-F2DF-B0BC-8FEA-6F8EF3960DF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55029" y="-89465"/>
            <a:ext cx="914400" cy="914400"/>
          </a:xfrm>
          <a:prstGeom prst="rect">
            <a:avLst/>
          </a:prstGeom>
        </p:spPr>
      </p:pic>
      <p:sp>
        <p:nvSpPr>
          <p:cNvPr id="4" name="Speech Bubble: Rectangle with Corners Rounded 3">
            <a:extLst>
              <a:ext uri="{FF2B5EF4-FFF2-40B4-BE49-F238E27FC236}">
                <a16:creationId xmlns:a16="http://schemas.microsoft.com/office/drawing/2014/main" id="{1F8F2628-C5CF-2C4C-75FC-375791D05BA5}"/>
              </a:ext>
            </a:extLst>
          </p:cNvPr>
          <p:cNvSpPr/>
          <p:nvPr/>
        </p:nvSpPr>
        <p:spPr>
          <a:xfrm>
            <a:off x="3106687" y="650885"/>
            <a:ext cx="3453436" cy="519576"/>
          </a:xfrm>
          <a:prstGeom prst="wedgeRoundRectCallout">
            <a:avLst>
              <a:gd name="adj1" fmla="val 52288"/>
              <a:gd name="adj2" fmla="val -87522"/>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TextBox 30">
            <a:hlinkClick r:id="" action="ppaction://noaction">
              <a:snd r:embed="rId13" name="4-7_1.wav"/>
            </a:hlinkClick>
            <a:extLst>
              <a:ext uri="{FF2B5EF4-FFF2-40B4-BE49-F238E27FC236}">
                <a16:creationId xmlns:a16="http://schemas.microsoft.com/office/drawing/2014/main" id="{2277A34D-6136-BE4A-162E-34C26DB4E2B2}"/>
              </a:ext>
            </a:extLst>
          </p:cNvPr>
          <p:cNvSpPr txBox="1"/>
          <p:nvPr/>
        </p:nvSpPr>
        <p:spPr>
          <a:xfrm>
            <a:off x="3106687" y="640271"/>
            <a:ext cx="3451586" cy="523220"/>
          </a:xfrm>
          <a:prstGeom prst="rect">
            <a:avLst/>
          </a:prstGeom>
          <a:noFill/>
        </p:spPr>
        <p:txBody>
          <a:bodyPr wrap="none" rtlCol="0">
            <a:spAutoFit/>
          </a:bodyPr>
          <a:lstStyle/>
          <a:p>
            <a:r>
              <a:rPr lang="en-GB" sz="2800" b="1" dirty="0">
                <a:solidFill>
                  <a:schemeClr val="bg1"/>
                </a:solidFill>
                <a:latin typeface="Century Gothic" panose="020B0502020202020204" pitchFamily="34" charset="0"/>
              </a:rPr>
              <a:t>Escucha y escribe.</a:t>
            </a:r>
          </a:p>
        </p:txBody>
      </p:sp>
      <p:sp>
        <p:nvSpPr>
          <p:cNvPr id="33" name="TextBox 32">
            <a:extLst>
              <a:ext uri="{FF2B5EF4-FFF2-40B4-BE49-F238E27FC236}">
                <a16:creationId xmlns:a16="http://schemas.microsoft.com/office/drawing/2014/main" id="{B11BD6EA-E268-9FD9-E3A7-AA09F2C0FC86}"/>
              </a:ext>
            </a:extLst>
          </p:cNvPr>
          <p:cNvSpPr txBox="1"/>
          <p:nvPr/>
        </p:nvSpPr>
        <p:spPr>
          <a:xfrm>
            <a:off x="7569429" y="-39360"/>
            <a:ext cx="1207382"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[5/5]</a:t>
            </a:r>
          </a:p>
        </p:txBody>
      </p:sp>
      <p:sp>
        <p:nvSpPr>
          <p:cNvPr id="5" name="Rectangle 4">
            <a:extLst>
              <a:ext uri="{FF2B5EF4-FFF2-40B4-BE49-F238E27FC236}">
                <a16:creationId xmlns:a16="http://schemas.microsoft.com/office/drawing/2014/main" id="{4A1EC319-CFDC-E97E-CA07-1DA42C597718}"/>
              </a:ext>
            </a:extLst>
          </p:cNvPr>
          <p:cNvSpPr/>
          <p:nvPr/>
        </p:nvSpPr>
        <p:spPr>
          <a:xfrm>
            <a:off x="398978" y="4953784"/>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a</a:t>
            </a:r>
          </a:p>
        </p:txBody>
      </p:sp>
      <p:sp>
        <p:nvSpPr>
          <p:cNvPr id="6" name="Rectangle 5">
            <a:extLst>
              <a:ext uri="{FF2B5EF4-FFF2-40B4-BE49-F238E27FC236}">
                <a16:creationId xmlns:a16="http://schemas.microsoft.com/office/drawing/2014/main" id="{0762C65D-23FD-C28E-C99B-CB9D11FC73DE}"/>
              </a:ext>
            </a:extLst>
          </p:cNvPr>
          <p:cNvSpPr/>
          <p:nvPr/>
        </p:nvSpPr>
        <p:spPr>
          <a:xfrm>
            <a:off x="2871350" y="4953784"/>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b</a:t>
            </a:r>
          </a:p>
        </p:txBody>
      </p:sp>
      <p:sp>
        <p:nvSpPr>
          <p:cNvPr id="7" name="Rectangle 6">
            <a:extLst>
              <a:ext uri="{FF2B5EF4-FFF2-40B4-BE49-F238E27FC236}">
                <a16:creationId xmlns:a16="http://schemas.microsoft.com/office/drawing/2014/main" id="{D90B4081-6AAA-49C2-36D3-1764D3EF7F3C}"/>
              </a:ext>
            </a:extLst>
          </p:cNvPr>
          <p:cNvSpPr/>
          <p:nvPr/>
        </p:nvSpPr>
        <p:spPr>
          <a:xfrm>
            <a:off x="4926834" y="4854612"/>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c</a:t>
            </a:r>
          </a:p>
        </p:txBody>
      </p:sp>
    </p:spTree>
    <p:extLst>
      <p:ext uri="{BB962C8B-B14F-4D97-AF65-F5344CB8AC3E}">
        <p14:creationId xmlns:p14="http://schemas.microsoft.com/office/powerpoint/2010/main" val="418745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13"/>
                                        </p:tgtEl>
                                        <p:attrNameLst>
                                          <p:attrName>ppt_y</p:attrName>
                                        </p:attrNameLst>
                                      </p:cBhvr>
                                      <p:tavLst>
                                        <p:tav tm="0">
                                          <p:val>
                                            <p:strVal val="#ppt_y"/>
                                          </p:val>
                                        </p:tav>
                                        <p:tav tm="100000">
                                          <p:val>
                                            <p:strVal val="#ppt_y+1"/>
                                          </p:val>
                                        </p:tav>
                                      </p:tavLst>
                                    </p:anim>
                                    <p:set>
                                      <p:cBhvr>
                                        <p:cTn id="7" dur="1" fill="hold">
                                          <p:stCondLst>
                                            <p:cond delay="1000"/>
                                          </p:stCondLst>
                                        </p:cTn>
                                        <p:tgtEl>
                                          <p:spTgt spid="13"/>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14"/>
                                        </p:tgtEl>
                                        <p:attrNameLst>
                                          <p:attrName>ppt_y</p:attrName>
                                        </p:attrNameLst>
                                      </p:cBhvr>
                                      <p:tavLst>
                                        <p:tav tm="0">
                                          <p:val>
                                            <p:strVal val="#ppt_y"/>
                                          </p:val>
                                        </p:tav>
                                        <p:tav tm="100000">
                                          <p:val>
                                            <p:strVal val="#ppt_y+1"/>
                                          </p:val>
                                        </p:tav>
                                      </p:tavLst>
                                    </p:anim>
                                    <p:set>
                                      <p:cBhvr>
                                        <p:cTn id="11" dur="1" fill="hold">
                                          <p:stCondLst>
                                            <p:cond delay="1000"/>
                                          </p:stCondLst>
                                        </p:cTn>
                                        <p:tgtEl>
                                          <p:spTgt spid="14"/>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15"/>
                                        </p:tgtEl>
                                        <p:attrNameLst>
                                          <p:attrName>ppt_y</p:attrName>
                                        </p:attrNameLst>
                                      </p:cBhvr>
                                      <p:tavLst>
                                        <p:tav tm="0">
                                          <p:val>
                                            <p:strVal val="#ppt_y"/>
                                          </p:val>
                                        </p:tav>
                                        <p:tav tm="100000">
                                          <p:val>
                                            <p:strVal val="#ppt_y+1"/>
                                          </p:val>
                                        </p:tav>
                                      </p:tavLst>
                                    </p:anim>
                                    <p:set>
                                      <p:cBhvr>
                                        <p:cTn id="15" dur="1" fill="hold">
                                          <p:stCondLst>
                                            <p:cond delay="1200"/>
                                          </p:stCondLst>
                                        </p:cTn>
                                        <p:tgtEl>
                                          <p:spTgt spid="15"/>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ppt_x"/>
                                          </p:val>
                                        </p:tav>
                                        <p:tav tm="100000">
                                          <p:val>
                                            <p:strVal val="#ppt_x"/>
                                          </p:val>
                                        </p:tav>
                                      </p:tavLst>
                                    </p:anim>
                                    <p:anim calcmode="lin" valueType="num">
                                      <p:cBhvr additive="base">
                                        <p:cTn id="4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par>
                                <p:cTn id="53" presetID="10"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par>
                                <p:cTn id="56" presetID="10" presetClass="entr" presetSubtype="0"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500"/>
                                        <p:tgtEl>
                                          <p:spTgt spid="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500"/>
                                        <p:tgtEl>
                                          <p:spTgt spid="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500"/>
                                        <p:tgtEl>
                                          <p:spTgt spid="7"/>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cBhvr additive="base">
                                        <p:cTn id="72" dur="500" fill="hold"/>
                                        <p:tgtEl>
                                          <p:spTgt spid="29"/>
                                        </p:tgtEl>
                                        <p:attrNameLst>
                                          <p:attrName>ppt_x</p:attrName>
                                        </p:attrNameLst>
                                      </p:cBhvr>
                                      <p:tavLst>
                                        <p:tav tm="0">
                                          <p:val>
                                            <p:strVal val="#ppt_x"/>
                                          </p:val>
                                        </p:tav>
                                        <p:tav tm="100000">
                                          <p:val>
                                            <p:strVal val="#ppt_x"/>
                                          </p:val>
                                        </p:tav>
                                      </p:tavLst>
                                    </p:anim>
                                    <p:anim calcmode="lin" valueType="num">
                                      <p:cBhvr additive="base">
                                        <p:cTn id="7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 calcmode="lin" valueType="num">
                                      <p:cBhvr additive="base">
                                        <p:cTn id="78" dur="500" fill="hold"/>
                                        <p:tgtEl>
                                          <p:spTgt spid="28"/>
                                        </p:tgtEl>
                                        <p:attrNameLst>
                                          <p:attrName>ppt_x</p:attrName>
                                        </p:attrNameLst>
                                      </p:cBhvr>
                                      <p:tavLst>
                                        <p:tav tm="0">
                                          <p:val>
                                            <p:strVal val="#ppt_x"/>
                                          </p:val>
                                        </p:tav>
                                        <p:tav tm="100000">
                                          <p:val>
                                            <p:strVal val="#ppt_x"/>
                                          </p:val>
                                        </p:tav>
                                      </p:tavLst>
                                    </p:anim>
                                    <p:anim calcmode="lin" valueType="num">
                                      <p:cBhvr additive="base">
                                        <p:cTn id="7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19" grpId="0" animBg="1"/>
      <p:bldP spid="20" grpId="0" animBg="1"/>
      <p:bldP spid="28" grpId="0" animBg="1"/>
      <p:bldP spid="29"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48" name="Picture 2" descr="Trabajo En Equipo, Grupo, Equipo, Comunidad">
            <a:extLst>
              <a:ext uri="{FF2B5EF4-FFF2-40B4-BE49-F238E27FC236}">
                <a16:creationId xmlns:a16="http://schemas.microsoft.com/office/drawing/2014/main" id="{0A1F4D50-9C04-4F8C-AB0C-2F20DE8CC7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69089" y="68232"/>
            <a:ext cx="833649" cy="833649"/>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167;p2">
            <a:extLst>
              <a:ext uri="{FF2B5EF4-FFF2-40B4-BE49-F238E27FC236}">
                <a16:creationId xmlns:a16="http://schemas.microsoft.com/office/drawing/2014/main" id="{53C6D6F6-24BC-4CD4-B958-422FBF54504D}"/>
              </a:ext>
            </a:extLst>
          </p:cNvPr>
          <p:cNvSpPr/>
          <p:nvPr/>
        </p:nvSpPr>
        <p:spPr>
          <a:xfrm>
            <a:off x="179371" y="276652"/>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 name="TextBox 17">
            <a:extLst>
              <a:ext uri="{FF2B5EF4-FFF2-40B4-BE49-F238E27FC236}">
                <a16:creationId xmlns:a16="http://schemas.microsoft.com/office/drawing/2014/main" id="{B92458F3-66EA-7AF8-2803-8D62E2A2BE1C}"/>
              </a:ext>
            </a:extLst>
          </p:cNvPr>
          <p:cNvSpPr txBox="1"/>
          <p:nvPr/>
        </p:nvSpPr>
        <p:spPr>
          <a:xfrm>
            <a:off x="3106687" y="640271"/>
            <a:ext cx="3451586" cy="523220"/>
          </a:xfrm>
          <a:prstGeom prst="rect">
            <a:avLst/>
          </a:prstGeom>
          <a:noFill/>
        </p:spPr>
        <p:txBody>
          <a:bodyPr wrap="none" rtlCol="0">
            <a:spAutoFit/>
          </a:bodyPr>
          <a:lstStyle/>
          <a:p>
            <a:r>
              <a:rPr lang="en-GB" sz="2800" b="1" dirty="0">
                <a:solidFill>
                  <a:schemeClr val="bg1"/>
                </a:solidFill>
                <a:latin typeface="Century Gothic" panose="020B0502020202020204" pitchFamily="34" charset="0"/>
              </a:rPr>
              <a:t>Escucha y escribe.</a:t>
            </a:r>
          </a:p>
        </p:txBody>
      </p:sp>
      <p:pic>
        <p:nvPicPr>
          <p:cNvPr id="19" name="Graphic 18" descr="Teacher">
            <a:extLst>
              <a:ext uri="{FF2B5EF4-FFF2-40B4-BE49-F238E27FC236}">
                <a16:creationId xmlns:a16="http://schemas.microsoft.com/office/drawing/2014/main" id="{22A39720-C79B-B72E-EE7A-623B519F88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58255" y="-34695"/>
            <a:ext cx="914400" cy="914400"/>
          </a:xfrm>
          <a:prstGeom prst="rect">
            <a:avLst/>
          </a:prstGeom>
        </p:spPr>
      </p:pic>
      <p:sp>
        <p:nvSpPr>
          <p:cNvPr id="20" name="Speech Bubble: Rectangle with Corners Rounded 19">
            <a:extLst>
              <a:ext uri="{FF2B5EF4-FFF2-40B4-BE49-F238E27FC236}">
                <a16:creationId xmlns:a16="http://schemas.microsoft.com/office/drawing/2014/main" id="{0EF9D24A-E688-EC5C-6E72-C8B49AAF9CEE}"/>
              </a:ext>
            </a:extLst>
          </p:cNvPr>
          <p:cNvSpPr/>
          <p:nvPr/>
        </p:nvSpPr>
        <p:spPr>
          <a:xfrm>
            <a:off x="3550824" y="796636"/>
            <a:ext cx="6045716" cy="486997"/>
          </a:xfrm>
          <a:prstGeom prst="wedgeRoundRectCallout">
            <a:avLst>
              <a:gd name="adj1" fmla="val -32939"/>
              <a:gd name="adj2" fmla="val -110841"/>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TextBox 20">
            <a:hlinkClick r:id="" action="ppaction://noaction">
              <a:snd r:embed="rId9" name="8-12_1.wav"/>
            </a:hlinkClick>
            <a:extLst>
              <a:ext uri="{FF2B5EF4-FFF2-40B4-BE49-F238E27FC236}">
                <a16:creationId xmlns:a16="http://schemas.microsoft.com/office/drawing/2014/main" id="{C22143FA-8FAC-9B2E-1466-58775B5D4229}"/>
              </a:ext>
            </a:extLst>
          </p:cNvPr>
          <p:cNvSpPr txBox="1"/>
          <p:nvPr/>
        </p:nvSpPr>
        <p:spPr>
          <a:xfrm>
            <a:off x="3603077" y="770901"/>
            <a:ext cx="6087306"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Lee la </a:t>
            </a:r>
            <a:r>
              <a:rPr lang="en-GB" sz="2800" b="1" dirty="0" err="1">
                <a:solidFill>
                  <a:schemeClr val="bg1"/>
                </a:solidFill>
                <a:latin typeface="Century Gothic" panose="020B0502020202020204" pitchFamily="34" charset="0"/>
              </a:rPr>
              <a:t>frase</a:t>
            </a:r>
            <a:r>
              <a:rPr lang="en-GB" sz="2800" b="1" dirty="0">
                <a:solidFill>
                  <a:schemeClr val="bg1"/>
                </a:solidFill>
                <a:latin typeface="Century Gothic" panose="020B0502020202020204" pitchFamily="34" charset="0"/>
              </a:rPr>
              <a:t> con </a:t>
            </a:r>
            <a:r>
              <a:rPr lang="en-GB" sz="2800" b="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compañero</a:t>
            </a:r>
            <a:r>
              <a:rPr lang="en-GB" sz="2800" b="1" dirty="0">
                <a:solidFill>
                  <a:schemeClr val="bg1"/>
                </a:solidFill>
                <a:latin typeface="Century Gothic" panose="020B0502020202020204" pitchFamily="34" charset="0"/>
              </a:rPr>
              <a:t>/a.</a:t>
            </a:r>
          </a:p>
        </p:txBody>
      </p:sp>
      <p:sp>
        <p:nvSpPr>
          <p:cNvPr id="22" name="TextBox 21">
            <a:extLst>
              <a:ext uri="{FF2B5EF4-FFF2-40B4-BE49-F238E27FC236}">
                <a16:creationId xmlns:a16="http://schemas.microsoft.com/office/drawing/2014/main" id="{DDA77B75-3A35-2CAB-EF9C-C7AC2F9DD9FB}"/>
              </a:ext>
            </a:extLst>
          </p:cNvPr>
          <p:cNvSpPr txBox="1"/>
          <p:nvPr/>
        </p:nvSpPr>
        <p:spPr>
          <a:xfrm>
            <a:off x="9690383" y="848889"/>
            <a:ext cx="1205779"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a:t>
            </a:r>
            <a:r>
              <a:rPr lang="en-GB" sz="3600" dirty="0">
                <a:solidFill>
                  <a:srgbClr val="002060"/>
                </a:solidFill>
                <a:latin typeface="Century Gothic" panose="020B0502020202020204" pitchFamily="34" charset="0"/>
              </a:rPr>
              <a:t>1</a:t>
            </a:r>
            <a:r>
              <a:rPr lang="en-GB" sz="3600" b="1" dirty="0">
                <a:solidFill>
                  <a:srgbClr val="002060"/>
                </a:solidFill>
                <a:latin typeface="Century Gothic" panose="020B0502020202020204" pitchFamily="34" charset="0"/>
              </a:rPr>
              <a:t>/5]</a:t>
            </a:r>
          </a:p>
        </p:txBody>
      </p:sp>
      <p:sp>
        <p:nvSpPr>
          <p:cNvPr id="23" name="TextBox 22">
            <a:extLst>
              <a:ext uri="{FF2B5EF4-FFF2-40B4-BE49-F238E27FC236}">
                <a16:creationId xmlns:a16="http://schemas.microsoft.com/office/drawing/2014/main" id="{7C27BD83-1B69-37BA-28FF-4B51F7CA9E87}"/>
              </a:ext>
            </a:extLst>
          </p:cNvPr>
          <p:cNvSpPr txBox="1"/>
          <p:nvPr/>
        </p:nvSpPr>
        <p:spPr>
          <a:xfrm>
            <a:off x="209197" y="1383176"/>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sp>
        <p:nvSpPr>
          <p:cNvPr id="24" name="Rectangle: Rounded Corners 23">
            <a:extLst>
              <a:ext uri="{FF2B5EF4-FFF2-40B4-BE49-F238E27FC236}">
                <a16:creationId xmlns:a16="http://schemas.microsoft.com/office/drawing/2014/main" id="{B4181865-2897-64FE-5442-F2AB797A3EB5}"/>
              </a:ext>
            </a:extLst>
          </p:cNvPr>
          <p:cNvSpPr/>
          <p:nvPr/>
        </p:nvSpPr>
        <p:spPr>
          <a:xfrm>
            <a:off x="1418682" y="2312100"/>
            <a:ext cx="1111439"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25" name="Rectangle: Rounded Corners 24">
            <a:extLst>
              <a:ext uri="{FF2B5EF4-FFF2-40B4-BE49-F238E27FC236}">
                <a16:creationId xmlns:a16="http://schemas.microsoft.com/office/drawing/2014/main" id="{6C2EFECA-F2B3-AC39-F62C-02E25D7DEDE4}"/>
              </a:ext>
            </a:extLst>
          </p:cNvPr>
          <p:cNvSpPr/>
          <p:nvPr/>
        </p:nvSpPr>
        <p:spPr>
          <a:xfrm>
            <a:off x="894741" y="5083991"/>
            <a:ext cx="2104358"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800" b="1" dirty="0" err="1">
                <a:solidFill>
                  <a:srgbClr val="002060"/>
                </a:solidFill>
                <a:latin typeface="Century Gothic" panose="020B0502020202020204" pitchFamily="34" charset="0"/>
              </a:rPr>
              <a:t>tiene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Rectangle: Rounded Corners 25">
            <a:extLst>
              <a:ext uri="{FF2B5EF4-FFF2-40B4-BE49-F238E27FC236}">
                <a16:creationId xmlns:a16="http://schemas.microsoft.com/office/drawing/2014/main" id="{327C3EFC-A012-55B2-BC34-5DFD7E70F001}"/>
              </a:ext>
            </a:extLst>
          </p:cNvPr>
          <p:cNvSpPr/>
          <p:nvPr/>
        </p:nvSpPr>
        <p:spPr>
          <a:xfrm>
            <a:off x="5802362" y="5436064"/>
            <a:ext cx="1056746"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Rectangle: Rounded Corners 26">
            <a:extLst>
              <a:ext uri="{FF2B5EF4-FFF2-40B4-BE49-F238E27FC236}">
                <a16:creationId xmlns:a16="http://schemas.microsoft.com/office/drawing/2014/main" id="{8D6480E1-2FE9-5AAF-1BA7-9B8FBA5EEE3A}"/>
              </a:ext>
            </a:extLst>
          </p:cNvPr>
          <p:cNvSpPr/>
          <p:nvPr/>
        </p:nvSpPr>
        <p:spPr>
          <a:xfrm>
            <a:off x="3036661" y="1953873"/>
            <a:ext cx="1933903"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tengo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Speech Bubble: Rectangle with Corners Rounded 30">
            <a:extLst>
              <a:ext uri="{FF2B5EF4-FFF2-40B4-BE49-F238E27FC236}">
                <a16:creationId xmlns:a16="http://schemas.microsoft.com/office/drawing/2014/main" id="{80426BCD-5193-D5D8-DFB7-15B73DDEC355}"/>
              </a:ext>
            </a:extLst>
          </p:cNvPr>
          <p:cNvSpPr/>
          <p:nvPr/>
        </p:nvSpPr>
        <p:spPr>
          <a:xfrm>
            <a:off x="3364006" y="3150706"/>
            <a:ext cx="4675517" cy="1609744"/>
          </a:xfrm>
          <a:prstGeom prst="wedgeRoundRectCallout">
            <a:avLst/>
          </a:prstGeom>
          <a:solidFill>
            <a:srgbClr val="FFD1E8"/>
          </a:solidFill>
          <a:ln>
            <a:solidFill>
              <a:srgbClr val="FFD1E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S/he has a horse.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Rectangle: Rounded Corners 31">
            <a:extLst>
              <a:ext uri="{FF2B5EF4-FFF2-40B4-BE49-F238E27FC236}">
                <a16:creationId xmlns:a16="http://schemas.microsoft.com/office/drawing/2014/main" id="{B8F02946-A517-3979-E94E-488C20E80044}"/>
              </a:ext>
            </a:extLst>
          </p:cNvPr>
          <p:cNvSpPr/>
          <p:nvPr/>
        </p:nvSpPr>
        <p:spPr>
          <a:xfrm>
            <a:off x="8496900" y="1942022"/>
            <a:ext cx="1700609"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barco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Rectangle: Rounded Corners 42">
            <a:extLst>
              <a:ext uri="{FF2B5EF4-FFF2-40B4-BE49-F238E27FC236}">
                <a16:creationId xmlns:a16="http://schemas.microsoft.com/office/drawing/2014/main" id="{9FC0DE7D-86DC-BBA2-3666-0F70E34FEEDD}"/>
              </a:ext>
            </a:extLst>
          </p:cNvPr>
          <p:cNvSpPr/>
          <p:nvPr/>
        </p:nvSpPr>
        <p:spPr>
          <a:xfrm>
            <a:off x="3453019" y="5590785"/>
            <a:ext cx="1111439"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a:t>
            </a:r>
          </a:p>
        </p:txBody>
      </p:sp>
      <p:sp>
        <p:nvSpPr>
          <p:cNvPr id="44" name="Speech Bubble: Rectangle with Corners Rounded 43">
            <a:extLst>
              <a:ext uri="{FF2B5EF4-FFF2-40B4-BE49-F238E27FC236}">
                <a16:creationId xmlns:a16="http://schemas.microsoft.com/office/drawing/2014/main" id="{E4E00E6D-4F0A-D062-4495-5C41026EC0C1}"/>
              </a:ext>
            </a:extLst>
          </p:cNvPr>
          <p:cNvSpPr/>
          <p:nvPr/>
        </p:nvSpPr>
        <p:spPr>
          <a:xfrm>
            <a:off x="3192153" y="3093765"/>
            <a:ext cx="4967037" cy="1847605"/>
          </a:xfrm>
          <a:prstGeom prst="wedgeRoundRectCallout">
            <a:avLst/>
          </a:prstGeom>
          <a:solidFill>
            <a:schemeClr val="bg1"/>
          </a:solidFill>
          <a:ln w="76200">
            <a:solidFill>
              <a:srgbClr val="FFD1E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Tiene un caballo.</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Rounded Corners 35">
            <a:extLst>
              <a:ext uri="{FF2B5EF4-FFF2-40B4-BE49-F238E27FC236}">
                <a16:creationId xmlns:a16="http://schemas.microsoft.com/office/drawing/2014/main" id="{2FCADE1C-0945-C57A-CFD6-2AC3DBCC2A3E}"/>
              </a:ext>
            </a:extLst>
          </p:cNvPr>
          <p:cNvSpPr/>
          <p:nvPr/>
        </p:nvSpPr>
        <p:spPr>
          <a:xfrm>
            <a:off x="5948820" y="1942021"/>
            <a:ext cx="2017833"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caballo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371E63F9-17FA-181A-FE1C-0DAE916B67BE}"/>
              </a:ext>
            </a:extLst>
          </p:cNvPr>
          <p:cNvSpPr txBox="1"/>
          <p:nvPr/>
        </p:nvSpPr>
        <p:spPr>
          <a:xfrm>
            <a:off x="8568071" y="6049285"/>
            <a:ext cx="2056973" cy="646331"/>
          </a:xfrm>
          <a:prstGeom prst="rect">
            <a:avLst/>
          </a:prstGeom>
          <a:solidFill>
            <a:srgbClr val="B2DE82"/>
          </a:solidFill>
        </p:spPr>
        <p:txBody>
          <a:bodyPr wrap="none" rtlCol="0">
            <a:spAutoFit/>
          </a:bodyPr>
          <a:lstStyle/>
          <a:p>
            <a:r>
              <a:rPr lang="en-GB" sz="3600" dirty="0">
                <a:solidFill>
                  <a:srgbClr val="002060"/>
                </a:solidFill>
                <a:latin typeface="Century Gothic" panose="020B0502020202020204" pitchFamily="34" charset="0"/>
              </a:rPr>
              <a:t>¡</a:t>
            </a:r>
            <a:r>
              <a:rPr lang="en-GB" sz="3600" dirty="0" err="1">
                <a:solidFill>
                  <a:srgbClr val="002060"/>
                </a:solidFill>
                <a:latin typeface="Century Gothic" panose="020B0502020202020204" pitchFamily="34" charset="0"/>
              </a:rPr>
              <a:t>tiempo</a:t>
            </a:r>
            <a:r>
              <a:rPr lang="en-GB" sz="3600" dirty="0">
                <a:solidFill>
                  <a:srgbClr val="002060"/>
                </a:solidFill>
                <a:latin typeface="Century Gothic" panose="020B0502020202020204" pitchFamily="34" charset="0"/>
              </a:rPr>
              <a:t>!</a:t>
            </a:r>
          </a:p>
        </p:txBody>
      </p:sp>
      <p:sp>
        <p:nvSpPr>
          <p:cNvPr id="38" name="Google Shape;410;p19">
            <a:extLst>
              <a:ext uri="{FF2B5EF4-FFF2-40B4-BE49-F238E27FC236}">
                <a16:creationId xmlns:a16="http://schemas.microsoft.com/office/drawing/2014/main" id="{A87D7D62-F5E9-6DB1-FAC8-468D2DE63571}"/>
              </a:ext>
            </a:extLst>
          </p:cNvPr>
          <p:cNvSpPr txBox="1"/>
          <p:nvPr/>
        </p:nvSpPr>
        <p:spPr>
          <a:xfrm>
            <a:off x="11669075"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9" name="Google Shape;387;p19">
            <a:extLst>
              <a:ext uri="{FF2B5EF4-FFF2-40B4-BE49-F238E27FC236}">
                <a16:creationId xmlns:a16="http://schemas.microsoft.com/office/drawing/2014/main" id="{D61FEAB4-5330-5F6D-980F-4753DFBB3E41}"/>
              </a:ext>
            </a:extLst>
          </p:cNvPr>
          <p:cNvSpPr/>
          <p:nvPr/>
        </p:nvSpPr>
        <p:spPr>
          <a:xfrm>
            <a:off x="11002736" y="1881617"/>
            <a:ext cx="502131" cy="4156257"/>
          </a:xfrm>
          <a:prstGeom prst="rect">
            <a:avLst/>
          </a:prstGeom>
          <a:solidFill>
            <a:srgbClr val="FF2D82"/>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 name="Google Shape;388;p19">
            <a:extLst>
              <a:ext uri="{FF2B5EF4-FFF2-40B4-BE49-F238E27FC236}">
                <a16:creationId xmlns:a16="http://schemas.microsoft.com/office/drawing/2014/main" id="{7E2B1686-39C6-2E1F-7137-7F8916570D5B}"/>
              </a:ext>
            </a:extLst>
          </p:cNvPr>
          <p:cNvSpPr/>
          <p:nvPr/>
        </p:nvSpPr>
        <p:spPr>
          <a:xfrm>
            <a:off x="11013953" y="1886314"/>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1" name="Google Shape;389;p19">
            <a:extLst>
              <a:ext uri="{FF2B5EF4-FFF2-40B4-BE49-F238E27FC236}">
                <a16:creationId xmlns:a16="http://schemas.microsoft.com/office/drawing/2014/main" id="{2B420D5B-F9A3-2871-DE2B-E65F746EA1ED}"/>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2" name="Google Shape;390;p19">
            <a:extLst>
              <a:ext uri="{FF2B5EF4-FFF2-40B4-BE49-F238E27FC236}">
                <a16:creationId xmlns:a16="http://schemas.microsoft.com/office/drawing/2014/main" id="{8430DFE1-D354-2865-D817-CBE51A3DEA9D}"/>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6" name="Google Shape;391;p19">
            <a:extLst>
              <a:ext uri="{FF2B5EF4-FFF2-40B4-BE49-F238E27FC236}">
                <a16:creationId xmlns:a16="http://schemas.microsoft.com/office/drawing/2014/main" id="{B25596D2-133A-5F53-B295-D61E8A55F863}"/>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7" name="Google Shape;393;p19">
            <a:extLst>
              <a:ext uri="{FF2B5EF4-FFF2-40B4-BE49-F238E27FC236}">
                <a16:creationId xmlns:a16="http://schemas.microsoft.com/office/drawing/2014/main" id="{E62E33EA-5B77-C221-09A7-0E733B1146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8" name="Google Shape;394;p19">
            <a:extLst>
              <a:ext uri="{FF2B5EF4-FFF2-40B4-BE49-F238E27FC236}">
                <a16:creationId xmlns:a16="http://schemas.microsoft.com/office/drawing/2014/main" id="{5A559972-CC5E-4452-FC24-21F0D4EA7CF9}"/>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9" name="Google Shape;395;p19">
            <a:extLst>
              <a:ext uri="{FF2B5EF4-FFF2-40B4-BE49-F238E27FC236}">
                <a16:creationId xmlns:a16="http://schemas.microsoft.com/office/drawing/2014/main" id="{3DA0F42B-D2BA-DBD5-30E1-BB75C5AED386}"/>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9781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32"/>
                                        </p:tgtEl>
                                      </p:cBhvr>
                                    </p:animEffect>
                                    <p:set>
                                      <p:cBhvr>
                                        <p:cTn id="11" dur="1" fill="hold">
                                          <p:stCondLst>
                                            <p:cond delay="499"/>
                                          </p:stCondLst>
                                        </p:cTn>
                                        <p:tgtEl>
                                          <p:spTgt spid="32"/>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27"/>
                                        </p:tgtEl>
                                      </p:cBhvr>
                                    </p:animEffect>
                                    <p:set>
                                      <p:cBhvr>
                                        <p:cTn id="17" dur="1" fill="hold">
                                          <p:stCondLst>
                                            <p:cond delay="499"/>
                                          </p:stCondLst>
                                        </p:cTn>
                                        <p:tgtEl>
                                          <p:spTgt spid="27"/>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43"/>
                                        </p:tgtEl>
                                      </p:cBhvr>
                                    </p:animEffect>
                                    <p:set>
                                      <p:cBhvr>
                                        <p:cTn id="20" dur="1" fill="hold">
                                          <p:stCondLst>
                                            <p:cond delay="499"/>
                                          </p:stCondLst>
                                        </p:cTn>
                                        <p:tgtEl>
                                          <p:spTgt spid="4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8-12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9"/>
                    </p:tgtEl>
                  </p:cond>
                </p:stCondLst>
                <p:endSync evt="end" delay="0">
                  <p:rtn val="all"/>
                </p:endSync>
                <p:childTnLst>
                  <p:par>
                    <p:cTn id="26" fill="hold">
                      <p:stCondLst>
                        <p:cond delay="0"/>
                      </p:stCondLst>
                      <p:childTnLst>
                        <p:par>
                          <p:cTn id="27" fill="hold">
                            <p:stCondLst>
                              <p:cond delay="0"/>
                            </p:stCondLst>
                            <p:childTnLst>
                              <p:par>
                                <p:cTn id="28" presetID="12" presetClass="exit" presetSubtype="4" fill="remove" grpId="0" nodeType="clickEffect">
                                  <p:stCondLst>
                                    <p:cond delay="0"/>
                                  </p:stCondLst>
                                  <p:childTnLst>
                                    <p:anim calcmode="lin" valueType="num">
                                      <p:cBhvr additive="base">
                                        <p:cTn id="29" dur="20000"/>
                                        <p:tgtEl>
                                          <p:spTgt spid="40"/>
                                        </p:tgtEl>
                                        <p:attrNameLst>
                                          <p:attrName>ppt_y</p:attrName>
                                        </p:attrNameLst>
                                      </p:cBhvr>
                                      <p:tavLst>
                                        <p:tav tm="0">
                                          <p:val>
                                            <p:strVal val="#ppt_y"/>
                                          </p:val>
                                        </p:tav>
                                        <p:tav tm="100000">
                                          <p:val>
                                            <p:strVal val="#ppt_y+#ppt_h*1.125000"/>
                                          </p:val>
                                        </p:tav>
                                      </p:tavLst>
                                    </p:anim>
                                    <p:animEffect transition="out" filter="wipe(down)">
                                      <p:cBhvr>
                                        <p:cTn id="30" dur="20000"/>
                                        <p:tgtEl>
                                          <p:spTgt spid="40"/>
                                        </p:tgtEl>
                                      </p:cBhvr>
                                    </p:animEffect>
                                    <p:set>
                                      <p:cBhvr>
                                        <p:cTn id="31" dur="1" fill="hold">
                                          <p:stCondLst>
                                            <p:cond delay="19999"/>
                                          </p:stCondLst>
                                        </p:cTn>
                                        <p:tgtEl>
                                          <p:spTgt spid="40"/>
                                        </p:tgtEl>
                                        <p:attrNameLst>
                                          <p:attrName>style.visibility</p:attrName>
                                        </p:attrNameLst>
                                      </p:cBhvr>
                                      <p:to>
                                        <p:strVal val="hidden"/>
                                      </p:to>
                                    </p:set>
                                  </p:childTnLst>
                                </p:cTn>
                              </p:par>
                            </p:childTnLst>
                          </p:cTn>
                        </p:par>
                        <p:par>
                          <p:cTn id="32" fill="hold">
                            <p:stCondLst>
                              <p:cond delay="20000"/>
                            </p:stCondLst>
                            <p:childTnLst>
                              <p:par>
                                <p:cTn id="33" presetID="2" presetClass="entr" presetSubtype="4"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10" fill="hold"/>
                                        <p:tgtEl>
                                          <p:spTgt spid="37"/>
                                        </p:tgtEl>
                                        <p:attrNameLst>
                                          <p:attrName>ppt_x</p:attrName>
                                        </p:attrNameLst>
                                      </p:cBhvr>
                                      <p:tavLst>
                                        <p:tav tm="0">
                                          <p:val>
                                            <p:strVal val="#ppt_x"/>
                                          </p:val>
                                        </p:tav>
                                        <p:tav tm="100000">
                                          <p:val>
                                            <p:strVal val="#ppt_x"/>
                                          </p:val>
                                        </p:tav>
                                      </p:tavLst>
                                    </p:anim>
                                    <p:anim calcmode="lin" valueType="num">
                                      <p:cBhvr additive="base">
                                        <p:cTn id="36" dur="1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52322__stephsinger22__cheering-[AudioTrimmer.com].wav"/>
                                        </p:tgtEl>
                                      </p:cMediaNode>
                                    </p:audio>
                                  </p:subTnLst>
                                </p:cTn>
                              </p:par>
                            </p:childTnLst>
                          </p:cTn>
                        </p:par>
                      </p:childTnLst>
                    </p:cTn>
                  </p:par>
                </p:childTnLst>
              </p:cTn>
              <p:nextCondLst>
                <p:cond evt="onClick" delay="0">
                  <p:tgtEl>
                    <p:spTgt spid="59"/>
                  </p:tgtEl>
                </p:cond>
              </p:nextCondLst>
            </p:seq>
          </p:childTnLst>
        </p:cTn>
      </p:par>
    </p:tnLst>
    <p:bldLst>
      <p:bldP spid="26" grpId="0" animBg="1"/>
      <p:bldP spid="27" grpId="0" animBg="1"/>
      <p:bldP spid="31" grpId="0" animBg="1"/>
      <p:bldP spid="32" grpId="0" animBg="1"/>
      <p:bldP spid="43" grpId="0" animBg="1"/>
      <p:bldP spid="44" grpId="0" animBg="1"/>
      <p:bldP spid="37"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47" name="TextBox 46">
            <a:extLst>
              <a:ext uri="{FF2B5EF4-FFF2-40B4-BE49-F238E27FC236}">
                <a16:creationId xmlns:a16="http://schemas.microsoft.com/office/drawing/2014/main" id="{42825F8C-E7BA-4B4E-A1D4-0DDFF9B6CB34}"/>
              </a:ext>
            </a:extLst>
          </p:cNvPr>
          <p:cNvSpPr txBox="1"/>
          <p:nvPr/>
        </p:nvSpPr>
        <p:spPr>
          <a:xfrm>
            <a:off x="8568071" y="6049285"/>
            <a:ext cx="2056973" cy="646331"/>
          </a:xfrm>
          <a:prstGeom prst="rect">
            <a:avLst/>
          </a:prstGeom>
          <a:solidFill>
            <a:srgbClr val="B2DE82"/>
          </a:solidFill>
        </p:spPr>
        <p:txBody>
          <a:bodyPr wrap="none" rtlCol="0">
            <a:spAutoFit/>
          </a:bodyPr>
          <a:lstStyle/>
          <a:p>
            <a:r>
              <a:rPr lang="en-GB" sz="3600" dirty="0">
                <a:solidFill>
                  <a:srgbClr val="002060"/>
                </a:solidFill>
                <a:latin typeface="Century Gothic" panose="020B0502020202020204" pitchFamily="34" charset="0"/>
              </a:rPr>
              <a:t>¡</a:t>
            </a:r>
            <a:r>
              <a:rPr lang="en-GB" sz="3600" dirty="0" err="1">
                <a:solidFill>
                  <a:srgbClr val="002060"/>
                </a:solidFill>
                <a:latin typeface="Century Gothic" panose="020B0502020202020204" pitchFamily="34" charset="0"/>
              </a:rPr>
              <a:t>tiempo</a:t>
            </a:r>
            <a:r>
              <a:rPr lang="en-GB" sz="3600" dirty="0">
                <a:solidFill>
                  <a:srgbClr val="002060"/>
                </a:solidFill>
                <a:latin typeface="Century Gothic" panose="020B0502020202020204" pitchFamily="34" charset="0"/>
              </a:rPr>
              <a:t>!</a:t>
            </a:r>
          </a:p>
        </p:txBody>
      </p:sp>
      <p:sp>
        <p:nvSpPr>
          <p:cNvPr id="16" name="Google Shape;167;p2">
            <a:extLst>
              <a:ext uri="{FF2B5EF4-FFF2-40B4-BE49-F238E27FC236}">
                <a16:creationId xmlns:a16="http://schemas.microsoft.com/office/drawing/2014/main" id="{53C6D6F6-24BC-4CD4-B958-422FBF54504D}"/>
              </a:ext>
            </a:extLst>
          </p:cNvPr>
          <p:cNvSpPr/>
          <p:nvPr/>
        </p:nvSpPr>
        <p:spPr>
          <a:xfrm>
            <a:off x="179371" y="276652"/>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 name="TextBox 22">
            <a:extLst>
              <a:ext uri="{FF2B5EF4-FFF2-40B4-BE49-F238E27FC236}">
                <a16:creationId xmlns:a16="http://schemas.microsoft.com/office/drawing/2014/main" id="{7C27BD83-1B69-37BA-28FF-4B51F7CA9E87}"/>
              </a:ext>
            </a:extLst>
          </p:cNvPr>
          <p:cNvSpPr txBox="1"/>
          <p:nvPr/>
        </p:nvSpPr>
        <p:spPr>
          <a:xfrm>
            <a:off x="209197" y="1383176"/>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sp>
        <p:nvSpPr>
          <p:cNvPr id="24" name="Rectangle: Rounded Corners 23">
            <a:extLst>
              <a:ext uri="{FF2B5EF4-FFF2-40B4-BE49-F238E27FC236}">
                <a16:creationId xmlns:a16="http://schemas.microsoft.com/office/drawing/2014/main" id="{B4181865-2897-64FE-5442-F2AB797A3EB5}"/>
              </a:ext>
            </a:extLst>
          </p:cNvPr>
          <p:cNvSpPr/>
          <p:nvPr/>
        </p:nvSpPr>
        <p:spPr>
          <a:xfrm>
            <a:off x="1418682" y="2312100"/>
            <a:ext cx="1111439"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Rectangle: Rounded Corners 24">
            <a:extLst>
              <a:ext uri="{FF2B5EF4-FFF2-40B4-BE49-F238E27FC236}">
                <a16:creationId xmlns:a16="http://schemas.microsoft.com/office/drawing/2014/main" id="{6C2EFECA-F2B3-AC39-F62C-02E25D7DEDE4}"/>
              </a:ext>
            </a:extLst>
          </p:cNvPr>
          <p:cNvSpPr/>
          <p:nvPr/>
        </p:nvSpPr>
        <p:spPr>
          <a:xfrm>
            <a:off x="773199" y="3549585"/>
            <a:ext cx="2104358"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fruta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Rectangle: Rounded Corners 25">
            <a:extLst>
              <a:ext uri="{FF2B5EF4-FFF2-40B4-BE49-F238E27FC236}">
                <a16:creationId xmlns:a16="http://schemas.microsoft.com/office/drawing/2014/main" id="{327C3EFC-A012-55B2-BC34-5DFD7E70F001}"/>
              </a:ext>
            </a:extLst>
          </p:cNvPr>
          <p:cNvSpPr/>
          <p:nvPr/>
        </p:nvSpPr>
        <p:spPr>
          <a:xfrm>
            <a:off x="8335537" y="4865549"/>
            <a:ext cx="1056746"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Rectangle: Rounded Corners 26">
            <a:extLst>
              <a:ext uri="{FF2B5EF4-FFF2-40B4-BE49-F238E27FC236}">
                <a16:creationId xmlns:a16="http://schemas.microsoft.com/office/drawing/2014/main" id="{8D6480E1-2FE9-5AAF-1BA7-9B8FBA5EEE3A}"/>
              </a:ext>
            </a:extLst>
          </p:cNvPr>
          <p:cNvSpPr/>
          <p:nvPr/>
        </p:nvSpPr>
        <p:spPr>
          <a:xfrm>
            <a:off x="3715455" y="1926287"/>
            <a:ext cx="1933903"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Rectangle: Rounded Corners 27">
            <a:extLst>
              <a:ext uri="{FF2B5EF4-FFF2-40B4-BE49-F238E27FC236}">
                <a16:creationId xmlns:a16="http://schemas.microsoft.com/office/drawing/2014/main" id="{905B74B2-58E6-A43B-CF37-7D01E627619D}"/>
              </a:ext>
            </a:extLst>
          </p:cNvPr>
          <p:cNvSpPr/>
          <p:nvPr/>
        </p:nvSpPr>
        <p:spPr>
          <a:xfrm>
            <a:off x="1071247" y="4941370"/>
            <a:ext cx="1806311"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planta</a:t>
            </a:r>
          </a:p>
        </p:txBody>
      </p:sp>
      <p:sp>
        <p:nvSpPr>
          <p:cNvPr id="29" name="Rectangle: Rounded Corners 28">
            <a:extLst>
              <a:ext uri="{FF2B5EF4-FFF2-40B4-BE49-F238E27FC236}">
                <a16:creationId xmlns:a16="http://schemas.microsoft.com/office/drawing/2014/main" id="{08D9E8A6-C7F0-E17D-C386-4BBB7F559D0A}"/>
              </a:ext>
            </a:extLst>
          </p:cNvPr>
          <p:cNvSpPr/>
          <p:nvPr/>
        </p:nvSpPr>
        <p:spPr>
          <a:xfrm>
            <a:off x="5591321" y="5647214"/>
            <a:ext cx="1933903"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tengo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Speech Bubble: Rectangle with Corners Rounded 30">
            <a:extLst>
              <a:ext uri="{FF2B5EF4-FFF2-40B4-BE49-F238E27FC236}">
                <a16:creationId xmlns:a16="http://schemas.microsoft.com/office/drawing/2014/main" id="{80426BCD-5193-D5D8-DFB7-15B73DDEC355}"/>
              </a:ext>
            </a:extLst>
          </p:cNvPr>
          <p:cNvSpPr/>
          <p:nvPr/>
        </p:nvSpPr>
        <p:spPr>
          <a:xfrm>
            <a:off x="3364006" y="3150706"/>
            <a:ext cx="4675517" cy="1609744"/>
          </a:xfrm>
          <a:prstGeom prst="wedgeRoundRectCallout">
            <a:avLst/>
          </a:prstGeom>
          <a:solidFill>
            <a:srgbClr val="FFD1E8"/>
          </a:solidFill>
          <a:ln>
            <a:solidFill>
              <a:srgbClr val="FFD1E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 a </a:t>
            </a:r>
            <a:b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lang="en-GB" sz="3600" b="1" dirty="0">
                <a:solidFill>
                  <a:srgbClr val="002060"/>
                </a:solidFill>
                <a:latin typeface="Century Gothic" panose="020B0502020202020204" pitchFamily="34" charset="0"/>
              </a:rPr>
              <a:t>bed </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a plant.</a:t>
            </a:r>
          </a:p>
        </p:txBody>
      </p:sp>
      <p:sp>
        <p:nvSpPr>
          <p:cNvPr id="32" name="Rectangle: Rounded Corners 31">
            <a:extLst>
              <a:ext uri="{FF2B5EF4-FFF2-40B4-BE49-F238E27FC236}">
                <a16:creationId xmlns:a16="http://schemas.microsoft.com/office/drawing/2014/main" id="{B8F02946-A517-3979-E94E-488C20E80044}"/>
              </a:ext>
            </a:extLst>
          </p:cNvPr>
          <p:cNvSpPr/>
          <p:nvPr/>
        </p:nvSpPr>
        <p:spPr>
          <a:xfrm>
            <a:off x="6634928" y="1997907"/>
            <a:ext cx="1700609"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Rectangle: Rounded Corners 42">
            <a:extLst>
              <a:ext uri="{FF2B5EF4-FFF2-40B4-BE49-F238E27FC236}">
                <a16:creationId xmlns:a16="http://schemas.microsoft.com/office/drawing/2014/main" id="{9FC0DE7D-86DC-BBA2-3666-0F70E34FEEDD}"/>
              </a:ext>
            </a:extLst>
          </p:cNvPr>
          <p:cNvSpPr/>
          <p:nvPr/>
        </p:nvSpPr>
        <p:spPr>
          <a:xfrm>
            <a:off x="3453019" y="5590785"/>
            <a:ext cx="1111439" cy="781665"/>
          </a:xfrm>
          <a:prstGeom prst="roundRect">
            <a:avLst/>
          </a:prstGeom>
          <a:solidFill>
            <a:srgbClr val="CDEB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a:t>
            </a:r>
          </a:p>
        </p:txBody>
      </p:sp>
      <p:sp>
        <p:nvSpPr>
          <p:cNvPr id="45" name="Google Shape;410;p19">
            <a:extLst>
              <a:ext uri="{FF2B5EF4-FFF2-40B4-BE49-F238E27FC236}">
                <a16:creationId xmlns:a16="http://schemas.microsoft.com/office/drawing/2014/main" id="{1B2A63D0-581F-AA90-D942-C3E761D2CE62}"/>
              </a:ext>
            </a:extLst>
          </p:cNvPr>
          <p:cNvSpPr txBox="1"/>
          <p:nvPr/>
        </p:nvSpPr>
        <p:spPr>
          <a:xfrm>
            <a:off x="11669075"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6" name="Google Shape;387;p19">
            <a:extLst>
              <a:ext uri="{FF2B5EF4-FFF2-40B4-BE49-F238E27FC236}">
                <a16:creationId xmlns:a16="http://schemas.microsoft.com/office/drawing/2014/main" id="{D371CAB6-D081-22A0-E16A-1DA8A93673E6}"/>
              </a:ext>
            </a:extLst>
          </p:cNvPr>
          <p:cNvSpPr/>
          <p:nvPr/>
        </p:nvSpPr>
        <p:spPr>
          <a:xfrm>
            <a:off x="11002736" y="1881617"/>
            <a:ext cx="502131" cy="4156257"/>
          </a:xfrm>
          <a:prstGeom prst="rect">
            <a:avLst/>
          </a:prstGeom>
          <a:solidFill>
            <a:srgbClr val="FF2D82"/>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9" name="Google Shape;388;p19">
            <a:extLst>
              <a:ext uri="{FF2B5EF4-FFF2-40B4-BE49-F238E27FC236}">
                <a16:creationId xmlns:a16="http://schemas.microsoft.com/office/drawing/2014/main" id="{93E5A610-9EFC-A7AF-C598-BF3C4813743D}"/>
              </a:ext>
            </a:extLst>
          </p:cNvPr>
          <p:cNvSpPr/>
          <p:nvPr/>
        </p:nvSpPr>
        <p:spPr>
          <a:xfrm>
            <a:off x="11013953" y="1886314"/>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0" name="Google Shape;389;p19">
            <a:extLst>
              <a:ext uri="{FF2B5EF4-FFF2-40B4-BE49-F238E27FC236}">
                <a16:creationId xmlns:a16="http://schemas.microsoft.com/office/drawing/2014/main" id="{107EACE4-E5C1-B0F6-1C67-678FAF03A917}"/>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51" name="Google Shape;390;p19">
            <a:extLst>
              <a:ext uri="{FF2B5EF4-FFF2-40B4-BE49-F238E27FC236}">
                <a16:creationId xmlns:a16="http://schemas.microsoft.com/office/drawing/2014/main" id="{552DA2DF-7021-FA0B-2362-8C9D00F0641B}"/>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2" name="Google Shape;391;p19">
            <a:extLst>
              <a:ext uri="{FF2B5EF4-FFF2-40B4-BE49-F238E27FC236}">
                <a16:creationId xmlns:a16="http://schemas.microsoft.com/office/drawing/2014/main" id="{E68BAA1B-DD7A-2857-EB0F-CA295E74D9A0}"/>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3" name="Google Shape;393;p19">
            <a:extLst>
              <a:ext uri="{FF2B5EF4-FFF2-40B4-BE49-F238E27FC236}">
                <a16:creationId xmlns:a16="http://schemas.microsoft.com/office/drawing/2014/main" id="{3EC06426-BB11-D01E-F4DD-F6F8427A86C0}"/>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4" name="Google Shape;394;p19">
            <a:extLst>
              <a:ext uri="{FF2B5EF4-FFF2-40B4-BE49-F238E27FC236}">
                <a16:creationId xmlns:a16="http://schemas.microsoft.com/office/drawing/2014/main" id="{A7286761-BFCD-D725-AE09-ADDFF42294D9}"/>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5" name="Google Shape;395;p19">
            <a:extLst>
              <a:ext uri="{FF2B5EF4-FFF2-40B4-BE49-F238E27FC236}">
                <a16:creationId xmlns:a16="http://schemas.microsoft.com/office/drawing/2014/main" id="{32B33F42-2999-DA1F-985B-AF0235F46342}"/>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7" name="Speech Bubble: Rectangle with Corners Rounded 56">
            <a:extLst>
              <a:ext uri="{FF2B5EF4-FFF2-40B4-BE49-F238E27FC236}">
                <a16:creationId xmlns:a16="http://schemas.microsoft.com/office/drawing/2014/main" id="{419698B7-09C7-7C05-7297-5433E77B8DDD}"/>
              </a:ext>
            </a:extLst>
          </p:cNvPr>
          <p:cNvSpPr/>
          <p:nvPr/>
        </p:nvSpPr>
        <p:spPr>
          <a:xfrm>
            <a:off x="3292703" y="3031775"/>
            <a:ext cx="4967037" cy="1847605"/>
          </a:xfrm>
          <a:prstGeom prst="wedgeRoundRectCallout">
            <a:avLst/>
          </a:prstGeom>
          <a:solidFill>
            <a:schemeClr val="bg1"/>
          </a:solidFill>
          <a:ln w="76200">
            <a:solidFill>
              <a:srgbClr val="FFD1E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Tengo una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cama</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una planta.</a:t>
            </a:r>
          </a:p>
        </p:txBody>
      </p:sp>
      <p:pic>
        <p:nvPicPr>
          <p:cNvPr id="3" name="Picture 2" descr="Trabajo En Equipo, Grupo, Equipo, Comunidad">
            <a:extLst>
              <a:ext uri="{FF2B5EF4-FFF2-40B4-BE49-F238E27FC236}">
                <a16:creationId xmlns:a16="http://schemas.microsoft.com/office/drawing/2014/main" id="{9E64CA5F-E10B-E047-F770-B3BAA26816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69089" y="68232"/>
            <a:ext cx="833649" cy="833649"/>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Teacher">
            <a:extLst>
              <a:ext uri="{FF2B5EF4-FFF2-40B4-BE49-F238E27FC236}">
                <a16:creationId xmlns:a16="http://schemas.microsoft.com/office/drawing/2014/main" id="{C69033D7-A01A-9741-E610-D73608D9F0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58255" y="-34695"/>
            <a:ext cx="914400" cy="914400"/>
          </a:xfrm>
          <a:prstGeom prst="rect">
            <a:avLst/>
          </a:prstGeom>
        </p:spPr>
      </p:pic>
      <p:sp>
        <p:nvSpPr>
          <p:cNvPr id="5" name="Speech Bubble: Rectangle with Corners Rounded 4">
            <a:extLst>
              <a:ext uri="{FF2B5EF4-FFF2-40B4-BE49-F238E27FC236}">
                <a16:creationId xmlns:a16="http://schemas.microsoft.com/office/drawing/2014/main" id="{0F8661C0-C6EA-6AF5-033D-C88BAA5A3FEF}"/>
              </a:ext>
            </a:extLst>
          </p:cNvPr>
          <p:cNvSpPr/>
          <p:nvPr/>
        </p:nvSpPr>
        <p:spPr>
          <a:xfrm>
            <a:off x="3550824" y="796636"/>
            <a:ext cx="6045716" cy="486997"/>
          </a:xfrm>
          <a:prstGeom prst="wedgeRoundRectCallout">
            <a:avLst>
              <a:gd name="adj1" fmla="val -32939"/>
              <a:gd name="adj2" fmla="val -110841"/>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hlinkClick r:id="" action="ppaction://noaction">
              <a:snd r:embed="rId9" name="8-12_1.wav"/>
            </a:hlinkClick>
            <a:extLst>
              <a:ext uri="{FF2B5EF4-FFF2-40B4-BE49-F238E27FC236}">
                <a16:creationId xmlns:a16="http://schemas.microsoft.com/office/drawing/2014/main" id="{43E417FD-0112-1150-685B-6A4A70DFD337}"/>
              </a:ext>
            </a:extLst>
          </p:cNvPr>
          <p:cNvSpPr txBox="1"/>
          <p:nvPr/>
        </p:nvSpPr>
        <p:spPr>
          <a:xfrm>
            <a:off x="3603077" y="770901"/>
            <a:ext cx="6087306"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Lee la </a:t>
            </a:r>
            <a:r>
              <a:rPr lang="en-GB" sz="2800" b="1" dirty="0" err="1">
                <a:solidFill>
                  <a:schemeClr val="bg1"/>
                </a:solidFill>
                <a:latin typeface="Century Gothic" panose="020B0502020202020204" pitchFamily="34" charset="0"/>
              </a:rPr>
              <a:t>frase</a:t>
            </a:r>
            <a:r>
              <a:rPr lang="en-GB" sz="2800" b="1" dirty="0">
                <a:solidFill>
                  <a:schemeClr val="bg1"/>
                </a:solidFill>
                <a:latin typeface="Century Gothic" panose="020B0502020202020204" pitchFamily="34" charset="0"/>
              </a:rPr>
              <a:t> con </a:t>
            </a:r>
            <a:r>
              <a:rPr lang="en-GB" sz="2800" b="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compañero</a:t>
            </a:r>
            <a:r>
              <a:rPr lang="en-GB" sz="2800" b="1" dirty="0">
                <a:solidFill>
                  <a:schemeClr val="bg1"/>
                </a:solidFill>
                <a:latin typeface="Century Gothic" panose="020B0502020202020204" pitchFamily="34" charset="0"/>
              </a:rPr>
              <a:t>/a.</a:t>
            </a:r>
          </a:p>
        </p:txBody>
      </p:sp>
      <p:sp>
        <p:nvSpPr>
          <p:cNvPr id="7" name="TextBox 6">
            <a:extLst>
              <a:ext uri="{FF2B5EF4-FFF2-40B4-BE49-F238E27FC236}">
                <a16:creationId xmlns:a16="http://schemas.microsoft.com/office/drawing/2014/main" id="{016AC41F-E859-B2DB-8B22-BF310485727A}"/>
              </a:ext>
            </a:extLst>
          </p:cNvPr>
          <p:cNvSpPr txBox="1"/>
          <p:nvPr/>
        </p:nvSpPr>
        <p:spPr>
          <a:xfrm>
            <a:off x="9690383" y="848889"/>
            <a:ext cx="1207382"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[2/5]</a:t>
            </a:r>
          </a:p>
        </p:txBody>
      </p:sp>
    </p:spTree>
    <p:extLst>
      <p:ext uri="{BB962C8B-B14F-4D97-AF65-F5344CB8AC3E}">
        <p14:creationId xmlns:p14="http://schemas.microsoft.com/office/powerpoint/2010/main" val="364182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0" nodeType="clickEffect">
                                  <p:stCondLst>
                                    <p:cond delay="0"/>
                                  </p:stCondLst>
                                  <p:childTnLst>
                                    <p:anim calcmode="lin" valueType="num">
                                      <p:cBhvr>
                                        <p:cTn id="10" dur="500"/>
                                        <p:tgtEl>
                                          <p:spTgt spid="25"/>
                                        </p:tgtEl>
                                        <p:attrNameLst>
                                          <p:attrName>ppt_w</p:attrName>
                                        </p:attrNameLst>
                                      </p:cBhvr>
                                      <p:tavLst>
                                        <p:tav tm="0">
                                          <p:val>
                                            <p:strVal val="ppt_w"/>
                                          </p:val>
                                        </p:tav>
                                        <p:tav tm="100000">
                                          <p:val>
                                            <p:fltVal val="0"/>
                                          </p:val>
                                        </p:tav>
                                      </p:tavLst>
                                    </p:anim>
                                    <p:anim calcmode="lin" valueType="num">
                                      <p:cBhvr>
                                        <p:cTn id="11" dur="500"/>
                                        <p:tgtEl>
                                          <p:spTgt spid="25"/>
                                        </p:tgtEl>
                                        <p:attrNameLst>
                                          <p:attrName>ppt_h</p:attrName>
                                        </p:attrNameLst>
                                      </p:cBhvr>
                                      <p:tavLst>
                                        <p:tav tm="0">
                                          <p:val>
                                            <p:strVal val="ppt_h"/>
                                          </p:val>
                                        </p:tav>
                                        <p:tav tm="100000">
                                          <p:val>
                                            <p:fltVal val="0"/>
                                          </p:val>
                                        </p:tav>
                                      </p:tavLst>
                                    </p:anim>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par>
                                <p:cTn id="14" presetID="53" presetClass="exit" presetSubtype="32" fill="hold" grpId="0" nodeType="withEffect">
                                  <p:stCondLst>
                                    <p:cond delay="0"/>
                                  </p:stCondLst>
                                  <p:childTnLst>
                                    <p:anim calcmode="lin" valueType="num">
                                      <p:cBhvr>
                                        <p:cTn id="15" dur="500"/>
                                        <p:tgtEl>
                                          <p:spTgt spid="27"/>
                                        </p:tgtEl>
                                        <p:attrNameLst>
                                          <p:attrName>ppt_w</p:attrName>
                                        </p:attrNameLst>
                                      </p:cBhvr>
                                      <p:tavLst>
                                        <p:tav tm="0">
                                          <p:val>
                                            <p:strVal val="ppt_w"/>
                                          </p:val>
                                        </p:tav>
                                        <p:tav tm="100000">
                                          <p:val>
                                            <p:fltVal val="0"/>
                                          </p:val>
                                        </p:tav>
                                      </p:tavLst>
                                    </p:anim>
                                    <p:anim calcmode="lin" valueType="num">
                                      <p:cBhvr>
                                        <p:cTn id="16" dur="500"/>
                                        <p:tgtEl>
                                          <p:spTgt spid="27"/>
                                        </p:tgtEl>
                                        <p:attrNameLst>
                                          <p:attrName>ppt_h</p:attrName>
                                        </p:attrNameLst>
                                      </p:cBhvr>
                                      <p:tavLst>
                                        <p:tav tm="0">
                                          <p:val>
                                            <p:strVal val="ppt_h"/>
                                          </p:val>
                                        </p:tav>
                                        <p:tav tm="100000">
                                          <p:val>
                                            <p:fltVal val="0"/>
                                          </p:val>
                                        </p:tav>
                                      </p:tavLst>
                                    </p:anim>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8-12_3.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5"/>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remove" grpId="0" nodeType="clickEffect">
                                  <p:stCondLst>
                                    <p:cond delay="0"/>
                                  </p:stCondLst>
                                  <p:childTnLst>
                                    <p:anim calcmode="lin" valueType="num">
                                      <p:cBhvr additive="base">
                                        <p:cTn id="27" dur="20000"/>
                                        <p:tgtEl>
                                          <p:spTgt spid="49"/>
                                        </p:tgtEl>
                                        <p:attrNameLst>
                                          <p:attrName>ppt_y</p:attrName>
                                        </p:attrNameLst>
                                      </p:cBhvr>
                                      <p:tavLst>
                                        <p:tav tm="0">
                                          <p:val>
                                            <p:strVal val="#ppt_y"/>
                                          </p:val>
                                        </p:tav>
                                        <p:tav tm="100000">
                                          <p:val>
                                            <p:strVal val="#ppt_y+#ppt_h*1.125000"/>
                                          </p:val>
                                        </p:tav>
                                      </p:tavLst>
                                    </p:anim>
                                    <p:animEffect transition="out" filter="wipe(down)">
                                      <p:cBhvr>
                                        <p:cTn id="28" dur="20000"/>
                                        <p:tgtEl>
                                          <p:spTgt spid="49"/>
                                        </p:tgtEl>
                                      </p:cBhvr>
                                    </p:animEffect>
                                    <p:set>
                                      <p:cBhvr>
                                        <p:cTn id="29" dur="1" fill="hold">
                                          <p:stCondLst>
                                            <p:cond delay="19999"/>
                                          </p:stCondLst>
                                        </p:cTn>
                                        <p:tgtEl>
                                          <p:spTgt spid="49"/>
                                        </p:tgtEl>
                                        <p:attrNameLst>
                                          <p:attrName>style.visibility</p:attrName>
                                        </p:attrNameLst>
                                      </p:cBhvr>
                                      <p:to>
                                        <p:strVal val="hidden"/>
                                      </p:to>
                                    </p:set>
                                  </p:childTnLst>
                                </p:cTn>
                              </p:par>
                            </p:childTnLst>
                          </p:cTn>
                        </p:par>
                        <p:par>
                          <p:cTn id="30" fill="hold">
                            <p:stCondLst>
                              <p:cond delay="20000"/>
                            </p:stCondLst>
                            <p:childTnLst>
                              <p:par>
                                <p:cTn id="31" presetID="2" presetClass="entr" presetSubtype="4" fill="hold" grpId="0" nodeType="afterEffect">
                                  <p:stCondLst>
                                    <p:cond delay="0"/>
                                  </p:stCondLst>
                                  <p:childTnLst>
                                    <p:set>
                                      <p:cBhvr>
                                        <p:cTn id="32" dur="1" fill="hold">
                                          <p:stCondLst>
                                            <p:cond delay="0"/>
                                          </p:stCondLst>
                                        </p:cTn>
                                        <p:tgtEl>
                                          <p:spTgt spid="47"/>
                                        </p:tgtEl>
                                        <p:attrNameLst>
                                          <p:attrName>style.visibility</p:attrName>
                                        </p:attrNameLst>
                                      </p:cBhvr>
                                      <p:to>
                                        <p:strVal val="visible"/>
                                      </p:to>
                                    </p:set>
                                    <p:anim calcmode="lin" valueType="num">
                                      <p:cBhvr additive="base">
                                        <p:cTn id="33" dur="10" fill="hold"/>
                                        <p:tgtEl>
                                          <p:spTgt spid="47"/>
                                        </p:tgtEl>
                                        <p:attrNameLst>
                                          <p:attrName>ppt_x</p:attrName>
                                        </p:attrNameLst>
                                      </p:cBhvr>
                                      <p:tavLst>
                                        <p:tav tm="0">
                                          <p:val>
                                            <p:strVal val="#ppt_x"/>
                                          </p:val>
                                        </p:tav>
                                        <p:tav tm="100000">
                                          <p:val>
                                            <p:strVal val="#ppt_x"/>
                                          </p:val>
                                        </p:tav>
                                      </p:tavLst>
                                    </p:anim>
                                    <p:anim calcmode="lin" valueType="num">
                                      <p:cBhvr additive="base">
                                        <p:cTn id="34" dur="1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4" name="52322__stephsinger22__cheering-[AudioTrimmer.com].wav"/>
                                        </p:tgtEl>
                                      </p:cMediaNode>
                                    </p:audio>
                                  </p:subTnLst>
                                </p:cTn>
                              </p:par>
                            </p:childTnLst>
                          </p:cTn>
                        </p:par>
                      </p:childTnLst>
                    </p:cTn>
                  </p:par>
                </p:childTnLst>
              </p:cTn>
              <p:nextCondLst>
                <p:cond evt="onClick" delay="0">
                  <p:tgtEl>
                    <p:spTgt spid="55"/>
                  </p:tgtEl>
                </p:cond>
              </p:nextCondLst>
            </p:seq>
          </p:childTnLst>
        </p:cTn>
      </p:par>
    </p:tnLst>
    <p:bldLst>
      <p:bldP spid="47" grpId="0" animBg="1"/>
      <p:bldP spid="25" grpId="0" animBg="1"/>
      <p:bldP spid="27" grpId="0" animBg="1"/>
      <p:bldP spid="31" grpId="0" animBg="1"/>
      <p:bldP spid="49" grpId="0" animBg="1"/>
      <p:bldP spid="5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TotalTime>
  <Words>3329</Words>
  <Application>Microsoft Office PowerPoint</Application>
  <PresentationFormat>Widescreen</PresentationFormat>
  <Paragraphs>574</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docs-Century Gothic</vt:lpstr>
      <vt:lpstr>Arial</vt:lpstr>
      <vt:lpstr>Calibri</vt:lpstr>
      <vt:lpstr>Calibri Light</vt:lpstr>
      <vt:lpstr>Century Gothic</vt:lpstr>
      <vt:lpstr>Modern Love</vt:lpstr>
      <vt:lpstr>Office Theme</vt:lpstr>
      <vt:lpstr>PowerPoint Presentation</vt:lpstr>
      <vt:lpstr>Follow up 1 </vt:lpstr>
      <vt:lpstr>Follow up 2</vt:lpstr>
      <vt:lpstr>Follow up 2</vt:lpstr>
      <vt:lpstr>Follow up 2</vt:lpstr>
      <vt:lpstr>Follow up 2</vt:lpstr>
      <vt:lpstr>Follow up 2</vt:lpstr>
      <vt:lpstr>Follow up 4 </vt:lpstr>
      <vt:lpstr>Follow up 4 </vt:lpstr>
      <vt:lpstr>Follow up 4 </vt:lpstr>
      <vt:lpstr>Follow up 4 </vt:lpstr>
      <vt:lpstr>Follow up 4 </vt:lpstr>
      <vt:lpstr>PowerPoint Presentation</vt:lpstr>
      <vt:lpstr>Follow up 4: </vt:lpstr>
      <vt:lpstr>Follow up 5: </vt:lpstr>
      <vt:lpstr>Handout: Follow up 5: </vt:lpstr>
    </vt:vector>
  </TitlesOfParts>
  <Company>The Cam Academy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15</cp:revision>
  <dcterms:created xsi:type="dcterms:W3CDTF">2022-07-11T14:21:11Z</dcterms:created>
  <dcterms:modified xsi:type="dcterms:W3CDTF">2022-10-31T07:08:19Z</dcterms:modified>
</cp:coreProperties>
</file>