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300" r:id="rId2"/>
    <p:sldId id="525" r:id="rId3"/>
    <p:sldId id="526" r:id="rId4"/>
    <p:sldId id="527" r:id="rId5"/>
    <p:sldId id="528" r:id="rId6"/>
    <p:sldId id="529" r:id="rId7"/>
    <p:sldId id="530" r:id="rId8"/>
    <p:sldId id="521" r:id="rId9"/>
    <p:sldId id="494" r:id="rId10"/>
    <p:sldId id="520" r:id="rId11"/>
    <p:sldId id="522" r:id="rId12"/>
    <p:sldId id="523" r:id="rId13"/>
    <p:sldId id="504" r:id="rId14"/>
    <p:sldId id="491" r:id="rId15"/>
    <p:sldId id="513" r:id="rId16"/>
    <p:sldId id="52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1E8"/>
    <a:srgbClr val="CDEBF3"/>
    <a:srgbClr val="86CF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9B3728-CD9C-4A96-B5A8-220503FA019F}" v="10" dt="2022-10-10T16:06:53.6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67685" autoAdjust="0"/>
  </p:normalViewPr>
  <p:slideViewPr>
    <p:cSldViewPr snapToGrid="0">
      <p:cViewPr varScale="1">
        <p:scale>
          <a:sx n="77" d="100"/>
          <a:sy n="77" d="100"/>
        </p:scale>
        <p:origin x="135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Dawes" userId="fe899cd594ff6f3a" providerId="LiveId" clId="{089B3728-CD9C-4A96-B5A8-220503FA019F}"/>
    <pc:docChg chg="addSld delSld modSld">
      <pc:chgData name="Tom Dawes" userId="fe899cd594ff6f3a" providerId="LiveId" clId="{089B3728-CD9C-4A96-B5A8-220503FA019F}" dt="2022-10-10T16:06:58.846" v="9" actId="1076"/>
      <pc:docMkLst>
        <pc:docMk/>
      </pc:docMkLst>
      <pc:sldChg chg="add del">
        <pc:chgData name="Tom Dawes" userId="fe899cd594ff6f3a" providerId="LiveId" clId="{089B3728-CD9C-4A96-B5A8-220503FA019F}" dt="2022-10-08T19:24:25.259" v="1"/>
        <pc:sldMkLst>
          <pc:docMk/>
          <pc:sldMk cId="0" sldId="382"/>
        </pc:sldMkLst>
      </pc:sldChg>
      <pc:sldChg chg="add del modAnim">
        <pc:chgData name="Tom Dawes" userId="fe899cd594ff6f3a" providerId="LiveId" clId="{089B3728-CD9C-4A96-B5A8-220503FA019F}" dt="2022-10-08T19:27:11.768" v="5"/>
        <pc:sldMkLst>
          <pc:docMk/>
          <pc:sldMk cId="3641826144" sldId="494"/>
        </pc:sldMkLst>
      </pc:sldChg>
      <pc:sldChg chg="add del">
        <pc:chgData name="Tom Dawes" userId="fe899cd594ff6f3a" providerId="LiveId" clId="{089B3728-CD9C-4A96-B5A8-220503FA019F}" dt="2022-10-10T16:06:53.647" v="8"/>
        <pc:sldMkLst>
          <pc:docMk/>
          <pc:sldMk cId="1210865862" sldId="515"/>
        </pc:sldMkLst>
      </pc:sldChg>
      <pc:sldChg chg="add del">
        <pc:chgData name="Tom Dawes" userId="fe899cd594ff6f3a" providerId="LiveId" clId="{089B3728-CD9C-4A96-B5A8-220503FA019F}" dt="2022-10-10T16:06:53.647" v="8"/>
        <pc:sldMkLst>
          <pc:docMk/>
          <pc:sldMk cId="276327885" sldId="516"/>
        </pc:sldMkLst>
      </pc:sldChg>
      <pc:sldChg chg="add del">
        <pc:chgData name="Tom Dawes" userId="fe899cd594ff6f3a" providerId="LiveId" clId="{089B3728-CD9C-4A96-B5A8-220503FA019F}" dt="2022-10-10T16:06:53.647" v="8"/>
        <pc:sldMkLst>
          <pc:docMk/>
          <pc:sldMk cId="2032162104" sldId="517"/>
        </pc:sldMkLst>
      </pc:sldChg>
      <pc:sldChg chg="add del">
        <pc:chgData name="Tom Dawes" userId="fe899cd594ff6f3a" providerId="LiveId" clId="{089B3728-CD9C-4A96-B5A8-220503FA019F}" dt="2022-10-10T16:06:53.647" v="8"/>
        <pc:sldMkLst>
          <pc:docMk/>
          <pc:sldMk cId="226261886" sldId="518"/>
        </pc:sldMkLst>
      </pc:sldChg>
      <pc:sldChg chg="add del">
        <pc:chgData name="Tom Dawes" userId="fe899cd594ff6f3a" providerId="LiveId" clId="{089B3728-CD9C-4A96-B5A8-220503FA019F}" dt="2022-10-10T16:06:53.647" v="8"/>
        <pc:sldMkLst>
          <pc:docMk/>
          <pc:sldMk cId="4187452689" sldId="519"/>
        </pc:sldMkLst>
      </pc:sldChg>
      <pc:sldChg chg="add del modAnim">
        <pc:chgData name="Tom Dawes" userId="fe899cd594ff6f3a" providerId="LiveId" clId="{089B3728-CD9C-4A96-B5A8-220503FA019F}" dt="2022-10-08T19:27:03.978" v="4"/>
        <pc:sldMkLst>
          <pc:docMk/>
          <pc:sldMk cId="3725655755" sldId="520"/>
        </pc:sldMkLst>
      </pc:sldChg>
      <pc:sldChg chg="modSp add del mod modAnim">
        <pc:chgData name="Tom Dawes" userId="fe899cd594ff6f3a" providerId="LiveId" clId="{089B3728-CD9C-4A96-B5A8-220503FA019F}" dt="2022-10-10T16:06:58.846" v="9" actId="1076"/>
        <pc:sldMkLst>
          <pc:docMk/>
          <pc:sldMk cId="1597813896" sldId="521"/>
        </pc:sldMkLst>
        <pc:spChg chg="mod">
          <ac:chgData name="Tom Dawes" userId="fe899cd594ff6f3a" providerId="LiveId" clId="{089B3728-CD9C-4A96-B5A8-220503FA019F}" dt="2022-10-10T16:06:58.846" v="9" actId="1076"/>
          <ac:spMkLst>
            <pc:docMk/>
            <pc:sldMk cId="1597813896" sldId="521"/>
            <ac:spMk id="44" creationId="{E4E00E6D-4F0A-D062-4495-5C41026EC0C1}"/>
          </ac:spMkLst>
        </pc:spChg>
      </pc:sldChg>
      <pc:sldChg chg="add del modAnim">
        <pc:chgData name="Tom Dawes" userId="fe899cd594ff6f3a" providerId="LiveId" clId="{089B3728-CD9C-4A96-B5A8-220503FA019F}" dt="2022-10-08T19:26:55.636" v="3"/>
        <pc:sldMkLst>
          <pc:docMk/>
          <pc:sldMk cId="3246746356" sldId="522"/>
        </pc:sldMkLst>
      </pc:sldChg>
      <pc:sldChg chg="add del modAnim">
        <pc:chgData name="Tom Dawes" userId="fe899cd594ff6f3a" providerId="LiveId" clId="{089B3728-CD9C-4A96-B5A8-220503FA019F}" dt="2022-10-08T19:26:45.892" v="2"/>
        <pc:sldMkLst>
          <pc:docMk/>
          <pc:sldMk cId="2929079388" sldId="52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054A47-BBF8-4BC0-ACD1-1A4A616ADF8E}" type="datetimeFigureOut">
              <a:rPr lang="en-GB" smtClean="0"/>
              <a:t>31/10/2022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5E3B07-A99C-4D2B-97A1-64D3E44CF1F5}" type="slidenum">
              <a:rPr lang="en-GB" smtClean="0"/>
              <a:t>‹#›</a:t>
            </a:fld>
            <a:endParaRPr lang="en-GB"/>
          </a:p>
        </p:txBody>
      </p:sp>
    </p:spTree>
    <p:extLst>
      <p:ext uri="{BB962C8B-B14F-4D97-AF65-F5344CB8AC3E}">
        <p14:creationId xmlns:p14="http://schemas.microsoft.com/office/powerpoint/2010/main" val="15002501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200" dirty="0"/>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p>
          <a:p>
            <a:pPr marL="0" lvl="0" indent="0" algn="l" rtl="0">
              <a:spcBef>
                <a:spcPts val="0"/>
              </a:spcBef>
              <a:spcAft>
                <a:spcPts val="0"/>
              </a:spcAft>
              <a:buNone/>
            </a:pPr>
            <a:endParaRPr lang="en-GB" sz="1200" b="0" dirty="0">
              <a:effectLst/>
              <a:latin typeface="Calibri" panose="020F0502020204030204" pitchFamily="34" charset="0"/>
              <a:ea typeface="Calibri" panose="020F0502020204030204" pitchFamily="34" charset="0"/>
            </a:endParaRPr>
          </a:p>
          <a:p>
            <a:pPr marL="0" lvl="0" indent="0" algn="l" rtl="0">
              <a:spcBef>
                <a:spcPts val="0"/>
              </a:spcBef>
              <a:spcAft>
                <a:spcPts val="0"/>
              </a:spcAft>
              <a:buFontTx/>
              <a:buNone/>
            </a:pPr>
            <a:r>
              <a:rPr lang="en-GB" sz="1200" b="1" i="0" u="none" strike="noStrike" dirty="0">
                <a:solidFill>
                  <a:srgbClr val="1F3864"/>
                </a:solidFill>
                <a:effectLst/>
                <a:latin typeface="docs-Century Gothic"/>
              </a:rPr>
              <a:t>Phonics: [ci] </a:t>
            </a:r>
            <a:r>
              <a:rPr lang="en-GB" sz="1200" b="1" i="0" u="none" strike="noStrike" dirty="0" err="1">
                <a:solidFill>
                  <a:srgbClr val="1F3864"/>
                </a:solidFill>
                <a:effectLst/>
                <a:latin typeface="docs-Century Gothic"/>
              </a:rPr>
              <a:t>decir</a:t>
            </a:r>
            <a:r>
              <a:rPr lang="en-GB" sz="1200" b="1" i="0" u="none" strike="noStrike" dirty="0">
                <a:solidFill>
                  <a:srgbClr val="1F3864"/>
                </a:solidFill>
                <a:effectLst/>
                <a:latin typeface="docs-Century Gothic"/>
              </a:rPr>
              <a:t> [32]</a:t>
            </a:r>
          </a:p>
          <a:p>
            <a:pPr marL="0" lvl="0" indent="0" algn="l" rtl="0">
              <a:spcBef>
                <a:spcPts val="0"/>
              </a:spcBef>
              <a:spcAft>
                <a:spcPts val="0"/>
              </a:spcAft>
              <a:buFontTx/>
              <a:buNone/>
            </a:pPr>
            <a:r>
              <a:rPr lang="en-GB" sz="1200" b="1" i="0" u="none" strike="noStrike" dirty="0">
                <a:solidFill>
                  <a:srgbClr val="1F3864"/>
                </a:solidFill>
                <a:effectLst/>
                <a:latin typeface="docs-Century Gothic"/>
              </a:rPr>
              <a:t>Vocabulary</a:t>
            </a:r>
            <a:r>
              <a:rPr lang="en-GB" sz="1200" b="0" i="0" u="none" strike="noStrike" dirty="0">
                <a:solidFill>
                  <a:srgbClr val="1F3864"/>
                </a:solidFill>
                <a:effectLst/>
                <a:latin typeface="docs-Century Gothic"/>
              </a:rPr>
              <a:t>: </a:t>
            </a:r>
            <a:r>
              <a:rPr lang="es-ES" b="0" i="0" u="none" strike="noStrike" dirty="0">
                <a:solidFill>
                  <a:srgbClr val="FF0000"/>
                </a:solidFill>
                <a:effectLst/>
                <a:latin typeface="docs-Century Gothic"/>
              </a:rPr>
              <a:t> </a:t>
            </a:r>
            <a:r>
              <a:rPr lang="es-ES" b="1" i="0" u="none" strike="noStrike" dirty="0">
                <a:solidFill>
                  <a:srgbClr val="FF0000"/>
                </a:solidFill>
                <a:effectLst/>
                <a:latin typeface="docs-Century Gothic"/>
              </a:rPr>
              <a:t>tiene</a:t>
            </a:r>
            <a:r>
              <a:rPr lang="es-ES" b="0" i="0" u="none" strike="noStrike" dirty="0">
                <a:solidFill>
                  <a:srgbClr val="FF0000"/>
                </a:solidFill>
                <a:effectLst/>
                <a:latin typeface="docs-Century Gothic"/>
              </a:rPr>
              <a:t> [19] </a:t>
            </a:r>
            <a:r>
              <a:rPr lang="es-ES" b="1" i="0" u="none" strike="noStrike" dirty="0">
                <a:solidFill>
                  <a:srgbClr val="FF0000"/>
                </a:solidFill>
                <a:effectLst/>
                <a:latin typeface="docs-Century Gothic"/>
              </a:rPr>
              <a:t>dibujo</a:t>
            </a:r>
            <a:r>
              <a:rPr lang="es-ES" b="0" i="0" u="none" strike="noStrike" dirty="0">
                <a:solidFill>
                  <a:srgbClr val="FF0000"/>
                </a:solidFill>
                <a:effectLst/>
                <a:latin typeface="docs-Century Gothic"/>
              </a:rPr>
              <a:t> [1726] </a:t>
            </a:r>
            <a:r>
              <a:rPr lang="es-ES" b="1" i="0" u="none" strike="noStrike" dirty="0">
                <a:solidFill>
                  <a:srgbClr val="FF0000"/>
                </a:solidFill>
                <a:effectLst/>
                <a:latin typeface="docs-Century Gothic"/>
              </a:rPr>
              <a:t>hermano</a:t>
            </a:r>
            <a:r>
              <a:rPr lang="es-ES" b="0" i="0" u="none" strike="noStrike" dirty="0">
                <a:solidFill>
                  <a:srgbClr val="FF0000"/>
                </a:solidFill>
                <a:effectLst/>
                <a:latin typeface="docs-Century Gothic"/>
              </a:rPr>
              <a:t> [333] </a:t>
            </a:r>
            <a:r>
              <a:rPr lang="es-ES" b="1" i="0" u="none" strike="noStrike" dirty="0">
                <a:solidFill>
                  <a:srgbClr val="FF0000"/>
                </a:solidFill>
                <a:effectLst/>
                <a:latin typeface="docs-Century Gothic"/>
              </a:rPr>
              <a:t>hermana</a:t>
            </a:r>
            <a:r>
              <a:rPr lang="es-ES" b="0" i="0" u="none" strike="noStrike" dirty="0">
                <a:solidFill>
                  <a:srgbClr val="FF0000"/>
                </a:solidFill>
                <a:effectLst/>
                <a:latin typeface="docs-Century Gothic"/>
              </a:rPr>
              <a:t> [3409] </a:t>
            </a:r>
            <a:r>
              <a:rPr lang="es-ES" b="1" i="0" u="none" strike="noStrike" dirty="0">
                <a:solidFill>
                  <a:srgbClr val="FF0000"/>
                </a:solidFill>
                <a:effectLst/>
                <a:latin typeface="docs-Century Gothic"/>
              </a:rPr>
              <a:t>mesa</a:t>
            </a:r>
            <a:r>
              <a:rPr lang="es-ES" b="0" i="0" u="none" strike="noStrike" dirty="0">
                <a:solidFill>
                  <a:srgbClr val="FF0000"/>
                </a:solidFill>
                <a:effectLst/>
                <a:latin typeface="docs-Century Gothic"/>
              </a:rPr>
              <a:t> [525] </a:t>
            </a:r>
            <a:r>
              <a:rPr lang="es-ES" b="1" i="0" u="none" strike="noStrike" dirty="0">
                <a:solidFill>
                  <a:srgbClr val="FF0000"/>
                </a:solidFill>
                <a:effectLst/>
                <a:latin typeface="docs-Century Gothic"/>
              </a:rPr>
              <a:t>perro</a:t>
            </a:r>
            <a:r>
              <a:rPr lang="es-ES" b="0" i="0" u="none" strike="noStrike" dirty="0">
                <a:solidFill>
                  <a:srgbClr val="FF0000"/>
                </a:solidFill>
                <a:effectLst/>
                <a:latin typeface="docs-Century Gothic"/>
              </a:rPr>
              <a:t> [888] </a:t>
            </a:r>
            <a:r>
              <a:rPr lang="es-ES" b="1" i="0" u="none" strike="noStrike" dirty="0">
                <a:solidFill>
                  <a:srgbClr val="FF0000"/>
                </a:solidFill>
                <a:effectLst/>
                <a:latin typeface="docs-Century Gothic"/>
              </a:rPr>
              <a:t>profesor, profesora </a:t>
            </a:r>
            <a:r>
              <a:rPr lang="es-ES" b="0" i="0" u="none" strike="noStrike" dirty="0">
                <a:solidFill>
                  <a:srgbClr val="FF0000"/>
                </a:solidFill>
                <a:effectLst/>
                <a:latin typeface="docs-Century Gothic"/>
              </a:rPr>
              <a:t>[501] </a:t>
            </a:r>
            <a:r>
              <a:rPr lang="es-ES" b="1" i="0" u="none" strike="noStrike" dirty="0">
                <a:solidFill>
                  <a:srgbClr val="FF0000"/>
                </a:solidFill>
                <a:effectLst/>
                <a:latin typeface="docs-Century Gothic"/>
              </a:rPr>
              <a:t>puerta</a:t>
            </a:r>
            <a:r>
              <a:rPr lang="es-ES" b="0" i="0" u="none" strike="noStrike" dirty="0">
                <a:solidFill>
                  <a:srgbClr val="FF0000"/>
                </a:solidFill>
                <a:effectLst/>
                <a:latin typeface="docs-Century Gothic"/>
              </a:rPr>
              <a:t> [274] </a:t>
            </a:r>
            <a:endParaRPr lang="en-GB" sz="120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Revisit 1: </a:t>
            </a:r>
            <a:r>
              <a:rPr lang="pt-BR" sz="1800" b="0" i="0" u="none" strike="noStrike" dirty="0">
                <a:solidFill>
                  <a:srgbClr val="002060"/>
                </a:solidFill>
                <a:effectLst/>
                <a:latin typeface="Century Gothic" panose="020B0502020202020204" pitchFamily="34" charset="0"/>
              </a:rPr>
              <a:t>eres [7] (recycle adjectives) de1 [2] Inglaterra [n/a] España [n/a] Perú [n/a]</a:t>
            </a:r>
            <a:r>
              <a:rPr lang="pt-BR" dirty="0"/>
              <a:t> </a:t>
            </a:r>
            <a:endParaRPr lang="en-GB" sz="120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Revisit 2: </a:t>
            </a:r>
            <a:r>
              <a:rPr lang="es-ES" sz="1800" b="0" i="0" u="none" strike="noStrike" dirty="0">
                <a:solidFill>
                  <a:srgbClr val="002060"/>
                </a:solidFill>
                <a:effectLst/>
                <a:latin typeface="Century Gothic" panose="020B0502020202020204" pitchFamily="34" charset="0"/>
              </a:rPr>
              <a:t>estar [21] estoy [21] está [21] presente [1114] ausente [&gt;5000] aquí [130] allí [197] hola [1245] </a:t>
            </a: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dirty="0"/>
          </a:p>
          <a:p>
            <a:pPr marL="0" lvl="0" indent="0" algn="l" rtl="0">
              <a:lnSpc>
                <a:spcPct val="100000"/>
              </a:lnSpc>
              <a:spcBef>
                <a:spcPts val="0"/>
              </a:spcBef>
              <a:spcAft>
                <a:spcPts val="0"/>
              </a:spcAft>
              <a:buSzPts val="1400"/>
              <a:buNone/>
            </a:pPr>
            <a:endParaRPr dirty="0"/>
          </a:p>
        </p:txBody>
      </p:sp>
      <p:sp>
        <p:nvSpPr>
          <p:cNvPr id="96" name="Google Shape;9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(5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a:t>
            </a:r>
            <a:r>
              <a:rPr lang="en-GB" b="0" baseline="0" dirty="0"/>
              <a:t>practise oral sentence building, deciding between the target features of </a:t>
            </a:r>
            <a:r>
              <a:rPr lang="en-GB" b="0" baseline="0" dirty="0" err="1"/>
              <a:t>tengo</a:t>
            </a:r>
            <a:r>
              <a:rPr lang="en-GB" b="0" baseline="0" dirty="0"/>
              <a:t> and </a:t>
            </a:r>
            <a:r>
              <a:rPr lang="en-GB" b="0" baseline="0" dirty="0" err="1"/>
              <a:t>tiene</a:t>
            </a:r>
            <a:r>
              <a:rPr lang="en-GB" b="0" baseline="0" dirty="0"/>
              <a:t>, un and </a:t>
            </a:r>
            <a:r>
              <a:rPr lang="en-GB" b="0" baseline="0" dirty="0" err="1"/>
              <a:t>una</a:t>
            </a:r>
            <a:r>
              <a:rPr lang="en-GB" b="0" baseline="0" dirty="0"/>
              <a:t>, and different vocabulary from this week.</a:t>
            </a:r>
          </a:p>
          <a:p>
            <a:pPr marL="0" marR="0" lvl="0" indent="0" algn="l" rtl="0">
              <a:lnSpc>
                <a:spcPct val="100000"/>
              </a:lnSpc>
              <a:spcBef>
                <a:spcPts val="0"/>
              </a:spcBef>
              <a:spcAft>
                <a:spcPts val="0"/>
              </a:spcAft>
              <a:buClr>
                <a:schemeClr val="dk1"/>
              </a:buClr>
              <a:buSzPts val="1200"/>
              <a:buFont typeface="Calibri"/>
              <a:buNone/>
            </a:pPr>
            <a:endParaRPr lang="en-GB" b="1" dirty="0"/>
          </a:p>
          <a:p>
            <a:r>
              <a:rPr lang="en-GB" b="1" baseline="0" dirty="0"/>
              <a:t>Procedure</a:t>
            </a:r>
            <a:r>
              <a:rPr lang="en-GB" b="0" baseline="0" dirty="0"/>
              <a:t>:</a:t>
            </a:r>
          </a:p>
          <a:p>
            <a:r>
              <a:rPr lang="en-GB" dirty="0"/>
              <a:t>1. Click for English sentence and Spanish prompt words.</a:t>
            </a:r>
            <a:br>
              <a:rPr lang="en-GB" dirty="0"/>
            </a:br>
            <a:r>
              <a:rPr lang="en-GB" dirty="0"/>
              <a:t>2. Click </a:t>
            </a:r>
            <a:r>
              <a:rPr lang="en-GB" dirty="0" err="1"/>
              <a:t>Inicio</a:t>
            </a:r>
            <a:r>
              <a:rPr lang="en-GB" dirty="0"/>
              <a:t> to start the timer.</a:t>
            </a:r>
          </a:p>
          <a:p>
            <a:r>
              <a:rPr lang="en-GB" dirty="0"/>
              <a:t>3. Pupils select from the words given to create and say the sentence out loud before the time elapses.</a:t>
            </a:r>
            <a:br>
              <a:rPr lang="en-GB" dirty="0"/>
            </a:br>
            <a:r>
              <a:rPr lang="en-GB" dirty="0"/>
              <a:t>4. Click for the Spanish sentence to appear.</a:t>
            </a:r>
            <a:br>
              <a:rPr lang="en-GB" dirty="0"/>
            </a:br>
            <a:br>
              <a:rPr lang="en-GB" dirty="0"/>
            </a:b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098030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(5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a:t>
            </a:r>
            <a:r>
              <a:rPr lang="en-GB" b="0" baseline="0" dirty="0"/>
              <a:t>practise oral sentence building, deciding between the target features of </a:t>
            </a:r>
            <a:r>
              <a:rPr lang="en-GB" b="0" baseline="0" dirty="0" err="1"/>
              <a:t>tengo</a:t>
            </a:r>
            <a:r>
              <a:rPr lang="en-GB" b="0" baseline="0" dirty="0"/>
              <a:t> and </a:t>
            </a:r>
            <a:r>
              <a:rPr lang="en-GB" b="0" baseline="0" dirty="0" err="1"/>
              <a:t>tiene</a:t>
            </a:r>
            <a:r>
              <a:rPr lang="en-GB" b="0" baseline="0" dirty="0"/>
              <a:t>, un and </a:t>
            </a:r>
            <a:r>
              <a:rPr lang="en-GB" b="0" baseline="0" dirty="0" err="1"/>
              <a:t>una</a:t>
            </a:r>
            <a:r>
              <a:rPr lang="en-GB" b="0" baseline="0" dirty="0"/>
              <a:t>, and different vocabulary from this week.</a:t>
            </a:r>
          </a:p>
          <a:p>
            <a:pPr marL="0" marR="0" lvl="0" indent="0" algn="l" rtl="0">
              <a:lnSpc>
                <a:spcPct val="100000"/>
              </a:lnSpc>
              <a:spcBef>
                <a:spcPts val="0"/>
              </a:spcBef>
              <a:spcAft>
                <a:spcPts val="0"/>
              </a:spcAft>
              <a:buClr>
                <a:schemeClr val="dk1"/>
              </a:buClr>
              <a:buSzPts val="1200"/>
              <a:buFont typeface="Calibri"/>
              <a:buNone/>
            </a:pPr>
            <a:endParaRPr lang="en-GB" b="1" dirty="0"/>
          </a:p>
          <a:p>
            <a:r>
              <a:rPr lang="en-GB" b="1" baseline="0" dirty="0"/>
              <a:t>Procedure</a:t>
            </a:r>
            <a:r>
              <a:rPr lang="en-GB" b="0" baseline="0" dirty="0"/>
              <a:t>:</a:t>
            </a:r>
          </a:p>
          <a:p>
            <a:r>
              <a:rPr lang="en-GB" dirty="0"/>
              <a:t>1. Click for English sentence and Spanish prompt words.</a:t>
            </a:r>
            <a:br>
              <a:rPr lang="en-GB" dirty="0"/>
            </a:br>
            <a:r>
              <a:rPr lang="en-GB" dirty="0"/>
              <a:t>2. Click </a:t>
            </a:r>
            <a:r>
              <a:rPr lang="en-GB" dirty="0" err="1"/>
              <a:t>Inicio</a:t>
            </a:r>
            <a:r>
              <a:rPr lang="en-GB" dirty="0"/>
              <a:t> to start the timer.</a:t>
            </a:r>
          </a:p>
          <a:p>
            <a:r>
              <a:rPr lang="en-GB" dirty="0"/>
              <a:t>3. Pupils select from the words given to create and say the sentence out loud before the time elapses.</a:t>
            </a:r>
            <a:br>
              <a:rPr lang="en-GB" dirty="0"/>
            </a:br>
            <a:r>
              <a:rPr lang="en-GB" dirty="0"/>
              <a:t>4. Click for the Spanish sentence to appear.</a:t>
            </a:r>
            <a:br>
              <a:rPr lang="en-GB" dirty="0"/>
            </a:br>
            <a:br>
              <a:rPr lang="en-GB" dirty="0"/>
            </a:b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5447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(5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a:t>
            </a:r>
            <a:r>
              <a:rPr lang="en-GB" b="0" baseline="0" dirty="0"/>
              <a:t>practise oral sentence building, deciding between the target features of </a:t>
            </a:r>
            <a:r>
              <a:rPr lang="en-GB" b="0" baseline="0" dirty="0" err="1"/>
              <a:t>tengo</a:t>
            </a:r>
            <a:r>
              <a:rPr lang="en-GB" b="0" baseline="0" dirty="0"/>
              <a:t> and </a:t>
            </a:r>
            <a:r>
              <a:rPr lang="en-GB" b="0" baseline="0" dirty="0" err="1"/>
              <a:t>tiene</a:t>
            </a:r>
            <a:r>
              <a:rPr lang="en-GB" b="0" baseline="0" dirty="0"/>
              <a:t>, un and </a:t>
            </a:r>
            <a:r>
              <a:rPr lang="en-GB" b="0" baseline="0" dirty="0" err="1"/>
              <a:t>una</a:t>
            </a:r>
            <a:r>
              <a:rPr lang="en-GB" b="0" baseline="0" dirty="0"/>
              <a:t>, and different vocabulary from this week.</a:t>
            </a:r>
          </a:p>
          <a:p>
            <a:pPr marL="0" marR="0" lvl="0" indent="0" algn="l" rtl="0">
              <a:lnSpc>
                <a:spcPct val="100000"/>
              </a:lnSpc>
              <a:spcBef>
                <a:spcPts val="0"/>
              </a:spcBef>
              <a:spcAft>
                <a:spcPts val="0"/>
              </a:spcAft>
              <a:buClr>
                <a:schemeClr val="dk1"/>
              </a:buClr>
              <a:buSzPts val="1200"/>
              <a:buFont typeface="Calibri"/>
              <a:buNone/>
            </a:pPr>
            <a:endParaRPr lang="en-GB" b="1" dirty="0"/>
          </a:p>
          <a:p>
            <a:r>
              <a:rPr lang="en-GB" b="1" baseline="0" dirty="0"/>
              <a:t>Procedure</a:t>
            </a:r>
            <a:r>
              <a:rPr lang="en-GB" b="0" baseline="0" dirty="0"/>
              <a:t>:</a:t>
            </a:r>
          </a:p>
          <a:p>
            <a:r>
              <a:rPr lang="en-GB" dirty="0"/>
              <a:t>1. Click for English sentence and Spanish prompt words.</a:t>
            </a:r>
            <a:br>
              <a:rPr lang="en-GB" dirty="0"/>
            </a:br>
            <a:r>
              <a:rPr lang="en-GB" dirty="0"/>
              <a:t>2. Click </a:t>
            </a:r>
            <a:r>
              <a:rPr lang="en-GB" dirty="0" err="1"/>
              <a:t>Inicio</a:t>
            </a:r>
            <a:r>
              <a:rPr lang="en-GB" dirty="0"/>
              <a:t> to start the timer.</a:t>
            </a:r>
          </a:p>
          <a:p>
            <a:r>
              <a:rPr lang="en-GB" dirty="0"/>
              <a:t>3. Pupils select from the words given to create and say the sentence out loud before the time elapses.</a:t>
            </a:r>
            <a:br>
              <a:rPr lang="en-GB" dirty="0"/>
            </a:br>
            <a:r>
              <a:rPr lang="en-GB" dirty="0"/>
              <a:t>4. Click for the Spanish sentence to appear.</a:t>
            </a:r>
            <a:br>
              <a:rPr lang="en-GB" dirty="0"/>
            </a:br>
            <a:br>
              <a:rPr lang="en-GB" dirty="0"/>
            </a:b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807396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Do before follow up 4</a:t>
            </a:r>
            <a:br>
              <a:rPr lang="en-GB" b="1"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 minute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knowledge about </a:t>
            </a:r>
            <a:r>
              <a:rPr lang="en-GB" b="0" i="1" dirty="0" err="1"/>
              <a:t>tener</a:t>
            </a:r>
            <a:r>
              <a:rPr lang="en-GB" b="0" i="1" dirty="0"/>
              <a:t> </a:t>
            </a:r>
            <a:r>
              <a:rPr lang="en-GB" b="0" dirty="0"/>
              <a:t>and draw attention to the multiple translations of </a:t>
            </a:r>
            <a:r>
              <a:rPr lang="en-GB" b="0" i="1" dirty="0" err="1"/>
              <a:t>tiene</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paced animations to present the new knowledge.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Spanish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13</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057240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8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correctly use ‘</a:t>
            </a:r>
            <a:r>
              <a:rPr lang="en-GB" b="0" dirty="0" err="1"/>
              <a:t>tengo</a:t>
            </a:r>
            <a:r>
              <a:rPr lang="en-GB" b="0" dirty="0"/>
              <a:t>’ &amp; ‘</a:t>
            </a:r>
            <a:r>
              <a:rPr lang="en-GB" b="0" dirty="0" err="1"/>
              <a:t>tiene</a:t>
            </a:r>
            <a:r>
              <a:rPr lang="en-GB" b="0" dirty="0"/>
              <a:t>’ in written production – retrieval of ‘a / an’. </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r>
              <a:rPr lang="en-GB" b="1" dirty="0"/>
              <a:t>Procedure:</a:t>
            </a:r>
            <a:endParaRPr lang="en-GB" dirty="0"/>
          </a:p>
          <a:p>
            <a:pPr marL="228600" lvl="0" indent="-228600" algn="l" rtl="0">
              <a:spcBef>
                <a:spcPts val="0"/>
              </a:spcBef>
              <a:spcAft>
                <a:spcPts val="0"/>
              </a:spcAft>
              <a:buAutoNum type="arabicPeriod"/>
            </a:pPr>
            <a:r>
              <a:rPr lang="en-GB" b="0" dirty="0"/>
              <a:t>Tell pupils to translate the sentences using the vocabulary from the lesson. They can use the words in the frame to support their writing but will have to think carefully about translating ‘I have’ and ‘s/he has’, as well as a /an.</a:t>
            </a:r>
          </a:p>
          <a:p>
            <a:pPr marL="228600" lvl="0" indent="-228600" algn="l" rtl="0">
              <a:spcBef>
                <a:spcPts val="0"/>
              </a:spcBef>
              <a:spcAft>
                <a:spcPts val="0"/>
              </a:spcAft>
              <a:buAutoNum type="arabicPeriod"/>
            </a:pPr>
            <a:r>
              <a:rPr lang="en-GB" b="0" dirty="0"/>
              <a:t>Click to bring up reminder about a / an</a:t>
            </a:r>
          </a:p>
          <a:p>
            <a:pPr marL="228600" lvl="0" indent="-228600" algn="l" rtl="0">
              <a:spcBef>
                <a:spcPts val="0"/>
              </a:spcBef>
              <a:spcAft>
                <a:spcPts val="0"/>
              </a:spcAft>
              <a:buAutoNum type="arabicPeriod"/>
            </a:pPr>
            <a:r>
              <a:rPr lang="en-GB" b="0" dirty="0"/>
              <a:t>Click to bring up reminder about punctuation and capital letters. </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338070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for this week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Pupils need to write the Spanish for as many words as possible, aiming to get at least 15 points (but more if possible).</a:t>
            </a:r>
          </a:p>
          <a:p>
            <a:pPr marL="0" lvl="0" indent="0" algn="l" rtl="0">
              <a:spcBef>
                <a:spcPts val="0"/>
              </a:spcBef>
              <a:spcAft>
                <a:spcPts val="0"/>
              </a:spcAft>
              <a:buNone/>
            </a:pPr>
            <a:r>
              <a:rPr lang="en-GB" dirty="0"/>
              <a:t>2. Click for Spanish answers.</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693964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for this week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Pupils need to write the Spanish for as many words as possible, aiming to get at least 15 points (but more if possible).</a:t>
            </a:r>
          </a:p>
          <a:p>
            <a:pPr marL="0" lvl="0" indent="0" algn="l" rtl="0">
              <a:spcBef>
                <a:spcPts val="0"/>
              </a:spcBef>
              <a:spcAft>
                <a:spcPts val="0"/>
              </a:spcAft>
              <a:buNone/>
            </a:pPr>
            <a:r>
              <a:rPr lang="en-GB" dirty="0"/>
              <a:t>2. Click for Spanish answers.</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38422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to develop phonological awareness of [ci] and to practise SSC [ci] in a read aloud task. </a:t>
            </a:r>
            <a:br>
              <a:rPr lang="en-GB" b="0" dirty="0"/>
            </a:br>
            <a:endParaRPr lang="en-GB" b="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Procedure:</a:t>
            </a:r>
            <a:endParaRPr lang="en-GB" dirty="0"/>
          </a:p>
          <a:p>
            <a:pPr marL="228600" lvl="0" indent="-228600" algn="l" rtl="0">
              <a:spcBef>
                <a:spcPts val="0"/>
              </a:spcBef>
              <a:spcAft>
                <a:spcPts val="0"/>
              </a:spcAft>
              <a:buAutoNum type="arabicPeriod"/>
            </a:pPr>
            <a:r>
              <a:rPr lang="en-GB" dirty="0"/>
              <a:t>Click x2 to bring up the instruction &amp; table.  Clarify the meaning of ‘</a:t>
            </a:r>
            <a:r>
              <a:rPr lang="en-GB" dirty="0" err="1"/>
              <a:t>cuenta</a:t>
            </a:r>
            <a:r>
              <a:rPr lang="en-GB" dirty="0"/>
              <a:t>’ by drawing their attention to the picture.</a:t>
            </a:r>
          </a:p>
          <a:p>
            <a:pPr marL="228600" lvl="0" indent="-228600" algn="l" rtl="0">
              <a:spcBef>
                <a:spcPts val="0"/>
              </a:spcBef>
              <a:spcAft>
                <a:spcPts val="0"/>
              </a:spcAft>
              <a:buAutoNum type="arabicPeriod"/>
            </a:pPr>
            <a:r>
              <a:rPr lang="en-GB" dirty="0"/>
              <a:t>Do example together (E).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 tick how many ticks they hear the sound [ci]</a:t>
            </a:r>
            <a:endParaRPr lang="en-GB" b="0" dirty="0"/>
          </a:p>
          <a:p>
            <a:pPr marL="0" lvl="0" indent="0" algn="l" rtl="0">
              <a:spcBef>
                <a:spcPts val="0"/>
              </a:spcBef>
              <a:spcAft>
                <a:spcPts val="0"/>
              </a:spcAft>
              <a:buNone/>
            </a:pPr>
            <a:r>
              <a:rPr lang="en-GB" dirty="0"/>
              <a:t>4. Click x2 to bring further instruction and display words. Pupils listen one more time and write down the word. Encourage an increased level of challenge by not looking at the board. </a:t>
            </a:r>
          </a:p>
          <a:p>
            <a:pPr marL="0" lvl="0" indent="0" algn="l" rtl="0">
              <a:spcBef>
                <a:spcPts val="0"/>
              </a:spcBef>
              <a:spcAft>
                <a:spcPts val="0"/>
              </a:spcAft>
              <a:buNone/>
            </a:pPr>
            <a:r>
              <a:rPr lang="en-GB" dirty="0"/>
              <a:t>5. Click to Bring Part B and read instructions.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Partner A write down 4 words from the board.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6. P</a:t>
            </a:r>
            <a:r>
              <a:rPr lang="en-GB" baseline="0" dirty="0"/>
              <a:t>artner A sits with their back to the board and partner B, with their finger, </a:t>
            </a:r>
            <a:r>
              <a:rPr lang="en-GB" dirty="0"/>
              <a:t>writes on partner A’s back the chosen words. Pupils A says the word aloud and spells it out. </a:t>
            </a:r>
            <a:r>
              <a:rPr lang="en-GB" baseline="0" dirty="0"/>
              <a:t>Partner B can award 1 point for correct pronunciation and another one for correct spelling.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7. </a:t>
            </a:r>
            <a:r>
              <a:rPr lang="en-GB" baseline="0" dirty="0"/>
              <a:t>Partner then swap roles.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Teachers circulate to listen to pupils’ pronunciation and praise/correct as necessary.</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Transcript </a:t>
            </a:r>
            <a:br>
              <a:rPr lang="en-GB" dirty="0"/>
            </a:br>
            <a:r>
              <a:rPr lang="en-GB" dirty="0"/>
              <a:t>[EJ] </a:t>
            </a:r>
            <a:r>
              <a:rPr lang="en-GB" dirty="0" err="1"/>
              <a:t>diciembre</a:t>
            </a:r>
            <a:endParaRPr lang="en-GB" dirty="0"/>
          </a:p>
          <a:p>
            <a:pPr marL="0" lvl="0" indent="0" algn="l" rtl="0">
              <a:spcBef>
                <a:spcPts val="0"/>
              </a:spcBef>
              <a:spcAft>
                <a:spcPts val="0"/>
              </a:spcAft>
              <a:buNone/>
            </a:pPr>
            <a:r>
              <a:rPr lang="en-GB" dirty="0"/>
              <a:t>[1] </a:t>
            </a:r>
            <a:r>
              <a:rPr lang="en-GB" dirty="0" err="1"/>
              <a:t>conciencia</a:t>
            </a:r>
            <a:endParaRPr lang="en-GB" dirty="0"/>
          </a:p>
          <a:p>
            <a:pPr marL="0" lvl="0" indent="0" algn="l" rtl="0">
              <a:spcBef>
                <a:spcPts val="0"/>
              </a:spcBef>
              <a:spcAft>
                <a:spcPts val="0"/>
              </a:spcAft>
              <a:buNone/>
            </a:pPr>
            <a:r>
              <a:rPr lang="en-GB" dirty="0"/>
              <a:t>[2] ciudad</a:t>
            </a:r>
            <a:br>
              <a:rPr lang="en-GB" dirty="0"/>
            </a:br>
            <a:r>
              <a:rPr lang="en-GB" dirty="0"/>
              <a:t>[3] </a:t>
            </a:r>
            <a:r>
              <a:rPr lang="en-GB" dirty="0" err="1"/>
              <a:t>paciencia</a:t>
            </a:r>
            <a:r>
              <a:rPr lang="en-GB" dirty="0"/>
              <a:t> </a:t>
            </a:r>
          </a:p>
          <a:p>
            <a:pPr marL="0" lvl="0" indent="0" algn="l" rtl="0">
              <a:spcBef>
                <a:spcPts val="0"/>
              </a:spcBef>
              <a:spcAft>
                <a:spcPts val="0"/>
              </a:spcAft>
              <a:buNone/>
            </a:pPr>
            <a:r>
              <a:rPr lang="en-GB" dirty="0"/>
              <a:t>[4] </a:t>
            </a:r>
            <a:r>
              <a:rPr lang="en-GB" dirty="0" err="1"/>
              <a:t>cocina</a:t>
            </a: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8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listening out for the verbs ‘</a:t>
            </a:r>
            <a:r>
              <a:rPr lang="en-GB" b="0" dirty="0" err="1"/>
              <a:t>tengo</a:t>
            </a:r>
            <a:r>
              <a:rPr lang="en-GB" b="0" dirty="0"/>
              <a:t>’ and ‘</a:t>
            </a:r>
            <a:r>
              <a:rPr lang="en-GB" b="0" dirty="0" err="1"/>
              <a:t>tiene</a:t>
            </a:r>
            <a:r>
              <a:rPr lang="en-GB" b="0" dirty="0"/>
              <a:t>’ and process the person of the verb they refer to. To then practise processing the meaning of both the newly introduced and revisited vocabulary </a:t>
            </a: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Slide </a:t>
            </a:r>
            <a:r>
              <a:rPr lang="en-GB" b="0" dirty="0"/>
              <a:t>1/5</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instructions in Spanish. The following instructions apply to the next 5 slides.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Tell students this is a delayed dictation activity. You will say a sentence out loud twice and they will have to retain that sentence in their working memory (picturing it in their heads!) for 3 seconds.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(NB. They can choose to use the help on the board or without looking – encourage students to choose their own level of challenge).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start timer once you’ve played / read the sentence x2. Once the time is up, the instruction ‘escribe’ will come up and they need to write the whole sentence. </a:t>
            </a:r>
          </a:p>
          <a:p>
            <a:pPr marL="0" marR="0" lvl="0" indent="0" algn="l" rtl="0">
              <a:lnSpc>
                <a:spcPct val="100000"/>
              </a:lnSpc>
              <a:spcBef>
                <a:spcPts val="0"/>
              </a:spcBef>
              <a:spcAft>
                <a:spcPts val="0"/>
              </a:spcAft>
              <a:buClr>
                <a:schemeClr val="dk1"/>
              </a:buClr>
              <a:buSzPts val="1200"/>
              <a:buFont typeface="Calibri"/>
              <a:buNone/>
            </a:pPr>
            <a:r>
              <a:rPr lang="en-GB" dirty="0"/>
              <a:t>4. Click to show the sentence. </a:t>
            </a:r>
          </a:p>
          <a:p>
            <a:pPr marL="0" marR="0" lvl="0" indent="0" algn="l" rtl="0">
              <a:lnSpc>
                <a:spcPct val="100000"/>
              </a:lnSpc>
              <a:spcBef>
                <a:spcPts val="0"/>
              </a:spcBef>
              <a:spcAft>
                <a:spcPts val="0"/>
              </a:spcAft>
              <a:buClr>
                <a:schemeClr val="dk1"/>
              </a:buClr>
              <a:buSzPts val="1200"/>
              <a:buFont typeface="Calibri"/>
              <a:buNone/>
            </a:pPr>
            <a:r>
              <a:rPr lang="en-GB" dirty="0"/>
              <a:t>5. Click again to bring up the different pictures and elicit answer from students.</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228600" indent="-228600">
              <a:buAutoNum type="arabicPeriod"/>
            </a:pPr>
            <a:r>
              <a:rPr lang="es-ES_tradnl"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Tiene un dibujo y un barco.</a:t>
            </a:r>
          </a:p>
          <a:p>
            <a:pPr marL="228600" indent="-228600">
              <a:buAutoNum type="arabicPeriod"/>
            </a:pPr>
            <a:r>
              <a:rPr lang="es-ES_tradnl"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Tiene una planta y una hermana.</a:t>
            </a:r>
          </a:p>
          <a:p>
            <a:pPr marL="228600" indent="-228600">
              <a:buAutoNum type="arabicPeriod"/>
            </a:pPr>
            <a:r>
              <a:rPr lang="es-ES_tradnl"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Tengo un libro y un perro.</a:t>
            </a:r>
          </a:p>
          <a:p>
            <a:pPr marL="228600" indent="-228600">
              <a:buAutoNum type="arabicPeriod"/>
            </a:pPr>
            <a:r>
              <a:rPr lang="es-ES_tradnl"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Tiene una mesa y un profesor.</a:t>
            </a:r>
          </a:p>
          <a:p>
            <a:pPr marL="228600" indent="-228600">
              <a:buAutoNum type="arabicPeriod"/>
            </a:pPr>
            <a:r>
              <a:rPr lang="es-ES_tradnl"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Tengo una puerta y una mesa.</a:t>
            </a:r>
            <a:endParaRPr lang="en-GB" b="0" dirty="0"/>
          </a:p>
          <a:p>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sz="1200" b="0" dirty="0">
              <a:effectLst/>
              <a:latin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382315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8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listening out for the verbs ‘</a:t>
            </a:r>
            <a:r>
              <a:rPr lang="en-GB" b="0" dirty="0" err="1"/>
              <a:t>tengo</a:t>
            </a:r>
            <a:r>
              <a:rPr lang="en-GB" b="0" dirty="0"/>
              <a:t>’ and ‘</a:t>
            </a:r>
            <a:r>
              <a:rPr lang="en-GB" b="0" dirty="0" err="1"/>
              <a:t>tiene</a:t>
            </a:r>
            <a:r>
              <a:rPr lang="en-GB" b="0" dirty="0"/>
              <a:t>’ and process the person of the verb they refer to. To then practise processing the meaning of both the newly introduced and revisited vocabulary </a:t>
            </a: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Slide </a:t>
            </a:r>
            <a:r>
              <a:rPr lang="en-GB" b="0" dirty="0"/>
              <a:t>2/5</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instructions in Spanish. The following instructions apply to the next 5 slides.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Tell students this is a delayed dictation activity. You will say a sentence out loud twice and they will have to retain that sentence in their working memory (picturing it in their heads!) for 3 seconds.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(NB. They can choose to use the help on the board or without looking – encourage students to choose their own level of challenge).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start timer once you’ve played / read the sentence x2. Once the time is up, the instruction ‘escribe’ will come up and they need to write the whole sentence. </a:t>
            </a:r>
          </a:p>
          <a:p>
            <a:pPr marL="0" marR="0" lvl="0" indent="0" algn="l" rtl="0">
              <a:lnSpc>
                <a:spcPct val="100000"/>
              </a:lnSpc>
              <a:spcBef>
                <a:spcPts val="0"/>
              </a:spcBef>
              <a:spcAft>
                <a:spcPts val="0"/>
              </a:spcAft>
              <a:buClr>
                <a:schemeClr val="dk1"/>
              </a:buClr>
              <a:buSzPts val="1200"/>
              <a:buFont typeface="Calibri"/>
              <a:buNone/>
            </a:pPr>
            <a:r>
              <a:rPr lang="en-GB" dirty="0"/>
              <a:t>4. Click to show the sentence. </a:t>
            </a:r>
          </a:p>
          <a:p>
            <a:pPr marL="0" marR="0" lvl="0" indent="0" algn="l" rtl="0">
              <a:lnSpc>
                <a:spcPct val="100000"/>
              </a:lnSpc>
              <a:spcBef>
                <a:spcPts val="0"/>
              </a:spcBef>
              <a:spcAft>
                <a:spcPts val="0"/>
              </a:spcAft>
              <a:buClr>
                <a:schemeClr val="dk1"/>
              </a:buClr>
              <a:buSzPts val="1200"/>
              <a:buFont typeface="Calibri"/>
              <a:buNone/>
            </a:pPr>
            <a:r>
              <a:rPr lang="en-GB" dirty="0"/>
              <a:t>5. Click again to bring up the different pictures and elicit answer from students.</a:t>
            </a:r>
          </a:p>
          <a:p>
            <a:pPr marL="0" marR="0" lvl="0" indent="0" algn="l" rtl="0">
              <a:lnSpc>
                <a:spcPct val="100000"/>
              </a:lnSpc>
              <a:spcBef>
                <a:spcPts val="0"/>
              </a:spcBef>
              <a:spcAft>
                <a:spcPts val="0"/>
              </a:spcAft>
              <a:buClr>
                <a:schemeClr val="dk1"/>
              </a:buClr>
              <a:buSzPts val="1200"/>
              <a:buFont typeface="Calibri"/>
              <a:buNone/>
            </a:pPr>
            <a:endParaRPr lang="en-GB" dirty="0"/>
          </a:p>
          <a:p>
            <a:pPr marL="228600" indent="-228600">
              <a:buAutoNum type="arabicPeriod"/>
            </a:pPr>
            <a:r>
              <a:rPr lang="es-ES_tradnl" sz="12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Tiene un dibujo y un barco.</a:t>
            </a:r>
          </a:p>
          <a:p>
            <a:pPr marL="228600" indent="-228600">
              <a:buAutoNum type="arabicPeriod"/>
            </a:pPr>
            <a:r>
              <a:rPr lang="es-ES_tradnl" sz="12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Tiene una planta y una hermana.</a:t>
            </a:r>
          </a:p>
          <a:p>
            <a:pPr marL="228600" indent="-228600">
              <a:buAutoNum type="arabicPeriod"/>
            </a:pPr>
            <a:r>
              <a:rPr lang="es-ES_tradnl" sz="12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Tengo un libro y un perro.</a:t>
            </a:r>
          </a:p>
          <a:p>
            <a:pPr marL="228600" indent="-228600">
              <a:buAutoNum type="arabicPeriod"/>
            </a:pPr>
            <a:r>
              <a:rPr lang="es-ES_tradnl" sz="12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Tiene una mesa y un profesor.</a:t>
            </a:r>
          </a:p>
          <a:p>
            <a:pPr marL="228600" indent="-228600">
              <a:buAutoNum type="arabicPeriod"/>
            </a:pPr>
            <a:r>
              <a:rPr lang="es-ES_tradnl" sz="12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Tengo una puerta y una mesa.</a:t>
            </a:r>
            <a:endParaRPr lang="en-GB" b="0" dirty="0"/>
          </a:p>
          <a:p>
            <a:pPr marL="228600" indent="-228600">
              <a:buAutoNum type="arabicPeriod"/>
            </a:pPr>
            <a:endParaRPr lang="en-GB" dirty="0"/>
          </a:p>
          <a:p>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sz="1200" b="0" dirty="0">
              <a:effectLst/>
              <a:latin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401168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8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listening out for the verbs ‘</a:t>
            </a:r>
            <a:r>
              <a:rPr lang="en-GB" b="0" dirty="0" err="1"/>
              <a:t>tengo</a:t>
            </a:r>
            <a:r>
              <a:rPr lang="en-GB" b="0" dirty="0"/>
              <a:t>’ and ‘</a:t>
            </a:r>
            <a:r>
              <a:rPr lang="en-GB" b="0" dirty="0" err="1"/>
              <a:t>tiene</a:t>
            </a:r>
            <a:r>
              <a:rPr lang="en-GB" b="0" dirty="0"/>
              <a:t>’ and process the person of the verb they refer to. To then practise processing the meaning of both the newly introduced and revisited vocabulary </a:t>
            </a: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Slide </a:t>
            </a:r>
            <a:r>
              <a:rPr lang="en-GB" b="0" dirty="0"/>
              <a:t>3/5</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instructions in Spanish. The following instructions apply to the next 5 slides.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Tell students this is a delayed dictation activity. You will say a sentence out loud twice and they will have to retain that sentence in their working memory (picturing it in their heads!) for 3 seconds.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(NB. They can choose to use the help on the board or without looking – encourage students to choose their own level of challenge).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start timer once you’ve played / read the sentence x2. Once the time is up, the instruction ‘escribe’ will come up and they need to write the whole sentence. </a:t>
            </a:r>
          </a:p>
          <a:p>
            <a:pPr marL="0" marR="0" lvl="0" indent="0" algn="l" rtl="0">
              <a:lnSpc>
                <a:spcPct val="100000"/>
              </a:lnSpc>
              <a:spcBef>
                <a:spcPts val="0"/>
              </a:spcBef>
              <a:spcAft>
                <a:spcPts val="0"/>
              </a:spcAft>
              <a:buClr>
                <a:schemeClr val="dk1"/>
              </a:buClr>
              <a:buSzPts val="1200"/>
              <a:buFont typeface="Calibri"/>
              <a:buNone/>
            </a:pPr>
            <a:r>
              <a:rPr lang="en-GB" dirty="0"/>
              <a:t>4. Click to show the sentence. </a:t>
            </a:r>
          </a:p>
          <a:p>
            <a:pPr marL="0" marR="0" lvl="0" indent="0" algn="l" rtl="0">
              <a:lnSpc>
                <a:spcPct val="100000"/>
              </a:lnSpc>
              <a:spcBef>
                <a:spcPts val="0"/>
              </a:spcBef>
              <a:spcAft>
                <a:spcPts val="0"/>
              </a:spcAft>
              <a:buClr>
                <a:schemeClr val="dk1"/>
              </a:buClr>
              <a:buSzPts val="1200"/>
              <a:buFont typeface="Calibri"/>
              <a:buNone/>
            </a:pPr>
            <a:r>
              <a:rPr lang="en-GB" dirty="0"/>
              <a:t>5. Click again to bring up the different pictures and elicit answer from students.</a:t>
            </a:r>
          </a:p>
          <a:p>
            <a:pPr marL="0" marR="0" lvl="0" indent="0" algn="l" rtl="0">
              <a:lnSpc>
                <a:spcPct val="100000"/>
              </a:lnSpc>
              <a:spcBef>
                <a:spcPts val="0"/>
              </a:spcBef>
              <a:spcAft>
                <a:spcPts val="0"/>
              </a:spcAft>
              <a:buClr>
                <a:schemeClr val="dk1"/>
              </a:buClr>
              <a:buSzPts val="1200"/>
              <a:buFont typeface="Calibri"/>
              <a:buNone/>
            </a:pPr>
            <a:endParaRPr lang="en-GB" dirty="0"/>
          </a:p>
          <a:p>
            <a:pPr marL="228600" indent="-228600">
              <a:buAutoNum type="arabicPeriod"/>
            </a:pPr>
            <a:r>
              <a:rPr lang="es-ES_tradnl" sz="12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Tiene un dibujo y un barco.</a:t>
            </a:r>
          </a:p>
          <a:p>
            <a:pPr marL="228600" indent="-228600">
              <a:buAutoNum type="arabicPeriod"/>
            </a:pPr>
            <a:r>
              <a:rPr lang="es-ES_tradnl" sz="12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Tiene una planta y una hermana.</a:t>
            </a:r>
          </a:p>
          <a:p>
            <a:pPr marL="228600" indent="-228600">
              <a:buAutoNum type="arabicPeriod"/>
            </a:pPr>
            <a:r>
              <a:rPr lang="es-ES_tradnl" sz="12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Tengo un libro y un perro.</a:t>
            </a:r>
          </a:p>
          <a:p>
            <a:pPr marL="228600" indent="-228600">
              <a:buAutoNum type="arabicPeriod"/>
            </a:pPr>
            <a:r>
              <a:rPr lang="es-ES_tradnl" sz="12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Tiene una mesa y un profesor.</a:t>
            </a:r>
          </a:p>
          <a:p>
            <a:pPr marL="228600" indent="-228600">
              <a:buAutoNum type="arabicPeriod"/>
            </a:pPr>
            <a:r>
              <a:rPr lang="es-ES_tradnl" sz="12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Tengo una puerta y una mesa.</a:t>
            </a:r>
            <a:endParaRPr lang="en-GB" b="0" dirty="0"/>
          </a:p>
          <a:p>
            <a:pPr marL="228600" indent="-228600">
              <a:buAutoNum type="arabicPeriod"/>
            </a:pPr>
            <a:endParaRPr lang="en-GB" dirty="0"/>
          </a:p>
          <a:p>
            <a:pPr marL="228600" indent="-228600">
              <a:buAutoNum type="arabicPeriod"/>
            </a:pPr>
            <a:endParaRPr lang="en-GB" dirty="0"/>
          </a:p>
          <a:p>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sz="1200" b="0" dirty="0">
              <a:effectLst/>
              <a:latin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793013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8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listening out for the verbs ‘</a:t>
            </a:r>
            <a:r>
              <a:rPr lang="en-GB" b="0" dirty="0" err="1"/>
              <a:t>tengo</a:t>
            </a:r>
            <a:r>
              <a:rPr lang="en-GB" b="0" dirty="0"/>
              <a:t>’ and ‘</a:t>
            </a:r>
            <a:r>
              <a:rPr lang="en-GB" b="0" dirty="0" err="1"/>
              <a:t>tiene</a:t>
            </a:r>
            <a:r>
              <a:rPr lang="en-GB" b="0" dirty="0"/>
              <a:t>’ and process the person of the verb they refer to. To then practise processing the meaning of both the newly introduced and revisited vocabulary </a:t>
            </a: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Slide </a:t>
            </a:r>
            <a:r>
              <a:rPr lang="en-GB" b="0" dirty="0"/>
              <a:t>4/5</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instructions in Spanish. The following instructions apply to the next 5 slides.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Tell students this is a delayed dictation activity. You will say a sentence out loud twice and they will have to retain that sentence in their working memory (picturing it in their heads!) for 3 seconds.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(NB. They can choose to use the help on the board or without looking – encourage students to choose their own level of challenge).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start timer once you’ve played / read the sentence x2. Once the time is up, the instruction ‘escribe’ will come up and they need to write the whole sentence. </a:t>
            </a:r>
          </a:p>
          <a:p>
            <a:pPr marL="0" marR="0" lvl="0" indent="0" algn="l" rtl="0">
              <a:lnSpc>
                <a:spcPct val="100000"/>
              </a:lnSpc>
              <a:spcBef>
                <a:spcPts val="0"/>
              </a:spcBef>
              <a:spcAft>
                <a:spcPts val="0"/>
              </a:spcAft>
              <a:buClr>
                <a:schemeClr val="dk1"/>
              </a:buClr>
              <a:buSzPts val="1200"/>
              <a:buFont typeface="Calibri"/>
              <a:buNone/>
            </a:pPr>
            <a:r>
              <a:rPr lang="en-GB" dirty="0"/>
              <a:t>4. Click to show the sentence. </a:t>
            </a:r>
          </a:p>
          <a:p>
            <a:pPr marL="0" marR="0" lvl="0" indent="0" algn="l" rtl="0">
              <a:lnSpc>
                <a:spcPct val="100000"/>
              </a:lnSpc>
              <a:spcBef>
                <a:spcPts val="0"/>
              </a:spcBef>
              <a:spcAft>
                <a:spcPts val="0"/>
              </a:spcAft>
              <a:buClr>
                <a:schemeClr val="dk1"/>
              </a:buClr>
              <a:buSzPts val="1200"/>
              <a:buFont typeface="Calibri"/>
              <a:buNone/>
            </a:pPr>
            <a:r>
              <a:rPr lang="en-GB" dirty="0"/>
              <a:t>5. Click again to bring up the different pictures and elicit answer from students.</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228600" indent="-228600">
              <a:buAutoNum type="arabicPeriod"/>
            </a:pPr>
            <a:r>
              <a:rPr lang="es-ES_tradnl" sz="12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Tiene un dibujo y un barco.</a:t>
            </a:r>
          </a:p>
          <a:p>
            <a:pPr marL="228600" indent="-228600">
              <a:buAutoNum type="arabicPeriod"/>
            </a:pPr>
            <a:r>
              <a:rPr lang="es-ES_tradnl" sz="12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Tiene una planta y una hermana.</a:t>
            </a:r>
          </a:p>
          <a:p>
            <a:pPr marL="228600" indent="-228600">
              <a:buAutoNum type="arabicPeriod"/>
            </a:pPr>
            <a:r>
              <a:rPr lang="es-ES_tradnl" sz="12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Tengo un libro y un perro.</a:t>
            </a:r>
          </a:p>
          <a:p>
            <a:pPr marL="228600" indent="-228600">
              <a:buAutoNum type="arabicPeriod"/>
            </a:pPr>
            <a:r>
              <a:rPr lang="es-ES_tradnl" sz="12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Tiene una mesa y un profesor.</a:t>
            </a:r>
          </a:p>
          <a:p>
            <a:pPr marL="228600" indent="-228600">
              <a:buAutoNum type="arabicPeriod"/>
            </a:pPr>
            <a:r>
              <a:rPr lang="es-ES_tradnl" sz="12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Tengo una puerta y una mesa.</a:t>
            </a:r>
            <a:endParaRPr lang="en-GB" b="0" dirty="0"/>
          </a:p>
          <a:p>
            <a:pPr marL="228600" indent="-228600">
              <a:buAutoNum type="arabicPeriod"/>
            </a:pPr>
            <a:endParaRPr lang="en-GB" dirty="0"/>
          </a:p>
          <a:p>
            <a:pPr marL="228600" indent="-228600">
              <a:buAutoNum type="arabicPeriod"/>
            </a:pPr>
            <a:endParaRPr lang="en-GB" dirty="0"/>
          </a:p>
          <a:p>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sz="1200" b="0" dirty="0">
              <a:effectLst/>
              <a:latin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03640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8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listening out for the verbs ‘</a:t>
            </a:r>
            <a:r>
              <a:rPr lang="en-GB" b="0" dirty="0" err="1"/>
              <a:t>tengo</a:t>
            </a:r>
            <a:r>
              <a:rPr lang="en-GB" b="0" dirty="0"/>
              <a:t>’ and ‘</a:t>
            </a:r>
            <a:r>
              <a:rPr lang="en-GB" b="0" dirty="0" err="1"/>
              <a:t>tiene</a:t>
            </a:r>
            <a:r>
              <a:rPr lang="en-GB" b="0" dirty="0"/>
              <a:t>’ and process the person of the verb they refer to. To then practise processing the meaning of both the newly introduced and revisited vocabulary </a:t>
            </a: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Slide </a:t>
            </a:r>
            <a:r>
              <a:rPr lang="en-GB" b="0" dirty="0"/>
              <a:t>5/5</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instructions in Spanish. The following instructions apply to the next 5 slides.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Tell students this is a delayed dictation activity. You will say a sentence out loud twice and they will have to retain that sentence in their working memory (picturing it in their heads!) for 3 seconds.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(NB. They can choose to use the help on the board or without looking – encourage students to choose their own level of challenge).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start timer once you’ve played / read the sentence x2. Once the time is up, the instruction ‘escribe’ will come up and they need to write the whole sentence. </a:t>
            </a:r>
          </a:p>
          <a:p>
            <a:pPr marL="0" marR="0" lvl="0" indent="0" algn="l" rtl="0">
              <a:lnSpc>
                <a:spcPct val="100000"/>
              </a:lnSpc>
              <a:spcBef>
                <a:spcPts val="0"/>
              </a:spcBef>
              <a:spcAft>
                <a:spcPts val="0"/>
              </a:spcAft>
              <a:buClr>
                <a:schemeClr val="dk1"/>
              </a:buClr>
              <a:buSzPts val="1200"/>
              <a:buFont typeface="Calibri"/>
              <a:buNone/>
            </a:pPr>
            <a:r>
              <a:rPr lang="en-GB" dirty="0"/>
              <a:t>4. Click to show the sentence. </a:t>
            </a:r>
          </a:p>
          <a:p>
            <a:pPr marL="0" marR="0" lvl="0" indent="0" algn="l" rtl="0">
              <a:lnSpc>
                <a:spcPct val="100000"/>
              </a:lnSpc>
              <a:spcBef>
                <a:spcPts val="0"/>
              </a:spcBef>
              <a:spcAft>
                <a:spcPts val="0"/>
              </a:spcAft>
              <a:buClr>
                <a:schemeClr val="dk1"/>
              </a:buClr>
              <a:buSzPts val="1200"/>
              <a:buFont typeface="Calibri"/>
              <a:buNone/>
            </a:pPr>
            <a:r>
              <a:rPr lang="en-GB" dirty="0"/>
              <a:t>5. Click again to bring up the different pictures and elicit answer from students.</a:t>
            </a:r>
          </a:p>
          <a:p>
            <a:pPr marL="0" marR="0" lvl="0" indent="0" algn="l" rtl="0">
              <a:lnSpc>
                <a:spcPct val="100000"/>
              </a:lnSpc>
              <a:spcBef>
                <a:spcPts val="0"/>
              </a:spcBef>
              <a:spcAft>
                <a:spcPts val="0"/>
              </a:spcAft>
              <a:buClr>
                <a:schemeClr val="dk1"/>
              </a:buClr>
              <a:buSzPts val="1200"/>
              <a:buFont typeface="Calibri"/>
              <a:buNone/>
            </a:pPr>
            <a:endParaRPr lang="en-GB" dirty="0"/>
          </a:p>
          <a:p>
            <a:pPr marL="228600" indent="-228600">
              <a:buAutoNum type="arabicPeriod"/>
            </a:pPr>
            <a:r>
              <a:rPr lang="es-ES_tradnl" sz="12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Tiene un dibujo y un barco.</a:t>
            </a:r>
          </a:p>
          <a:p>
            <a:pPr marL="228600" indent="-228600">
              <a:buAutoNum type="arabicPeriod"/>
            </a:pPr>
            <a:r>
              <a:rPr lang="es-ES_tradnl" sz="12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Tiene una planta y una hermana.</a:t>
            </a:r>
          </a:p>
          <a:p>
            <a:pPr marL="228600" indent="-228600">
              <a:buAutoNum type="arabicPeriod"/>
            </a:pPr>
            <a:r>
              <a:rPr lang="es-ES_tradnl" sz="12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Tengo un libro y un perro.</a:t>
            </a:r>
          </a:p>
          <a:p>
            <a:pPr marL="228600" indent="-228600">
              <a:buAutoNum type="arabicPeriod"/>
            </a:pPr>
            <a:r>
              <a:rPr lang="es-ES_tradnl" sz="12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Tiene una mesa y un profesor.</a:t>
            </a:r>
          </a:p>
          <a:p>
            <a:pPr marL="228600" indent="-228600">
              <a:buAutoNum type="arabicPeriod"/>
            </a:pPr>
            <a:r>
              <a:rPr lang="es-ES_tradnl" sz="12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Tengo una puerta y una mesa.</a:t>
            </a:r>
            <a:endParaRPr lang="en-GB" b="0" dirty="0"/>
          </a:p>
          <a:p>
            <a:pPr marL="228600" indent="-228600">
              <a:buAutoNum type="arabicPeriod"/>
            </a:pPr>
            <a:endParaRPr lang="en-GB" dirty="0"/>
          </a:p>
          <a:p>
            <a:pPr marL="228600" indent="-228600">
              <a:buAutoNum type="arabicPeriod"/>
            </a:pPr>
            <a:endParaRPr lang="en-GB" dirty="0"/>
          </a:p>
          <a:p>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sz="1200" b="0" dirty="0">
              <a:effectLst/>
              <a:latin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0482052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(5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a:t>
            </a:r>
            <a:r>
              <a:rPr lang="en-GB" b="0" baseline="0" dirty="0"/>
              <a:t>practise oral sentence building, deciding between the target features of </a:t>
            </a:r>
            <a:r>
              <a:rPr lang="en-GB" b="0" baseline="0" dirty="0" err="1"/>
              <a:t>tengo</a:t>
            </a:r>
            <a:r>
              <a:rPr lang="en-GB" b="0" baseline="0" dirty="0"/>
              <a:t> and </a:t>
            </a:r>
            <a:r>
              <a:rPr lang="en-GB" b="0" baseline="0" dirty="0" err="1"/>
              <a:t>tiene</a:t>
            </a:r>
            <a:r>
              <a:rPr lang="en-GB" b="0" baseline="0" dirty="0"/>
              <a:t>, un and </a:t>
            </a:r>
            <a:r>
              <a:rPr lang="en-GB" b="0" baseline="0" dirty="0" err="1"/>
              <a:t>una</a:t>
            </a:r>
            <a:r>
              <a:rPr lang="en-GB" b="0" baseline="0" dirty="0"/>
              <a:t>, and different vocabulary from this week.</a:t>
            </a:r>
          </a:p>
          <a:p>
            <a:pPr marL="0" marR="0" lvl="0" indent="0" algn="l" rtl="0">
              <a:lnSpc>
                <a:spcPct val="100000"/>
              </a:lnSpc>
              <a:spcBef>
                <a:spcPts val="0"/>
              </a:spcBef>
              <a:spcAft>
                <a:spcPts val="0"/>
              </a:spcAft>
              <a:buClr>
                <a:schemeClr val="dk1"/>
              </a:buClr>
              <a:buSzPts val="1200"/>
              <a:buFont typeface="Calibri"/>
              <a:buNone/>
            </a:pPr>
            <a:endParaRPr lang="en-GB" b="1" dirty="0"/>
          </a:p>
          <a:p>
            <a:r>
              <a:rPr lang="en-GB" b="1" baseline="0" dirty="0"/>
              <a:t>Procedure</a:t>
            </a:r>
            <a:r>
              <a:rPr lang="en-GB" b="0" baseline="0" dirty="0"/>
              <a:t>:</a:t>
            </a:r>
          </a:p>
          <a:p>
            <a:r>
              <a:rPr lang="en-GB" dirty="0"/>
              <a:t>1. Click for English sentence and Spanish prompt words.</a:t>
            </a:r>
            <a:br>
              <a:rPr lang="en-GB" dirty="0"/>
            </a:br>
            <a:r>
              <a:rPr lang="en-GB" dirty="0"/>
              <a:t>2. Click </a:t>
            </a:r>
            <a:r>
              <a:rPr lang="en-GB" dirty="0" err="1"/>
              <a:t>Inicio</a:t>
            </a:r>
            <a:r>
              <a:rPr lang="en-GB" dirty="0"/>
              <a:t> to start the timer.</a:t>
            </a:r>
          </a:p>
          <a:p>
            <a:r>
              <a:rPr lang="en-GB" dirty="0"/>
              <a:t>3. Pupils select from the words given to create and say the sentence out loud before the time elapses.</a:t>
            </a:r>
            <a:br>
              <a:rPr lang="en-GB" dirty="0"/>
            </a:br>
            <a:r>
              <a:rPr lang="en-GB" dirty="0"/>
              <a:t>4. Click for the Spanish sentence to appear.</a:t>
            </a:r>
            <a:br>
              <a:rPr lang="en-GB" dirty="0"/>
            </a:b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972601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(5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a:t>
            </a:r>
            <a:r>
              <a:rPr lang="en-GB" b="0" baseline="0" dirty="0"/>
              <a:t>practise oral sentence building, deciding between the target features of </a:t>
            </a:r>
            <a:r>
              <a:rPr lang="en-GB" b="0" baseline="0" dirty="0" err="1"/>
              <a:t>tengo</a:t>
            </a:r>
            <a:r>
              <a:rPr lang="en-GB" b="0" baseline="0" dirty="0"/>
              <a:t> and </a:t>
            </a:r>
            <a:r>
              <a:rPr lang="en-GB" b="0" baseline="0" dirty="0" err="1"/>
              <a:t>tiene</a:t>
            </a:r>
            <a:r>
              <a:rPr lang="en-GB" b="0" baseline="0" dirty="0"/>
              <a:t>, un and </a:t>
            </a:r>
            <a:r>
              <a:rPr lang="en-GB" b="0" baseline="0" dirty="0" err="1"/>
              <a:t>una</a:t>
            </a:r>
            <a:r>
              <a:rPr lang="en-GB" b="0" baseline="0" dirty="0"/>
              <a:t>, and different vocabulary from this week.</a:t>
            </a:r>
          </a:p>
          <a:p>
            <a:pPr marL="0" marR="0" lvl="0" indent="0" algn="l" rtl="0">
              <a:lnSpc>
                <a:spcPct val="100000"/>
              </a:lnSpc>
              <a:spcBef>
                <a:spcPts val="0"/>
              </a:spcBef>
              <a:spcAft>
                <a:spcPts val="0"/>
              </a:spcAft>
              <a:buClr>
                <a:schemeClr val="dk1"/>
              </a:buClr>
              <a:buSzPts val="1200"/>
              <a:buFont typeface="Calibri"/>
              <a:buNone/>
            </a:pPr>
            <a:endParaRPr lang="en-GB" b="1" dirty="0"/>
          </a:p>
          <a:p>
            <a:r>
              <a:rPr lang="en-GB" b="1" baseline="0" dirty="0"/>
              <a:t>Procedure</a:t>
            </a:r>
            <a:r>
              <a:rPr lang="en-GB" b="0" baseline="0" dirty="0"/>
              <a:t>:</a:t>
            </a:r>
          </a:p>
          <a:p>
            <a:r>
              <a:rPr lang="en-GB" dirty="0"/>
              <a:t>1. Click for English sentence and Spanish prompt words.</a:t>
            </a:r>
            <a:br>
              <a:rPr lang="en-GB" dirty="0"/>
            </a:br>
            <a:r>
              <a:rPr lang="en-GB" dirty="0"/>
              <a:t>2. Click </a:t>
            </a:r>
            <a:r>
              <a:rPr lang="en-GB" dirty="0" err="1"/>
              <a:t>Inicio</a:t>
            </a:r>
            <a:r>
              <a:rPr lang="en-GB" dirty="0"/>
              <a:t> to start the timer.</a:t>
            </a:r>
          </a:p>
          <a:p>
            <a:r>
              <a:rPr lang="en-GB" dirty="0"/>
              <a:t>3. Pupils select from the words given to create and say the sentence out loud before the time elapses.</a:t>
            </a:r>
            <a:br>
              <a:rPr lang="en-GB" dirty="0"/>
            </a:br>
            <a:r>
              <a:rPr lang="en-GB" dirty="0"/>
              <a:t>4. Click for the Spanish sentence to appear.</a:t>
            </a:r>
            <a:br>
              <a:rPr lang="en-GB" dirty="0"/>
            </a:br>
            <a:br>
              <a:rPr lang="en-GB" dirty="0"/>
            </a:b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13079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0F1CF-95BA-1787-8FBA-FE2508AD1B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907F74E-C8E4-257F-6B9C-9FB5157EFE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3ED7CD6-5169-DD4D-A26F-5B1F6B701FFA}"/>
              </a:ext>
            </a:extLst>
          </p:cNvPr>
          <p:cNvSpPr>
            <a:spLocks noGrp="1"/>
          </p:cNvSpPr>
          <p:nvPr>
            <p:ph type="dt" sz="half" idx="10"/>
          </p:nvPr>
        </p:nvSpPr>
        <p:spPr/>
        <p:txBody>
          <a:bodyPr/>
          <a:lstStyle/>
          <a:p>
            <a:fld id="{03343BE2-CB87-4629-B239-F54BA7D3A89F}" type="datetimeFigureOut">
              <a:rPr lang="en-GB" smtClean="0"/>
              <a:t>31/10/2022</a:t>
            </a:fld>
            <a:endParaRPr lang="en-GB"/>
          </a:p>
        </p:txBody>
      </p:sp>
      <p:sp>
        <p:nvSpPr>
          <p:cNvPr id="5" name="Footer Placeholder 4">
            <a:extLst>
              <a:ext uri="{FF2B5EF4-FFF2-40B4-BE49-F238E27FC236}">
                <a16:creationId xmlns:a16="http://schemas.microsoft.com/office/drawing/2014/main" id="{8D3EDA5F-AE19-C372-2777-42FA66ACEE5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E259863-3151-A7B1-DF75-9B51E40DF7BD}"/>
              </a:ext>
            </a:extLst>
          </p:cNvPr>
          <p:cNvSpPr>
            <a:spLocks noGrp="1"/>
          </p:cNvSpPr>
          <p:nvPr>
            <p:ph type="sldNum" sz="quarter" idx="12"/>
          </p:nvPr>
        </p:nvSpPr>
        <p:spPr/>
        <p:txBody>
          <a:bodyPr/>
          <a:lstStyle/>
          <a:p>
            <a:fld id="{84EF494F-1D1B-4FA8-95F9-636B4929B57D}" type="slidenum">
              <a:rPr lang="en-GB" smtClean="0"/>
              <a:t>‹#›</a:t>
            </a:fld>
            <a:endParaRPr lang="en-GB"/>
          </a:p>
        </p:txBody>
      </p:sp>
    </p:spTree>
    <p:extLst>
      <p:ext uri="{BB962C8B-B14F-4D97-AF65-F5344CB8AC3E}">
        <p14:creationId xmlns:p14="http://schemas.microsoft.com/office/powerpoint/2010/main" val="6018339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E431F-A8B0-5A55-C79D-F3B560D3C6C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3A5A609-9B3A-E09C-3C4B-9AA0375A0F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EE76851-32BC-CEC9-34D0-36D7FFCAC308}"/>
              </a:ext>
            </a:extLst>
          </p:cNvPr>
          <p:cNvSpPr>
            <a:spLocks noGrp="1"/>
          </p:cNvSpPr>
          <p:nvPr>
            <p:ph type="dt" sz="half" idx="10"/>
          </p:nvPr>
        </p:nvSpPr>
        <p:spPr/>
        <p:txBody>
          <a:bodyPr/>
          <a:lstStyle/>
          <a:p>
            <a:fld id="{03343BE2-CB87-4629-B239-F54BA7D3A89F}" type="datetimeFigureOut">
              <a:rPr lang="en-GB" smtClean="0"/>
              <a:t>31/10/2022</a:t>
            </a:fld>
            <a:endParaRPr lang="en-GB"/>
          </a:p>
        </p:txBody>
      </p:sp>
      <p:sp>
        <p:nvSpPr>
          <p:cNvPr id="5" name="Footer Placeholder 4">
            <a:extLst>
              <a:ext uri="{FF2B5EF4-FFF2-40B4-BE49-F238E27FC236}">
                <a16:creationId xmlns:a16="http://schemas.microsoft.com/office/drawing/2014/main" id="{C3F920EA-CE8B-9367-4E4A-7CC4A99BAA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385046-E8E0-14A9-7474-BF8195156B85}"/>
              </a:ext>
            </a:extLst>
          </p:cNvPr>
          <p:cNvSpPr>
            <a:spLocks noGrp="1"/>
          </p:cNvSpPr>
          <p:nvPr>
            <p:ph type="sldNum" sz="quarter" idx="12"/>
          </p:nvPr>
        </p:nvSpPr>
        <p:spPr/>
        <p:txBody>
          <a:bodyPr/>
          <a:lstStyle/>
          <a:p>
            <a:fld id="{84EF494F-1D1B-4FA8-95F9-636B4929B57D}" type="slidenum">
              <a:rPr lang="en-GB" smtClean="0"/>
              <a:t>‹#›</a:t>
            </a:fld>
            <a:endParaRPr lang="en-GB"/>
          </a:p>
        </p:txBody>
      </p:sp>
    </p:spTree>
    <p:extLst>
      <p:ext uri="{BB962C8B-B14F-4D97-AF65-F5344CB8AC3E}">
        <p14:creationId xmlns:p14="http://schemas.microsoft.com/office/powerpoint/2010/main" val="2134336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93496B-15B7-AE9F-2D02-031429167A9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3A0B218-A263-054D-5F6A-0AC1900075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2A69B6A-9F84-0831-2F81-AB334E8988F7}"/>
              </a:ext>
            </a:extLst>
          </p:cNvPr>
          <p:cNvSpPr>
            <a:spLocks noGrp="1"/>
          </p:cNvSpPr>
          <p:nvPr>
            <p:ph type="dt" sz="half" idx="10"/>
          </p:nvPr>
        </p:nvSpPr>
        <p:spPr/>
        <p:txBody>
          <a:bodyPr/>
          <a:lstStyle/>
          <a:p>
            <a:fld id="{03343BE2-CB87-4629-B239-F54BA7D3A89F}" type="datetimeFigureOut">
              <a:rPr lang="en-GB" smtClean="0"/>
              <a:t>31/10/2022</a:t>
            </a:fld>
            <a:endParaRPr lang="en-GB"/>
          </a:p>
        </p:txBody>
      </p:sp>
      <p:sp>
        <p:nvSpPr>
          <p:cNvPr id="5" name="Footer Placeholder 4">
            <a:extLst>
              <a:ext uri="{FF2B5EF4-FFF2-40B4-BE49-F238E27FC236}">
                <a16:creationId xmlns:a16="http://schemas.microsoft.com/office/drawing/2014/main" id="{DFBB80D0-99AE-A06F-77FE-B949D839AC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6051672-6AA9-6068-3171-193BB5576FA1}"/>
              </a:ext>
            </a:extLst>
          </p:cNvPr>
          <p:cNvSpPr>
            <a:spLocks noGrp="1"/>
          </p:cNvSpPr>
          <p:nvPr>
            <p:ph type="sldNum" sz="quarter" idx="12"/>
          </p:nvPr>
        </p:nvSpPr>
        <p:spPr/>
        <p:txBody>
          <a:bodyPr/>
          <a:lstStyle/>
          <a:p>
            <a:fld id="{84EF494F-1D1B-4FA8-95F9-636B4929B57D}" type="slidenum">
              <a:rPr lang="en-GB" smtClean="0"/>
              <a:t>‹#›</a:t>
            </a:fld>
            <a:endParaRPr lang="en-GB"/>
          </a:p>
        </p:txBody>
      </p:sp>
    </p:spTree>
    <p:extLst>
      <p:ext uri="{BB962C8B-B14F-4D97-AF65-F5344CB8AC3E}">
        <p14:creationId xmlns:p14="http://schemas.microsoft.com/office/powerpoint/2010/main" val="3135735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B220A-B6BE-9E9F-5FBE-7E40451057D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A8F945C-304C-79F1-CB4D-56B2226C67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540F6B4-A6B7-48B1-8846-A1B670309DBC}"/>
              </a:ext>
            </a:extLst>
          </p:cNvPr>
          <p:cNvSpPr>
            <a:spLocks noGrp="1"/>
          </p:cNvSpPr>
          <p:nvPr>
            <p:ph type="dt" sz="half" idx="10"/>
          </p:nvPr>
        </p:nvSpPr>
        <p:spPr/>
        <p:txBody>
          <a:bodyPr/>
          <a:lstStyle/>
          <a:p>
            <a:fld id="{03343BE2-CB87-4629-B239-F54BA7D3A89F}" type="datetimeFigureOut">
              <a:rPr lang="en-GB" smtClean="0"/>
              <a:t>31/10/2022</a:t>
            </a:fld>
            <a:endParaRPr lang="en-GB"/>
          </a:p>
        </p:txBody>
      </p:sp>
      <p:sp>
        <p:nvSpPr>
          <p:cNvPr id="5" name="Footer Placeholder 4">
            <a:extLst>
              <a:ext uri="{FF2B5EF4-FFF2-40B4-BE49-F238E27FC236}">
                <a16:creationId xmlns:a16="http://schemas.microsoft.com/office/drawing/2014/main" id="{457D0A60-92AF-C4EF-553B-0A9ADEFBCF0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9FD821-36DA-20E7-17A9-30172D2AB8AD}"/>
              </a:ext>
            </a:extLst>
          </p:cNvPr>
          <p:cNvSpPr>
            <a:spLocks noGrp="1"/>
          </p:cNvSpPr>
          <p:nvPr>
            <p:ph type="sldNum" sz="quarter" idx="12"/>
          </p:nvPr>
        </p:nvSpPr>
        <p:spPr/>
        <p:txBody>
          <a:bodyPr/>
          <a:lstStyle/>
          <a:p>
            <a:fld id="{84EF494F-1D1B-4FA8-95F9-636B4929B57D}" type="slidenum">
              <a:rPr lang="en-GB" smtClean="0"/>
              <a:t>‹#›</a:t>
            </a:fld>
            <a:endParaRPr lang="en-GB"/>
          </a:p>
        </p:txBody>
      </p:sp>
    </p:spTree>
    <p:extLst>
      <p:ext uri="{BB962C8B-B14F-4D97-AF65-F5344CB8AC3E}">
        <p14:creationId xmlns:p14="http://schemas.microsoft.com/office/powerpoint/2010/main" val="266689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6AA74-5A40-BD9D-0E90-7D350BA7EA0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EE650D3-5EBA-C6CE-497D-01B09C5BD2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4BEF2C6-C657-5A35-F3DD-0CCCBBF939D1}"/>
              </a:ext>
            </a:extLst>
          </p:cNvPr>
          <p:cNvSpPr>
            <a:spLocks noGrp="1"/>
          </p:cNvSpPr>
          <p:nvPr>
            <p:ph type="dt" sz="half" idx="10"/>
          </p:nvPr>
        </p:nvSpPr>
        <p:spPr/>
        <p:txBody>
          <a:bodyPr/>
          <a:lstStyle/>
          <a:p>
            <a:fld id="{03343BE2-CB87-4629-B239-F54BA7D3A89F}" type="datetimeFigureOut">
              <a:rPr lang="en-GB" smtClean="0"/>
              <a:t>31/10/2022</a:t>
            </a:fld>
            <a:endParaRPr lang="en-GB"/>
          </a:p>
        </p:txBody>
      </p:sp>
      <p:sp>
        <p:nvSpPr>
          <p:cNvPr id="5" name="Footer Placeholder 4">
            <a:extLst>
              <a:ext uri="{FF2B5EF4-FFF2-40B4-BE49-F238E27FC236}">
                <a16:creationId xmlns:a16="http://schemas.microsoft.com/office/drawing/2014/main" id="{CCD8245C-2668-CF29-C1E2-ED9CF686D5D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64A9B60-250A-FCB4-7F27-691B956CCB4B}"/>
              </a:ext>
            </a:extLst>
          </p:cNvPr>
          <p:cNvSpPr>
            <a:spLocks noGrp="1"/>
          </p:cNvSpPr>
          <p:nvPr>
            <p:ph type="sldNum" sz="quarter" idx="12"/>
          </p:nvPr>
        </p:nvSpPr>
        <p:spPr/>
        <p:txBody>
          <a:bodyPr/>
          <a:lstStyle/>
          <a:p>
            <a:fld id="{84EF494F-1D1B-4FA8-95F9-636B4929B57D}" type="slidenum">
              <a:rPr lang="en-GB" smtClean="0"/>
              <a:t>‹#›</a:t>
            </a:fld>
            <a:endParaRPr lang="en-GB"/>
          </a:p>
        </p:txBody>
      </p:sp>
    </p:spTree>
    <p:extLst>
      <p:ext uri="{BB962C8B-B14F-4D97-AF65-F5344CB8AC3E}">
        <p14:creationId xmlns:p14="http://schemas.microsoft.com/office/powerpoint/2010/main" val="355260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564A6-30BE-C7E2-5FA8-2C1B588450D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578EDE4-675B-13AF-0CDA-342F99A2FF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7F2F2C0-0359-40BD-736C-23D6668330C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80C867A-A255-BC22-41DF-AE2E620C7581}"/>
              </a:ext>
            </a:extLst>
          </p:cNvPr>
          <p:cNvSpPr>
            <a:spLocks noGrp="1"/>
          </p:cNvSpPr>
          <p:nvPr>
            <p:ph type="dt" sz="half" idx="10"/>
          </p:nvPr>
        </p:nvSpPr>
        <p:spPr/>
        <p:txBody>
          <a:bodyPr/>
          <a:lstStyle/>
          <a:p>
            <a:fld id="{03343BE2-CB87-4629-B239-F54BA7D3A89F}" type="datetimeFigureOut">
              <a:rPr lang="en-GB" smtClean="0"/>
              <a:t>31/10/2022</a:t>
            </a:fld>
            <a:endParaRPr lang="en-GB"/>
          </a:p>
        </p:txBody>
      </p:sp>
      <p:sp>
        <p:nvSpPr>
          <p:cNvPr id="6" name="Footer Placeholder 5">
            <a:extLst>
              <a:ext uri="{FF2B5EF4-FFF2-40B4-BE49-F238E27FC236}">
                <a16:creationId xmlns:a16="http://schemas.microsoft.com/office/drawing/2014/main" id="{860A5D9D-D7E3-7589-C953-96D0A2BAE9B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3CBD97D-9A29-5580-139D-EEFD494EE14D}"/>
              </a:ext>
            </a:extLst>
          </p:cNvPr>
          <p:cNvSpPr>
            <a:spLocks noGrp="1"/>
          </p:cNvSpPr>
          <p:nvPr>
            <p:ph type="sldNum" sz="quarter" idx="12"/>
          </p:nvPr>
        </p:nvSpPr>
        <p:spPr/>
        <p:txBody>
          <a:bodyPr/>
          <a:lstStyle/>
          <a:p>
            <a:fld id="{84EF494F-1D1B-4FA8-95F9-636B4929B57D}" type="slidenum">
              <a:rPr lang="en-GB" smtClean="0"/>
              <a:t>‹#›</a:t>
            </a:fld>
            <a:endParaRPr lang="en-GB"/>
          </a:p>
        </p:txBody>
      </p:sp>
    </p:spTree>
    <p:extLst>
      <p:ext uri="{BB962C8B-B14F-4D97-AF65-F5344CB8AC3E}">
        <p14:creationId xmlns:p14="http://schemas.microsoft.com/office/powerpoint/2010/main" val="4234235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3C381-CC5B-DE73-E7AD-AA08E964851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9128A63-2C47-57B2-D88A-BF19EAF944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D56FF1-421D-EF50-5848-4A16CCF471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9F6ED0F-CFC5-4BFD-9DA7-6A4F846CD7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E2D52B-6E17-5466-1D11-8DC303354F3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F689113-9ADF-12A2-C6C1-53EB1E957547}"/>
              </a:ext>
            </a:extLst>
          </p:cNvPr>
          <p:cNvSpPr>
            <a:spLocks noGrp="1"/>
          </p:cNvSpPr>
          <p:nvPr>
            <p:ph type="dt" sz="half" idx="10"/>
          </p:nvPr>
        </p:nvSpPr>
        <p:spPr/>
        <p:txBody>
          <a:bodyPr/>
          <a:lstStyle/>
          <a:p>
            <a:fld id="{03343BE2-CB87-4629-B239-F54BA7D3A89F}" type="datetimeFigureOut">
              <a:rPr lang="en-GB" smtClean="0"/>
              <a:t>31/10/2022</a:t>
            </a:fld>
            <a:endParaRPr lang="en-GB"/>
          </a:p>
        </p:txBody>
      </p:sp>
      <p:sp>
        <p:nvSpPr>
          <p:cNvPr id="8" name="Footer Placeholder 7">
            <a:extLst>
              <a:ext uri="{FF2B5EF4-FFF2-40B4-BE49-F238E27FC236}">
                <a16:creationId xmlns:a16="http://schemas.microsoft.com/office/drawing/2014/main" id="{C1AB6C3C-06E0-9090-7F01-3BE2A58CB52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5F0E140-7AC1-65E3-1391-2498214417A5}"/>
              </a:ext>
            </a:extLst>
          </p:cNvPr>
          <p:cNvSpPr>
            <a:spLocks noGrp="1"/>
          </p:cNvSpPr>
          <p:nvPr>
            <p:ph type="sldNum" sz="quarter" idx="12"/>
          </p:nvPr>
        </p:nvSpPr>
        <p:spPr/>
        <p:txBody>
          <a:bodyPr/>
          <a:lstStyle/>
          <a:p>
            <a:fld id="{84EF494F-1D1B-4FA8-95F9-636B4929B57D}" type="slidenum">
              <a:rPr lang="en-GB" smtClean="0"/>
              <a:t>‹#›</a:t>
            </a:fld>
            <a:endParaRPr lang="en-GB"/>
          </a:p>
        </p:txBody>
      </p:sp>
    </p:spTree>
    <p:extLst>
      <p:ext uri="{BB962C8B-B14F-4D97-AF65-F5344CB8AC3E}">
        <p14:creationId xmlns:p14="http://schemas.microsoft.com/office/powerpoint/2010/main" val="1935421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63FBD-8F1D-A73B-3B20-9C2D144EF48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3EF4DEB-8ED9-17A4-0525-A7B25E708EEC}"/>
              </a:ext>
            </a:extLst>
          </p:cNvPr>
          <p:cNvSpPr>
            <a:spLocks noGrp="1"/>
          </p:cNvSpPr>
          <p:nvPr>
            <p:ph type="dt" sz="half" idx="10"/>
          </p:nvPr>
        </p:nvSpPr>
        <p:spPr/>
        <p:txBody>
          <a:bodyPr/>
          <a:lstStyle/>
          <a:p>
            <a:fld id="{03343BE2-CB87-4629-B239-F54BA7D3A89F}" type="datetimeFigureOut">
              <a:rPr lang="en-GB" smtClean="0"/>
              <a:t>31/10/2022</a:t>
            </a:fld>
            <a:endParaRPr lang="en-GB"/>
          </a:p>
        </p:txBody>
      </p:sp>
      <p:sp>
        <p:nvSpPr>
          <p:cNvPr id="4" name="Footer Placeholder 3">
            <a:extLst>
              <a:ext uri="{FF2B5EF4-FFF2-40B4-BE49-F238E27FC236}">
                <a16:creationId xmlns:a16="http://schemas.microsoft.com/office/drawing/2014/main" id="{1A937657-97BD-B51B-F477-665113974DB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04DA1AA-A404-55BF-E3AF-1603492E8CA7}"/>
              </a:ext>
            </a:extLst>
          </p:cNvPr>
          <p:cNvSpPr>
            <a:spLocks noGrp="1"/>
          </p:cNvSpPr>
          <p:nvPr>
            <p:ph type="sldNum" sz="quarter" idx="12"/>
          </p:nvPr>
        </p:nvSpPr>
        <p:spPr/>
        <p:txBody>
          <a:bodyPr/>
          <a:lstStyle/>
          <a:p>
            <a:fld id="{84EF494F-1D1B-4FA8-95F9-636B4929B57D}" type="slidenum">
              <a:rPr lang="en-GB" smtClean="0"/>
              <a:t>‹#›</a:t>
            </a:fld>
            <a:endParaRPr lang="en-GB"/>
          </a:p>
        </p:txBody>
      </p:sp>
    </p:spTree>
    <p:extLst>
      <p:ext uri="{BB962C8B-B14F-4D97-AF65-F5344CB8AC3E}">
        <p14:creationId xmlns:p14="http://schemas.microsoft.com/office/powerpoint/2010/main" val="4170010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A6E60D-40AE-AC26-DE7D-83F66F7C536E}"/>
              </a:ext>
            </a:extLst>
          </p:cNvPr>
          <p:cNvSpPr>
            <a:spLocks noGrp="1"/>
          </p:cNvSpPr>
          <p:nvPr>
            <p:ph type="dt" sz="half" idx="10"/>
          </p:nvPr>
        </p:nvSpPr>
        <p:spPr/>
        <p:txBody>
          <a:bodyPr/>
          <a:lstStyle/>
          <a:p>
            <a:fld id="{03343BE2-CB87-4629-B239-F54BA7D3A89F}" type="datetimeFigureOut">
              <a:rPr lang="en-GB" smtClean="0"/>
              <a:t>31/10/2022</a:t>
            </a:fld>
            <a:endParaRPr lang="en-GB"/>
          </a:p>
        </p:txBody>
      </p:sp>
      <p:sp>
        <p:nvSpPr>
          <p:cNvPr id="3" name="Footer Placeholder 2">
            <a:extLst>
              <a:ext uri="{FF2B5EF4-FFF2-40B4-BE49-F238E27FC236}">
                <a16:creationId xmlns:a16="http://schemas.microsoft.com/office/drawing/2014/main" id="{89BE4ECC-A218-A093-2D62-64013125C11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012F9A8-E8C9-E0C4-8835-66F06595BFAE}"/>
              </a:ext>
            </a:extLst>
          </p:cNvPr>
          <p:cNvSpPr>
            <a:spLocks noGrp="1"/>
          </p:cNvSpPr>
          <p:nvPr>
            <p:ph type="sldNum" sz="quarter" idx="12"/>
          </p:nvPr>
        </p:nvSpPr>
        <p:spPr/>
        <p:txBody>
          <a:bodyPr/>
          <a:lstStyle/>
          <a:p>
            <a:fld id="{84EF494F-1D1B-4FA8-95F9-636B4929B57D}" type="slidenum">
              <a:rPr lang="en-GB" smtClean="0"/>
              <a:t>‹#›</a:t>
            </a:fld>
            <a:endParaRPr lang="en-GB"/>
          </a:p>
        </p:txBody>
      </p:sp>
    </p:spTree>
    <p:extLst>
      <p:ext uri="{BB962C8B-B14F-4D97-AF65-F5344CB8AC3E}">
        <p14:creationId xmlns:p14="http://schemas.microsoft.com/office/powerpoint/2010/main" val="12338781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03FB0-96C0-C1DD-3FB7-4559551BF4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BD17E8A-EC30-485D-96D8-A8E6A65CC6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59FB0CC-F37F-1D61-18D3-C57B910654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A946DD-23B0-399E-BB02-471F48140943}"/>
              </a:ext>
            </a:extLst>
          </p:cNvPr>
          <p:cNvSpPr>
            <a:spLocks noGrp="1"/>
          </p:cNvSpPr>
          <p:nvPr>
            <p:ph type="dt" sz="half" idx="10"/>
          </p:nvPr>
        </p:nvSpPr>
        <p:spPr/>
        <p:txBody>
          <a:bodyPr/>
          <a:lstStyle/>
          <a:p>
            <a:fld id="{03343BE2-CB87-4629-B239-F54BA7D3A89F}" type="datetimeFigureOut">
              <a:rPr lang="en-GB" smtClean="0"/>
              <a:t>31/10/2022</a:t>
            </a:fld>
            <a:endParaRPr lang="en-GB"/>
          </a:p>
        </p:txBody>
      </p:sp>
      <p:sp>
        <p:nvSpPr>
          <p:cNvPr id="6" name="Footer Placeholder 5">
            <a:extLst>
              <a:ext uri="{FF2B5EF4-FFF2-40B4-BE49-F238E27FC236}">
                <a16:creationId xmlns:a16="http://schemas.microsoft.com/office/drawing/2014/main" id="{C1405921-0D55-7F05-D114-ADF180E579B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C300A9F-7EC8-3139-3BB1-F0AEC99A43CB}"/>
              </a:ext>
            </a:extLst>
          </p:cNvPr>
          <p:cNvSpPr>
            <a:spLocks noGrp="1"/>
          </p:cNvSpPr>
          <p:nvPr>
            <p:ph type="sldNum" sz="quarter" idx="12"/>
          </p:nvPr>
        </p:nvSpPr>
        <p:spPr/>
        <p:txBody>
          <a:bodyPr/>
          <a:lstStyle/>
          <a:p>
            <a:fld id="{84EF494F-1D1B-4FA8-95F9-636B4929B57D}" type="slidenum">
              <a:rPr lang="en-GB" smtClean="0"/>
              <a:t>‹#›</a:t>
            </a:fld>
            <a:endParaRPr lang="en-GB"/>
          </a:p>
        </p:txBody>
      </p:sp>
    </p:spTree>
    <p:extLst>
      <p:ext uri="{BB962C8B-B14F-4D97-AF65-F5344CB8AC3E}">
        <p14:creationId xmlns:p14="http://schemas.microsoft.com/office/powerpoint/2010/main" val="1381346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C8ECD-284F-9D5F-C36E-2B0CD72BB3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9A7D784-FAB3-B279-21D0-499FD1D945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4129898-753A-C25C-AF70-802B633FF1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167C46-478D-D2E0-7364-1C4640550AC5}"/>
              </a:ext>
            </a:extLst>
          </p:cNvPr>
          <p:cNvSpPr>
            <a:spLocks noGrp="1"/>
          </p:cNvSpPr>
          <p:nvPr>
            <p:ph type="dt" sz="half" idx="10"/>
          </p:nvPr>
        </p:nvSpPr>
        <p:spPr/>
        <p:txBody>
          <a:bodyPr/>
          <a:lstStyle/>
          <a:p>
            <a:fld id="{03343BE2-CB87-4629-B239-F54BA7D3A89F}" type="datetimeFigureOut">
              <a:rPr lang="en-GB" smtClean="0"/>
              <a:t>31/10/2022</a:t>
            </a:fld>
            <a:endParaRPr lang="en-GB"/>
          </a:p>
        </p:txBody>
      </p:sp>
      <p:sp>
        <p:nvSpPr>
          <p:cNvPr id="6" name="Footer Placeholder 5">
            <a:extLst>
              <a:ext uri="{FF2B5EF4-FFF2-40B4-BE49-F238E27FC236}">
                <a16:creationId xmlns:a16="http://schemas.microsoft.com/office/drawing/2014/main" id="{03A23C5B-B449-28AB-799F-C12F87438AF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1DFB6D1-2B12-2048-348B-583F77EB3F36}"/>
              </a:ext>
            </a:extLst>
          </p:cNvPr>
          <p:cNvSpPr>
            <a:spLocks noGrp="1"/>
          </p:cNvSpPr>
          <p:nvPr>
            <p:ph type="sldNum" sz="quarter" idx="12"/>
          </p:nvPr>
        </p:nvSpPr>
        <p:spPr/>
        <p:txBody>
          <a:bodyPr/>
          <a:lstStyle/>
          <a:p>
            <a:fld id="{84EF494F-1D1B-4FA8-95F9-636B4929B57D}" type="slidenum">
              <a:rPr lang="en-GB" smtClean="0"/>
              <a:t>‹#›</a:t>
            </a:fld>
            <a:endParaRPr lang="en-GB"/>
          </a:p>
        </p:txBody>
      </p:sp>
    </p:spTree>
    <p:extLst>
      <p:ext uri="{BB962C8B-B14F-4D97-AF65-F5344CB8AC3E}">
        <p14:creationId xmlns:p14="http://schemas.microsoft.com/office/powerpoint/2010/main" val="2394865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557AE1-1379-DB3B-CA4A-EDEC685B55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DFEE51A-DA4F-22E5-8FA3-87955A3A11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742BFE5-1F78-1E34-4E39-5751F742ED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343BE2-CB87-4629-B239-F54BA7D3A89F}" type="datetimeFigureOut">
              <a:rPr lang="en-GB" smtClean="0"/>
              <a:t>31/10/2022</a:t>
            </a:fld>
            <a:endParaRPr lang="en-GB"/>
          </a:p>
        </p:txBody>
      </p:sp>
      <p:sp>
        <p:nvSpPr>
          <p:cNvPr id="5" name="Footer Placeholder 4">
            <a:extLst>
              <a:ext uri="{FF2B5EF4-FFF2-40B4-BE49-F238E27FC236}">
                <a16:creationId xmlns:a16="http://schemas.microsoft.com/office/drawing/2014/main" id="{A7D7DE07-5AD3-0EE0-7D62-A636D7A75E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BA28204-B9C9-CF34-36D9-DCEE0D32C3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EF494F-1D1B-4FA8-95F9-636B4929B57D}" type="slidenum">
              <a:rPr lang="en-GB" smtClean="0"/>
              <a:t>‹#›</a:t>
            </a:fld>
            <a:endParaRPr lang="en-GB"/>
          </a:p>
        </p:txBody>
      </p:sp>
    </p:spTree>
    <p:extLst>
      <p:ext uri="{BB962C8B-B14F-4D97-AF65-F5344CB8AC3E}">
        <p14:creationId xmlns:p14="http://schemas.microsoft.com/office/powerpoint/2010/main" val="40813897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audio" Target="../media/audio26.wav"/><Relationship Id="rId7" Type="http://schemas.openxmlformats.org/officeDocument/2006/relationships/image" Target="../media/image12.sv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2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audio" Target="../media/audio26.wav"/><Relationship Id="rId7" Type="http://schemas.openxmlformats.org/officeDocument/2006/relationships/image" Target="../media/image12.sv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2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audio" Target="../media/audio27.wav"/><Relationship Id="rId3" Type="http://schemas.openxmlformats.org/officeDocument/2006/relationships/audio" Target="../media/audio26.wav"/><Relationship Id="rId7" Type="http://schemas.openxmlformats.org/officeDocument/2006/relationships/image" Target="../media/image12.sv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2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15.gif"/><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audio" Target="../media/audio10.wav"/><Relationship Id="rId18" Type="http://schemas.openxmlformats.org/officeDocument/2006/relationships/audio" Target="../media/audio13.wav"/><Relationship Id="rId3" Type="http://schemas.openxmlformats.org/officeDocument/2006/relationships/audio" Target="../media/audio1.wav"/><Relationship Id="rId21" Type="http://schemas.openxmlformats.org/officeDocument/2006/relationships/audio" Target="../media/audio16.wav"/><Relationship Id="rId7" Type="http://schemas.openxmlformats.org/officeDocument/2006/relationships/audio" Target="../media/audio5.wav"/><Relationship Id="rId12" Type="http://schemas.openxmlformats.org/officeDocument/2006/relationships/audio" Target="../media/audio9.wav"/><Relationship Id="rId17" Type="http://schemas.openxmlformats.org/officeDocument/2006/relationships/audio" Target="../media/audio12.wav"/><Relationship Id="rId2" Type="http://schemas.openxmlformats.org/officeDocument/2006/relationships/notesSlide" Target="../notesSlides/notesSlide2.xml"/><Relationship Id="rId16" Type="http://schemas.openxmlformats.org/officeDocument/2006/relationships/audio" Target="../media/audio11.wav"/><Relationship Id="rId20" Type="http://schemas.openxmlformats.org/officeDocument/2006/relationships/audio" Target="../media/audio15.wav"/><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audio" Target="../media/audio8.wav"/><Relationship Id="rId24" Type="http://schemas.openxmlformats.org/officeDocument/2006/relationships/audio" Target="../media/audio19.wav"/><Relationship Id="rId5" Type="http://schemas.openxmlformats.org/officeDocument/2006/relationships/audio" Target="../media/audio3.wav"/><Relationship Id="rId15" Type="http://schemas.openxmlformats.org/officeDocument/2006/relationships/image" Target="../media/image4.gif"/><Relationship Id="rId23" Type="http://schemas.openxmlformats.org/officeDocument/2006/relationships/audio" Target="../media/audio18.wav"/><Relationship Id="rId10" Type="http://schemas.openxmlformats.org/officeDocument/2006/relationships/audio" Target="../media/audio7.wav"/><Relationship Id="rId19" Type="http://schemas.openxmlformats.org/officeDocument/2006/relationships/audio" Target="../media/audio14.wav"/><Relationship Id="rId4" Type="http://schemas.openxmlformats.org/officeDocument/2006/relationships/audio" Target="../media/audio2.wav"/><Relationship Id="rId9" Type="http://schemas.openxmlformats.org/officeDocument/2006/relationships/audio" Target="../media/audio6.wav"/><Relationship Id="rId14" Type="http://schemas.openxmlformats.org/officeDocument/2006/relationships/image" Target="../media/image3.png"/><Relationship Id="rId22" Type="http://schemas.openxmlformats.org/officeDocument/2006/relationships/audio" Target="../media/audio17.wav"/></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audio" Target="../media/audio20.wav"/><Relationship Id="rId12" Type="http://schemas.openxmlformats.org/officeDocument/2006/relationships/audio" Target="../media/audio21.wav"/><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2.sv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audio" Target="../media/audio21.wav"/><Relationship Id="rId3" Type="http://schemas.openxmlformats.org/officeDocument/2006/relationships/image" Target="../media/image14.png"/><Relationship Id="rId7" Type="http://schemas.openxmlformats.org/officeDocument/2006/relationships/image" Target="../media/image9.png"/><Relationship Id="rId12" Type="http://schemas.openxmlformats.org/officeDocument/2006/relationships/image" Target="../media/image12.sv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audio" Target="../media/audio22.wav"/><Relationship Id="rId11" Type="http://schemas.openxmlformats.org/officeDocument/2006/relationships/image" Target="../media/image11.png"/><Relationship Id="rId5" Type="http://schemas.openxmlformats.org/officeDocument/2006/relationships/image" Target="../media/image8.png"/><Relationship Id="rId10" Type="http://schemas.openxmlformats.org/officeDocument/2006/relationships/image" Target="../media/image16.png"/><Relationship Id="rId4" Type="http://schemas.openxmlformats.org/officeDocument/2006/relationships/image" Target="../media/image7.png"/><Relationship Id="rId9" Type="http://schemas.openxmlformats.org/officeDocument/2006/relationships/image" Target="../media/image15.gif"/></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5.png"/><Relationship Id="rId3" Type="http://schemas.openxmlformats.org/officeDocument/2006/relationships/image" Target="../media/image17.png"/><Relationship Id="rId7" Type="http://schemas.openxmlformats.org/officeDocument/2006/relationships/audio" Target="../media/audio23.wav"/><Relationship Id="rId12" Type="http://schemas.openxmlformats.org/officeDocument/2006/relationships/audio" Target="../media/audio21.wav"/><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2.sv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18.pn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audio" Target="../media/audio21.wav"/><Relationship Id="rId3" Type="http://schemas.openxmlformats.org/officeDocument/2006/relationships/image" Target="../media/image7.png"/><Relationship Id="rId7" Type="http://schemas.openxmlformats.org/officeDocument/2006/relationships/image" Target="../media/image10.png"/><Relationship Id="rId12" Type="http://schemas.openxmlformats.org/officeDocument/2006/relationships/image" Target="../media/image12.sv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9.png"/><Relationship Id="rId11" Type="http://schemas.openxmlformats.org/officeDocument/2006/relationships/image" Target="../media/image11.png"/><Relationship Id="rId5" Type="http://schemas.openxmlformats.org/officeDocument/2006/relationships/audio" Target="../media/audio24.wav"/><Relationship Id="rId10" Type="http://schemas.openxmlformats.org/officeDocument/2006/relationships/image" Target="../media/image21.png"/><Relationship Id="rId4" Type="http://schemas.openxmlformats.org/officeDocument/2006/relationships/image" Target="../media/image8.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audio" Target="../media/audio21.wav"/><Relationship Id="rId3" Type="http://schemas.openxmlformats.org/officeDocument/2006/relationships/image" Target="../media/image22.png"/><Relationship Id="rId7" Type="http://schemas.openxmlformats.org/officeDocument/2006/relationships/audio" Target="../media/audio25.wav"/><Relationship Id="rId12" Type="http://schemas.openxmlformats.org/officeDocument/2006/relationships/image" Target="../media/image12.sv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image" Target="../media/image7.png"/><Relationship Id="rId10" Type="http://schemas.openxmlformats.org/officeDocument/2006/relationships/image" Target="../media/image14.png"/><Relationship Id="rId4" Type="http://schemas.openxmlformats.org/officeDocument/2006/relationships/image" Target="../media/image17.png"/><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audio" Target="../media/audio26.wav"/><Relationship Id="rId7" Type="http://schemas.openxmlformats.org/officeDocument/2006/relationships/image" Target="../media/image12.sv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2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audio" Target="../media/audio26.wav"/><Relationship Id="rId7" Type="http://schemas.openxmlformats.org/officeDocument/2006/relationships/image" Target="../media/image12.sv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2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3" descr="background rectangle"/>
          <p:cNvSpPr/>
          <p:nvPr/>
        </p:nvSpPr>
        <p:spPr>
          <a:xfrm>
            <a:off x="0" y="0"/>
            <a:ext cx="4350984" cy="6858000"/>
          </a:xfrm>
          <a:prstGeom prst="rect">
            <a:avLst/>
          </a:prstGeom>
          <a:solidFill>
            <a:srgbClr val="FADD2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pic>
        <p:nvPicPr>
          <p:cNvPr id="99" name="Google Shape;99;p3"/>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0" name="Google Shape;100;p3"/>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ADD2E"/>
                </a:solidFill>
                <a:effectLst/>
                <a:uLnTx/>
                <a:uFillTx/>
                <a:latin typeface="Modern Love" panose="04090805081005020601" pitchFamily="82" charset="0"/>
                <a:cs typeface="Arial"/>
                <a:sym typeface="Arial"/>
              </a:rPr>
              <a:t>amarillo</a:t>
            </a:r>
            <a:endParaRPr kumimoji="0" sz="1400" b="0" i="0" u="none" strike="noStrike" kern="0" cap="none" spc="0" normalizeH="0" baseline="0" noProof="0" dirty="0">
              <a:ln>
                <a:noFill/>
              </a:ln>
              <a:solidFill>
                <a:srgbClr val="FADD2E"/>
              </a:solidFill>
              <a:effectLst/>
              <a:uLnTx/>
              <a:uFillTx/>
              <a:latin typeface="Modern Love" panose="04090805081005020601" pitchFamily="82" charset="0"/>
              <a:cs typeface="Arial"/>
              <a:sym typeface="Arial"/>
            </a:endParaRPr>
          </a:p>
        </p:txBody>
      </p:sp>
      <p:sp>
        <p:nvSpPr>
          <p:cNvPr id="101" name="Google Shape;101;p3"/>
          <p:cNvSpPr txBox="1"/>
          <p:nvPr/>
        </p:nvSpPr>
        <p:spPr>
          <a:xfrm>
            <a:off x="0" y="6334820"/>
            <a:ext cx="4572000" cy="523180"/>
          </a:xfrm>
          <a:prstGeom prst="rect">
            <a:avLst/>
          </a:prstGeom>
          <a:noFill/>
          <a:ln>
            <a:noFill/>
          </a:ln>
        </p:spPr>
        <p:txBody>
          <a:bodyPr spcFirstLastPara="1" wrap="square" lIns="91425" tIns="45700" rIns="91425" bIns="45700" anchor="t" anchorCtr="0">
            <a:spAutoFit/>
          </a:bodyPr>
          <a:lstStyle/>
          <a:p>
            <a:pPr marR="0" lvl="0" algn="l" defTabSz="914400" rtl="0" eaLnBrk="1" fontAlgn="auto" latinLnBrk="0" hangingPunct="1">
              <a:lnSpc>
                <a:spcPct val="100000"/>
              </a:lnSpc>
              <a:spcBef>
                <a:spcPts val="0"/>
              </a:spcBef>
              <a:spcAft>
                <a:spcPts val="0"/>
              </a:spcAft>
              <a:buClr>
                <a:srgbClr val="44546A"/>
              </a:buClr>
              <a:buSzPts val="2800"/>
              <a:tabLst/>
              <a:defRPr/>
            </a:pPr>
            <a:r>
              <a:rPr kumimoji="0" lang="en-GB" sz="2800" b="1" i="0" u="none" strike="noStrike" kern="0" cap="none" spc="0" normalizeH="0" baseline="0" noProof="0" dirty="0">
                <a:ln>
                  <a:noFill/>
                </a:ln>
                <a:solidFill>
                  <a:srgbClr val="44546A"/>
                </a:solidFill>
                <a:effectLst/>
                <a:uLnTx/>
                <a:uFillTx/>
                <a:latin typeface="Century Gothic"/>
                <a:ea typeface="Century Gothic"/>
                <a:cs typeface="Century Gothic"/>
                <a:sym typeface="Century Gothic"/>
              </a:rPr>
              <a:t>Follow ups 1-5 </a:t>
            </a:r>
            <a:endParaRPr kumimoji="0" sz="2800" b="1" i="0" u="none" strike="noStrike" kern="0" cap="none" spc="0" normalizeH="0" baseline="0" noProof="0" dirty="0">
              <a:ln>
                <a:noFill/>
              </a:ln>
              <a:solidFill>
                <a:srgbClr val="44546A"/>
              </a:solidFill>
              <a:effectLst/>
              <a:uLnTx/>
              <a:uFillTx/>
              <a:latin typeface="Century Gothic"/>
              <a:ea typeface="Century Gothic"/>
              <a:cs typeface="Century Gothic"/>
              <a:sym typeface="Century Gothic"/>
            </a:endParaRPr>
          </a:p>
        </p:txBody>
      </p:sp>
      <p:sp>
        <p:nvSpPr>
          <p:cNvPr id="102" name="Google Shape;102;p3"/>
          <p:cNvSpPr txBox="1"/>
          <p:nvPr/>
        </p:nvSpPr>
        <p:spPr>
          <a:xfrm>
            <a:off x="56445" y="171394"/>
            <a:ext cx="4114800" cy="120028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3600"/>
              <a:buFont typeface="Century Gothic"/>
              <a:buNone/>
              <a:tabLst/>
              <a:defRPr/>
            </a:pPr>
            <a:r>
              <a:rPr kumimoji="0" lang="en-GB" sz="3600" b="1" i="0" u="none" strike="noStrike" kern="0" cap="none" spc="0" normalizeH="0" baseline="0" noProof="0" dirty="0">
                <a:ln>
                  <a:noFill/>
                </a:ln>
                <a:solidFill>
                  <a:srgbClr val="44546A"/>
                </a:solidFill>
                <a:effectLst/>
                <a:uLnTx/>
                <a:uFillTx/>
                <a:latin typeface="Century Gothic"/>
                <a:ea typeface="Century Gothic"/>
                <a:cs typeface="Century Gothic"/>
                <a:sym typeface="Century Gothic"/>
              </a:rPr>
              <a:t>Saying what I and others have</a:t>
            </a:r>
            <a:endParaRPr kumimoji="0" sz="1400" b="0" i="0" u="none" strike="noStrike" kern="0" cap="none" spc="0" normalizeH="0" baseline="0" noProof="0" dirty="0">
              <a:ln>
                <a:noFill/>
              </a:ln>
              <a:solidFill>
                <a:srgbClr val="44546A"/>
              </a:solidFill>
              <a:effectLst/>
              <a:uLnTx/>
              <a:uFillTx/>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828438" y="217362"/>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pic>
        <p:nvPicPr>
          <p:cNvPr id="34" name="Google Shape;319;p15" descr="Speech Icon, Voice, Talking, Audio, Speech">
            <a:extLst>
              <a:ext uri="{FF2B5EF4-FFF2-40B4-BE49-F238E27FC236}">
                <a16:creationId xmlns:a16="http://schemas.microsoft.com/office/drawing/2014/main" id="{C0E766C4-0FE3-4A02-AE1E-54BA0F4E06F8}"/>
              </a:ext>
            </a:extLst>
          </p:cNvPr>
          <p:cNvPicPr preferRelativeResize="0"/>
          <p:nvPr/>
        </p:nvPicPr>
        <p:blipFill rotWithShape="1">
          <a:blip r:embed="rId4">
            <a:alphaModFix/>
          </a:blip>
          <a:srcRect/>
          <a:stretch/>
        </p:blipFill>
        <p:spPr>
          <a:xfrm>
            <a:off x="11131654" y="207539"/>
            <a:ext cx="776168" cy="776168"/>
          </a:xfrm>
          <a:prstGeom prst="rect">
            <a:avLst/>
          </a:prstGeom>
          <a:noFill/>
          <a:ln>
            <a:noFill/>
          </a:ln>
        </p:spPr>
      </p:pic>
      <p:sp>
        <p:nvSpPr>
          <p:cNvPr id="35" name="Title 1">
            <a:extLst>
              <a:ext uri="{FF2B5EF4-FFF2-40B4-BE49-F238E27FC236}">
                <a16:creationId xmlns:a16="http://schemas.microsoft.com/office/drawing/2014/main" id="{3B41760E-5E10-4C20-979B-21DBA1FE39E9}"/>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sp>
        <p:nvSpPr>
          <p:cNvPr id="16" name="Google Shape;167;p2">
            <a:extLst>
              <a:ext uri="{FF2B5EF4-FFF2-40B4-BE49-F238E27FC236}">
                <a16:creationId xmlns:a16="http://schemas.microsoft.com/office/drawing/2014/main" id="{53C6D6F6-24BC-4CD4-B958-422FBF54504D}"/>
              </a:ext>
            </a:extLst>
          </p:cNvPr>
          <p:cNvSpPr/>
          <p:nvPr/>
        </p:nvSpPr>
        <p:spPr>
          <a:xfrm>
            <a:off x="179371" y="276652"/>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 name="TextBox 17">
            <a:extLst>
              <a:ext uri="{FF2B5EF4-FFF2-40B4-BE49-F238E27FC236}">
                <a16:creationId xmlns:a16="http://schemas.microsoft.com/office/drawing/2014/main" id="{B92458F3-66EA-7AF8-2803-8D62E2A2BE1C}"/>
              </a:ext>
            </a:extLst>
          </p:cNvPr>
          <p:cNvSpPr txBox="1"/>
          <p:nvPr/>
        </p:nvSpPr>
        <p:spPr>
          <a:xfrm>
            <a:off x="3106687" y="640271"/>
            <a:ext cx="3451586" cy="523220"/>
          </a:xfrm>
          <a:prstGeom prst="rect">
            <a:avLst/>
          </a:prstGeom>
          <a:noFill/>
        </p:spPr>
        <p:txBody>
          <a:bodyPr wrap="none" rtlCol="0">
            <a:spAutoFit/>
          </a:bodyPr>
          <a:lstStyle/>
          <a:p>
            <a:r>
              <a:rPr lang="en-GB" sz="2800" b="1" dirty="0">
                <a:solidFill>
                  <a:schemeClr val="bg1"/>
                </a:solidFill>
                <a:latin typeface="Century Gothic" panose="020B0502020202020204" pitchFamily="34" charset="0"/>
              </a:rPr>
              <a:t>Escucha y escribe.</a:t>
            </a:r>
          </a:p>
        </p:txBody>
      </p:sp>
      <p:sp>
        <p:nvSpPr>
          <p:cNvPr id="23" name="TextBox 22">
            <a:extLst>
              <a:ext uri="{FF2B5EF4-FFF2-40B4-BE49-F238E27FC236}">
                <a16:creationId xmlns:a16="http://schemas.microsoft.com/office/drawing/2014/main" id="{7C27BD83-1B69-37BA-28FF-4B51F7CA9E87}"/>
              </a:ext>
            </a:extLst>
          </p:cNvPr>
          <p:cNvSpPr txBox="1"/>
          <p:nvPr/>
        </p:nvSpPr>
        <p:spPr>
          <a:xfrm>
            <a:off x="209197" y="1383176"/>
            <a:ext cx="533672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do not need all of the words!</a:t>
            </a:r>
          </a:p>
        </p:txBody>
      </p:sp>
      <p:sp>
        <p:nvSpPr>
          <p:cNvPr id="24" name="Rectangle: Rounded Corners 23">
            <a:extLst>
              <a:ext uri="{FF2B5EF4-FFF2-40B4-BE49-F238E27FC236}">
                <a16:creationId xmlns:a16="http://schemas.microsoft.com/office/drawing/2014/main" id="{B4181865-2897-64FE-5442-F2AB797A3EB5}"/>
              </a:ext>
            </a:extLst>
          </p:cNvPr>
          <p:cNvSpPr/>
          <p:nvPr/>
        </p:nvSpPr>
        <p:spPr>
          <a:xfrm>
            <a:off x="1418682" y="2312100"/>
            <a:ext cx="1111439" cy="781665"/>
          </a:xfrm>
          <a:prstGeom prst="roundRect">
            <a:avLst/>
          </a:prstGeom>
          <a:solidFill>
            <a:srgbClr val="CDEB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t>
            </a:r>
          </a:p>
        </p:txBody>
      </p:sp>
      <p:sp>
        <p:nvSpPr>
          <p:cNvPr id="25" name="Rectangle: Rounded Corners 24">
            <a:extLst>
              <a:ext uri="{FF2B5EF4-FFF2-40B4-BE49-F238E27FC236}">
                <a16:creationId xmlns:a16="http://schemas.microsoft.com/office/drawing/2014/main" id="{6C2EFECA-F2B3-AC39-F62C-02E25D7DEDE4}"/>
              </a:ext>
            </a:extLst>
          </p:cNvPr>
          <p:cNvSpPr/>
          <p:nvPr/>
        </p:nvSpPr>
        <p:spPr>
          <a:xfrm>
            <a:off x="894741" y="5083991"/>
            <a:ext cx="2104358" cy="781665"/>
          </a:xfrm>
          <a:prstGeom prst="roundRect">
            <a:avLst/>
          </a:prstGeom>
          <a:solidFill>
            <a:srgbClr val="CDEB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profesora</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Rectangle: Rounded Corners 25">
            <a:extLst>
              <a:ext uri="{FF2B5EF4-FFF2-40B4-BE49-F238E27FC236}">
                <a16:creationId xmlns:a16="http://schemas.microsoft.com/office/drawing/2014/main" id="{327C3EFC-A012-55B2-BC34-5DFD7E70F001}"/>
              </a:ext>
            </a:extLst>
          </p:cNvPr>
          <p:cNvSpPr/>
          <p:nvPr/>
        </p:nvSpPr>
        <p:spPr>
          <a:xfrm>
            <a:off x="8335537" y="4865549"/>
            <a:ext cx="1056746" cy="781665"/>
          </a:xfrm>
          <a:prstGeom prst="roundRect">
            <a:avLst/>
          </a:prstGeom>
          <a:solidFill>
            <a:srgbClr val="CDEB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una</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Rectangle: Rounded Corners 26">
            <a:extLst>
              <a:ext uri="{FF2B5EF4-FFF2-40B4-BE49-F238E27FC236}">
                <a16:creationId xmlns:a16="http://schemas.microsoft.com/office/drawing/2014/main" id="{8D6480E1-2FE9-5AAF-1BA7-9B8FBA5EEE3A}"/>
              </a:ext>
            </a:extLst>
          </p:cNvPr>
          <p:cNvSpPr/>
          <p:nvPr/>
        </p:nvSpPr>
        <p:spPr>
          <a:xfrm>
            <a:off x="3715455" y="1926287"/>
            <a:ext cx="1933903" cy="781665"/>
          </a:xfrm>
          <a:prstGeom prst="roundRect">
            <a:avLst/>
          </a:prstGeom>
          <a:solidFill>
            <a:srgbClr val="CDEB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tiene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8" name="Rectangle: Rounded Corners 27">
            <a:extLst>
              <a:ext uri="{FF2B5EF4-FFF2-40B4-BE49-F238E27FC236}">
                <a16:creationId xmlns:a16="http://schemas.microsoft.com/office/drawing/2014/main" id="{905B74B2-58E6-A43B-CF37-7D01E627619D}"/>
              </a:ext>
            </a:extLst>
          </p:cNvPr>
          <p:cNvSpPr/>
          <p:nvPr/>
        </p:nvSpPr>
        <p:spPr>
          <a:xfrm>
            <a:off x="828438" y="3604961"/>
            <a:ext cx="1806311" cy="781665"/>
          </a:xfrm>
          <a:prstGeom prst="roundRect">
            <a:avLst/>
          </a:prstGeom>
          <a:solidFill>
            <a:srgbClr val="CDEB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puerta</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Rectangle: Rounded Corners 28">
            <a:extLst>
              <a:ext uri="{FF2B5EF4-FFF2-40B4-BE49-F238E27FC236}">
                <a16:creationId xmlns:a16="http://schemas.microsoft.com/office/drawing/2014/main" id="{08D9E8A6-C7F0-E17D-C386-4BBB7F559D0A}"/>
              </a:ext>
            </a:extLst>
          </p:cNvPr>
          <p:cNvSpPr/>
          <p:nvPr/>
        </p:nvSpPr>
        <p:spPr>
          <a:xfrm>
            <a:off x="5591321" y="5647214"/>
            <a:ext cx="1933903" cy="781665"/>
          </a:xfrm>
          <a:prstGeom prst="roundRect">
            <a:avLst/>
          </a:prstGeom>
          <a:solidFill>
            <a:srgbClr val="CDEB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tengo</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0" name="Rectangle: Rounded Corners 29">
            <a:extLst>
              <a:ext uri="{FF2B5EF4-FFF2-40B4-BE49-F238E27FC236}">
                <a16:creationId xmlns:a16="http://schemas.microsoft.com/office/drawing/2014/main" id="{67F11011-D634-8D53-510D-71C773BA1CF0}"/>
              </a:ext>
            </a:extLst>
          </p:cNvPr>
          <p:cNvSpPr/>
          <p:nvPr/>
        </p:nvSpPr>
        <p:spPr>
          <a:xfrm>
            <a:off x="8634999" y="3274012"/>
            <a:ext cx="2068275" cy="781665"/>
          </a:xfrm>
          <a:prstGeom prst="roundRect">
            <a:avLst/>
          </a:prstGeom>
          <a:solidFill>
            <a:srgbClr val="CDEB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libro</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Speech Bubble: Rectangle with Corners Rounded 30">
            <a:extLst>
              <a:ext uri="{FF2B5EF4-FFF2-40B4-BE49-F238E27FC236}">
                <a16:creationId xmlns:a16="http://schemas.microsoft.com/office/drawing/2014/main" id="{80426BCD-5193-D5D8-DFB7-15B73DDEC355}"/>
              </a:ext>
            </a:extLst>
          </p:cNvPr>
          <p:cNvSpPr/>
          <p:nvPr/>
        </p:nvSpPr>
        <p:spPr>
          <a:xfrm>
            <a:off x="3364006" y="3150706"/>
            <a:ext cx="4675517" cy="1609744"/>
          </a:xfrm>
          <a:prstGeom prst="wedgeRoundRectCallout">
            <a:avLst/>
          </a:prstGeom>
          <a:solidFill>
            <a:srgbClr val="FFD1E8"/>
          </a:solidFill>
          <a:ln>
            <a:solidFill>
              <a:srgbClr val="FFD1E8"/>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S/he has a door in class.</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Rectangle: Rounded Corners 31">
            <a:extLst>
              <a:ext uri="{FF2B5EF4-FFF2-40B4-BE49-F238E27FC236}">
                <a16:creationId xmlns:a16="http://schemas.microsoft.com/office/drawing/2014/main" id="{B8F02946-A517-3979-E94E-488C20E80044}"/>
              </a:ext>
            </a:extLst>
          </p:cNvPr>
          <p:cNvSpPr/>
          <p:nvPr/>
        </p:nvSpPr>
        <p:spPr>
          <a:xfrm>
            <a:off x="6634928" y="1997907"/>
            <a:ext cx="1700609" cy="781665"/>
          </a:xfrm>
          <a:prstGeom prst="roundRect">
            <a:avLst/>
          </a:prstGeom>
          <a:solidFill>
            <a:srgbClr val="CDEB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clase</a:t>
            </a:r>
          </a:p>
        </p:txBody>
      </p:sp>
      <p:sp>
        <p:nvSpPr>
          <p:cNvPr id="43" name="Rectangle: Rounded Corners 42">
            <a:extLst>
              <a:ext uri="{FF2B5EF4-FFF2-40B4-BE49-F238E27FC236}">
                <a16:creationId xmlns:a16="http://schemas.microsoft.com/office/drawing/2014/main" id="{9FC0DE7D-86DC-BBA2-3666-0F70E34FEEDD}"/>
              </a:ext>
            </a:extLst>
          </p:cNvPr>
          <p:cNvSpPr/>
          <p:nvPr/>
        </p:nvSpPr>
        <p:spPr>
          <a:xfrm>
            <a:off x="3453019" y="5590785"/>
            <a:ext cx="1111439" cy="781665"/>
          </a:xfrm>
          <a:prstGeom prst="roundRect">
            <a:avLst/>
          </a:prstGeom>
          <a:solidFill>
            <a:srgbClr val="CDEB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en</a:t>
            </a:r>
          </a:p>
        </p:txBody>
      </p:sp>
      <p:sp>
        <p:nvSpPr>
          <p:cNvPr id="44" name="Speech Bubble: Rectangle with Corners Rounded 43">
            <a:extLst>
              <a:ext uri="{FF2B5EF4-FFF2-40B4-BE49-F238E27FC236}">
                <a16:creationId xmlns:a16="http://schemas.microsoft.com/office/drawing/2014/main" id="{E4E00E6D-4F0A-D062-4495-5C41026EC0C1}"/>
              </a:ext>
            </a:extLst>
          </p:cNvPr>
          <p:cNvSpPr/>
          <p:nvPr/>
        </p:nvSpPr>
        <p:spPr>
          <a:xfrm>
            <a:off x="3291064" y="3131874"/>
            <a:ext cx="4967037" cy="1847605"/>
          </a:xfrm>
          <a:prstGeom prst="wedgeRoundRectCallout">
            <a:avLst/>
          </a:prstGeom>
          <a:solidFill>
            <a:schemeClr val="bg1"/>
          </a:solidFill>
          <a:ln w="76200">
            <a:solidFill>
              <a:srgbClr val="FFD1E8"/>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Tiene </a:t>
            </a:r>
            <a:r>
              <a:rPr lang="en-GB" sz="3600" b="1" dirty="0" err="1">
                <a:solidFill>
                  <a:srgbClr val="002060"/>
                </a:solidFill>
                <a:latin typeface="Century Gothic" panose="020B0502020202020204" pitchFamily="34" charset="0"/>
              </a:rPr>
              <a:t>una</a:t>
            </a:r>
            <a:r>
              <a:rPr lang="en-GB" sz="3600" b="1" dirty="0">
                <a:solidFill>
                  <a:srgbClr val="002060"/>
                </a:solidFill>
                <a:latin typeface="Century Gothic" panose="020B0502020202020204" pitchFamily="34" charset="0"/>
              </a:rPr>
              <a:t> </a:t>
            </a:r>
            <a:r>
              <a:rPr lang="en-GB" sz="3600" b="1" dirty="0" err="1">
                <a:solidFill>
                  <a:srgbClr val="002060"/>
                </a:solidFill>
                <a:latin typeface="Century Gothic" panose="020B0502020202020204" pitchFamily="34" charset="0"/>
              </a:rPr>
              <a:t>puerta</a:t>
            </a:r>
            <a:r>
              <a:rPr lang="en-GB" sz="3600" b="1" dirty="0">
                <a:solidFill>
                  <a:srgbClr val="002060"/>
                </a:solidFill>
                <a:latin typeface="Century Gothic" panose="020B0502020202020204" pitchFamily="34" charset="0"/>
              </a:rPr>
              <a:t> en clase.</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8" name="TextBox 57">
            <a:extLst>
              <a:ext uri="{FF2B5EF4-FFF2-40B4-BE49-F238E27FC236}">
                <a16:creationId xmlns:a16="http://schemas.microsoft.com/office/drawing/2014/main" id="{6BF1211C-A739-F5D4-B308-708234A2CB46}"/>
              </a:ext>
            </a:extLst>
          </p:cNvPr>
          <p:cNvSpPr txBox="1"/>
          <p:nvPr/>
        </p:nvSpPr>
        <p:spPr>
          <a:xfrm>
            <a:off x="8568071" y="6049285"/>
            <a:ext cx="2056973" cy="646331"/>
          </a:xfrm>
          <a:prstGeom prst="rect">
            <a:avLst/>
          </a:prstGeom>
          <a:solidFill>
            <a:srgbClr val="B2DE82"/>
          </a:solidFill>
        </p:spPr>
        <p:txBody>
          <a:bodyPr wrap="none" rtlCol="0">
            <a:spAutoFit/>
          </a:bodyPr>
          <a:lstStyle/>
          <a:p>
            <a:r>
              <a:rPr lang="en-GB" sz="3600" dirty="0">
                <a:solidFill>
                  <a:srgbClr val="002060"/>
                </a:solidFill>
                <a:latin typeface="Century Gothic" panose="020B0502020202020204" pitchFamily="34" charset="0"/>
              </a:rPr>
              <a:t>¡</a:t>
            </a:r>
            <a:r>
              <a:rPr lang="en-GB" sz="3600" dirty="0" err="1">
                <a:solidFill>
                  <a:srgbClr val="002060"/>
                </a:solidFill>
                <a:latin typeface="Century Gothic" panose="020B0502020202020204" pitchFamily="34" charset="0"/>
              </a:rPr>
              <a:t>tiempo</a:t>
            </a:r>
            <a:r>
              <a:rPr lang="en-GB" sz="3600" dirty="0">
                <a:solidFill>
                  <a:srgbClr val="002060"/>
                </a:solidFill>
                <a:latin typeface="Century Gothic" panose="020B0502020202020204" pitchFamily="34" charset="0"/>
              </a:rPr>
              <a:t>!</a:t>
            </a:r>
          </a:p>
        </p:txBody>
      </p:sp>
      <p:sp>
        <p:nvSpPr>
          <p:cNvPr id="59" name="Google Shape;410;p19">
            <a:extLst>
              <a:ext uri="{FF2B5EF4-FFF2-40B4-BE49-F238E27FC236}">
                <a16:creationId xmlns:a16="http://schemas.microsoft.com/office/drawing/2014/main" id="{13EC4E44-E5D7-8EDB-179F-12C1939ECC9E}"/>
              </a:ext>
            </a:extLst>
          </p:cNvPr>
          <p:cNvSpPr txBox="1"/>
          <p:nvPr/>
        </p:nvSpPr>
        <p:spPr>
          <a:xfrm>
            <a:off x="11669075"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60" name="Google Shape;387;p19">
            <a:extLst>
              <a:ext uri="{FF2B5EF4-FFF2-40B4-BE49-F238E27FC236}">
                <a16:creationId xmlns:a16="http://schemas.microsoft.com/office/drawing/2014/main" id="{0CC56A45-6D10-7CAF-CF1B-01903A8E8C2A}"/>
              </a:ext>
            </a:extLst>
          </p:cNvPr>
          <p:cNvSpPr/>
          <p:nvPr/>
        </p:nvSpPr>
        <p:spPr>
          <a:xfrm>
            <a:off x="11002736" y="1881617"/>
            <a:ext cx="502131" cy="4156257"/>
          </a:xfrm>
          <a:prstGeom prst="rect">
            <a:avLst/>
          </a:prstGeom>
          <a:solidFill>
            <a:srgbClr val="FF2D82"/>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61" name="Google Shape;388;p19">
            <a:extLst>
              <a:ext uri="{FF2B5EF4-FFF2-40B4-BE49-F238E27FC236}">
                <a16:creationId xmlns:a16="http://schemas.microsoft.com/office/drawing/2014/main" id="{185CF487-2539-4B7A-2271-179BAB8F0ACF}"/>
              </a:ext>
            </a:extLst>
          </p:cNvPr>
          <p:cNvSpPr/>
          <p:nvPr/>
        </p:nvSpPr>
        <p:spPr>
          <a:xfrm>
            <a:off x="11013953" y="1886314"/>
            <a:ext cx="503528" cy="4156259"/>
          </a:xfrm>
          <a:prstGeom prst="rect">
            <a:avLst/>
          </a:prstGeom>
          <a:solidFill>
            <a:srgbClr val="22A7CC"/>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62" name="Google Shape;389;p19">
            <a:extLst>
              <a:ext uri="{FF2B5EF4-FFF2-40B4-BE49-F238E27FC236}">
                <a16:creationId xmlns:a16="http://schemas.microsoft.com/office/drawing/2014/main" id="{7F05E146-A49C-7F6A-0380-9A320CBE3189}"/>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63" name="Google Shape;390;p19">
            <a:extLst>
              <a:ext uri="{FF2B5EF4-FFF2-40B4-BE49-F238E27FC236}">
                <a16:creationId xmlns:a16="http://schemas.microsoft.com/office/drawing/2014/main" id="{CDAAC18C-96B1-9AB7-53BB-11D289A0A8D6}"/>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64" name="Google Shape;391;p19">
            <a:extLst>
              <a:ext uri="{FF2B5EF4-FFF2-40B4-BE49-F238E27FC236}">
                <a16:creationId xmlns:a16="http://schemas.microsoft.com/office/drawing/2014/main" id="{2284A7EE-8E05-B93D-C7D7-06DDBFD2508F}"/>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65" name="Google Shape;393;p19">
            <a:extLst>
              <a:ext uri="{FF2B5EF4-FFF2-40B4-BE49-F238E27FC236}">
                <a16:creationId xmlns:a16="http://schemas.microsoft.com/office/drawing/2014/main" id="{E20E9E2F-3E3F-5FE3-D682-BBF252146F61}"/>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20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6" name="Google Shape;394;p19">
            <a:extLst>
              <a:ext uri="{FF2B5EF4-FFF2-40B4-BE49-F238E27FC236}">
                <a16:creationId xmlns:a16="http://schemas.microsoft.com/office/drawing/2014/main" id="{780EBBC1-B3DC-4803-166A-AF4C577737DB}"/>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7" name="Google Shape;395;p19">
            <a:extLst>
              <a:ext uri="{FF2B5EF4-FFF2-40B4-BE49-F238E27FC236}">
                <a16:creationId xmlns:a16="http://schemas.microsoft.com/office/drawing/2014/main" id="{1BBB60BD-9CC6-B569-5A08-F9C14AB31C28}"/>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3" name="Picture 2" descr="Trabajo En Equipo, Grupo, Equipo, Comunidad">
            <a:extLst>
              <a:ext uri="{FF2B5EF4-FFF2-40B4-BE49-F238E27FC236}">
                <a16:creationId xmlns:a16="http://schemas.microsoft.com/office/drawing/2014/main" id="{1751577B-24BC-12EC-9708-7EAD5DD6F5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69089" y="68232"/>
            <a:ext cx="833649" cy="833649"/>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descr="Teacher">
            <a:extLst>
              <a:ext uri="{FF2B5EF4-FFF2-40B4-BE49-F238E27FC236}">
                <a16:creationId xmlns:a16="http://schemas.microsoft.com/office/drawing/2014/main" id="{E76F45C9-498E-7DC3-4EFA-7E0F1DCB8E4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58255" y="-34695"/>
            <a:ext cx="914400" cy="914400"/>
          </a:xfrm>
          <a:prstGeom prst="rect">
            <a:avLst/>
          </a:prstGeom>
        </p:spPr>
      </p:pic>
      <p:sp>
        <p:nvSpPr>
          <p:cNvPr id="5" name="Speech Bubble: Rectangle with Corners Rounded 4">
            <a:extLst>
              <a:ext uri="{FF2B5EF4-FFF2-40B4-BE49-F238E27FC236}">
                <a16:creationId xmlns:a16="http://schemas.microsoft.com/office/drawing/2014/main" id="{B727AA33-35D2-756E-984A-885DE4A4272C}"/>
              </a:ext>
            </a:extLst>
          </p:cNvPr>
          <p:cNvSpPr/>
          <p:nvPr/>
        </p:nvSpPr>
        <p:spPr>
          <a:xfrm>
            <a:off x="3550824" y="796636"/>
            <a:ext cx="6045716" cy="486997"/>
          </a:xfrm>
          <a:prstGeom prst="wedgeRoundRectCallout">
            <a:avLst>
              <a:gd name="adj1" fmla="val -32939"/>
              <a:gd name="adj2" fmla="val -110841"/>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TextBox 5">
            <a:extLst>
              <a:ext uri="{FF2B5EF4-FFF2-40B4-BE49-F238E27FC236}">
                <a16:creationId xmlns:a16="http://schemas.microsoft.com/office/drawing/2014/main" id="{EDA47D47-B2EA-E4F1-1D8F-6A3F067B12EE}"/>
              </a:ext>
            </a:extLst>
          </p:cNvPr>
          <p:cNvSpPr txBox="1"/>
          <p:nvPr/>
        </p:nvSpPr>
        <p:spPr>
          <a:xfrm>
            <a:off x="3603077" y="770901"/>
            <a:ext cx="6087306" cy="523220"/>
          </a:xfrm>
          <a:prstGeom prst="rect">
            <a:avLst/>
          </a:prstGeom>
          <a:noFill/>
        </p:spPr>
        <p:txBody>
          <a:bodyPr wrap="square" rtlCol="0">
            <a:spAutoFit/>
          </a:bodyPr>
          <a:lstStyle/>
          <a:p>
            <a:r>
              <a:rPr lang="en-GB" sz="2800" b="1" dirty="0">
                <a:solidFill>
                  <a:schemeClr val="bg1"/>
                </a:solidFill>
                <a:latin typeface="Century Gothic" panose="020B0502020202020204" pitchFamily="34" charset="0"/>
              </a:rPr>
              <a:t>Lee la </a:t>
            </a:r>
            <a:r>
              <a:rPr lang="en-GB" sz="2800" b="1" dirty="0" err="1">
                <a:solidFill>
                  <a:schemeClr val="bg1"/>
                </a:solidFill>
                <a:latin typeface="Century Gothic" panose="020B0502020202020204" pitchFamily="34" charset="0"/>
              </a:rPr>
              <a:t>frase</a:t>
            </a:r>
            <a:r>
              <a:rPr lang="en-GB" sz="2800" b="1" dirty="0">
                <a:solidFill>
                  <a:schemeClr val="bg1"/>
                </a:solidFill>
                <a:latin typeface="Century Gothic" panose="020B0502020202020204" pitchFamily="34" charset="0"/>
              </a:rPr>
              <a:t> con </a:t>
            </a:r>
            <a:r>
              <a:rPr lang="en-GB" sz="2800" b="1" dirty="0" err="1">
                <a:solidFill>
                  <a:schemeClr val="bg1"/>
                </a:solidFill>
                <a:latin typeface="Century Gothic" panose="020B0502020202020204" pitchFamily="34" charset="0"/>
              </a:rPr>
              <a:t>tu</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compañero</a:t>
            </a:r>
            <a:r>
              <a:rPr lang="en-GB" sz="2800" b="1" dirty="0">
                <a:solidFill>
                  <a:schemeClr val="bg1"/>
                </a:solidFill>
                <a:latin typeface="Century Gothic" panose="020B0502020202020204" pitchFamily="34" charset="0"/>
              </a:rPr>
              <a:t>/a.</a:t>
            </a:r>
          </a:p>
        </p:txBody>
      </p:sp>
      <p:sp>
        <p:nvSpPr>
          <p:cNvPr id="7" name="TextBox 6">
            <a:extLst>
              <a:ext uri="{FF2B5EF4-FFF2-40B4-BE49-F238E27FC236}">
                <a16:creationId xmlns:a16="http://schemas.microsoft.com/office/drawing/2014/main" id="{F1265137-9B3C-6C1F-8C4F-32A85B7D2101}"/>
              </a:ext>
            </a:extLst>
          </p:cNvPr>
          <p:cNvSpPr txBox="1"/>
          <p:nvPr/>
        </p:nvSpPr>
        <p:spPr>
          <a:xfrm>
            <a:off x="9690383" y="848889"/>
            <a:ext cx="1207382" cy="646331"/>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[3/5]</a:t>
            </a:r>
          </a:p>
        </p:txBody>
      </p:sp>
    </p:spTree>
    <p:extLst>
      <p:ext uri="{BB962C8B-B14F-4D97-AF65-F5344CB8AC3E}">
        <p14:creationId xmlns:p14="http://schemas.microsoft.com/office/powerpoint/2010/main" val="3725655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30"/>
                                        </p:tgtEl>
                                      </p:cBhvr>
                                    </p:animEffect>
                                    <p:set>
                                      <p:cBhvr>
                                        <p:cTn id="11" dur="1" fill="hold">
                                          <p:stCondLst>
                                            <p:cond delay="499"/>
                                          </p:stCondLst>
                                        </p:cTn>
                                        <p:tgtEl>
                                          <p:spTgt spid="30"/>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500"/>
                                        <p:tgtEl>
                                          <p:spTgt spid="29"/>
                                        </p:tgtEl>
                                      </p:cBhvr>
                                    </p:animEffect>
                                    <p:set>
                                      <p:cBhvr>
                                        <p:cTn id="14" dur="1" fill="hold">
                                          <p:stCondLst>
                                            <p:cond delay="499"/>
                                          </p:stCondLst>
                                        </p:cTn>
                                        <p:tgtEl>
                                          <p:spTgt spid="29"/>
                                        </p:tgtEl>
                                        <p:attrNameLst>
                                          <p:attrName>style.visibility</p:attrName>
                                        </p:attrNameLst>
                                      </p:cBhvr>
                                      <p:to>
                                        <p:strVal val="hidden"/>
                                      </p:to>
                                    </p:set>
                                  </p:childTnLst>
                                </p:cTn>
                              </p:par>
                              <p:par>
                                <p:cTn id="15" presetID="10" presetClass="exit" presetSubtype="0" fill="hold" grpId="0" nodeType="withEffect">
                                  <p:stCondLst>
                                    <p:cond delay="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10" presetClass="exit" presetSubtype="0" fill="hold" grpId="0" nodeType="withEffect">
                                  <p:stCondLst>
                                    <p:cond delay="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67"/>
                    </p:tgtEl>
                  </p:cond>
                </p:stCondLst>
                <p:endSync evt="end" delay="0">
                  <p:rtn val="all"/>
                </p:endSync>
                <p:childTnLst>
                  <p:par>
                    <p:cTn id="26" fill="hold">
                      <p:stCondLst>
                        <p:cond delay="0"/>
                      </p:stCondLst>
                      <p:childTnLst>
                        <p:par>
                          <p:cTn id="27" fill="hold">
                            <p:stCondLst>
                              <p:cond delay="0"/>
                            </p:stCondLst>
                            <p:childTnLst>
                              <p:par>
                                <p:cTn id="28" presetID="12" presetClass="exit" presetSubtype="4" fill="remove" grpId="0" nodeType="clickEffect">
                                  <p:stCondLst>
                                    <p:cond delay="0"/>
                                  </p:stCondLst>
                                  <p:childTnLst>
                                    <p:anim calcmode="lin" valueType="num">
                                      <p:cBhvr additive="base">
                                        <p:cTn id="29" dur="20000"/>
                                        <p:tgtEl>
                                          <p:spTgt spid="61"/>
                                        </p:tgtEl>
                                        <p:attrNameLst>
                                          <p:attrName>ppt_y</p:attrName>
                                        </p:attrNameLst>
                                      </p:cBhvr>
                                      <p:tavLst>
                                        <p:tav tm="0">
                                          <p:val>
                                            <p:strVal val="#ppt_y"/>
                                          </p:val>
                                        </p:tav>
                                        <p:tav tm="100000">
                                          <p:val>
                                            <p:strVal val="#ppt_y+#ppt_h*1.125000"/>
                                          </p:val>
                                        </p:tav>
                                      </p:tavLst>
                                    </p:anim>
                                    <p:animEffect transition="out" filter="wipe(down)">
                                      <p:cBhvr>
                                        <p:cTn id="30" dur="20000"/>
                                        <p:tgtEl>
                                          <p:spTgt spid="61"/>
                                        </p:tgtEl>
                                      </p:cBhvr>
                                    </p:animEffect>
                                    <p:set>
                                      <p:cBhvr>
                                        <p:cTn id="31" dur="1" fill="hold">
                                          <p:stCondLst>
                                            <p:cond delay="19999"/>
                                          </p:stCondLst>
                                        </p:cTn>
                                        <p:tgtEl>
                                          <p:spTgt spid="61"/>
                                        </p:tgtEl>
                                        <p:attrNameLst>
                                          <p:attrName>style.visibility</p:attrName>
                                        </p:attrNameLst>
                                      </p:cBhvr>
                                      <p:to>
                                        <p:strVal val="hidden"/>
                                      </p:to>
                                    </p:set>
                                  </p:childTnLst>
                                </p:cTn>
                              </p:par>
                            </p:childTnLst>
                          </p:cTn>
                        </p:par>
                        <p:par>
                          <p:cTn id="32" fill="hold">
                            <p:stCondLst>
                              <p:cond delay="20000"/>
                            </p:stCondLst>
                            <p:childTnLst>
                              <p:par>
                                <p:cTn id="33" presetID="2" presetClass="entr" presetSubtype="4" fill="hold" grpId="0" nodeType="afterEffect">
                                  <p:stCondLst>
                                    <p:cond delay="0"/>
                                  </p:stCondLst>
                                  <p:childTnLst>
                                    <p:set>
                                      <p:cBhvr>
                                        <p:cTn id="34" dur="1" fill="hold">
                                          <p:stCondLst>
                                            <p:cond delay="0"/>
                                          </p:stCondLst>
                                        </p:cTn>
                                        <p:tgtEl>
                                          <p:spTgt spid="58"/>
                                        </p:tgtEl>
                                        <p:attrNameLst>
                                          <p:attrName>style.visibility</p:attrName>
                                        </p:attrNameLst>
                                      </p:cBhvr>
                                      <p:to>
                                        <p:strVal val="visible"/>
                                      </p:to>
                                    </p:set>
                                    <p:anim calcmode="lin" valueType="num">
                                      <p:cBhvr additive="base">
                                        <p:cTn id="35" dur="10" fill="hold"/>
                                        <p:tgtEl>
                                          <p:spTgt spid="58"/>
                                        </p:tgtEl>
                                        <p:attrNameLst>
                                          <p:attrName>ppt_x</p:attrName>
                                        </p:attrNameLst>
                                      </p:cBhvr>
                                      <p:tavLst>
                                        <p:tav tm="0">
                                          <p:val>
                                            <p:strVal val="#ppt_x"/>
                                          </p:val>
                                        </p:tav>
                                        <p:tav tm="100000">
                                          <p:val>
                                            <p:strVal val="#ppt_x"/>
                                          </p:val>
                                        </p:tav>
                                      </p:tavLst>
                                    </p:anim>
                                    <p:anim calcmode="lin" valueType="num">
                                      <p:cBhvr additive="base">
                                        <p:cTn id="36" dur="10" fill="hold"/>
                                        <p:tgtEl>
                                          <p:spTgt spid="5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3" name="52322__stephsinger22__cheering-[AudioTrimmer.com].wav"/>
                                        </p:tgtEl>
                                      </p:cMediaNode>
                                    </p:audio>
                                  </p:subTnLst>
                                </p:cTn>
                              </p:par>
                            </p:childTnLst>
                          </p:cTn>
                        </p:par>
                      </p:childTnLst>
                    </p:cTn>
                  </p:par>
                </p:childTnLst>
              </p:cTn>
              <p:nextCondLst>
                <p:cond evt="onClick" delay="0">
                  <p:tgtEl>
                    <p:spTgt spid="67"/>
                  </p:tgtEl>
                </p:cond>
              </p:nextCondLst>
            </p:seq>
          </p:childTnLst>
        </p:cTn>
      </p:par>
    </p:tnLst>
    <p:bldLst>
      <p:bldP spid="24" grpId="0" animBg="1"/>
      <p:bldP spid="25" grpId="0" animBg="1"/>
      <p:bldP spid="29" grpId="0" animBg="1"/>
      <p:bldP spid="30" grpId="0" animBg="1"/>
      <p:bldP spid="31" grpId="0" animBg="1"/>
      <p:bldP spid="44" grpId="0" animBg="1"/>
      <p:bldP spid="58" grpId="0" animBg="1"/>
      <p:bldP spid="6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828438" y="217362"/>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pic>
        <p:nvPicPr>
          <p:cNvPr id="34" name="Google Shape;319;p15" descr="Speech Icon, Voice, Talking, Audio, Speech">
            <a:extLst>
              <a:ext uri="{FF2B5EF4-FFF2-40B4-BE49-F238E27FC236}">
                <a16:creationId xmlns:a16="http://schemas.microsoft.com/office/drawing/2014/main" id="{C0E766C4-0FE3-4A02-AE1E-54BA0F4E06F8}"/>
              </a:ext>
            </a:extLst>
          </p:cNvPr>
          <p:cNvPicPr preferRelativeResize="0"/>
          <p:nvPr/>
        </p:nvPicPr>
        <p:blipFill rotWithShape="1">
          <a:blip r:embed="rId4">
            <a:alphaModFix/>
          </a:blip>
          <a:srcRect/>
          <a:stretch/>
        </p:blipFill>
        <p:spPr>
          <a:xfrm>
            <a:off x="11131654" y="207539"/>
            <a:ext cx="776168" cy="776168"/>
          </a:xfrm>
          <a:prstGeom prst="rect">
            <a:avLst/>
          </a:prstGeom>
          <a:noFill/>
          <a:ln>
            <a:noFill/>
          </a:ln>
        </p:spPr>
      </p:pic>
      <p:sp>
        <p:nvSpPr>
          <p:cNvPr id="35" name="Title 1">
            <a:extLst>
              <a:ext uri="{FF2B5EF4-FFF2-40B4-BE49-F238E27FC236}">
                <a16:creationId xmlns:a16="http://schemas.microsoft.com/office/drawing/2014/main" id="{3B41760E-5E10-4C20-979B-21DBA1FE39E9}"/>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sp>
        <p:nvSpPr>
          <p:cNvPr id="16" name="Google Shape;167;p2">
            <a:extLst>
              <a:ext uri="{FF2B5EF4-FFF2-40B4-BE49-F238E27FC236}">
                <a16:creationId xmlns:a16="http://schemas.microsoft.com/office/drawing/2014/main" id="{53C6D6F6-24BC-4CD4-B958-422FBF54504D}"/>
              </a:ext>
            </a:extLst>
          </p:cNvPr>
          <p:cNvSpPr/>
          <p:nvPr/>
        </p:nvSpPr>
        <p:spPr>
          <a:xfrm>
            <a:off x="179371" y="276652"/>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 name="TextBox 17">
            <a:extLst>
              <a:ext uri="{FF2B5EF4-FFF2-40B4-BE49-F238E27FC236}">
                <a16:creationId xmlns:a16="http://schemas.microsoft.com/office/drawing/2014/main" id="{B92458F3-66EA-7AF8-2803-8D62E2A2BE1C}"/>
              </a:ext>
            </a:extLst>
          </p:cNvPr>
          <p:cNvSpPr txBox="1"/>
          <p:nvPr/>
        </p:nvSpPr>
        <p:spPr>
          <a:xfrm>
            <a:off x="3106687" y="640271"/>
            <a:ext cx="3451586" cy="523220"/>
          </a:xfrm>
          <a:prstGeom prst="rect">
            <a:avLst/>
          </a:prstGeom>
          <a:noFill/>
        </p:spPr>
        <p:txBody>
          <a:bodyPr wrap="none" rtlCol="0">
            <a:spAutoFit/>
          </a:bodyPr>
          <a:lstStyle/>
          <a:p>
            <a:r>
              <a:rPr lang="en-GB" sz="2800" b="1" dirty="0">
                <a:solidFill>
                  <a:schemeClr val="bg1"/>
                </a:solidFill>
                <a:latin typeface="Century Gothic" panose="020B0502020202020204" pitchFamily="34" charset="0"/>
              </a:rPr>
              <a:t>Escucha y escribe.</a:t>
            </a:r>
          </a:p>
        </p:txBody>
      </p:sp>
      <p:sp>
        <p:nvSpPr>
          <p:cNvPr id="23" name="TextBox 22">
            <a:extLst>
              <a:ext uri="{FF2B5EF4-FFF2-40B4-BE49-F238E27FC236}">
                <a16:creationId xmlns:a16="http://schemas.microsoft.com/office/drawing/2014/main" id="{7C27BD83-1B69-37BA-28FF-4B51F7CA9E87}"/>
              </a:ext>
            </a:extLst>
          </p:cNvPr>
          <p:cNvSpPr txBox="1"/>
          <p:nvPr/>
        </p:nvSpPr>
        <p:spPr>
          <a:xfrm>
            <a:off x="209197" y="1383176"/>
            <a:ext cx="533672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do not need all of the words!</a:t>
            </a:r>
          </a:p>
        </p:txBody>
      </p:sp>
      <p:sp>
        <p:nvSpPr>
          <p:cNvPr id="24" name="Rectangle: Rounded Corners 23">
            <a:extLst>
              <a:ext uri="{FF2B5EF4-FFF2-40B4-BE49-F238E27FC236}">
                <a16:creationId xmlns:a16="http://schemas.microsoft.com/office/drawing/2014/main" id="{B4181865-2897-64FE-5442-F2AB797A3EB5}"/>
              </a:ext>
            </a:extLst>
          </p:cNvPr>
          <p:cNvSpPr/>
          <p:nvPr/>
        </p:nvSpPr>
        <p:spPr>
          <a:xfrm>
            <a:off x="894742" y="2312100"/>
            <a:ext cx="1635380" cy="781665"/>
          </a:xfrm>
          <a:prstGeom prst="roundRect">
            <a:avLst/>
          </a:prstGeom>
          <a:solidFill>
            <a:srgbClr val="CDEB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dibujo</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Rectangle: Rounded Corners 24">
            <a:extLst>
              <a:ext uri="{FF2B5EF4-FFF2-40B4-BE49-F238E27FC236}">
                <a16:creationId xmlns:a16="http://schemas.microsoft.com/office/drawing/2014/main" id="{6C2EFECA-F2B3-AC39-F62C-02E25D7DEDE4}"/>
              </a:ext>
            </a:extLst>
          </p:cNvPr>
          <p:cNvSpPr/>
          <p:nvPr/>
        </p:nvSpPr>
        <p:spPr>
          <a:xfrm>
            <a:off x="894741" y="5083991"/>
            <a:ext cx="2104358" cy="781665"/>
          </a:xfrm>
          <a:prstGeom prst="roundRect">
            <a:avLst/>
          </a:prstGeom>
          <a:solidFill>
            <a:srgbClr val="CDEB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800" b="1" dirty="0" err="1">
                <a:solidFill>
                  <a:srgbClr val="002060"/>
                </a:solidFill>
                <a:latin typeface="Century Gothic" panose="020B0502020202020204" pitchFamily="34" charset="0"/>
              </a:rPr>
              <a:t>tengo</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Rectangle: Rounded Corners 25">
            <a:extLst>
              <a:ext uri="{FF2B5EF4-FFF2-40B4-BE49-F238E27FC236}">
                <a16:creationId xmlns:a16="http://schemas.microsoft.com/office/drawing/2014/main" id="{327C3EFC-A012-55B2-BC34-5DFD7E70F001}"/>
              </a:ext>
            </a:extLst>
          </p:cNvPr>
          <p:cNvSpPr/>
          <p:nvPr/>
        </p:nvSpPr>
        <p:spPr>
          <a:xfrm>
            <a:off x="8335537" y="4865549"/>
            <a:ext cx="1056746" cy="781665"/>
          </a:xfrm>
          <a:prstGeom prst="roundRect">
            <a:avLst/>
          </a:prstGeom>
          <a:solidFill>
            <a:srgbClr val="CDEB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una</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Rectangle: Rounded Corners 26">
            <a:extLst>
              <a:ext uri="{FF2B5EF4-FFF2-40B4-BE49-F238E27FC236}">
                <a16:creationId xmlns:a16="http://schemas.microsoft.com/office/drawing/2014/main" id="{8D6480E1-2FE9-5AAF-1BA7-9B8FBA5EEE3A}"/>
              </a:ext>
            </a:extLst>
          </p:cNvPr>
          <p:cNvSpPr/>
          <p:nvPr/>
        </p:nvSpPr>
        <p:spPr>
          <a:xfrm>
            <a:off x="3036661" y="1953873"/>
            <a:ext cx="1933903" cy="781665"/>
          </a:xfrm>
          <a:prstGeom prst="roundRect">
            <a:avLst/>
          </a:prstGeom>
          <a:solidFill>
            <a:srgbClr val="CDEB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tiene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8" name="Rectangle: Rounded Corners 27">
            <a:extLst>
              <a:ext uri="{FF2B5EF4-FFF2-40B4-BE49-F238E27FC236}">
                <a16:creationId xmlns:a16="http://schemas.microsoft.com/office/drawing/2014/main" id="{905B74B2-58E6-A43B-CF37-7D01E627619D}"/>
              </a:ext>
            </a:extLst>
          </p:cNvPr>
          <p:cNvSpPr/>
          <p:nvPr/>
        </p:nvSpPr>
        <p:spPr>
          <a:xfrm>
            <a:off x="828438" y="3604961"/>
            <a:ext cx="1806311" cy="781665"/>
          </a:xfrm>
          <a:prstGeom prst="roundRect">
            <a:avLst/>
          </a:prstGeom>
          <a:solidFill>
            <a:srgbClr val="CDEB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800" b="1" dirty="0" err="1">
                <a:solidFill>
                  <a:srgbClr val="002060"/>
                </a:solidFill>
                <a:latin typeface="Century Gothic" panose="020B0502020202020204" pitchFamily="34" charset="0"/>
              </a:rPr>
              <a:t>boli</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Rectangle: Rounded Corners 28">
            <a:extLst>
              <a:ext uri="{FF2B5EF4-FFF2-40B4-BE49-F238E27FC236}">
                <a16:creationId xmlns:a16="http://schemas.microsoft.com/office/drawing/2014/main" id="{08D9E8A6-C7F0-E17D-C386-4BBB7F559D0A}"/>
              </a:ext>
            </a:extLst>
          </p:cNvPr>
          <p:cNvSpPr/>
          <p:nvPr/>
        </p:nvSpPr>
        <p:spPr>
          <a:xfrm>
            <a:off x="5591321" y="5647214"/>
            <a:ext cx="1933903" cy="781665"/>
          </a:xfrm>
          <a:prstGeom prst="roundRect">
            <a:avLst/>
          </a:prstGeom>
          <a:solidFill>
            <a:srgbClr val="CDEB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err="1">
                <a:solidFill>
                  <a:srgbClr val="002060"/>
                </a:solidFill>
                <a:latin typeface="Century Gothic" panose="020B0502020202020204" pitchFamily="34" charset="0"/>
              </a:rPr>
              <a:t>perro</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0" name="Rectangle: Rounded Corners 29">
            <a:extLst>
              <a:ext uri="{FF2B5EF4-FFF2-40B4-BE49-F238E27FC236}">
                <a16:creationId xmlns:a16="http://schemas.microsoft.com/office/drawing/2014/main" id="{67F11011-D634-8D53-510D-71C773BA1CF0}"/>
              </a:ext>
            </a:extLst>
          </p:cNvPr>
          <p:cNvSpPr/>
          <p:nvPr/>
        </p:nvSpPr>
        <p:spPr>
          <a:xfrm>
            <a:off x="8634999" y="3274012"/>
            <a:ext cx="2068275" cy="781665"/>
          </a:xfrm>
          <a:prstGeom prst="roundRect">
            <a:avLst/>
          </a:prstGeom>
          <a:solidFill>
            <a:srgbClr val="CDEB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la mesa</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Speech Bubble: Rectangle with Corners Rounded 30">
            <a:extLst>
              <a:ext uri="{FF2B5EF4-FFF2-40B4-BE49-F238E27FC236}">
                <a16:creationId xmlns:a16="http://schemas.microsoft.com/office/drawing/2014/main" id="{80426BCD-5193-D5D8-DFB7-15B73DDEC355}"/>
              </a:ext>
            </a:extLst>
          </p:cNvPr>
          <p:cNvSpPr/>
          <p:nvPr/>
        </p:nvSpPr>
        <p:spPr>
          <a:xfrm>
            <a:off x="3364006" y="3150706"/>
            <a:ext cx="4675517" cy="1609744"/>
          </a:xfrm>
          <a:prstGeom prst="wedgeRoundRectCallout">
            <a:avLst/>
          </a:prstGeom>
          <a:solidFill>
            <a:srgbClr val="FFD1E8"/>
          </a:solidFill>
          <a:ln>
            <a:solidFill>
              <a:srgbClr val="FFD1E8"/>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I always have a drawing.</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Rectangle: Rounded Corners 31">
            <a:extLst>
              <a:ext uri="{FF2B5EF4-FFF2-40B4-BE49-F238E27FC236}">
                <a16:creationId xmlns:a16="http://schemas.microsoft.com/office/drawing/2014/main" id="{B8F02946-A517-3979-E94E-488C20E80044}"/>
              </a:ext>
            </a:extLst>
          </p:cNvPr>
          <p:cNvSpPr/>
          <p:nvPr/>
        </p:nvSpPr>
        <p:spPr>
          <a:xfrm>
            <a:off x="7629728" y="1942022"/>
            <a:ext cx="2672285" cy="781665"/>
          </a:xfrm>
          <a:prstGeom prst="roundRect">
            <a:avLst/>
          </a:prstGeom>
          <a:solidFill>
            <a:srgbClr val="CDEB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normalmente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3" name="Rectangle: Rounded Corners 42">
            <a:extLst>
              <a:ext uri="{FF2B5EF4-FFF2-40B4-BE49-F238E27FC236}">
                <a16:creationId xmlns:a16="http://schemas.microsoft.com/office/drawing/2014/main" id="{9FC0DE7D-86DC-BBA2-3666-0F70E34FEEDD}"/>
              </a:ext>
            </a:extLst>
          </p:cNvPr>
          <p:cNvSpPr/>
          <p:nvPr/>
        </p:nvSpPr>
        <p:spPr>
          <a:xfrm>
            <a:off x="3453019" y="5590785"/>
            <a:ext cx="1111439" cy="781665"/>
          </a:xfrm>
          <a:prstGeom prst="roundRect">
            <a:avLst/>
          </a:prstGeom>
          <a:solidFill>
            <a:srgbClr val="CDEB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un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6" name="Rectangle: Rounded Corners 35">
            <a:extLst>
              <a:ext uri="{FF2B5EF4-FFF2-40B4-BE49-F238E27FC236}">
                <a16:creationId xmlns:a16="http://schemas.microsoft.com/office/drawing/2014/main" id="{2FCADE1C-0945-C57A-CFD6-2AC3DBCC2A3E}"/>
              </a:ext>
            </a:extLst>
          </p:cNvPr>
          <p:cNvSpPr/>
          <p:nvPr/>
        </p:nvSpPr>
        <p:spPr>
          <a:xfrm>
            <a:off x="5411690" y="1942021"/>
            <a:ext cx="2017833" cy="781665"/>
          </a:xfrm>
          <a:prstGeom prst="roundRect">
            <a:avLst/>
          </a:prstGeom>
          <a:solidFill>
            <a:srgbClr val="CDEB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siempre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7" name="TextBox 36">
            <a:extLst>
              <a:ext uri="{FF2B5EF4-FFF2-40B4-BE49-F238E27FC236}">
                <a16:creationId xmlns:a16="http://schemas.microsoft.com/office/drawing/2014/main" id="{371E63F9-17FA-181A-FE1C-0DAE916B67BE}"/>
              </a:ext>
            </a:extLst>
          </p:cNvPr>
          <p:cNvSpPr txBox="1"/>
          <p:nvPr/>
        </p:nvSpPr>
        <p:spPr>
          <a:xfrm>
            <a:off x="8568071" y="6049285"/>
            <a:ext cx="2056973" cy="646331"/>
          </a:xfrm>
          <a:prstGeom prst="rect">
            <a:avLst/>
          </a:prstGeom>
          <a:solidFill>
            <a:srgbClr val="B2DE82"/>
          </a:solidFill>
        </p:spPr>
        <p:txBody>
          <a:bodyPr wrap="none" rtlCol="0">
            <a:spAutoFit/>
          </a:bodyPr>
          <a:lstStyle/>
          <a:p>
            <a:r>
              <a:rPr lang="en-GB" sz="3600" dirty="0">
                <a:solidFill>
                  <a:srgbClr val="002060"/>
                </a:solidFill>
                <a:latin typeface="Century Gothic" panose="020B0502020202020204" pitchFamily="34" charset="0"/>
              </a:rPr>
              <a:t>¡</a:t>
            </a:r>
            <a:r>
              <a:rPr lang="en-GB" sz="3600" dirty="0" err="1">
                <a:solidFill>
                  <a:srgbClr val="002060"/>
                </a:solidFill>
                <a:latin typeface="Century Gothic" panose="020B0502020202020204" pitchFamily="34" charset="0"/>
              </a:rPr>
              <a:t>tiempo</a:t>
            </a:r>
            <a:r>
              <a:rPr lang="en-GB" sz="3600" dirty="0">
                <a:solidFill>
                  <a:srgbClr val="002060"/>
                </a:solidFill>
                <a:latin typeface="Century Gothic" panose="020B0502020202020204" pitchFamily="34" charset="0"/>
              </a:rPr>
              <a:t>!</a:t>
            </a:r>
          </a:p>
        </p:txBody>
      </p:sp>
      <p:sp>
        <p:nvSpPr>
          <p:cNvPr id="38" name="Google Shape;410;p19">
            <a:extLst>
              <a:ext uri="{FF2B5EF4-FFF2-40B4-BE49-F238E27FC236}">
                <a16:creationId xmlns:a16="http://schemas.microsoft.com/office/drawing/2014/main" id="{A87D7D62-F5E9-6DB1-FAC8-468D2DE63571}"/>
              </a:ext>
            </a:extLst>
          </p:cNvPr>
          <p:cNvSpPr txBox="1"/>
          <p:nvPr/>
        </p:nvSpPr>
        <p:spPr>
          <a:xfrm>
            <a:off x="11669075"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39" name="Google Shape;387;p19">
            <a:extLst>
              <a:ext uri="{FF2B5EF4-FFF2-40B4-BE49-F238E27FC236}">
                <a16:creationId xmlns:a16="http://schemas.microsoft.com/office/drawing/2014/main" id="{D61FEAB4-5330-5F6D-980F-4753DFBB3E41}"/>
              </a:ext>
            </a:extLst>
          </p:cNvPr>
          <p:cNvSpPr/>
          <p:nvPr/>
        </p:nvSpPr>
        <p:spPr>
          <a:xfrm>
            <a:off x="11002736" y="1881617"/>
            <a:ext cx="502131" cy="4156257"/>
          </a:xfrm>
          <a:prstGeom prst="rect">
            <a:avLst/>
          </a:prstGeom>
          <a:solidFill>
            <a:srgbClr val="FF2D82"/>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0" name="Google Shape;388;p19">
            <a:extLst>
              <a:ext uri="{FF2B5EF4-FFF2-40B4-BE49-F238E27FC236}">
                <a16:creationId xmlns:a16="http://schemas.microsoft.com/office/drawing/2014/main" id="{7E2B1686-39C6-2E1F-7137-7F8916570D5B}"/>
              </a:ext>
            </a:extLst>
          </p:cNvPr>
          <p:cNvSpPr/>
          <p:nvPr/>
        </p:nvSpPr>
        <p:spPr>
          <a:xfrm>
            <a:off x="11013953" y="1886314"/>
            <a:ext cx="503528" cy="4156259"/>
          </a:xfrm>
          <a:prstGeom prst="rect">
            <a:avLst/>
          </a:prstGeom>
          <a:solidFill>
            <a:srgbClr val="22A7CC"/>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41" name="Google Shape;389;p19">
            <a:extLst>
              <a:ext uri="{FF2B5EF4-FFF2-40B4-BE49-F238E27FC236}">
                <a16:creationId xmlns:a16="http://schemas.microsoft.com/office/drawing/2014/main" id="{2B420D5B-F9A3-2871-DE2B-E65F746EA1ED}"/>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42" name="Google Shape;390;p19">
            <a:extLst>
              <a:ext uri="{FF2B5EF4-FFF2-40B4-BE49-F238E27FC236}">
                <a16:creationId xmlns:a16="http://schemas.microsoft.com/office/drawing/2014/main" id="{8430DFE1-D354-2865-D817-CBE51A3DEA9D}"/>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56" name="Google Shape;391;p19">
            <a:extLst>
              <a:ext uri="{FF2B5EF4-FFF2-40B4-BE49-F238E27FC236}">
                <a16:creationId xmlns:a16="http://schemas.microsoft.com/office/drawing/2014/main" id="{B25596D2-133A-5F53-B295-D61E8A55F863}"/>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57" name="Google Shape;393;p19">
            <a:extLst>
              <a:ext uri="{FF2B5EF4-FFF2-40B4-BE49-F238E27FC236}">
                <a16:creationId xmlns:a16="http://schemas.microsoft.com/office/drawing/2014/main" id="{E62E33EA-5B77-C221-09A7-0E733B11469D}"/>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20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8" name="Google Shape;394;p19">
            <a:extLst>
              <a:ext uri="{FF2B5EF4-FFF2-40B4-BE49-F238E27FC236}">
                <a16:creationId xmlns:a16="http://schemas.microsoft.com/office/drawing/2014/main" id="{5A559972-CC5E-4452-FC24-21F0D4EA7CF9}"/>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9" name="Google Shape;395;p19">
            <a:extLst>
              <a:ext uri="{FF2B5EF4-FFF2-40B4-BE49-F238E27FC236}">
                <a16:creationId xmlns:a16="http://schemas.microsoft.com/office/drawing/2014/main" id="{3DA0F42B-D2BA-DBD5-30E1-BB75C5AED386}"/>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5" name="Speech Bubble: Rectangle with Corners Rounded 44">
            <a:extLst>
              <a:ext uri="{FF2B5EF4-FFF2-40B4-BE49-F238E27FC236}">
                <a16:creationId xmlns:a16="http://schemas.microsoft.com/office/drawing/2014/main" id="{45EB5AC9-C5E4-E092-32CD-2EDF7F162A4C}"/>
              </a:ext>
            </a:extLst>
          </p:cNvPr>
          <p:cNvSpPr/>
          <p:nvPr/>
        </p:nvSpPr>
        <p:spPr>
          <a:xfrm>
            <a:off x="3251579" y="3040640"/>
            <a:ext cx="4967037" cy="1847605"/>
          </a:xfrm>
          <a:prstGeom prst="wedgeRoundRectCallout">
            <a:avLst/>
          </a:prstGeom>
          <a:solidFill>
            <a:schemeClr val="bg1"/>
          </a:solidFill>
          <a:ln w="76200">
            <a:solidFill>
              <a:srgbClr val="FFD1E8"/>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err="1">
                <a:solidFill>
                  <a:srgbClr val="002060"/>
                </a:solidFill>
                <a:latin typeface="Century Gothic" panose="020B0502020202020204" pitchFamily="34" charset="0"/>
              </a:rPr>
              <a:t>Siempre</a:t>
            </a:r>
            <a:r>
              <a:rPr lang="en-GB" sz="3600" b="1" dirty="0">
                <a:solidFill>
                  <a:srgbClr val="002060"/>
                </a:solidFill>
                <a:latin typeface="Century Gothic" panose="020B0502020202020204" pitchFamily="34" charset="0"/>
              </a:rPr>
              <a:t> </a:t>
            </a:r>
            <a:r>
              <a:rPr lang="en-GB" sz="3600" b="1" dirty="0" err="1">
                <a:solidFill>
                  <a:srgbClr val="002060"/>
                </a:solidFill>
                <a:latin typeface="Century Gothic" panose="020B0502020202020204" pitchFamily="34" charset="0"/>
              </a:rPr>
              <a:t>tengo</a:t>
            </a:r>
            <a:r>
              <a:rPr lang="en-GB" sz="3600" b="1" dirty="0">
                <a:solidFill>
                  <a:srgbClr val="002060"/>
                </a:solidFill>
                <a:latin typeface="Century Gothic" panose="020B0502020202020204" pitchFamily="34" charset="0"/>
              </a:rPr>
              <a:t> un </a:t>
            </a:r>
            <a:r>
              <a:rPr lang="en-GB" sz="3600" b="1" dirty="0" err="1">
                <a:solidFill>
                  <a:srgbClr val="002060"/>
                </a:solidFill>
                <a:latin typeface="Century Gothic" panose="020B0502020202020204" pitchFamily="34" charset="0"/>
              </a:rPr>
              <a:t>dibujo</a:t>
            </a:r>
            <a:r>
              <a:rPr lang="en-GB" sz="3600" b="1" dirty="0">
                <a:solidFill>
                  <a:srgbClr val="002060"/>
                </a:solidFill>
                <a:latin typeface="Century Gothic" panose="020B0502020202020204" pitchFamily="34" charset="0"/>
              </a:rPr>
              <a:t>.</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 name="Picture 2" descr="Trabajo En Equipo, Grupo, Equipo, Comunidad">
            <a:extLst>
              <a:ext uri="{FF2B5EF4-FFF2-40B4-BE49-F238E27FC236}">
                <a16:creationId xmlns:a16="http://schemas.microsoft.com/office/drawing/2014/main" id="{48470B7E-9106-BC70-68BE-BF25CA0D51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69089" y="68232"/>
            <a:ext cx="833649" cy="833649"/>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descr="Teacher">
            <a:extLst>
              <a:ext uri="{FF2B5EF4-FFF2-40B4-BE49-F238E27FC236}">
                <a16:creationId xmlns:a16="http://schemas.microsoft.com/office/drawing/2014/main" id="{37444580-608F-AF27-8473-F1475558DD8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58255" y="-34695"/>
            <a:ext cx="914400" cy="914400"/>
          </a:xfrm>
          <a:prstGeom prst="rect">
            <a:avLst/>
          </a:prstGeom>
        </p:spPr>
      </p:pic>
      <p:sp>
        <p:nvSpPr>
          <p:cNvPr id="5" name="Speech Bubble: Rectangle with Corners Rounded 4">
            <a:extLst>
              <a:ext uri="{FF2B5EF4-FFF2-40B4-BE49-F238E27FC236}">
                <a16:creationId xmlns:a16="http://schemas.microsoft.com/office/drawing/2014/main" id="{E8A0CE22-E052-E0CB-1B8D-1BEF5B600877}"/>
              </a:ext>
            </a:extLst>
          </p:cNvPr>
          <p:cNvSpPr/>
          <p:nvPr/>
        </p:nvSpPr>
        <p:spPr>
          <a:xfrm>
            <a:off x="3550824" y="796636"/>
            <a:ext cx="6045716" cy="486997"/>
          </a:xfrm>
          <a:prstGeom prst="wedgeRoundRectCallout">
            <a:avLst>
              <a:gd name="adj1" fmla="val -32939"/>
              <a:gd name="adj2" fmla="val -110841"/>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TextBox 5">
            <a:extLst>
              <a:ext uri="{FF2B5EF4-FFF2-40B4-BE49-F238E27FC236}">
                <a16:creationId xmlns:a16="http://schemas.microsoft.com/office/drawing/2014/main" id="{3F2C6873-0BBB-A9E6-15D8-4D6594F2B8C4}"/>
              </a:ext>
            </a:extLst>
          </p:cNvPr>
          <p:cNvSpPr txBox="1"/>
          <p:nvPr/>
        </p:nvSpPr>
        <p:spPr>
          <a:xfrm>
            <a:off x="3603077" y="770901"/>
            <a:ext cx="6087306" cy="523220"/>
          </a:xfrm>
          <a:prstGeom prst="rect">
            <a:avLst/>
          </a:prstGeom>
          <a:noFill/>
        </p:spPr>
        <p:txBody>
          <a:bodyPr wrap="square" rtlCol="0">
            <a:spAutoFit/>
          </a:bodyPr>
          <a:lstStyle/>
          <a:p>
            <a:r>
              <a:rPr lang="en-GB" sz="2800" b="1" dirty="0">
                <a:solidFill>
                  <a:schemeClr val="bg1"/>
                </a:solidFill>
                <a:latin typeface="Century Gothic" panose="020B0502020202020204" pitchFamily="34" charset="0"/>
              </a:rPr>
              <a:t>Lee la </a:t>
            </a:r>
            <a:r>
              <a:rPr lang="en-GB" sz="2800" b="1" dirty="0" err="1">
                <a:solidFill>
                  <a:schemeClr val="bg1"/>
                </a:solidFill>
                <a:latin typeface="Century Gothic" panose="020B0502020202020204" pitchFamily="34" charset="0"/>
              </a:rPr>
              <a:t>frase</a:t>
            </a:r>
            <a:r>
              <a:rPr lang="en-GB" sz="2800" b="1" dirty="0">
                <a:solidFill>
                  <a:schemeClr val="bg1"/>
                </a:solidFill>
                <a:latin typeface="Century Gothic" panose="020B0502020202020204" pitchFamily="34" charset="0"/>
              </a:rPr>
              <a:t> con </a:t>
            </a:r>
            <a:r>
              <a:rPr lang="en-GB" sz="2800" b="1" dirty="0" err="1">
                <a:solidFill>
                  <a:schemeClr val="bg1"/>
                </a:solidFill>
                <a:latin typeface="Century Gothic" panose="020B0502020202020204" pitchFamily="34" charset="0"/>
              </a:rPr>
              <a:t>tu</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compañero</a:t>
            </a:r>
            <a:r>
              <a:rPr lang="en-GB" sz="2800" b="1" dirty="0">
                <a:solidFill>
                  <a:schemeClr val="bg1"/>
                </a:solidFill>
                <a:latin typeface="Century Gothic" panose="020B0502020202020204" pitchFamily="34" charset="0"/>
              </a:rPr>
              <a:t>/a.</a:t>
            </a:r>
          </a:p>
        </p:txBody>
      </p:sp>
      <p:sp>
        <p:nvSpPr>
          <p:cNvPr id="7" name="TextBox 6">
            <a:extLst>
              <a:ext uri="{FF2B5EF4-FFF2-40B4-BE49-F238E27FC236}">
                <a16:creationId xmlns:a16="http://schemas.microsoft.com/office/drawing/2014/main" id="{B7A7EF00-8C5A-375C-0BD2-C33821FC7237}"/>
              </a:ext>
            </a:extLst>
          </p:cNvPr>
          <p:cNvSpPr txBox="1"/>
          <p:nvPr/>
        </p:nvSpPr>
        <p:spPr>
          <a:xfrm>
            <a:off x="9690383" y="848889"/>
            <a:ext cx="1207382" cy="646331"/>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[4/5]</a:t>
            </a:r>
          </a:p>
        </p:txBody>
      </p:sp>
    </p:spTree>
    <p:extLst>
      <p:ext uri="{BB962C8B-B14F-4D97-AF65-F5344CB8AC3E}">
        <p14:creationId xmlns:p14="http://schemas.microsoft.com/office/powerpoint/2010/main" val="3246746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28"/>
                                        </p:tgtEl>
                                      </p:cBhvr>
                                    </p:animEffect>
                                    <p:set>
                                      <p:cBhvr>
                                        <p:cTn id="11" dur="1" fill="hold">
                                          <p:stCondLst>
                                            <p:cond delay="499"/>
                                          </p:stCondLst>
                                        </p:cTn>
                                        <p:tgtEl>
                                          <p:spTgt spid="28"/>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500"/>
                                        <p:tgtEl>
                                          <p:spTgt spid="32"/>
                                        </p:tgtEl>
                                      </p:cBhvr>
                                    </p:animEffect>
                                    <p:set>
                                      <p:cBhvr>
                                        <p:cTn id="14" dur="1" fill="hold">
                                          <p:stCondLst>
                                            <p:cond delay="499"/>
                                          </p:stCondLst>
                                        </p:cTn>
                                        <p:tgtEl>
                                          <p:spTgt spid="32"/>
                                        </p:tgtEl>
                                        <p:attrNameLst>
                                          <p:attrName>style.visibility</p:attrName>
                                        </p:attrNameLst>
                                      </p:cBhvr>
                                      <p:to>
                                        <p:strVal val="hidden"/>
                                      </p:to>
                                    </p:set>
                                  </p:childTnLst>
                                </p:cTn>
                              </p:par>
                              <p:par>
                                <p:cTn id="15" presetID="10" presetClass="exit" presetSubtype="0" fill="hold" grpId="0" nodeType="withEffect">
                                  <p:stCondLst>
                                    <p:cond delay="0"/>
                                  </p:stCondLst>
                                  <p:childTnLst>
                                    <p:animEffect transition="out" filter="fade">
                                      <p:cBhvr>
                                        <p:cTn id="16" dur="500"/>
                                        <p:tgtEl>
                                          <p:spTgt spid="30"/>
                                        </p:tgtEl>
                                      </p:cBhvr>
                                    </p:animEffect>
                                    <p:set>
                                      <p:cBhvr>
                                        <p:cTn id="17" dur="1" fill="hold">
                                          <p:stCondLst>
                                            <p:cond delay="499"/>
                                          </p:stCondLst>
                                        </p:cTn>
                                        <p:tgtEl>
                                          <p:spTgt spid="30"/>
                                        </p:tgtEl>
                                        <p:attrNameLst>
                                          <p:attrName>style.visibility</p:attrName>
                                        </p:attrNameLst>
                                      </p:cBhvr>
                                      <p:to>
                                        <p:strVal val="hidden"/>
                                      </p:to>
                                    </p:set>
                                  </p:childTnLst>
                                </p:cTn>
                              </p:par>
                              <p:par>
                                <p:cTn id="18" presetID="10" presetClass="exit" presetSubtype="0" fill="hold" grpId="0" nodeType="withEffect">
                                  <p:stCondLst>
                                    <p:cond delay="0"/>
                                  </p:stCondLst>
                                  <p:childTnLst>
                                    <p:animEffect transition="out" filter="fade">
                                      <p:cBhvr>
                                        <p:cTn id="19" dur="500"/>
                                        <p:tgtEl>
                                          <p:spTgt spid="26"/>
                                        </p:tgtEl>
                                      </p:cBhvr>
                                    </p:animEffect>
                                    <p:set>
                                      <p:cBhvr>
                                        <p:cTn id="20" dur="1" fill="hold">
                                          <p:stCondLst>
                                            <p:cond delay="499"/>
                                          </p:stCondLst>
                                        </p:cTn>
                                        <p:tgtEl>
                                          <p:spTgt spid="26"/>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500"/>
                                        <p:tgtEl>
                                          <p:spTgt spid="27"/>
                                        </p:tgtEl>
                                      </p:cBhvr>
                                    </p:animEffect>
                                    <p:set>
                                      <p:cBhvr>
                                        <p:cTn id="23" dur="1" fill="hold">
                                          <p:stCondLst>
                                            <p:cond delay="499"/>
                                          </p:stCondLst>
                                        </p:cTn>
                                        <p:tgtEl>
                                          <p:spTgt spid="27"/>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500"/>
                                        <p:tgtEl>
                                          <p:spTgt spid="29"/>
                                        </p:tgtEl>
                                      </p:cBhvr>
                                    </p:animEffect>
                                    <p:set>
                                      <p:cBhvr>
                                        <p:cTn id="26" dur="1" fill="hold">
                                          <p:stCondLst>
                                            <p:cond delay="499"/>
                                          </p:stCondLst>
                                        </p:cTn>
                                        <p:tgtEl>
                                          <p:spTgt spid="2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59"/>
                    </p:tgtEl>
                  </p:cond>
                </p:stCondLst>
                <p:endSync evt="end" delay="0">
                  <p:rtn val="all"/>
                </p:endSync>
                <p:childTnLst>
                  <p:par>
                    <p:cTn id="32" fill="hold">
                      <p:stCondLst>
                        <p:cond delay="0"/>
                      </p:stCondLst>
                      <p:childTnLst>
                        <p:par>
                          <p:cTn id="33" fill="hold">
                            <p:stCondLst>
                              <p:cond delay="0"/>
                            </p:stCondLst>
                            <p:childTnLst>
                              <p:par>
                                <p:cTn id="34" presetID="12" presetClass="exit" presetSubtype="4" fill="remove" grpId="0" nodeType="clickEffect">
                                  <p:stCondLst>
                                    <p:cond delay="0"/>
                                  </p:stCondLst>
                                  <p:childTnLst>
                                    <p:anim calcmode="lin" valueType="num">
                                      <p:cBhvr additive="base">
                                        <p:cTn id="35" dur="20000"/>
                                        <p:tgtEl>
                                          <p:spTgt spid="40"/>
                                        </p:tgtEl>
                                        <p:attrNameLst>
                                          <p:attrName>ppt_y</p:attrName>
                                        </p:attrNameLst>
                                      </p:cBhvr>
                                      <p:tavLst>
                                        <p:tav tm="0">
                                          <p:val>
                                            <p:strVal val="#ppt_y"/>
                                          </p:val>
                                        </p:tav>
                                        <p:tav tm="100000">
                                          <p:val>
                                            <p:strVal val="#ppt_y+#ppt_h*1.125000"/>
                                          </p:val>
                                        </p:tav>
                                      </p:tavLst>
                                    </p:anim>
                                    <p:animEffect transition="out" filter="wipe(down)">
                                      <p:cBhvr>
                                        <p:cTn id="36" dur="20000"/>
                                        <p:tgtEl>
                                          <p:spTgt spid="40"/>
                                        </p:tgtEl>
                                      </p:cBhvr>
                                    </p:animEffect>
                                    <p:set>
                                      <p:cBhvr>
                                        <p:cTn id="37" dur="1" fill="hold">
                                          <p:stCondLst>
                                            <p:cond delay="19999"/>
                                          </p:stCondLst>
                                        </p:cTn>
                                        <p:tgtEl>
                                          <p:spTgt spid="40"/>
                                        </p:tgtEl>
                                        <p:attrNameLst>
                                          <p:attrName>style.visibility</p:attrName>
                                        </p:attrNameLst>
                                      </p:cBhvr>
                                      <p:to>
                                        <p:strVal val="hidden"/>
                                      </p:to>
                                    </p:set>
                                  </p:childTnLst>
                                </p:cTn>
                              </p:par>
                            </p:childTnLst>
                          </p:cTn>
                        </p:par>
                        <p:par>
                          <p:cTn id="38" fill="hold">
                            <p:stCondLst>
                              <p:cond delay="20000"/>
                            </p:stCondLst>
                            <p:childTnLst>
                              <p:par>
                                <p:cTn id="39" presetID="2" presetClass="entr" presetSubtype="4" fill="hold" grpId="0" nodeType="afterEffect">
                                  <p:stCondLst>
                                    <p:cond delay="0"/>
                                  </p:stCondLst>
                                  <p:childTnLst>
                                    <p:set>
                                      <p:cBhvr>
                                        <p:cTn id="40" dur="1" fill="hold">
                                          <p:stCondLst>
                                            <p:cond delay="0"/>
                                          </p:stCondLst>
                                        </p:cTn>
                                        <p:tgtEl>
                                          <p:spTgt spid="37"/>
                                        </p:tgtEl>
                                        <p:attrNameLst>
                                          <p:attrName>style.visibility</p:attrName>
                                        </p:attrNameLst>
                                      </p:cBhvr>
                                      <p:to>
                                        <p:strVal val="visible"/>
                                      </p:to>
                                    </p:set>
                                    <p:anim calcmode="lin" valueType="num">
                                      <p:cBhvr additive="base">
                                        <p:cTn id="41" dur="10" fill="hold"/>
                                        <p:tgtEl>
                                          <p:spTgt spid="37"/>
                                        </p:tgtEl>
                                        <p:attrNameLst>
                                          <p:attrName>ppt_x</p:attrName>
                                        </p:attrNameLst>
                                      </p:cBhvr>
                                      <p:tavLst>
                                        <p:tav tm="0">
                                          <p:val>
                                            <p:strVal val="#ppt_x"/>
                                          </p:val>
                                        </p:tav>
                                        <p:tav tm="100000">
                                          <p:val>
                                            <p:strVal val="#ppt_x"/>
                                          </p:val>
                                        </p:tav>
                                      </p:tavLst>
                                    </p:anim>
                                    <p:anim calcmode="lin" valueType="num">
                                      <p:cBhvr additive="base">
                                        <p:cTn id="42" dur="10" fill="hold"/>
                                        <p:tgtEl>
                                          <p:spTgt spid="3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3" name="52322__stephsinger22__cheering-[AudioTrimmer.com].wav"/>
                                        </p:tgtEl>
                                      </p:cMediaNode>
                                    </p:audio>
                                  </p:subTnLst>
                                </p:cTn>
                              </p:par>
                            </p:childTnLst>
                          </p:cTn>
                        </p:par>
                      </p:childTnLst>
                    </p:cTn>
                  </p:par>
                </p:childTnLst>
              </p:cTn>
              <p:nextCondLst>
                <p:cond evt="onClick" delay="0">
                  <p:tgtEl>
                    <p:spTgt spid="59"/>
                  </p:tgtEl>
                </p:cond>
              </p:nextCondLst>
            </p:seq>
          </p:childTnLst>
        </p:cTn>
      </p:par>
    </p:tnLst>
    <p:bldLst>
      <p:bldP spid="26" grpId="0" animBg="1"/>
      <p:bldP spid="27" grpId="0" animBg="1"/>
      <p:bldP spid="28" grpId="0" animBg="1"/>
      <p:bldP spid="29" grpId="0" animBg="1"/>
      <p:bldP spid="30" grpId="0" animBg="1"/>
      <p:bldP spid="31" grpId="0" animBg="1"/>
      <p:bldP spid="32" grpId="0" animBg="1"/>
      <p:bldP spid="37" grpId="0" animBg="1"/>
      <p:bldP spid="40" grpId="0" animBg="1"/>
      <p:bldP spid="4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828438" y="217362"/>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pic>
        <p:nvPicPr>
          <p:cNvPr id="34" name="Google Shape;319;p15" descr="Speech Icon, Voice, Talking, Audio, Speech">
            <a:extLst>
              <a:ext uri="{FF2B5EF4-FFF2-40B4-BE49-F238E27FC236}">
                <a16:creationId xmlns:a16="http://schemas.microsoft.com/office/drawing/2014/main" id="{C0E766C4-0FE3-4A02-AE1E-54BA0F4E06F8}"/>
              </a:ext>
            </a:extLst>
          </p:cNvPr>
          <p:cNvPicPr preferRelativeResize="0"/>
          <p:nvPr/>
        </p:nvPicPr>
        <p:blipFill rotWithShape="1">
          <a:blip r:embed="rId4">
            <a:alphaModFix/>
          </a:blip>
          <a:srcRect/>
          <a:stretch/>
        </p:blipFill>
        <p:spPr>
          <a:xfrm>
            <a:off x="11131654" y="207539"/>
            <a:ext cx="776168" cy="776168"/>
          </a:xfrm>
          <a:prstGeom prst="rect">
            <a:avLst/>
          </a:prstGeom>
          <a:noFill/>
          <a:ln>
            <a:noFill/>
          </a:ln>
        </p:spPr>
      </p:pic>
      <p:sp>
        <p:nvSpPr>
          <p:cNvPr id="35" name="Title 1">
            <a:extLst>
              <a:ext uri="{FF2B5EF4-FFF2-40B4-BE49-F238E27FC236}">
                <a16:creationId xmlns:a16="http://schemas.microsoft.com/office/drawing/2014/main" id="{3B41760E-5E10-4C20-979B-21DBA1FE39E9}"/>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sp>
        <p:nvSpPr>
          <p:cNvPr id="16" name="Google Shape;167;p2">
            <a:extLst>
              <a:ext uri="{FF2B5EF4-FFF2-40B4-BE49-F238E27FC236}">
                <a16:creationId xmlns:a16="http://schemas.microsoft.com/office/drawing/2014/main" id="{53C6D6F6-24BC-4CD4-B958-422FBF54504D}"/>
              </a:ext>
            </a:extLst>
          </p:cNvPr>
          <p:cNvSpPr/>
          <p:nvPr/>
        </p:nvSpPr>
        <p:spPr>
          <a:xfrm>
            <a:off x="179371" y="276652"/>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 name="TextBox 17">
            <a:extLst>
              <a:ext uri="{FF2B5EF4-FFF2-40B4-BE49-F238E27FC236}">
                <a16:creationId xmlns:a16="http://schemas.microsoft.com/office/drawing/2014/main" id="{B92458F3-66EA-7AF8-2803-8D62E2A2BE1C}"/>
              </a:ext>
            </a:extLst>
          </p:cNvPr>
          <p:cNvSpPr txBox="1"/>
          <p:nvPr/>
        </p:nvSpPr>
        <p:spPr>
          <a:xfrm>
            <a:off x="3106687" y="640271"/>
            <a:ext cx="3451586" cy="523220"/>
          </a:xfrm>
          <a:prstGeom prst="rect">
            <a:avLst/>
          </a:prstGeom>
          <a:noFill/>
        </p:spPr>
        <p:txBody>
          <a:bodyPr wrap="none" rtlCol="0">
            <a:spAutoFit/>
          </a:bodyPr>
          <a:lstStyle/>
          <a:p>
            <a:r>
              <a:rPr lang="en-GB" sz="2800" b="1" dirty="0">
                <a:solidFill>
                  <a:schemeClr val="bg1"/>
                </a:solidFill>
                <a:latin typeface="Century Gothic" panose="020B0502020202020204" pitchFamily="34" charset="0"/>
              </a:rPr>
              <a:t>Escucha y escribe.</a:t>
            </a:r>
          </a:p>
        </p:txBody>
      </p:sp>
      <p:sp>
        <p:nvSpPr>
          <p:cNvPr id="23" name="TextBox 22">
            <a:extLst>
              <a:ext uri="{FF2B5EF4-FFF2-40B4-BE49-F238E27FC236}">
                <a16:creationId xmlns:a16="http://schemas.microsoft.com/office/drawing/2014/main" id="{7C27BD83-1B69-37BA-28FF-4B51F7CA9E87}"/>
              </a:ext>
            </a:extLst>
          </p:cNvPr>
          <p:cNvSpPr txBox="1"/>
          <p:nvPr/>
        </p:nvSpPr>
        <p:spPr>
          <a:xfrm>
            <a:off x="209197" y="1383176"/>
            <a:ext cx="533672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do not need all of the words!</a:t>
            </a:r>
          </a:p>
        </p:txBody>
      </p:sp>
      <p:sp>
        <p:nvSpPr>
          <p:cNvPr id="24" name="Rectangle: Rounded Corners 23">
            <a:extLst>
              <a:ext uri="{FF2B5EF4-FFF2-40B4-BE49-F238E27FC236}">
                <a16:creationId xmlns:a16="http://schemas.microsoft.com/office/drawing/2014/main" id="{B4181865-2897-64FE-5442-F2AB797A3EB5}"/>
              </a:ext>
            </a:extLst>
          </p:cNvPr>
          <p:cNvSpPr/>
          <p:nvPr/>
        </p:nvSpPr>
        <p:spPr>
          <a:xfrm>
            <a:off x="8687936" y="3250931"/>
            <a:ext cx="1404219" cy="781665"/>
          </a:xfrm>
          <a:prstGeom prst="roundRect">
            <a:avLst/>
          </a:prstGeom>
          <a:solidFill>
            <a:srgbClr val="CDEB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ahora</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Rectangle: Rounded Corners 24">
            <a:extLst>
              <a:ext uri="{FF2B5EF4-FFF2-40B4-BE49-F238E27FC236}">
                <a16:creationId xmlns:a16="http://schemas.microsoft.com/office/drawing/2014/main" id="{6C2EFECA-F2B3-AC39-F62C-02E25D7DEDE4}"/>
              </a:ext>
            </a:extLst>
          </p:cNvPr>
          <p:cNvSpPr/>
          <p:nvPr/>
        </p:nvSpPr>
        <p:spPr>
          <a:xfrm>
            <a:off x="7987797" y="2027145"/>
            <a:ext cx="2104358" cy="781665"/>
          </a:xfrm>
          <a:prstGeom prst="roundRect">
            <a:avLst/>
          </a:prstGeom>
          <a:solidFill>
            <a:srgbClr val="CDEB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800" b="1" dirty="0" err="1">
                <a:solidFill>
                  <a:srgbClr val="002060"/>
                </a:solidFill>
                <a:latin typeface="Century Gothic" panose="020B0502020202020204" pitchFamily="34" charset="0"/>
              </a:rPr>
              <a:t>tiene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Rectangle: Rounded Corners 25">
            <a:extLst>
              <a:ext uri="{FF2B5EF4-FFF2-40B4-BE49-F238E27FC236}">
                <a16:creationId xmlns:a16="http://schemas.microsoft.com/office/drawing/2014/main" id="{327C3EFC-A012-55B2-BC34-5DFD7E70F001}"/>
              </a:ext>
            </a:extLst>
          </p:cNvPr>
          <p:cNvSpPr/>
          <p:nvPr/>
        </p:nvSpPr>
        <p:spPr>
          <a:xfrm>
            <a:off x="8335537" y="4865549"/>
            <a:ext cx="2104358" cy="781665"/>
          </a:xfrm>
          <a:prstGeom prst="roundRect">
            <a:avLst/>
          </a:prstGeom>
          <a:solidFill>
            <a:srgbClr val="CDEB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profesor</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Rectangle: Rounded Corners 26">
            <a:extLst>
              <a:ext uri="{FF2B5EF4-FFF2-40B4-BE49-F238E27FC236}">
                <a16:creationId xmlns:a16="http://schemas.microsoft.com/office/drawing/2014/main" id="{8D6480E1-2FE9-5AAF-1BA7-9B8FBA5EEE3A}"/>
              </a:ext>
            </a:extLst>
          </p:cNvPr>
          <p:cNvSpPr/>
          <p:nvPr/>
        </p:nvSpPr>
        <p:spPr>
          <a:xfrm>
            <a:off x="605770" y="3752369"/>
            <a:ext cx="1933903" cy="781665"/>
          </a:xfrm>
          <a:prstGeom prst="roundRect">
            <a:avLst/>
          </a:prstGeom>
          <a:solidFill>
            <a:srgbClr val="CDEB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tengo</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8" name="Rectangle: Rounded Corners 27">
            <a:extLst>
              <a:ext uri="{FF2B5EF4-FFF2-40B4-BE49-F238E27FC236}">
                <a16:creationId xmlns:a16="http://schemas.microsoft.com/office/drawing/2014/main" id="{905B74B2-58E6-A43B-CF37-7D01E627619D}"/>
              </a:ext>
            </a:extLst>
          </p:cNvPr>
          <p:cNvSpPr/>
          <p:nvPr/>
        </p:nvSpPr>
        <p:spPr>
          <a:xfrm>
            <a:off x="3119283" y="2037434"/>
            <a:ext cx="1806311" cy="781665"/>
          </a:xfrm>
          <a:prstGeom prst="roundRect">
            <a:avLst/>
          </a:prstGeom>
          <a:solidFill>
            <a:srgbClr val="CDEB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err="1">
                <a:solidFill>
                  <a:srgbClr val="002060"/>
                </a:solidFill>
                <a:latin typeface="Century Gothic" panose="020B0502020202020204" pitchFamily="34" charset="0"/>
              </a:rPr>
              <a:t>dibujo</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Rectangle: Rounded Corners 28">
            <a:extLst>
              <a:ext uri="{FF2B5EF4-FFF2-40B4-BE49-F238E27FC236}">
                <a16:creationId xmlns:a16="http://schemas.microsoft.com/office/drawing/2014/main" id="{08D9E8A6-C7F0-E17D-C386-4BBB7F559D0A}"/>
              </a:ext>
            </a:extLst>
          </p:cNvPr>
          <p:cNvSpPr/>
          <p:nvPr/>
        </p:nvSpPr>
        <p:spPr>
          <a:xfrm>
            <a:off x="5591321" y="5647214"/>
            <a:ext cx="1933903" cy="781665"/>
          </a:xfrm>
          <a:prstGeom prst="roundRect">
            <a:avLst/>
          </a:prstGeom>
          <a:solidFill>
            <a:srgbClr val="CDEB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a:solidFill>
                  <a:srgbClr val="002060"/>
                </a:solidFill>
                <a:latin typeface="Century Gothic" panose="020B0502020202020204" pitchFamily="34" charset="0"/>
              </a:rPr>
              <a:t>hoy</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0" name="Rectangle: Rounded Corners 29">
            <a:extLst>
              <a:ext uri="{FF2B5EF4-FFF2-40B4-BE49-F238E27FC236}">
                <a16:creationId xmlns:a16="http://schemas.microsoft.com/office/drawing/2014/main" id="{67F11011-D634-8D53-510D-71C773BA1CF0}"/>
              </a:ext>
            </a:extLst>
          </p:cNvPr>
          <p:cNvSpPr/>
          <p:nvPr/>
        </p:nvSpPr>
        <p:spPr>
          <a:xfrm>
            <a:off x="564913" y="2262411"/>
            <a:ext cx="2068275" cy="781665"/>
          </a:xfrm>
          <a:prstGeom prst="roundRect">
            <a:avLst/>
          </a:prstGeom>
          <a:solidFill>
            <a:srgbClr val="CDEB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profesora</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Speech Bubble: Rectangle with Corners Rounded 30">
            <a:extLst>
              <a:ext uri="{FF2B5EF4-FFF2-40B4-BE49-F238E27FC236}">
                <a16:creationId xmlns:a16="http://schemas.microsoft.com/office/drawing/2014/main" id="{80426BCD-5193-D5D8-DFB7-15B73DDEC355}"/>
              </a:ext>
            </a:extLst>
          </p:cNvPr>
          <p:cNvSpPr/>
          <p:nvPr/>
        </p:nvSpPr>
        <p:spPr>
          <a:xfrm>
            <a:off x="3364006" y="3150706"/>
            <a:ext cx="4675517" cy="1609744"/>
          </a:xfrm>
          <a:prstGeom prst="wedgeRoundRectCallout">
            <a:avLst/>
          </a:prstGeom>
          <a:solidFill>
            <a:srgbClr val="FFD1E8"/>
          </a:solidFill>
          <a:ln>
            <a:solidFill>
              <a:srgbClr val="FFD1E8"/>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Now s/he has a (male) teacher.</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Rectangle: Rounded Corners 31">
            <a:extLst>
              <a:ext uri="{FF2B5EF4-FFF2-40B4-BE49-F238E27FC236}">
                <a16:creationId xmlns:a16="http://schemas.microsoft.com/office/drawing/2014/main" id="{B8F02946-A517-3979-E94E-488C20E80044}"/>
              </a:ext>
            </a:extLst>
          </p:cNvPr>
          <p:cNvSpPr/>
          <p:nvPr/>
        </p:nvSpPr>
        <p:spPr>
          <a:xfrm>
            <a:off x="494023" y="5467303"/>
            <a:ext cx="2672285" cy="781665"/>
          </a:xfrm>
          <a:prstGeom prst="roundRect">
            <a:avLst/>
          </a:prstGeom>
          <a:solidFill>
            <a:srgbClr val="CDEB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normalmente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3" name="Rectangle: Rounded Corners 42">
            <a:extLst>
              <a:ext uri="{FF2B5EF4-FFF2-40B4-BE49-F238E27FC236}">
                <a16:creationId xmlns:a16="http://schemas.microsoft.com/office/drawing/2014/main" id="{9FC0DE7D-86DC-BBA2-3666-0F70E34FEEDD}"/>
              </a:ext>
            </a:extLst>
          </p:cNvPr>
          <p:cNvSpPr/>
          <p:nvPr/>
        </p:nvSpPr>
        <p:spPr>
          <a:xfrm>
            <a:off x="3453019" y="5590785"/>
            <a:ext cx="1111439" cy="781665"/>
          </a:xfrm>
          <a:prstGeom prst="roundRect">
            <a:avLst/>
          </a:prstGeom>
          <a:solidFill>
            <a:srgbClr val="CDEB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un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6" name="Rectangle: Rounded Corners 35">
            <a:extLst>
              <a:ext uri="{FF2B5EF4-FFF2-40B4-BE49-F238E27FC236}">
                <a16:creationId xmlns:a16="http://schemas.microsoft.com/office/drawing/2014/main" id="{2FCADE1C-0945-C57A-CFD6-2AC3DBCC2A3E}"/>
              </a:ext>
            </a:extLst>
          </p:cNvPr>
          <p:cNvSpPr/>
          <p:nvPr/>
        </p:nvSpPr>
        <p:spPr>
          <a:xfrm>
            <a:off x="5488435" y="2045012"/>
            <a:ext cx="2017833" cy="781665"/>
          </a:xfrm>
          <a:prstGeom prst="roundRect">
            <a:avLst/>
          </a:prstGeom>
          <a:solidFill>
            <a:srgbClr val="CDEB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siempre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7" name="TextBox 36">
            <a:extLst>
              <a:ext uri="{FF2B5EF4-FFF2-40B4-BE49-F238E27FC236}">
                <a16:creationId xmlns:a16="http://schemas.microsoft.com/office/drawing/2014/main" id="{371E63F9-17FA-181A-FE1C-0DAE916B67BE}"/>
              </a:ext>
            </a:extLst>
          </p:cNvPr>
          <p:cNvSpPr txBox="1"/>
          <p:nvPr/>
        </p:nvSpPr>
        <p:spPr>
          <a:xfrm>
            <a:off x="8568071" y="6049285"/>
            <a:ext cx="2056973" cy="646331"/>
          </a:xfrm>
          <a:prstGeom prst="rect">
            <a:avLst/>
          </a:prstGeom>
          <a:solidFill>
            <a:srgbClr val="B2DE82"/>
          </a:solidFill>
        </p:spPr>
        <p:txBody>
          <a:bodyPr wrap="none" rtlCol="0">
            <a:spAutoFit/>
          </a:bodyPr>
          <a:lstStyle/>
          <a:p>
            <a:r>
              <a:rPr lang="en-GB" sz="3600" dirty="0">
                <a:solidFill>
                  <a:srgbClr val="002060"/>
                </a:solidFill>
                <a:latin typeface="Century Gothic" panose="020B0502020202020204" pitchFamily="34" charset="0"/>
              </a:rPr>
              <a:t>¡</a:t>
            </a:r>
            <a:r>
              <a:rPr lang="en-GB" sz="3600" dirty="0" err="1">
                <a:solidFill>
                  <a:srgbClr val="002060"/>
                </a:solidFill>
                <a:latin typeface="Century Gothic" panose="020B0502020202020204" pitchFamily="34" charset="0"/>
              </a:rPr>
              <a:t>tiempo</a:t>
            </a:r>
            <a:r>
              <a:rPr lang="en-GB" sz="3600" dirty="0">
                <a:solidFill>
                  <a:srgbClr val="002060"/>
                </a:solidFill>
                <a:latin typeface="Century Gothic" panose="020B0502020202020204" pitchFamily="34" charset="0"/>
              </a:rPr>
              <a:t>!</a:t>
            </a:r>
          </a:p>
        </p:txBody>
      </p:sp>
      <p:sp>
        <p:nvSpPr>
          <p:cNvPr id="38" name="Google Shape;410;p19">
            <a:extLst>
              <a:ext uri="{FF2B5EF4-FFF2-40B4-BE49-F238E27FC236}">
                <a16:creationId xmlns:a16="http://schemas.microsoft.com/office/drawing/2014/main" id="{A87D7D62-F5E9-6DB1-FAC8-468D2DE63571}"/>
              </a:ext>
            </a:extLst>
          </p:cNvPr>
          <p:cNvSpPr txBox="1"/>
          <p:nvPr/>
        </p:nvSpPr>
        <p:spPr>
          <a:xfrm>
            <a:off x="11669075"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39" name="Google Shape;387;p19">
            <a:extLst>
              <a:ext uri="{FF2B5EF4-FFF2-40B4-BE49-F238E27FC236}">
                <a16:creationId xmlns:a16="http://schemas.microsoft.com/office/drawing/2014/main" id="{D61FEAB4-5330-5F6D-980F-4753DFBB3E41}"/>
              </a:ext>
            </a:extLst>
          </p:cNvPr>
          <p:cNvSpPr/>
          <p:nvPr/>
        </p:nvSpPr>
        <p:spPr>
          <a:xfrm>
            <a:off x="11002736" y="1881617"/>
            <a:ext cx="502131" cy="4156257"/>
          </a:xfrm>
          <a:prstGeom prst="rect">
            <a:avLst/>
          </a:prstGeom>
          <a:solidFill>
            <a:srgbClr val="FF2D82"/>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0" name="Google Shape;388;p19">
            <a:extLst>
              <a:ext uri="{FF2B5EF4-FFF2-40B4-BE49-F238E27FC236}">
                <a16:creationId xmlns:a16="http://schemas.microsoft.com/office/drawing/2014/main" id="{7E2B1686-39C6-2E1F-7137-7F8916570D5B}"/>
              </a:ext>
            </a:extLst>
          </p:cNvPr>
          <p:cNvSpPr/>
          <p:nvPr/>
        </p:nvSpPr>
        <p:spPr>
          <a:xfrm>
            <a:off x="11013953" y="1886314"/>
            <a:ext cx="503528" cy="4156259"/>
          </a:xfrm>
          <a:prstGeom prst="rect">
            <a:avLst/>
          </a:prstGeom>
          <a:solidFill>
            <a:srgbClr val="22A7CC"/>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41" name="Google Shape;389;p19">
            <a:extLst>
              <a:ext uri="{FF2B5EF4-FFF2-40B4-BE49-F238E27FC236}">
                <a16:creationId xmlns:a16="http://schemas.microsoft.com/office/drawing/2014/main" id="{2B420D5B-F9A3-2871-DE2B-E65F746EA1ED}"/>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42" name="Google Shape;390;p19">
            <a:extLst>
              <a:ext uri="{FF2B5EF4-FFF2-40B4-BE49-F238E27FC236}">
                <a16:creationId xmlns:a16="http://schemas.microsoft.com/office/drawing/2014/main" id="{8430DFE1-D354-2865-D817-CBE51A3DEA9D}"/>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56" name="Google Shape;391;p19">
            <a:extLst>
              <a:ext uri="{FF2B5EF4-FFF2-40B4-BE49-F238E27FC236}">
                <a16:creationId xmlns:a16="http://schemas.microsoft.com/office/drawing/2014/main" id="{B25596D2-133A-5F53-B295-D61E8A55F863}"/>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57" name="Google Shape;393;p19">
            <a:extLst>
              <a:ext uri="{FF2B5EF4-FFF2-40B4-BE49-F238E27FC236}">
                <a16:creationId xmlns:a16="http://schemas.microsoft.com/office/drawing/2014/main" id="{E62E33EA-5B77-C221-09A7-0E733B11469D}"/>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20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8" name="Google Shape;394;p19">
            <a:extLst>
              <a:ext uri="{FF2B5EF4-FFF2-40B4-BE49-F238E27FC236}">
                <a16:creationId xmlns:a16="http://schemas.microsoft.com/office/drawing/2014/main" id="{5A559972-CC5E-4452-FC24-21F0D4EA7CF9}"/>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9" name="Google Shape;395;p19">
            <a:extLst>
              <a:ext uri="{FF2B5EF4-FFF2-40B4-BE49-F238E27FC236}">
                <a16:creationId xmlns:a16="http://schemas.microsoft.com/office/drawing/2014/main" id="{3DA0F42B-D2BA-DBD5-30E1-BB75C5AED386}"/>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5" name="Speech Bubble: Rectangle with Corners Rounded 44">
            <a:extLst>
              <a:ext uri="{FF2B5EF4-FFF2-40B4-BE49-F238E27FC236}">
                <a16:creationId xmlns:a16="http://schemas.microsoft.com/office/drawing/2014/main" id="{45EB5AC9-C5E4-E092-32CD-2EDF7F162A4C}"/>
              </a:ext>
            </a:extLst>
          </p:cNvPr>
          <p:cNvSpPr/>
          <p:nvPr/>
        </p:nvSpPr>
        <p:spPr>
          <a:xfrm>
            <a:off x="3348251" y="3083857"/>
            <a:ext cx="4967037" cy="1847605"/>
          </a:xfrm>
          <a:prstGeom prst="wedgeRoundRectCallout">
            <a:avLst/>
          </a:prstGeom>
          <a:solidFill>
            <a:schemeClr val="bg1"/>
          </a:solidFill>
          <a:ln w="76200">
            <a:solidFill>
              <a:srgbClr val="FFD1E8"/>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noProof="0" dirty="0" err="1">
                <a:solidFill>
                  <a:srgbClr val="002060"/>
                </a:solidFill>
                <a:latin typeface="Century Gothic" panose="020B0502020202020204" pitchFamily="34" charset="0"/>
              </a:rPr>
              <a:t>Ahora</a:t>
            </a:r>
            <a:r>
              <a:rPr lang="en-GB" sz="3600" b="1" noProof="0" dirty="0">
                <a:solidFill>
                  <a:srgbClr val="002060"/>
                </a:solidFill>
                <a:latin typeface="Century Gothic" panose="020B0502020202020204" pitchFamily="34" charset="0"/>
              </a:rPr>
              <a:t> </a:t>
            </a:r>
            <a:r>
              <a:rPr lang="en-GB" sz="3600" b="1" noProof="0" dirty="0" err="1">
                <a:solidFill>
                  <a:srgbClr val="002060"/>
                </a:solidFill>
                <a:latin typeface="Century Gothic" panose="020B0502020202020204" pitchFamily="34" charset="0"/>
              </a:rPr>
              <a:t>tiene</a:t>
            </a:r>
            <a:r>
              <a:rPr lang="en-GB" sz="3600" b="1" noProof="0" dirty="0">
                <a:solidFill>
                  <a:srgbClr val="002060"/>
                </a:solidFill>
                <a:latin typeface="Century Gothic" panose="020B0502020202020204" pitchFamily="34" charset="0"/>
              </a:rPr>
              <a:t> un </a:t>
            </a:r>
            <a:r>
              <a:rPr lang="en-GB" sz="3600" b="1" noProof="0" dirty="0" err="1">
                <a:solidFill>
                  <a:srgbClr val="002060"/>
                </a:solidFill>
                <a:latin typeface="Century Gothic" panose="020B0502020202020204" pitchFamily="34" charset="0"/>
              </a:rPr>
              <a:t>profeso</a:t>
            </a:r>
            <a:r>
              <a:rPr lang="en-GB" sz="3600" b="1" dirty="0">
                <a:solidFill>
                  <a:srgbClr val="002060"/>
                </a:solidFill>
                <a:latin typeface="Century Gothic" panose="020B0502020202020204" pitchFamily="34" charset="0"/>
              </a:rPr>
              <a:t>r.</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 name="Picture 2" descr="Trabajo En Equipo, Grupo, Equipo, Comunidad">
            <a:extLst>
              <a:ext uri="{FF2B5EF4-FFF2-40B4-BE49-F238E27FC236}">
                <a16:creationId xmlns:a16="http://schemas.microsoft.com/office/drawing/2014/main" id="{F7A45C8E-90C3-48FB-C12C-510CDD3B10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69089" y="68232"/>
            <a:ext cx="833649" cy="833649"/>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descr="Teacher">
            <a:extLst>
              <a:ext uri="{FF2B5EF4-FFF2-40B4-BE49-F238E27FC236}">
                <a16:creationId xmlns:a16="http://schemas.microsoft.com/office/drawing/2014/main" id="{3ABEF1F9-06FF-1331-425E-392E9305937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58255" y="-34695"/>
            <a:ext cx="914400" cy="914400"/>
          </a:xfrm>
          <a:prstGeom prst="rect">
            <a:avLst/>
          </a:prstGeom>
        </p:spPr>
      </p:pic>
      <p:sp>
        <p:nvSpPr>
          <p:cNvPr id="5" name="Speech Bubble: Rectangle with Corners Rounded 4">
            <a:extLst>
              <a:ext uri="{FF2B5EF4-FFF2-40B4-BE49-F238E27FC236}">
                <a16:creationId xmlns:a16="http://schemas.microsoft.com/office/drawing/2014/main" id="{2787A7F6-1BB3-87D0-B9B2-9F9561C514C5}"/>
              </a:ext>
            </a:extLst>
          </p:cNvPr>
          <p:cNvSpPr/>
          <p:nvPr/>
        </p:nvSpPr>
        <p:spPr>
          <a:xfrm>
            <a:off x="3550824" y="796636"/>
            <a:ext cx="6045716" cy="486997"/>
          </a:xfrm>
          <a:prstGeom prst="wedgeRoundRectCallout">
            <a:avLst>
              <a:gd name="adj1" fmla="val -32939"/>
              <a:gd name="adj2" fmla="val -110841"/>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TextBox 5">
            <a:hlinkClick r:id="" action="ppaction://noaction">
              <a:snd r:embed="rId8" name="8-12_1.wav"/>
            </a:hlinkClick>
            <a:extLst>
              <a:ext uri="{FF2B5EF4-FFF2-40B4-BE49-F238E27FC236}">
                <a16:creationId xmlns:a16="http://schemas.microsoft.com/office/drawing/2014/main" id="{FAEFB79A-81C9-1FFA-531B-D442316F16A5}"/>
              </a:ext>
            </a:extLst>
          </p:cNvPr>
          <p:cNvSpPr txBox="1"/>
          <p:nvPr/>
        </p:nvSpPr>
        <p:spPr>
          <a:xfrm>
            <a:off x="3603077" y="770901"/>
            <a:ext cx="6087306" cy="523220"/>
          </a:xfrm>
          <a:prstGeom prst="rect">
            <a:avLst/>
          </a:prstGeom>
          <a:noFill/>
        </p:spPr>
        <p:txBody>
          <a:bodyPr wrap="square" rtlCol="0">
            <a:spAutoFit/>
          </a:bodyPr>
          <a:lstStyle/>
          <a:p>
            <a:r>
              <a:rPr lang="en-GB" sz="2800" b="1" dirty="0">
                <a:solidFill>
                  <a:schemeClr val="bg1"/>
                </a:solidFill>
                <a:latin typeface="Century Gothic" panose="020B0502020202020204" pitchFamily="34" charset="0"/>
              </a:rPr>
              <a:t>Lee la </a:t>
            </a:r>
            <a:r>
              <a:rPr lang="en-GB" sz="2800" b="1" dirty="0" err="1">
                <a:solidFill>
                  <a:schemeClr val="bg1"/>
                </a:solidFill>
                <a:latin typeface="Century Gothic" panose="020B0502020202020204" pitchFamily="34" charset="0"/>
              </a:rPr>
              <a:t>frase</a:t>
            </a:r>
            <a:r>
              <a:rPr lang="en-GB" sz="2800" b="1" dirty="0">
                <a:solidFill>
                  <a:schemeClr val="bg1"/>
                </a:solidFill>
                <a:latin typeface="Century Gothic" panose="020B0502020202020204" pitchFamily="34" charset="0"/>
              </a:rPr>
              <a:t> con </a:t>
            </a:r>
            <a:r>
              <a:rPr lang="en-GB" sz="2800" b="1" dirty="0" err="1">
                <a:solidFill>
                  <a:schemeClr val="bg1"/>
                </a:solidFill>
                <a:latin typeface="Century Gothic" panose="020B0502020202020204" pitchFamily="34" charset="0"/>
              </a:rPr>
              <a:t>tu</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compañero</a:t>
            </a:r>
            <a:r>
              <a:rPr lang="en-GB" sz="2800" b="1" dirty="0">
                <a:solidFill>
                  <a:schemeClr val="bg1"/>
                </a:solidFill>
                <a:latin typeface="Century Gothic" panose="020B0502020202020204" pitchFamily="34" charset="0"/>
              </a:rPr>
              <a:t>/a.</a:t>
            </a:r>
          </a:p>
        </p:txBody>
      </p:sp>
      <p:sp>
        <p:nvSpPr>
          <p:cNvPr id="7" name="TextBox 6">
            <a:extLst>
              <a:ext uri="{FF2B5EF4-FFF2-40B4-BE49-F238E27FC236}">
                <a16:creationId xmlns:a16="http://schemas.microsoft.com/office/drawing/2014/main" id="{7397700F-E0A4-54F1-AD2D-6D1DCD082FF5}"/>
              </a:ext>
            </a:extLst>
          </p:cNvPr>
          <p:cNvSpPr txBox="1"/>
          <p:nvPr/>
        </p:nvSpPr>
        <p:spPr>
          <a:xfrm>
            <a:off x="9690383" y="848889"/>
            <a:ext cx="1207382" cy="646331"/>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[5/5]</a:t>
            </a:r>
          </a:p>
        </p:txBody>
      </p:sp>
    </p:spTree>
    <p:extLst>
      <p:ext uri="{BB962C8B-B14F-4D97-AF65-F5344CB8AC3E}">
        <p14:creationId xmlns:p14="http://schemas.microsoft.com/office/powerpoint/2010/main" val="2929079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28"/>
                                        </p:tgtEl>
                                      </p:cBhvr>
                                    </p:animEffect>
                                    <p:set>
                                      <p:cBhvr>
                                        <p:cTn id="11" dur="1" fill="hold">
                                          <p:stCondLst>
                                            <p:cond delay="499"/>
                                          </p:stCondLst>
                                        </p:cTn>
                                        <p:tgtEl>
                                          <p:spTgt spid="28"/>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500"/>
                                        <p:tgtEl>
                                          <p:spTgt spid="32"/>
                                        </p:tgtEl>
                                      </p:cBhvr>
                                    </p:animEffect>
                                    <p:set>
                                      <p:cBhvr>
                                        <p:cTn id="14" dur="1" fill="hold">
                                          <p:stCondLst>
                                            <p:cond delay="499"/>
                                          </p:stCondLst>
                                        </p:cTn>
                                        <p:tgtEl>
                                          <p:spTgt spid="32"/>
                                        </p:tgtEl>
                                        <p:attrNameLst>
                                          <p:attrName>style.visibility</p:attrName>
                                        </p:attrNameLst>
                                      </p:cBhvr>
                                      <p:to>
                                        <p:strVal val="hidden"/>
                                      </p:to>
                                    </p:set>
                                  </p:childTnLst>
                                </p:cTn>
                              </p:par>
                              <p:par>
                                <p:cTn id="15" presetID="10" presetClass="exit" presetSubtype="0" fill="hold" grpId="0" nodeType="withEffect">
                                  <p:stCondLst>
                                    <p:cond delay="0"/>
                                  </p:stCondLst>
                                  <p:childTnLst>
                                    <p:animEffect transition="out" filter="fade">
                                      <p:cBhvr>
                                        <p:cTn id="16" dur="500"/>
                                        <p:tgtEl>
                                          <p:spTgt spid="30"/>
                                        </p:tgtEl>
                                      </p:cBhvr>
                                    </p:animEffect>
                                    <p:set>
                                      <p:cBhvr>
                                        <p:cTn id="17" dur="1" fill="hold">
                                          <p:stCondLst>
                                            <p:cond delay="499"/>
                                          </p:stCondLst>
                                        </p:cTn>
                                        <p:tgtEl>
                                          <p:spTgt spid="30"/>
                                        </p:tgtEl>
                                        <p:attrNameLst>
                                          <p:attrName>style.visibility</p:attrName>
                                        </p:attrNameLst>
                                      </p:cBhvr>
                                      <p:to>
                                        <p:strVal val="hidden"/>
                                      </p:to>
                                    </p:set>
                                  </p:childTnLst>
                                </p:cTn>
                              </p:par>
                              <p:par>
                                <p:cTn id="18" presetID="10" presetClass="exit" presetSubtype="0" fill="hold" grpId="0" nodeType="withEffect">
                                  <p:stCondLst>
                                    <p:cond delay="0"/>
                                  </p:stCondLst>
                                  <p:childTnLst>
                                    <p:animEffect transition="out" filter="fade">
                                      <p:cBhvr>
                                        <p:cTn id="19" dur="500"/>
                                        <p:tgtEl>
                                          <p:spTgt spid="27"/>
                                        </p:tgtEl>
                                      </p:cBhvr>
                                    </p:animEffect>
                                    <p:set>
                                      <p:cBhvr>
                                        <p:cTn id="20" dur="1" fill="hold">
                                          <p:stCondLst>
                                            <p:cond delay="499"/>
                                          </p:stCondLst>
                                        </p:cTn>
                                        <p:tgtEl>
                                          <p:spTgt spid="27"/>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500"/>
                                        <p:tgtEl>
                                          <p:spTgt spid="36"/>
                                        </p:tgtEl>
                                      </p:cBhvr>
                                    </p:animEffect>
                                    <p:set>
                                      <p:cBhvr>
                                        <p:cTn id="23" dur="1" fill="hold">
                                          <p:stCondLst>
                                            <p:cond delay="499"/>
                                          </p:stCondLst>
                                        </p:cTn>
                                        <p:tgtEl>
                                          <p:spTgt spid="36"/>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500"/>
                                        <p:tgtEl>
                                          <p:spTgt spid="29"/>
                                        </p:tgtEl>
                                      </p:cBhvr>
                                    </p:animEffect>
                                    <p:set>
                                      <p:cBhvr>
                                        <p:cTn id="26" dur="1" fill="hold">
                                          <p:stCondLst>
                                            <p:cond delay="499"/>
                                          </p:stCondLst>
                                        </p:cTn>
                                        <p:tgtEl>
                                          <p:spTgt spid="2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59"/>
                    </p:tgtEl>
                  </p:cond>
                </p:stCondLst>
                <p:endSync evt="end" delay="0">
                  <p:rtn val="all"/>
                </p:endSync>
                <p:childTnLst>
                  <p:par>
                    <p:cTn id="32" fill="hold">
                      <p:stCondLst>
                        <p:cond delay="0"/>
                      </p:stCondLst>
                      <p:childTnLst>
                        <p:par>
                          <p:cTn id="33" fill="hold">
                            <p:stCondLst>
                              <p:cond delay="0"/>
                            </p:stCondLst>
                            <p:childTnLst>
                              <p:par>
                                <p:cTn id="34" presetID="12" presetClass="exit" presetSubtype="4" fill="remove" grpId="0" nodeType="clickEffect">
                                  <p:stCondLst>
                                    <p:cond delay="0"/>
                                  </p:stCondLst>
                                  <p:childTnLst>
                                    <p:anim calcmode="lin" valueType="num">
                                      <p:cBhvr additive="base">
                                        <p:cTn id="35" dur="20000"/>
                                        <p:tgtEl>
                                          <p:spTgt spid="40"/>
                                        </p:tgtEl>
                                        <p:attrNameLst>
                                          <p:attrName>ppt_y</p:attrName>
                                        </p:attrNameLst>
                                      </p:cBhvr>
                                      <p:tavLst>
                                        <p:tav tm="0">
                                          <p:val>
                                            <p:strVal val="#ppt_y"/>
                                          </p:val>
                                        </p:tav>
                                        <p:tav tm="100000">
                                          <p:val>
                                            <p:strVal val="#ppt_y+#ppt_h*1.125000"/>
                                          </p:val>
                                        </p:tav>
                                      </p:tavLst>
                                    </p:anim>
                                    <p:animEffect transition="out" filter="wipe(down)">
                                      <p:cBhvr>
                                        <p:cTn id="36" dur="20000"/>
                                        <p:tgtEl>
                                          <p:spTgt spid="40"/>
                                        </p:tgtEl>
                                      </p:cBhvr>
                                    </p:animEffect>
                                    <p:set>
                                      <p:cBhvr>
                                        <p:cTn id="37" dur="1" fill="hold">
                                          <p:stCondLst>
                                            <p:cond delay="19999"/>
                                          </p:stCondLst>
                                        </p:cTn>
                                        <p:tgtEl>
                                          <p:spTgt spid="40"/>
                                        </p:tgtEl>
                                        <p:attrNameLst>
                                          <p:attrName>style.visibility</p:attrName>
                                        </p:attrNameLst>
                                      </p:cBhvr>
                                      <p:to>
                                        <p:strVal val="hidden"/>
                                      </p:to>
                                    </p:set>
                                  </p:childTnLst>
                                </p:cTn>
                              </p:par>
                            </p:childTnLst>
                          </p:cTn>
                        </p:par>
                        <p:par>
                          <p:cTn id="38" fill="hold">
                            <p:stCondLst>
                              <p:cond delay="20000"/>
                            </p:stCondLst>
                            <p:childTnLst>
                              <p:par>
                                <p:cTn id="39" presetID="2" presetClass="entr" presetSubtype="4" fill="hold" grpId="0" nodeType="afterEffect">
                                  <p:stCondLst>
                                    <p:cond delay="0"/>
                                  </p:stCondLst>
                                  <p:childTnLst>
                                    <p:set>
                                      <p:cBhvr>
                                        <p:cTn id="40" dur="1" fill="hold">
                                          <p:stCondLst>
                                            <p:cond delay="0"/>
                                          </p:stCondLst>
                                        </p:cTn>
                                        <p:tgtEl>
                                          <p:spTgt spid="37"/>
                                        </p:tgtEl>
                                        <p:attrNameLst>
                                          <p:attrName>style.visibility</p:attrName>
                                        </p:attrNameLst>
                                      </p:cBhvr>
                                      <p:to>
                                        <p:strVal val="visible"/>
                                      </p:to>
                                    </p:set>
                                    <p:anim calcmode="lin" valueType="num">
                                      <p:cBhvr additive="base">
                                        <p:cTn id="41" dur="10" fill="hold"/>
                                        <p:tgtEl>
                                          <p:spTgt spid="37"/>
                                        </p:tgtEl>
                                        <p:attrNameLst>
                                          <p:attrName>ppt_x</p:attrName>
                                        </p:attrNameLst>
                                      </p:cBhvr>
                                      <p:tavLst>
                                        <p:tav tm="0">
                                          <p:val>
                                            <p:strVal val="#ppt_x"/>
                                          </p:val>
                                        </p:tav>
                                        <p:tav tm="100000">
                                          <p:val>
                                            <p:strVal val="#ppt_x"/>
                                          </p:val>
                                        </p:tav>
                                      </p:tavLst>
                                    </p:anim>
                                    <p:anim calcmode="lin" valueType="num">
                                      <p:cBhvr additive="base">
                                        <p:cTn id="42" dur="10" fill="hold"/>
                                        <p:tgtEl>
                                          <p:spTgt spid="3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3" name="52322__stephsinger22__cheering-[AudioTrimmer.com].wav"/>
                                        </p:tgtEl>
                                      </p:cMediaNode>
                                    </p:audio>
                                  </p:subTnLst>
                                </p:cTn>
                              </p:par>
                            </p:childTnLst>
                          </p:cTn>
                        </p:par>
                      </p:childTnLst>
                    </p:cTn>
                  </p:par>
                </p:childTnLst>
              </p:cTn>
              <p:nextCondLst>
                <p:cond evt="onClick" delay="0">
                  <p:tgtEl>
                    <p:spTgt spid="59"/>
                  </p:tgtEl>
                </p:cond>
              </p:nextCondLst>
            </p:seq>
          </p:childTnLst>
        </p:cTn>
      </p:par>
    </p:tnLst>
    <p:bldLst>
      <p:bldP spid="27" grpId="0" animBg="1"/>
      <p:bldP spid="28" grpId="0" animBg="1"/>
      <p:bldP spid="29" grpId="0" animBg="1"/>
      <p:bldP spid="30" grpId="0" animBg="1"/>
      <p:bldP spid="31" grpId="0" animBg="1"/>
      <p:bldP spid="32" grpId="0" animBg="1"/>
      <p:bldP spid="36" grpId="0" animBg="1"/>
      <p:bldP spid="37" grpId="0" animBg="1"/>
      <p:bldP spid="40" grpId="0" animBg="1"/>
      <p:bldP spid="4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908343"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4400" b="1" i="0" u="none" strike="noStrike" cap="none" dirty="0">
                <a:solidFill>
                  <a:srgbClr val="1E4E79"/>
                </a:solidFill>
                <a:latin typeface="Century Gothic"/>
                <a:ea typeface="Century Gothic"/>
                <a:cs typeface="Century Gothic"/>
                <a:sym typeface="Century Gothic"/>
              </a:rPr>
              <a:t>Tener</a:t>
            </a:r>
            <a:r>
              <a:rPr lang="en-GB" sz="4400" i="0" u="none" strike="noStrike" cap="none" dirty="0">
                <a:solidFill>
                  <a:srgbClr val="1E4E79"/>
                </a:solidFill>
                <a:latin typeface="Century Gothic"/>
                <a:ea typeface="Century Gothic"/>
                <a:cs typeface="Century Gothic"/>
                <a:sym typeface="Century Gothic"/>
              </a:rPr>
              <a:t>:</a:t>
            </a:r>
            <a:endParaRPr lang="en-GB" sz="4400" b="1" i="0" u="none" strike="noStrike" cap="none" dirty="0">
              <a:solidFill>
                <a:srgbClr val="1E4E79"/>
              </a:solidFill>
              <a:latin typeface="Century Gothic"/>
              <a:ea typeface="Century Gothic"/>
              <a:cs typeface="Century Gothic"/>
              <a:sym typeface="Century Gothic"/>
            </a:endParaRPr>
          </a:p>
        </p:txBody>
      </p:sp>
      <p:sp>
        <p:nvSpPr>
          <p:cNvPr id="22" name="Google Shape;169;p8">
            <a:extLst>
              <a:ext uri="{FF2B5EF4-FFF2-40B4-BE49-F238E27FC236}">
                <a16:creationId xmlns:a16="http://schemas.microsoft.com/office/drawing/2014/main" id="{E2782AE1-3778-4DB3-BED0-E1D51CF4E9C9}"/>
              </a:ext>
            </a:extLst>
          </p:cNvPr>
          <p:cNvSpPr txBox="1"/>
          <p:nvPr/>
        </p:nvSpPr>
        <p:spPr>
          <a:xfrm>
            <a:off x="204236" y="732630"/>
            <a:ext cx="5474835" cy="461624"/>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4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[to have | having]: s/he, it has</a:t>
            </a:r>
            <a:endParaRPr kumimoji="0" sz="24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3">
            <a:alphaModFix/>
          </a:blip>
          <a:srcRect/>
          <a:stretch/>
        </p:blipFill>
        <p:spPr>
          <a:xfrm>
            <a:off x="10657369" y="76217"/>
            <a:ext cx="1330395" cy="1332245"/>
          </a:xfrm>
          <a:prstGeom prst="rect">
            <a:avLst/>
          </a:prstGeom>
          <a:noFill/>
          <a:ln>
            <a:noFill/>
          </a:ln>
        </p:spPr>
      </p:pic>
      <p:sp>
        <p:nvSpPr>
          <p:cNvPr id="27" name="Google Shape;171;p8">
            <a:extLst>
              <a:ext uri="{FF2B5EF4-FFF2-40B4-BE49-F238E27FC236}">
                <a16:creationId xmlns:a16="http://schemas.microsoft.com/office/drawing/2014/main" id="{CE290600-D3AE-4EBF-95AE-9AB73134AD93}"/>
              </a:ext>
            </a:extLst>
          </p:cNvPr>
          <p:cNvSpPr txBox="1"/>
          <p:nvPr/>
        </p:nvSpPr>
        <p:spPr>
          <a:xfrm>
            <a:off x="207692" y="1502255"/>
            <a:ext cx="1182804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We know the verb </a:t>
            </a:r>
            <a:r>
              <a:rPr kumimoji="0" lang="en-GB" sz="28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tener</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means ‘</a:t>
            </a:r>
            <a:r>
              <a:rPr kumimoji="0" lang="en-GB" sz="2800" b="1" i="1"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to have’ </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or</a:t>
            </a:r>
            <a:r>
              <a:rPr kumimoji="0" lang="en-GB" sz="2800" b="1" i="1"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‘having’.</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Google Shape;172;p8">
            <a:extLst>
              <a:ext uri="{FF2B5EF4-FFF2-40B4-BE49-F238E27FC236}">
                <a16:creationId xmlns:a16="http://schemas.microsoft.com/office/drawing/2014/main" id="{00D273C6-32B8-4C78-A434-579DFBBDDE7A}"/>
              </a:ext>
            </a:extLst>
          </p:cNvPr>
          <p:cNvSpPr txBox="1"/>
          <p:nvPr/>
        </p:nvSpPr>
        <p:spPr>
          <a:xfrm>
            <a:off x="745382" y="3089134"/>
            <a:ext cx="391202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 typeface="Century Gothic"/>
              <a:buNone/>
              <a:tabLst/>
              <a:defRPr/>
            </a:pPr>
            <a:r>
              <a:rPr kumimoji="0" lang="en-GB" sz="2800" b="1" i="0" u="none" strike="noStrike" kern="1200" cap="none" spc="0" normalizeH="0" baseline="0" noProof="0" dirty="0">
                <a:ln>
                  <a:noFill/>
                </a:ln>
                <a:solidFill>
                  <a:srgbClr val="92D050"/>
                </a:solidFill>
                <a:effectLst/>
                <a:uLnTx/>
                <a:uFillTx/>
                <a:latin typeface="Century Gothic"/>
                <a:ea typeface="Century Gothic"/>
                <a:cs typeface="Century Gothic"/>
                <a:sym typeface="Century Gothic"/>
              </a:rPr>
              <a:t>Tiene </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un </a:t>
            </a:r>
            <a:r>
              <a:rPr kumimoji="0" lang="en-GB" sz="28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libro</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9" name="Google Shape;174;p8">
            <a:extLst>
              <a:ext uri="{FF2B5EF4-FFF2-40B4-BE49-F238E27FC236}">
                <a16:creationId xmlns:a16="http://schemas.microsoft.com/office/drawing/2014/main" id="{AF1D9F8D-2EFC-4328-8562-67467AD284C2}"/>
              </a:ext>
            </a:extLst>
          </p:cNvPr>
          <p:cNvSpPr txBox="1"/>
          <p:nvPr/>
        </p:nvSpPr>
        <p:spPr>
          <a:xfrm>
            <a:off x="745382" y="5309505"/>
            <a:ext cx="528371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kumimoji="0" lang="en-GB" sz="28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Quique</a:t>
            </a:r>
            <a:r>
              <a:rPr kumimoji="0" lang="en-GB" sz="2800" b="1" i="0" u="none" strike="noStrike" kern="1200" cap="none" spc="0" normalizeH="0" baseline="0" noProof="0" dirty="0">
                <a:ln>
                  <a:noFill/>
                </a:ln>
                <a:solidFill>
                  <a:srgbClr val="92D050"/>
                </a:solidFill>
                <a:effectLst/>
                <a:uLnTx/>
                <a:uFillTx/>
                <a:latin typeface="Century Gothic"/>
                <a:ea typeface="Century Gothic"/>
                <a:cs typeface="Century Gothic"/>
                <a:sym typeface="Century Gothic"/>
              </a:rPr>
              <a:t> </a:t>
            </a:r>
            <a:r>
              <a:rPr kumimoji="0" lang="en-GB" sz="2800" b="1" i="0" u="none" strike="noStrike" kern="1200" cap="none" spc="0" normalizeH="0" baseline="0" noProof="0" dirty="0" err="1">
                <a:ln>
                  <a:noFill/>
                </a:ln>
                <a:solidFill>
                  <a:srgbClr val="92D050"/>
                </a:solidFill>
                <a:effectLst/>
                <a:uLnTx/>
                <a:uFillTx/>
                <a:latin typeface="Century Gothic"/>
                <a:ea typeface="Century Gothic"/>
                <a:cs typeface="Century Gothic"/>
                <a:sym typeface="Century Gothic"/>
              </a:rPr>
              <a:t>tiene</a:t>
            </a:r>
            <a:r>
              <a:rPr kumimoji="0" lang="en-GB" sz="2800" b="1" i="0" u="none" strike="noStrike" kern="1200" cap="none" spc="0" normalizeH="0" baseline="0" noProof="0" dirty="0">
                <a:ln>
                  <a:noFill/>
                </a:ln>
                <a:solidFill>
                  <a:srgbClr val="92D050"/>
                </a:solidFill>
                <a:effectLst/>
                <a:uLnTx/>
                <a:uFillTx/>
                <a:latin typeface="Century Gothic"/>
                <a:ea typeface="Century Gothic"/>
                <a:cs typeface="Century Gothic"/>
                <a:sym typeface="Century Gothic"/>
              </a:rPr>
              <a:t> </a:t>
            </a:r>
            <a:r>
              <a:rPr kumimoji="0" lang="en-GB" sz="28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una</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hermana</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30" name="Google Shape;183;p8">
            <a:extLst>
              <a:ext uri="{FF2B5EF4-FFF2-40B4-BE49-F238E27FC236}">
                <a16:creationId xmlns:a16="http://schemas.microsoft.com/office/drawing/2014/main" id="{3C1BD5FF-8CC1-449A-891E-425EC44FA95E}"/>
              </a:ext>
            </a:extLst>
          </p:cNvPr>
          <p:cNvPicPr preferRelativeResize="0"/>
          <p:nvPr/>
        </p:nvPicPr>
        <p:blipFill rotWithShape="1">
          <a:blip r:embed="rId4">
            <a:alphaModFix/>
          </a:blip>
          <a:srcRect/>
          <a:stretch/>
        </p:blipFill>
        <p:spPr>
          <a:xfrm>
            <a:off x="214130" y="3783401"/>
            <a:ext cx="634523" cy="671647"/>
          </a:xfrm>
          <a:prstGeom prst="rect">
            <a:avLst/>
          </a:prstGeom>
          <a:noFill/>
          <a:ln>
            <a:noFill/>
          </a:ln>
        </p:spPr>
      </p:pic>
      <p:sp>
        <p:nvSpPr>
          <p:cNvPr id="31" name="Google Shape;172;p8">
            <a:extLst>
              <a:ext uri="{FF2B5EF4-FFF2-40B4-BE49-F238E27FC236}">
                <a16:creationId xmlns:a16="http://schemas.microsoft.com/office/drawing/2014/main" id="{0D05EEE5-6EF4-4D65-A9A4-07D1F20D75CE}"/>
              </a:ext>
            </a:extLst>
          </p:cNvPr>
          <p:cNvSpPr txBox="1"/>
          <p:nvPr/>
        </p:nvSpPr>
        <p:spPr>
          <a:xfrm>
            <a:off x="745382" y="3835131"/>
            <a:ext cx="583016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 typeface="Century Gothic"/>
              <a:buNone/>
              <a:tabLst/>
              <a:defRPr/>
            </a:pPr>
            <a:r>
              <a:rPr kumimoji="0" lang="en-GB" sz="2800" b="1" i="0" u="none" strike="noStrike" kern="1200" cap="none" spc="0" normalizeH="0" baseline="0" noProof="0" dirty="0">
                <a:ln>
                  <a:noFill/>
                </a:ln>
                <a:solidFill>
                  <a:srgbClr val="92D050"/>
                </a:solidFill>
                <a:effectLst/>
                <a:uLnTx/>
                <a:uFillTx/>
                <a:latin typeface="Century Gothic"/>
                <a:ea typeface="Century Gothic"/>
                <a:cs typeface="Century Gothic"/>
                <a:sym typeface="Century Gothic"/>
              </a:rPr>
              <a:t>S/he, it has </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a:t>
            </a:r>
            <a:r>
              <a:rPr kumimoji="0" lang="en-GB" sz="2800" b="0" i="0" u="none" strike="noStrike" kern="1200" cap="none" spc="0" normalizeH="0" noProof="0" dirty="0">
                <a:ln>
                  <a:noFill/>
                </a:ln>
                <a:solidFill>
                  <a:srgbClr val="002060"/>
                </a:solidFill>
                <a:effectLst/>
                <a:uLnTx/>
                <a:uFillTx/>
                <a:latin typeface="Century Gothic"/>
                <a:ea typeface="Century Gothic"/>
                <a:cs typeface="Century Gothic"/>
                <a:sym typeface="Century Gothic"/>
              </a:rPr>
              <a:t> book</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3" name="Google Shape;183;p8">
            <a:extLst>
              <a:ext uri="{FF2B5EF4-FFF2-40B4-BE49-F238E27FC236}">
                <a16:creationId xmlns:a16="http://schemas.microsoft.com/office/drawing/2014/main" id="{17AB41AB-300F-48DF-AC22-AC4DCF350D25}"/>
              </a:ext>
            </a:extLst>
          </p:cNvPr>
          <p:cNvPicPr preferRelativeResize="0"/>
          <p:nvPr/>
        </p:nvPicPr>
        <p:blipFill rotWithShape="1">
          <a:blip r:embed="rId4">
            <a:alphaModFix/>
          </a:blip>
          <a:srcRect/>
          <a:stretch/>
        </p:blipFill>
        <p:spPr>
          <a:xfrm>
            <a:off x="255920" y="5771461"/>
            <a:ext cx="634523" cy="671647"/>
          </a:xfrm>
          <a:prstGeom prst="rect">
            <a:avLst/>
          </a:prstGeom>
          <a:noFill/>
          <a:ln>
            <a:noFill/>
          </a:ln>
        </p:spPr>
      </p:pic>
      <p:sp>
        <p:nvSpPr>
          <p:cNvPr id="34" name="Google Shape;172;p8">
            <a:extLst>
              <a:ext uri="{FF2B5EF4-FFF2-40B4-BE49-F238E27FC236}">
                <a16:creationId xmlns:a16="http://schemas.microsoft.com/office/drawing/2014/main" id="{01CE92E5-682F-4F55-9687-7FF3664D829C}"/>
              </a:ext>
            </a:extLst>
          </p:cNvPr>
          <p:cNvSpPr txBox="1"/>
          <p:nvPr/>
        </p:nvSpPr>
        <p:spPr>
          <a:xfrm>
            <a:off x="767891" y="5951424"/>
            <a:ext cx="4930958" cy="523180"/>
          </a:xfrm>
          <a:prstGeom prst="rect">
            <a:avLst/>
          </a:prstGeom>
          <a:noFill/>
          <a:ln>
            <a:noFill/>
          </a:ln>
        </p:spPr>
        <p:txBody>
          <a:bodyPr spcFirstLastPara="1" wrap="square" lIns="91425" tIns="45700" rIns="91425" bIns="45700" anchor="t" anchorCtr="0">
            <a:spAutoFit/>
          </a:bodyPr>
          <a:lstStyle/>
          <a:p>
            <a:pPr lvl="0">
              <a:buClr>
                <a:srgbClr val="92D050"/>
              </a:buClr>
              <a:buSzPts val="2800"/>
            </a:pPr>
            <a:r>
              <a:rPr lang="en-GB" sz="2800" dirty="0">
                <a:solidFill>
                  <a:srgbClr val="002060"/>
                </a:solidFill>
                <a:latin typeface="Century Gothic"/>
                <a:ea typeface="Century Gothic"/>
                <a:cs typeface="Century Gothic"/>
                <a:sym typeface="Century Gothic"/>
              </a:rPr>
              <a:t>Quique</a:t>
            </a:r>
            <a:r>
              <a:rPr kumimoji="0" lang="en-GB" sz="2800" b="1" i="0" u="none" strike="noStrike" kern="1200" cap="none" spc="0" normalizeH="0" baseline="0" noProof="0" dirty="0">
                <a:ln>
                  <a:noFill/>
                </a:ln>
                <a:solidFill>
                  <a:srgbClr val="92D050"/>
                </a:solidFill>
                <a:effectLst/>
                <a:uLnTx/>
                <a:uFillTx/>
                <a:latin typeface="Century Gothic"/>
                <a:ea typeface="Century Gothic"/>
                <a:cs typeface="Century Gothic"/>
                <a:sym typeface="Century Gothic"/>
              </a:rPr>
              <a:t> has</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 </a:t>
            </a:r>
            <a:r>
              <a:rPr lang="en-GB" sz="2800" dirty="0">
                <a:solidFill>
                  <a:srgbClr val="002060"/>
                </a:solidFill>
                <a:latin typeface="Century Gothic"/>
                <a:ea typeface="Century Gothic"/>
                <a:cs typeface="Century Gothic"/>
                <a:sym typeface="Century Gothic"/>
              </a:rPr>
              <a:t>sister.</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 name="Picture 16" descr="A picture containing text, toy, doll, vector graphics&#10;&#10;Description automatically generated">
            <a:extLst>
              <a:ext uri="{FF2B5EF4-FFF2-40B4-BE49-F238E27FC236}">
                <a16:creationId xmlns:a16="http://schemas.microsoft.com/office/drawing/2014/main" id="{9C494BF1-D35A-41D7-A99C-024FFC06CE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024513" y="5403304"/>
            <a:ext cx="708677" cy="1346183"/>
          </a:xfrm>
          <a:prstGeom prst="rect">
            <a:avLst/>
          </a:prstGeom>
        </p:spPr>
      </p:pic>
      <p:sp>
        <p:nvSpPr>
          <p:cNvPr id="25" name="Google Shape;171;p8">
            <a:extLst>
              <a:ext uri="{FF2B5EF4-FFF2-40B4-BE49-F238E27FC236}">
                <a16:creationId xmlns:a16="http://schemas.microsoft.com/office/drawing/2014/main" id="{786948DB-DDC0-4CA5-A8FF-DB73C89C6C56}"/>
              </a:ext>
            </a:extLst>
          </p:cNvPr>
          <p:cNvSpPr txBox="1"/>
          <p:nvPr/>
        </p:nvSpPr>
        <p:spPr>
          <a:xfrm>
            <a:off x="248443" y="2367652"/>
            <a:ext cx="613040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To say </a:t>
            </a:r>
            <a:r>
              <a:rPr kumimoji="0" lang="en-GB" sz="2800" b="0" i="0" u="sng" strike="noStrike" kern="1200" cap="none" spc="0" normalizeH="0" baseline="0" noProof="0" dirty="0">
                <a:ln>
                  <a:noFill/>
                </a:ln>
                <a:solidFill>
                  <a:srgbClr val="002060"/>
                </a:solidFill>
                <a:effectLst/>
                <a:uLnTx/>
                <a:uFillTx/>
                <a:latin typeface="Century Gothic"/>
                <a:ea typeface="Century Gothic"/>
                <a:cs typeface="Century Gothic"/>
                <a:sym typeface="Century Gothic"/>
              </a:rPr>
              <a:t>s/he or it has</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use ‘</a:t>
            </a:r>
            <a:r>
              <a:rPr kumimoji="0" lang="en-GB" sz="28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tiene</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2F76EEBA-258C-4652-B3DA-29DFA1460059}"/>
              </a:ext>
            </a:extLst>
          </p:cNvPr>
          <p:cNvSpPr/>
          <p:nvPr/>
        </p:nvSpPr>
        <p:spPr>
          <a:xfrm>
            <a:off x="2028581" y="238794"/>
            <a:ext cx="1300356"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tiene</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Google Shape;171;p8">
            <a:extLst>
              <a:ext uri="{FF2B5EF4-FFF2-40B4-BE49-F238E27FC236}">
                <a16:creationId xmlns:a16="http://schemas.microsoft.com/office/drawing/2014/main" id="{34D01429-07D5-4517-93E7-DAEB6EF20609}"/>
              </a:ext>
            </a:extLst>
          </p:cNvPr>
          <p:cNvSpPr txBox="1"/>
          <p:nvPr/>
        </p:nvSpPr>
        <p:spPr>
          <a:xfrm>
            <a:off x="204236" y="4667586"/>
            <a:ext cx="930552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Remember that ‘</a:t>
            </a:r>
            <a:r>
              <a:rPr kumimoji="0" lang="en-GB" sz="28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tiene</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can also just mean ‘</a:t>
            </a:r>
            <a:r>
              <a:rPr kumimoji="0" lang="en-GB" sz="2800" b="0" i="0" u="sng" strike="noStrike" kern="1200" cap="none" spc="0" normalizeH="0" baseline="0" noProof="0" dirty="0">
                <a:ln>
                  <a:noFill/>
                </a:ln>
                <a:solidFill>
                  <a:srgbClr val="002060"/>
                </a:solidFill>
                <a:effectLst/>
                <a:uLnTx/>
                <a:uFillTx/>
                <a:latin typeface="Century Gothic"/>
                <a:ea typeface="Century Gothic"/>
                <a:cs typeface="Century Gothic"/>
                <a:sym typeface="Century Gothic"/>
              </a:rPr>
              <a:t>has</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text, businesscard&#10;&#10;Description automatically generated">
            <a:extLst>
              <a:ext uri="{FF2B5EF4-FFF2-40B4-BE49-F238E27FC236}">
                <a16:creationId xmlns:a16="http://schemas.microsoft.com/office/drawing/2014/main" id="{D0D42D95-CAD6-D4DF-E479-F4A78989834E}"/>
              </a:ext>
            </a:extLst>
          </p:cNvPr>
          <p:cNvPicPr>
            <a:picLocks noChangeAspect="1"/>
          </p:cNvPicPr>
          <p:nvPr/>
        </p:nvPicPr>
        <p:blipFill>
          <a:blip r:embed="rId6"/>
          <a:stretch>
            <a:fillRect/>
          </a:stretch>
        </p:blipFill>
        <p:spPr>
          <a:xfrm>
            <a:off x="4301857" y="3327397"/>
            <a:ext cx="1396992" cy="994909"/>
          </a:xfrm>
          <a:prstGeom prst="rect">
            <a:avLst/>
          </a:prstGeom>
        </p:spPr>
      </p:pic>
    </p:spTree>
    <p:extLst>
      <p:ext uri="{BB962C8B-B14F-4D97-AF65-F5344CB8AC3E}">
        <p14:creationId xmlns:p14="http://schemas.microsoft.com/office/powerpoint/2010/main" val="535101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1" grpId="0"/>
      <p:bldP spid="34" grpId="0"/>
      <p:bldP spid="25"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52" name="TextBox 51">
            <a:extLst>
              <a:ext uri="{FF2B5EF4-FFF2-40B4-BE49-F238E27FC236}">
                <a16:creationId xmlns:a16="http://schemas.microsoft.com/office/drawing/2014/main" id="{4B90454A-9FA5-41D4-86AA-9CE5ABE39455}"/>
              </a:ext>
            </a:extLst>
          </p:cNvPr>
          <p:cNvSpPr txBox="1"/>
          <p:nvPr/>
        </p:nvSpPr>
        <p:spPr>
          <a:xfrm>
            <a:off x="134066" y="1064004"/>
            <a:ext cx="10620562" cy="4534703"/>
          </a:xfrm>
          <a:prstGeom prst="rect">
            <a:avLst/>
          </a:prstGeom>
          <a:noFill/>
        </p:spPr>
        <p:txBody>
          <a:bodyPr wrap="square" rtlCol="0">
            <a:spAutoFit/>
          </a:bodyPr>
          <a:lstStyle/>
          <a:p>
            <a:pPr marL="342900" indent="-342900">
              <a:lnSpc>
                <a:spcPct val="150000"/>
              </a:lnSpc>
              <a:buAutoNum type="arabicPeriod"/>
            </a:pPr>
            <a:r>
              <a:rPr lang="en-GB" sz="2800" b="1" dirty="0">
                <a:solidFill>
                  <a:srgbClr val="002060"/>
                </a:solidFill>
                <a:latin typeface="Century Gothic" panose="020B0502020202020204" pitchFamily="34" charset="0"/>
              </a:rPr>
              <a:t>[I have]</a:t>
            </a:r>
            <a:r>
              <a:rPr lang="en-GB" sz="2800" dirty="0">
                <a:solidFill>
                  <a:srgbClr val="002060"/>
                </a:solidFill>
                <a:latin typeface="Century Gothic" panose="020B0502020202020204" pitchFamily="34" charset="0"/>
              </a:rPr>
              <a:t> [a] table.   __________________</a:t>
            </a:r>
          </a:p>
          <a:p>
            <a:pPr>
              <a:lnSpc>
                <a:spcPct val="150000"/>
              </a:lnSpc>
            </a:pPr>
            <a:r>
              <a:rPr lang="en-GB" sz="2800" dirty="0">
                <a:solidFill>
                  <a:srgbClr val="002060"/>
                </a:solidFill>
                <a:latin typeface="Century Gothic" panose="020B0502020202020204" pitchFamily="34" charset="0"/>
              </a:rPr>
              <a:t>2. Rubén </a:t>
            </a:r>
            <a:r>
              <a:rPr lang="en-GB" sz="2800" b="1" dirty="0">
                <a:solidFill>
                  <a:srgbClr val="002060"/>
                </a:solidFill>
                <a:latin typeface="Century Gothic" panose="020B0502020202020204" pitchFamily="34" charset="0"/>
              </a:rPr>
              <a:t>[has]</a:t>
            </a:r>
            <a:r>
              <a:rPr lang="en-GB" sz="2800" dirty="0">
                <a:solidFill>
                  <a:srgbClr val="002060"/>
                </a:solidFill>
                <a:latin typeface="Century Gothic" panose="020B0502020202020204" pitchFamily="34" charset="0"/>
              </a:rPr>
              <a:t> [a] (male)  dog. ________________________</a:t>
            </a:r>
          </a:p>
          <a:p>
            <a:pPr>
              <a:lnSpc>
                <a:spcPct val="150000"/>
              </a:lnSpc>
            </a:pPr>
            <a:r>
              <a:rPr lang="en-GB" sz="2800" dirty="0">
                <a:solidFill>
                  <a:srgbClr val="002060"/>
                </a:solidFill>
                <a:latin typeface="Century Gothic" panose="020B0502020202020204" pitchFamily="34" charset="0"/>
              </a:rPr>
              <a:t>3.</a:t>
            </a:r>
            <a:r>
              <a:rPr lang="en-GB" sz="2800" b="1" dirty="0">
                <a:solidFill>
                  <a:srgbClr val="002060"/>
                </a:solidFill>
                <a:latin typeface="Century Gothic" panose="020B0502020202020204" pitchFamily="34" charset="0"/>
              </a:rPr>
              <a:t> [She</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has] </a:t>
            </a:r>
            <a:r>
              <a:rPr lang="en-GB" sz="2800" dirty="0">
                <a:solidFill>
                  <a:srgbClr val="002060"/>
                </a:solidFill>
                <a:latin typeface="Century Gothic" panose="020B0502020202020204" pitchFamily="34" charset="0"/>
              </a:rPr>
              <a:t>[a]</a:t>
            </a:r>
            <a:r>
              <a:rPr lang="en-GB" sz="2800" b="1"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sister.   ______________________</a:t>
            </a:r>
          </a:p>
          <a:p>
            <a:pPr>
              <a:lnSpc>
                <a:spcPct val="150000"/>
              </a:lnSpc>
            </a:pPr>
            <a:r>
              <a:rPr lang="en-GB" sz="2800" dirty="0">
                <a:solidFill>
                  <a:srgbClr val="002060"/>
                </a:solidFill>
                <a:latin typeface="Century Gothic" panose="020B0502020202020204" pitchFamily="34" charset="0"/>
              </a:rPr>
              <a:t>4. </a:t>
            </a:r>
            <a:r>
              <a:rPr lang="en-GB" sz="2800" b="1" dirty="0">
                <a:solidFill>
                  <a:srgbClr val="002060"/>
                </a:solidFill>
                <a:latin typeface="Century Gothic" panose="020B0502020202020204" pitchFamily="34" charset="0"/>
              </a:rPr>
              <a:t>[I have] </a:t>
            </a:r>
            <a:r>
              <a:rPr lang="en-GB" sz="2800" dirty="0">
                <a:solidFill>
                  <a:srgbClr val="002060"/>
                </a:solidFill>
                <a:latin typeface="Century Gothic" panose="020B0502020202020204" pitchFamily="34" charset="0"/>
              </a:rPr>
              <a:t>[a</a:t>
            </a:r>
            <a:r>
              <a:rPr lang="en-GB" sz="2800">
                <a:solidFill>
                  <a:srgbClr val="002060"/>
                </a:solidFill>
                <a:latin typeface="Century Gothic" panose="020B0502020202020204" pitchFamily="34" charset="0"/>
              </a:rPr>
              <a:t>] horse and </a:t>
            </a:r>
            <a:r>
              <a:rPr lang="en-GB" sz="2800" dirty="0">
                <a:solidFill>
                  <a:srgbClr val="002060"/>
                </a:solidFill>
                <a:latin typeface="Century Gothic" panose="020B0502020202020204" pitchFamily="34" charset="0"/>
              </a:rPr>
              <a:t>[a] plant.	</a:t>
            </a:r>
          </a:p>
          <a:p>
            <a:pPr>
              <a:lnSpc>
                <a:spcPct val="150000"/>
              </a:lnSpc>
            </a:pPr>
            <a:r>
              <a:rPr lang="en-GB" sz="2800" dirty="0">
                <a:solidFill>
                  <a:srgbClr val="002060"/>
                </a:solidFill>
                <a:latin typeface="Century Gothic" panose="020B0502020202020204" pitchFamily="34" charset="0"/>
              </a:rPr>
              <a:t>    _______________________________________</a:t>
            </a:r>
          </a:p>
          <a:p>
            <a:pPr>
              <a:lnSpc>
                <a:spcPct val="150000"/>
              </a:lnSpc>
            </a:pPr>
            <a:r>
              <a:rPr lang="en-GB" sz="2800" dirty="0">
                <a:solidFill>
                  <a:srgbClr val="002060"/>
                </a:solidFill>
                <a:latin typeface="Century Gothic" panose="020B0502020202020204" pitchFamily="34" charset="0"/>
              </a:rPr>
              <a:t>5. Quique </a:t>
            </a:r>
            <a:r>
              <a:rPr lang="en-GB" sz="2800" b="1" dirty="0">
                <a:solidFill>
                  <a:srgbClr val="002060"/>
                </a:solidFill>
                <a:latin typeface="Century Gothic" panose="020B0502020202020204" pitchFamily="34" charset="0"/>
              </a:rPr>
              <a:t>[has]</a:t>
            </a:r>
            <a:r>
              <a:rPr lang="en-GB" sz="2800" dirty="0">
                <a:solidFill>
                  <a:srgbClr val="002060"/>
                </a:solidFill>
                <a:latin typeface="Century Gothic" panose="020B0502020202020204" pitchFamily="34" charset="0"/>
              </a:rPr>
              <a:t> [a] drawing and an book.</a:t>
            </a:r>
          </a:p>
          <a:p>
            <a:pPr>
              <a:lnSpc>
                <a:spcPct val="150000"/>
              </a:lnSpc>
            </a:pPr>
            <a:r>
              <a:rPr lang="en-GB" sz="2800" dirty="0">
                <a:solidFill>
                  <a:srgbClr val="002060"/>
                </a:solidFill>
                <a:latin typeface="Century Gothic" panose="020B0502020202020204" pitchFamily="34" charset="0"/>
              </a:rPr>
              <a:t>__________________________________________ </a:t>
            </a: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828438" y="217362"/>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pic>
        <p:nvPicPr>
          <p:cNvPr id="35" name="Picture 2" descr="Pen, Write, Pencil, Writing Tool, Work, Message, Blue">
            <a:extLst>
              <a:ext uri="{FF2B5EF4-FFF2-40B4-BE49-F238E27FC236}">
                <a16:creationId xmlns:a16="http://schemas.microsoft.com/office/drawing/2014/main" id="{3F92D0E3-B954-4601-AF1A-2FDF2BD16E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9119" y="117093"/>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D4004C17-7EBC-4B4D-B5B7-F7F4FCFC98F2}"/>
              </a:ext>
            </a:extLst>
          </p:cNvPr>
          <p:cNvSpPr txBox="1"/>
          <p:nvPr/>
        </p:nvSpPr>
        <p:spPr>
          <a:xfrm>
            <a:off x="10835060" y="1094549"/>
            <a:ext cx="1260281" cy="461665"/>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FFFFFF"/>
                </a:solidFill>
                <a:effectLst/>
                <a:uLnTx/>
                <a:uFillTx/>
                <a:latin typeface="Century Gothic" panose="020B0502020202020204" pitchFamily="34" charset="0"/>
                <a:cs typeface="Arial"/>
                <a:sym typeface="Arial"/>
              </a:rPr>
              <a:t>escribir</a:t>
            </a:r>
            <a:endPar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endParaRPr>
          </a:p>
        </p:txBody>
      </p:sp>
      <p:sp>
        <p:nvSpPr>
          <p:cNvPr id="37" name="TextBox 36">
            <a:extLst>
              <a:ext uri="{FF2B5EF4-FFF2-40B4-BE49-F238E27FC236}">
                <a16:creationId xmlns:a16="http://schemas.microsoft.com/office/drawing/2014/main" id="{868CA353-6B7B-44CA-92FB-9ACDF811AC62}"/>
              </a:ext>
            </a:extLst>
          </p:cNvPr>
          <p:cNvSpPr txBox="1"/>
          <p:nvPr/>
        </p:nvSpPr>
        <p:spPr>
          <a:xfrm>
            <a:off x="3372174" y="252350"/>
            <a:ext cx="4049507"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Escribe</a:t>
            </a:r>
            <a:r>
              <a:rPr lang="en-GB" sz="3200" dirty="0">
                <a:solidFill>
                  <a:srgbClr val="002060"/>
                </a:solidFill>
                <a:latin typeface="Century Gothic" panose="020B0502020202020204" pitchFamily="34" charset="0"/>
              </a:rPr>
              <a:t> en </a:t>
            </a:r>
            <a:r>
              <a:rPr lang="en-GB" sz="3200" dirty="0" err="1">
                <a:solidFill>
                  <a:srgbClr val="002060"/>
                </a:solidFill>
                <a:latin typeface="Century Gothic" panose="020B0502020202020204" pitchFamily="34" charset="0"/>
              </a:rPr>
              <a:t>español</a:t>
            </a:r>
            <a:r>
              <a:rPr lang="en-GB" sz="3200" dirty="0">
                <a:solidFill>
                  <a:srgbClr val="002060"/>
                </a:solidFill>
                <a:latin typeface="Century Gothic" panose="020B0502020202020204" pitchFamily="34" charset="0"/>
              </a:rPr>
              <a:t>.</a:t>
            </a:r>
          </a:p>
        </p:txBody>
      </p:sp>
      <p:sp>
        <p:nvSpPr>
          <p:cNvPr id="29" name="Rectangle: Rounded Corners 28">
            <a:extLst>
              <a:ext uri="{FF2B5EF4-FFF2-40B4-BE49-F238E27FC236}">
                <a16:creationId xmlns:a16="http://schemas.microsoft.com/office/drawing/2014/main" id="{D365D430-11B0-45F2-A1DD-777EAB10C0B1}"/>
              </a:ext>
            </a:extLst>
          </p:cNvPr>
          <p:cNvSpPr/>
          <p:nvPr/>
        </p:nvSpPr>
        <p:spPr>
          <a:xfrm>
            <a:off x="10148994" y="5730241"/>
            <a:ext cx="1828340" cy="83312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800" b="1" dirty="0">
                <a:solidFill>
                  <a:srgbClr val="002060"/>
                </a:solidFill>
                <a:latin typeface="Century Gothic" panose="020B0502020202020204" pitchFamily="34" charset="0"/>
              </a:rPr>
              <a:t>mesa</a:t>
            </a:r>
          </a:p>
        </p:txBody>
      </p:sp>
      <p:sp>
        <p:nvSpPr>
          <p:cNvPr id="33" name="Rectangle: Rounded Corners 32">
            <a:extLst>
              <a:ext uri="{FF2B5EF4-FFF2-40B4-BE49-F238E27FC236}">
                <a16:creationId xmlns:a16="http://schemas.microsoft.com/office/drawing/2014/main" id="{DDDBCF55-C1BF-4334-863D-173462EACBAB}"/>
              </a:ext>
            </a:extLst>
          </p:cNvPr>
          <p:cNvSpPr/>
          <p:nvPr/>
        </p:nvSpPr>
        <p:spPr>
          <a:xfrm>
            <a:off x="142811" y="5737999"/>
            <a:ext cx="1414140" cy="83312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800" b="1" dirty="0">
                <a:solidFill>
                  <a:srgbClr val="002060"/>
                </a:solidFill>
                <a:latin typeface="Century Gothic" panose="020B0502020202020204" pitchFamily="34" charset="0"/>
              </a:rPr>
              <a:t>perro</a:t>
            </a:r>
          </a:p>
        </p:txBody>
      </p:sp>
      <p:sp>
        <p:nvSpPr>
          <p:cNvPr id="42" name="Rectangle: Rounded Corners 41">
            <a:extLst>
              <a:ext uri="{FF2B5EF4-FFF2-40B4-BE49-F238E27FC236}">
                <a16:creationId xmlns:a16="http://schemas.microsoft.com/office/drawing/2014/main" id="{9FBB572C-E133-4E6F-A039-74D3FD7FCD59}"/>
              </a:ext>
            </a:extLst>
          </p:cNvPr>
          <p:cNvSpPr/>
          <p:nvPr/>
        </p:nvSpPr>
        <p:spPr>
          <a:xfrm>
            <a:off x="6348384" y="5752046"/>
            <a:ext cx="1414140" cy="83312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800" b="1" dirty="0">
                <a:solidFill>
                  <a:srgbClr val="002060"/>
                </a:solidFill>
                <a:latin typeface="Century Gothic" panose="020B0502020202020204" pitchFamily="34" charset="0"/>
              </a:rPr>
              <a:t>dibujo</a:t>
            </a:r>
          </a:p>
        </p:txBody>
      </p:sp>
      <p:sp>
        <p:nvSpPr>
          <p:cNvPr id="43" name="Rectangle: Rounded Corners 42">
            <a:extLst>
              <a:ext uri="{FF2B5EF4-FFF2-40B4-BE49-F238E27FC236}">
                <a16:creationId xmlns:a16="http://schemas.microsoft.com/office/drawing/2014/main" id="{DC44810E-3EF2-46D0-9BFD-008C1A332BA8}"/>
              </a:ext>
            </a:extLst>
          </p:cNvPr>
          <p:cNvSpPr/>
          <p:nvPr/>
        </p:nvSpPr>
        <p:spPr>
          <a:xfrm>
            <a:off x="1662890" y="5730241"/>
            <a:ext cx="1974273" cy="83312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800" b="1" dirty="0">
                <a:solidFill>
                  <a:srgbClr val="002060"/>
                </a:solidFill>
                <a:latin typeface="Century Gothic" panose="020B0502020202020204" pitchFamily="34" charset="0"/>
              </a:rPr>
              <a:t>hermana</a:t>
            </a:r>
          </a:p>
        </p:txBody>
      </p:sp>
      <p:sp>
        <p:nvSpPr>
          <p:cNvPr id="46" name="Rectangle: Rounded Corners 45">
            <a:extLst>
              <a:ext uri="{FF2B5EF4-FFF2-40B4-BE49-F238E27FC236}">
                <a16:creationId xmlns:a16="http://schemas.microsoft.com/office/drawing/2014/main" id="{7305CF51-E4E4-4AE8-A806-6507D975FA1F}"/>
              </a:ext>
            </a:extLst>
          </p:cNvPr>
          <p:cNvSpPr/>
          <p:nvPr/>
        </p:nvSpPr>
        <p:spPr>
          <a:xfrm>
            <a:off x="7888364" y="5737999"/>
            <a:ext cx="381557" cy="83312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800" b="1" dirty="0">
                <a:solidFill>
                  <a:srgbClr val="002060"/>
                </a:solidFill>
                <a:latin typeface="Century Gothic" panose="020B0502020202020204" pitchFamily="34" charset="0"/>
              </a:rPr>
              <a:t>y</a:t>
            </a:r>
          </a:p>
        </p:txBody>
      </p:sp>
      <p:sp>
        <p:nvSpPr>
          <p:cNvPr id="53" name="Rectangle: Rounded Corners 52">
            <a:extLst>
              <a:ext uri="{FF2B5EF4-FFF2-40B4-BE49-F238E27FC236}">
                <a16:creationId xmlns:a16="http://schemas.microsoft.com/office/drawing/2014/main" id="{F5FD1838-6693-4657-AECA-5B2486C59E12}"/>
              </a:ext>
            </a:extLst>
          </p:cNvPr>
          <p:cNvSpPr/>
          <p:nvPr/>
        </p:nvSpPr>
        <p:spPr>
          <a:xfrm>
            <a:off x="4527747" y="5737999"/>
            <a:ext cx="1613527" cy="83312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800" b="1" dirty="0">
                <a:solidFill>
                  <a:srgbClr val="002060"/>
                </a:solidFill>
                <a:latin typeface="Century Gothic" panose="020B0502020202020204" pitchFamily="34" charset="0"/>
              </a:rPr>
              <a:t>caballo</a:t>
            </a:r>
          </a:p>
        </p:txBody>
      </p:sp>
      <p:sp>
        <p:nvSpPr>
          <p:cNvPr id="58" name="TextBox 57">
            <a:extLst>
              <a:ext uri="{FF2B5EF4-FFF2-40B4-BE49-F238E27FC236}">
                <a16:creationId xmlns:a16="http://schemas.microsoft.com/office/drawing/2014/main" id="{D44453CE-D1E5-4651-8D74-CE4EDF19D26C}"/>
              </a:ext>
            </a:extLst>
          </p:cNvPr>
          <p:cNvSpPr txBox="1"/>
          <p:nvPr/>
        </p:nvSpPr>
        <p:spPr>
          <a:xfrm>
            <a:off x="3771908" y="1188935"/>
            <a:ext cx="3179075"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Tengo </a:t>
            </a:r>
            <a:r>
              <a:rPr lang="en-GB" sz="2800" b="1" dirty="0" err="1">
                <a:solidFill>
                  <a:srgbClr val="92D050"/>
                </a:solidFill>
                <a:latin typeface="Century Gothic" panose="020B0502020202020204" pitchFamily="34" charset="0"/>
              </a:rPr>
              <a:t>una</a:t>
            </a:r>
            <a:r>
              <a:rPr lang="en-GB" sz="2800" b="1" dirty="0">
                <a:solidFill>
                  <a:srgbClr val="92D050"/>
                </a:solidFill>
                <a:latin typeface="Century Gothic" panose="020B0502020202020204" pitchFamily="34" charset="0"/>
              </a:rPr>
              <a:t> mesa.</a:t>
            </a:r>
          </a:p>
        </p:txBody>
      </p:sp>
      <p:sp>
        <p:nvSpPr>
          <p:cNvPr id="59" name="TextBox 58">
            <a:extLst>
              <a:ext uri="{FF2B5EF4-FFF2-40B4-BE49-F238E27FC236}">
                <a16:creationId xmlns:a16="http://schemas.microsoft.com/office/drawing/2014/main" id="{0F4F925C-7ECE-49D9-B2C2-89FD2BC50C22}"/>
              </a:ext>
            </a:extLst>
          </p:cNvPr>
          <p:cNvSpPr txBox="1"/>
          <p:nvPr/>
        </p:nvSpPr>
        <p:spPr>
          <a:xfrm>
            <a:off x="5498926" y="1781801"/>
            <a:ext cx="3916457"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Rubén </a:t>
            </a:r>
            <a:r>
              <a:rPr lang="en-GB" sz="2800" b="1" dirty="0" err="1">
                <a:solidFill>
                  <a:srgbClr val="92D050"/>
                </a:solidFill>
                <a:latin typeface="Century Gothic" panose="020B0502020202020204" pitchFamily="34" charset="0"/>
              </a:rPr>
              <a:t>tiene</a:t>
            </a:r>
            <a:r>
              <a:rPr lang="en-GB" sz="2800" b="1" dirty="0">
                <a:solidFill>
                  <a:srgbClr val="92D050"/>
                </a:solidFill>
                <a:latin typeface="Century Gothic" panose="020B0502020202020204" pitchFamily="34" charset="0"/>
              </a:rPr>
              <a:t> un </a:t>
            </a:r>
            <a:r>
              <a:rPr lang="en-GB" sz="2800" b="1" dirty="0" err="1">
                <a:solidFill>
                  <a:srgbClr val="92D050"/>
                </a:solidFill>
                <a:latin typeface="Century Gothic" panose="020B0502020202020204" pitchFamily="34" charset="0"/>
              </a:rPr>
              <a:t>perro</a:t>
            </a:r>
            <a:r>
              <a:rPr lang="en-GB" sz="2800" b="1" dirty="0">
                <a:solidFill>
                  <a:srgbClr val="92D050"/>
                </a:solidFill>
                <a:latin typeface="Century Gothic" panose="020B0502020202020204" pitchFamily="34" charset="0"/>
              </a:rPr>
              <a:t>.</a:t>
            </a:r>
          </a:p>
        </p:txBody>
      </p:sp>
      <p:sp>
        <p:nvSpPr>
          <p:cNvPr id="60" name="TextBox 59">
            <a:extLst>
              <a:ext uri="{FF2B5EF4-FFF2-40B4-BE49-F238E27FC236}">
                <a16:creationId xmlns:a16="http://schemas.microsoft.com/office/drawing/2014/main" id="{6F9E0550-D7CF-4410-BA29-08EB733C2431}"/>
              </a:ext>
            </a:extLst>
          </p:cNvPr>
          <p:cNvSpPr txBox="1"/>
          <p:nvPr/>
        </p:nvSpPr>
        <p:spPr>
          <a:xfrm>
            <a:off x="4675667" y="2424583"/>
            <a:ext cx="3651962"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Tiene </a:t>
            </a:r>
            <a:r>
              <a:rPr lang="en-GB" sz="2800" b="1" dirty="0" err="1">
                <a:solidFill>
                  <a:srgbClr val="92D050"/>
                </a:solidFill>
                <a:latin typeface="Century Gothic" panose="020B0502020202020204" pitchFamily="34" charset="0"/>
              </a:rPr>
              <a:t>una</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hermana</a:t>
            </a:r>
            <a:r>
              <a:rPr lang="en-GB" sz="2800" b="1" dirty="0">
                <a:solidFill>
                  <a:srgbClr val="92D050"/>
                </a:solidFill>
                <a:latin typeface="Century Gothic" panose="020B0502020202020204" pitchFamily="34" charset="0"/>
              </a:rPr>
              <a:t>.</a:t>
            </a:r>
          </a:p>
        </p:txBody>
      </p:sp>
      <p:sp>
        <p:nvSpPr>
          <p:cNvPr id="61" name="TextBox 60">
            <a:extLst>
              <a:ext uri="{FF2B5EF4-FFF2-40B4-BE49-F238E27FC236}">
                <a16:creationId xmlns:a16="http://schemas.microsoft.com/office/drawing/2014/main" id="{1BC9D2A7-8D2E-4972-A9D0-6DCAA6712D98}"/>
              </a:ext>
            </a:extLst>
          </p:cNvPr>
          <p:cNvSpPr txBox="1"/>
          <p:nvPr/>
        </p:nvSpPr>
        <p:spPr>
          <a:xfrm>
            <a:off x="700741" y="3619819"/>
            <a:ext cx="5620449"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Tengo un caballo y </a:t>
            </a:r>
            <a:r>
              <a:rPr lang="en-GB" sz="2800" b="1" dirty="0" err="1">
                <a:solidFill>
                  <a:srgbClr val="92D050"/>
                </a:solidFill>
                <a:latin typeface="Century Gothic" panose="020B0502020202020204" pitchFamily="34" charset="0"/>
              </a:rPr>
              <a:t>una</a:t>
            </a:r>
            <a:r>
              <a:rPr lang="en-GB" sz="2800" b="1" dirty="0">
                <a:solidFill>
                  <a:srgbClr val="92D050"/>
                </a:solidFill>
                <a:latin typeface="Century Gothic" panose="020B0502020202020204" pitchFamily="34" charset="0"/>
              </a:rPr>
              <a:t> planta.</a:t>
            </a:r>
          </a:p>
        </p:txBody>
      </p:sp>
      <p:sp>
        <p:nvSpPr>
          <p:cNvPr id="62" name="TextBox 61">
            <a:extLst>
              <a:ext uri="{FF2B5EF4-FFF2-40B4-BE49-F238E27FC236}">
                <a16:creationId xmlns:a16="http://schemas.microsoft.com/office/drawing/2014/main" id="{D77CEF1A-7497-4E51-B7F7-A5A459E31199}"/>
              </a:ext>
            </a:extLst>
          </p:cNvPr>
          <p:cNvSpPr txBox="1"/>
          <p:nvPr/>
        </p:nvSpPr>
        <p:spPr>
          <a:xfrm>
            <a:off x="177783" y="4906260"/>
            <a:ext cx="5963492"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Quique </a:t>
            </a:r>
            <a:r>
              <a:rPr lang="en-GB" sz="2800" b="1" dirty="0" err="1">
                <a:solidFill>
                  <a:srgbClr val="92D050"/>
                </a:solidFill>
                <a:latin typeface="Century Gothic" panose="020B0502020202020204" pitchFamily="34" charset="0"/>
              </a:rPr>
              <a:t>tiene</a:t>
            </a:r>
            <a:r>
              <a:rPr lang="en-GB" sz="2800" b="1" dirty="0">
                <a:solidFill>
                  <a:srgbClr val="92D050"/>
                </a:solidFill>
                <a:latin typeface="Century Gothic" panose="020B0502020202020204" pitchFamily="34" charset="0"/>
              </a:rPr>
              <a:t> un </a:t>
            </a:r>
            <a:r>
              <a:rPr lang="en-GB" sz="2800" b="1" dirty="0" err="1">
                <a:solidFill>
                  <a:srgbClr val="92D050"/>
                </a:solidFill>
                <a:latin typeface="Century Gothic" panose="020B0502020202020204" pitchFamily="34" charset="0"/>
              </a:rPr>
              <a:t>dibujo</a:t>
            </a:r>
            <a:r>
              <a:rPr lang="en-GB" sz="2800" b="1" dirty="0">
                <a:solidFill>
                  <a:srgbClr val="92D050"/>
                </a:solidFill>
                <a:latin typeface="Century Gothic" panose="020B0502020202020204" pitchFamily="34" charset="0"/>
              </a:rPr>
              <a:t> y un </a:t>
            </a:r>
            <a:r>
              <a:rPr lang="en-GB" sz="2800" b="1" dirty="0" err="1">
                <a:solidFill>
                  <a:srgbClr val="92D050"/>
                </a:solidFill>
                <a:latin typeface="Century Gothic" panose="020B0502020202020204" pitchFamily="34" charset="0"/>
              </a:rPr>
              <a:t>libro</a:t>
            </a:r>
            <a:r>
              <a:rPr lang="en-GB" sz="2800" b="1" dirty="0">
                <a:solidFill>
                  <a:srgbClr val="92D050"/>
                </a:solidFill>
                <a:latin typeface="Century Gothic" panose="020B0502020202020204" pitchFamily="34" charset="0"/>
              </a:rPr>
              <a:t>.</a:t>
            </a:r>
          </a:p>
        </p:txBody>
      </p:sp>
      <p:sp>
        <p:nvSpPr>
          <p:cNvPr id="64" name="Speech Bubble: Rectangle with Corners Rounded 63">
            <a:extLst>
              <a:ext uri="{FF2B5EF4-FFF2-40B4-BE49-F238E27FC236}">
                <a16:creationId xmlns:a16="http://schemas.microsoft.com/office/drawing/2014/main" id="{712249B5-51CF-477B-A05C-5219182F5519}"/>
              </a:ext>
            </a:extLst>
          </p:cNvPr>
          <p:cNvSpPr/>
          <p:nvPr/>
        </p:nvSpPr>
        <p:spPr>
          <a:xfrm>
            <a:off x="9044187" y="3221248"/>
            <a:ext cx="2891024" cy="1461232"/>
          </a:xfrm>
          <a:prstGeom prst="wedgeRoundRectCallout">
            <a:avLst>
              <a:gd name="adj1" fmla="val -36520"/>
              <a:gd name="adj2" fmla="val 7079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dirty="0">
                <a:solidFill>
                  <a:srgbClr val="002060"/>
                </a:solidFill>
                <a:latin typeface="Century Gothic" panose="020B0502020202020204" pitchFamily="34" charset="0"/>
              </a:rPr>
              <a:t>⚠ Don’t forget capital letters and full stops!</a:t>
            </a:r>
          </a:p>
        </p:txBody>
      </p:sp>
      <p:sp>
        <p:nvSpPr>
          <p:cNvPr id="65" name="Rectangle: Rounded Corners 64">
            <a:extLst>
              <a:ext uri="{FF2B5EF4-FFF2-40B4-BE49-F238E27FC236}">
                <a16:creationId xmlns:a16="http://schemas.microsoft.com/office/drawing/2014/main" id="{9F83AD59-90FD-4CD0-A3A9-F399D5515457}"/>
              </a:ext>
            </a:extLst>
          </p:cNvPr>
          <p:cNvSpPr/>
          <p:nvPr/>
        </p:nvSpPr>
        <p:spPr>
          <a:xfrm>
            <a:off x="9964530" y="4765587"/>
            <a:ext cx="1957960" cy="83312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800" b="1" dirty="0">
                <a:solidFill>
                  <a:srgbClr val="002060"/>
                </a:solidFill>
                <a:latin typeface="Century Gothic" panose="020B0502020202020204" pitchFamily="34" charset="0"/>
              </a:rPr>
              <a:t>libro</a:t>
            </a:r>
          </a:p>
        </p:txBody>
      </p:sp>
      <p:sp>
        <p:nvSpPr>
          <p:cNvPr id="66" name="Rectangle: Rounded Corners 65">
            <a:extLst>
              <a:ext uri="{FF2B5EF4-FFF2-40B4-BE49-F238E27FC236}">
                <a16:creationId xmlns:a16="http://schemas.microsoft.com/office/drawing/2014/main" id="{0661E26C-53F6-4B7D-B3BD-138C7E5416E4}"/>
              </a:ext>
            </a:extLst>
          </p:cNvPr>
          <p:cNvSpPr/>
          <p:nvPr/>
        </p:nvSpPr>
        <p:spPr>
          <a:xfrm>
            <a:off x="8378477" y="5730241"/>
            <a:ext cx="1613527" cy="83312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800" b="1" dirty="0">
                <a:solidFill>
                  <a:srgbClr val="002060"/>
                </a:solidFill>
                <a:latin typeface="Century Gothic" panose="020B0502020202020204" pitchFamily="34" charset="0"/>
              </a:rPr>
              <a:t>planta</a:t>
            </a:r>
          </a:p>
        </p:txBody>
      </p:sp>
      <p:sp>
        <p:nvSpPr>
          <p:cNvPr id="67" name="Rectangle: Rounded Corners 66">
            <a:extLst>
              <a:ext uri="{FF2B5EF4-FFF2-40B4-BE49-F238E27FC236}">
                <a16:creationId xmlns:a16="http://schemas.microsoft.com/office/drawing/2014/main" id="{D20C4574-CFBA-4045-A9A1-821679FD6302}"/>
              </a:ext>
            </a:extLst>
          </p:cNvPr>
          <p:cNvSpPr/>
          <p:nvPr/>
        </p:nvSpPr>
        <p:spPr>
          <a:xfrm>
            <a:off x="3794154" y="5737999"/>
            <a:ext cx="617209" cy="83312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800" b="1" dirty="0">
                <a:solidFill>
                  <a:srgbClr val="002060"/>
                </a:solidFill>
                <a:latin typeface="Century Gothic" panose="020B0502020202020204" pitchFamily="34" charset="0"/>
              </a:rPr>
              <a:t>y</a:t>
            </a:r>
          </a:p>
        </p:txBody>
      </p:sp>
      <p:sp>
        <p:nvSpPr>
          <p:cNvPr id="68" name="Speech Bubble: Rectangle with Corners Rounded 67">
            <a:extLst>
              <a:ext uri="{FF2B5EF4-FFF2-40B4-BE49-F238E27FC236}">
                <a16:creationId xmlns:a16="http://schemas.microsoft.com/office/drawing/2014/main" id="{530756F7-0457-4CD5-B8DC-89652E5F65A7}"/>
              </a:ext>
            </a:extLst>
          </p:cNvPr>
          <p:cNvSpPr/>
          <p:nvPr/>
        </p:nvSpPr>
        <p:spPr>
          <a:xfrm>
            <a:off x="7888364" y="124551"/>
            <a:ext cx="2721037" cy="1461232"/>
          </a:xfrm>
          <a:prstGeom prst="wedgeRoundRectCallout">
            <a:avLst>
              <a:gd name="adj1" fmla="val -36520"/>
              <a:gd name="adj2" fmla="val 7079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When translating [a] / [an], consider the gender of the noun.</a:t>
            </a:r>
          </a:p>
        </p:txBody>
      </p:sp>
      <p:sp>
        <p:nvSpPr>
          <p:cNvPr id="24" name="Google Shape;167;p2">
            <a:extLst>
              <a:ext uri="{FF2B5EF4-FFF2-40B4-BE49-F238E27FC236}">
                <a16:creationId xmlns:a16="http://schemas.microsoft.com/office/drawing/2014/main" id="{4DB7CD17-C4F6-4E00-ABB7-D47DF59FE98D}"/>
              </a:ext>
            </a:extLst>
          </p:cNvPr>
          <p:cNvSpPr/>
          <p:nvPr/>
        </p:nvSpPr>
        <p:spPr>
          <a:xfrm>
            <a:off x="179371" y="276652"/>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59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additive="base">
                                        <p:cTn id="7" dur="500" fill="hold"/>
                                        <p:tgtEl>
                                          <p:spTgt spid="68"/>
                                        </p:tgtEl>
                                        <p:attrNameLst>
                                          <p:attrName>ppt_x</p:attrName>
                                        </p:attrNameLst>
                                      </p:cBhvr>
                                      <p:tavLst>
                                        <p:tav tm="0">
                                          <p:val>
                                            <p:strVal val="#ppt_x"/>
                                          </p:val>
                                        </p:tav>
                                        <p:tav tm="100000">
                                          <p:val>
                                            <p:strVal val="#ppt_x"/>
                                          </p:val>
                                        </p:tav>
                                      </p:tavLst>
                                    </p:anim>
                                    <p:anim calcmode="lin" valueType="num">
                                      <p:cBhvr additive="base">
                                        <p:cTn id="8"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4"/>
                                        </p:tgtEl>
                                        <p:attrNameLst>
                                          <p:attrName>style.visibility</p:attrName>
                                        </p:attrNameLst>
                                      </p:cBhvr>
                                      <p:to>
                                        <p:strVal val="visible"/>
                                      </p:to>
                                    </p:set>
                                    <p:anim calcmode="lin" valueType="num">
                                      <p:cBhvr additive="base">
                                        <p:cTn id="13" dur="500" fill="hold"/>
                                        <p:tgtEl>
                                          <p:spTgt spid="64"/>
                                        </p:tgtEl>
                                        <p:attrNameLst>
                                          <p:attrName>ppt_x</p:attrName>
                                        </p:attrNameLst>
                                      </p:cBhvr>
                                      <p:tavLst>
                                        <p:tav tm="0">
                                          <p:val>
                                            <p:strVal val="#ppt_x"/>
                                          </p:val>
                                        </p:tav>
                                        <p:tav tm="100000">
                                          <p:val>
                                            <p:strVal val="#ppt_x"/>
                                          </p:val>
                                        </p:tav>
                                      </p:tavLst>
                                    </p:anim>
                                    <p:anim calcmode="lin" valueType="num">
                                      <p:cBhvr additive="base">
                                        <p:cTn id="14"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29"/>
                                        </p:tgtEl>
                                        <p:attrNameLst>
                                          <p:attrName>ppt_x</p:attrName>
                                        </p:attrNameLst>
                                      </p:cBhvr>
                                      <p:tavLst>
                                        <p:tav tm="0">
                                          <p:val>
                                            <p:strVal val="ppt_x"/>
                                          </p:val>
                                        </p:tav>
                                        <p:tav tm="100000">
                                          <p:val>
                                            <p:strVal val="ppt_x"/>
                                          </p:val>
                                        </p:tav>
                                      </p:tavLst>
                                    </p:anim>
                                    <p:anim calcmode="lin" valueType="num">
                                      <p:cBhvr additive="base">
                                        <p:cTn id="19" dur="500"/>
                                        <p:tgtEl>
                                          <p:spTgt spid="29"/>
                                        </p:tgtEl>
                                        <p:attrNameLst>
                                          <p:attrName>ppt_y</p:attrName>
                                        </p:attrNameLst>
                                      </p:cBhvr>
                                      <p:tavLst>
                                        <p:tav tm="0">
                                          <p:val>
                                            <p:strVal val="ppt_y"/>
                                          </p:val>
                                        </p:tav>
                                        <p:tav tm="100000">
                                          <p:val>
                                            <p:strVal val="1+ppt_h/2"/>
                                          </p:val>
                                        </p:tav>
                                      </p:tavLst>
                                    </p:anim>
                                    <p:set>
                                      <p:cBhvr>
                                        <p:cTn id="20" dur="1" fill="hold">
                                          <p:stCondLst>
                                            <p:cond delay="499"/>
                                          </p:stCondLst>
                                        </p:cTn>
                                        <p:tgtEl>
                                          <p:spTgt spid="2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8">
                                            <p:txEl>
                                              <p:pRg st="0" end="0"/>
                                            </p:txEl>
                                          </p:spTgt>
                                        </p:tgtEl>
                                        <p:attrNameLst>
                                          <p:attrName>style.visibility</p:attrName>
                                        </p:attrNameLst>
                                      </p:cBhvr>
                                      <p:to>
                                        <p:strVal val="visible"/>
                                      </p:to>
                                    </p:set>
                                    <p:anim calcmode="lin" valueType="num">
                                      <p:cBhvr additive="base">
                                        <p:cTn id="25" dur="500" fill="hold"/>
                                        <p:tgtEl>
                                          <p:spTgt spid="58">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0" nodeType="clickEffect">
                                  <p:stCondLst>
                                    <p:cond delay="0"/>
                                  </p:stCondLst>
                                  <p:childTnLst>
                                    <p:anim calcmode="lin" valueType="num">
                                      <p:cBhvr additive="base">
                                        <p:cTn id="30" dur="500"/>
                                        <p:tgtEl>
                                          <p:spTgt spid="33"/>
                                        </p:tgtEl>
                                        <p:attrNameLst>
                                          <p:attrName>ppt_x</p:attrName>
                                        </p:attrNameLst>
                                      </p:cBhvr>
                                      <p:tavLst>
                                        <p:tav tm="0">
                                          <p:val>
                                            <p:strVal val="ppt_x"/>
                                          </p:val>
                                        </p:tav>
                                        <p:tav tm="100000">
                                          <p:val>
                                            <p:strVal val="ppt_x"/>
                                          </p:val>
                                        </p:tav>
                                      </p:tavLst>
                                    </p:anim>
                                    <p:anim calcmode="lin" valueType="num">
                                      <p:cBhvr additive="base">
                                        <p:cTn id="31" dur="500"/>
                                        <p:tgtEl>
                                          <p:spTgt spid="33"/>
                                        </p:tgtEl>
                                        <p:attrNameLst>
                                          <p:attrName>ppt_y</p:attrName>
                                        </p:attrNameLst>
                                      </p:cBhvr>
                                      <p:tavLst>
                                        <p:tav tm="0">
                                          <p:val>
                                            <p:strVal val="ppt_y"/>
                                          </p:val>
                                        </p:tav>
                                        <p:tav tm="100000">
                                          <p:val>
                                            <p:strVal val="1+ppt_h/2"/>
                                          </p:val>
                                        </p:tav>
                                      </p:tavLst>
                                    </p:anim>
                                    <p:set>
                                      <p:cBhvr>
                                        <p:cTn id="32" dur="1" fill="hold">
                                          <p:stCondLst>
                                            <p:cond delay="499"/>
                                          </p:stCondLst>
                                        </p:cTn>
                                        <p:tgtEl>
                                          <p:spTgt spid="3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9">
                                            <p:txEl>
                                              <p:pRg st="0" end="0"/>
                                            </p:txEl>
                                          </p:spTgt>
                                        </p:tgtEl>
                                        <p:attrNameLst>
                                          <p:attrName>style.visibility</p:attrName>
                                        </p:attrNameLst>
                                      </p:cBhvr>
                                      <p:to>
                                        <p:strVal val="visible"/>
                                      </p:to>
                                    </p:set>
                                    <p:anim calcmode="lin" valueType="num">
                                      <p:cBhvr additive="base">
                                        <p:cTn id="37" dur="500" fill="hold"/>
                                        <p:tgtEl>
                                          <p:spTgt spid="59">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grpId="0" nodeType="clickEffect">
                                  <p:stCondLst>
                                    <p:cond delay="0"/>
                                  </p:stCondLst>
                                  <p:childTnLst>
                                    <p:anim calcmode="lin" valueType="num">
                                      <p:cBhvr additive="base">
                                        <p:cTn id="42" dur="500"/>
                                        <p:tgtEl>
                                          <p:spTgt spid="43"/>
                                        </p:tgtEl>
                                        <p:attrNameLst>
                                          <p:attrName>ppt_x</p:attrName>
                                        </p:attrNameLst>
                                      </p:cBhvr>
                                      <p:tavLst>
                                        <p:tav tm="0">
                                          <p:val>
                                            <p:strVal val="ppt_x"/>
                                          </p:val>
                                        </p:tav>
                                        <p:tav tm="100000">
                                          <p:val>
                                            <p:strVal val="ppt_x"/>
                                          </p:val>
                                        </p:tav>
                                      </p:tavLst>
                                    </p:anim>
                                    <p:anim calcmode="lin" valueType="num">
                                      <p:cBhvr additive="base">
                                        <p:cTn id="43" dur="500"/>
                                        <p:tgtEl>
                                          <p:spTgt spid="43"/>
                                        </p:tgtEl>
                                        <p:attrNameLst>
                                          <p:attrName>ppt_y</p:attrName>
                                        </p:attrNameLst>
                                      </p:cBhvr>
                                      <p:tavLst>
                                        <p:tav tm="0">
                                          <p:val>
                                            <p:strVal val="ppt_y"/>
                                          </p:val>
                                        </p:tav>
                                        <p:tav tm="100000">
                                          <p:val>
                                            <p:strVal val="1+ppt_h/2"/>
                                          </p:val>
                                        </p:tav>
                                      </p:tavLst>
                                    </p:anim>
                                    <p:set>
                                      <p:cBhvr>
                                        <p:cTn id="44" dur="1" fill="hold">
                                          <p:stCondLst>
                                            <p:cond delay="499"/>
                                          </p:stCondLst>
                                        </p:cTn>
                                        <p:tgtEl>
                                          <p:spTgt spid="4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60">
                                            <p:txEl>
                                              <p:pRg st="0" end="0"/>
                                            </p:txEl>
                                          </p:spTgt>
                                        </p:tgtEl>
                                        <p:attrNameLst>
                                          <p:attrName>style.visibility</p:attrName>
                                        </p:attrNameLst>
                                      </p:cBhvr>
                                      <p:to>
                                        <p:strVal val="visible"/>
                                      </p:to>
                                    </p:set>
                                    <p:anim calcmode="lin" valueType="num">
                                      <p:cBhvr additive="base">
                                        <p:cTn id="49" dur="500" fill="hold"/>
                                        <p:tgtEl>
                                          <p:spTgt spid="60">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xit" presetSubtype="4" fill="hold" grpId="0" nodeType="clickEffect">
                                  <p:stCondLst>
                                    <p:cond delay="0"/>
                                  </p:stCondLst>
                                  <p:childTnLst>
                                    <p:anim calcmode="lin" valueType="num">
                                      <p:cBhvr additive="base">
                                        <p:cTn id="54" dur="500"/>
                                        <p:tgtEl>
                                          <p:spTgt spid="67"/>
                                        </p:tgtEl>
                                        <p:attrNameLst>
                                          <p:attrName>ppt_x</p:attrName>
                                        </p:attrNameLst>
                                      </p:cBhvr>
                                      <p:tavLst>
                                        <p:tav tm="0">
                                          <p:val>
                                            <p:strVal val="ppt_x"/>
                                          </p:val>
                                        </p:tav>
                                        <p:tav tm="100000">
                                          <p:val>
                                            <p:strVal val="ppt_x"/>
                                          </p:val>
                                        </p:tav>
                                      </p:tavLst>
                                    </p:anim>
                                    <p:anim calcmode="lin" valueType="num">
                                      <p:cBhvr additive="base">
                                        <p:cTn id="55" dur="500"/>
                                        <p:tgtEl>
                                          <p:spTgt spid="67"/>
                                        </p:tgtEl>
                                        <p:attrNameLst>
                                          <p:attrName>ppt_y</p:attrName>
                                        </p:attrNameLst>
                                      </p:cBhvr>
                                      <p:tavLst>
                                        <p:tav tm="0">
                                          <p:val>
                                            <p:strVal val="ppt_y"/>
                                          </p:val>
                                        </p:tav>
                                        <p:tav tm="100000">
                                          <p:val>
                                            <p:strVal val="1+ppt_h/2"/>
                                          </p:val>
                                        </p:tav>
                                      </p:tavLst>
                                    </p:anim>
                                    <p:set>
                                      <p:cBhvr>
                                        <p:cTn id="56" dur="1" fill="hold">
                                          <p:stCondLst>
                                            <p:cond delay="499"/>
                                          </p:stCondLst>
                                        </p:cTn>
                                        <p:tgtEl>
                                          <p:spTgt spid="67"/>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 presetClass="exit" presetSubtype="4" fill="hold" grpId="0" nodeType="clickEffect">
                                  <p:stCondLst>
                                    <p:cond delay="0"/>
                                  </p:stCondLst>
                                  <p:childTnLst>
                                    <p:anim calcmode="lin" valueType="num">
                                      <p:cBhvr additive="base">
                                        <p:cTn id="60" dur="500"/>
                                        <p:tgtEl>
                                          <p:spTgt spid="53"/>
                                        </p:tgtEl>
                                        <p:attrNameLst>
                                          <p:attrName>ppt_x</p:attrName>
                                        </p:attrNameLst>
                                      </p:cBhvr>
                                      <p:tavLst>
                                        <p:tav tm="0">
                                          <p:val>
                                            <p:strVal val="ppt_x"/>
                                          </p:val>
                                        </p:tav>
                                        <p:tav tm="100000">
                                          <p:val>
                                            <p:strVal val="ppt_x"/>
                                          </p:val>
                                        </p:tav>
                                      </p:tavLst>
                                    </p:anim>
                                    <p:anim calcmode="lin" valueType="num">
                                      <p:cBhvr additive="base">
                                        <p:cTn id="61" dur="500"/>
                                        <p:tgtEl>
                                          <p:spTgt spid="53"/>
                                        </p:tgtEl>
                                        <p:attrNameLst>
                                          <p:attrName>ppt_y</p:attrName>
                                        </p:attrNameLst>
                                      </p:cBhvr>
                                      <p:tavLst>
                                        <p:tav tm="0">
                                          <p:val>
                                            <p:strVal val="ppt_y"/>
                                          </p:val>
                                        </p:tav>
                                        <p:tav tm="100000">
                                          <p:val>
                                            <p:strVal val="1+ppt_h/2"/>
                                          </p:val>
                                        </p:tav>
                                      </p:tavLst>
                                    </p:anim>
                                    <p:set>
                                      <p:cBhvr>
                                        <p:cTn id="62" dur="1" fill="hold">
                                          <p:stCondLst>
                                            <p:cond delay="499"/>
                                          </p:stCondLst>
                                        </p:cTn>
                                        <p:tgtEl>
                                          <p:spTgt spid="5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 presetClass="exit" presetSubtype="4" fill="hold" grpId="0" nodeType="clickEffect">
                                  <p:stCondLst>
                                    <p:cond delay="0"/>
                                  </p:stCondLst>
                                  <p:childTnLst>
                                    <p:anim calcmode="lin" valueType="num">
                                      <p:cBhvr additive="base">
                                        <p:cTn id="66" dur="500"/>
                                        <p:tgtEl>
                                          <p:spTgt spid="66"/>
                                        </p:tgtEl>
                                        <p:attrNameLst>
                                          <p:attrName>ppt_x</p:attrName>
                                        </p:attrNameLst>
                                      </p:cBhvr>
                                      <p:tavLst>
                                        <p:tav tm="0">
                                          <p:val>
                                            <p:strVal val="ppt_x"/>
                                          </p:val>
                                        </p:tav>
                                        <p:tav tm="100000">
                                          <p:val>
                                            <p:strVal val="ppt_x"/>
                                          </p:val>
                                        </p:tav>
                                      </p:tavLst>
                                    </p:anim>
                                    <p:anim calcmode="lin" valueType="num">
                                      <p:cBhvr additive="base">
                                        <p:cTn id="67" dur="500"/>
                                        <p:tgtEl>
                                          <p:spTgt spid="66"/>
                                        </p:tgtEl>
                                        <p:attrNameLst>
                                          <p:attrName>ppt_y</p:attrName>
                                        </p:attrNameLst>
                                      </p:cBhvr>
                                      <p:tavLst>
                                        <p:tav tm="0">
                                          <p:val>
                                            <p:strVal val="ppt_y"/>
                                          </p:val>
                                        </p:tav>
                                        <p:tav tm="100000">
                                          <p:val>
                                            <p:strVal val="1+ppt_h/2"/>
                                          </p:val>
                                        </p:tav>
                                      </p:tavLst>
                                    </p:anim>
                                    <p:set>
                                      <p:cBhvr>
                                        <p:cTn id="68" dur="1" fill="hold">
                                          <p:stCondLst>
                                            <p:cond delay="499"/>
                                          </p:stCondLst>
                                        </p:cTn>
                                        <p:tgtEl>
                                          <p:spTgt spid="66"/>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61">
                                            <p:txEl>
                                              <p:pRg st="0" end="0"/>
                                            </p:txEl>
                                          </p:spTgt>
                                        </p:tgtEl>
                                        <p:attrNameLst>
                                          <p:attrName>style.visibility</p:attrName>
                                        </p:attrNameLst>
                                      </p:cBhvr>
                                      <p:to>
                                        <p:strVal val="visible"/>
                                      </p:to>
                                    </p:set>
                                    <p:anim calcmode="lin" valueType="num">
                                      <p:cBhvr additive="base">
                                        <p:cTn id="73" dur="500" fill="hold"/>
                                        <p:tgtEl>
                                          <p:spTgt spid="61">
                                            <p:txEl>
                                              <p:pRg st="0" end="0"/>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6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xit" presetSubtype="4" fill="hold" grpId="0" nodeType="clickEffect">
                                  <p:stCondLst>
                                    <p:cond delay="0"/>
                                  </p:stCondLst>
                                  <p:childTnLst>
                                    <p:anim calcmode="lin" valueType="num">
                                      <p:cBhvr additive="base">
                                        <p:cTn id="78" dur="500"/>
                                        <p:tgtEl>
                                          <p:spTgt spid="42"/>
                                        </p:tgtEl>
                                        <p:attrNameLst>
                                          <p:attrName>ppt_x</p:attrName>
                                        </p:attrNameLst>
                                      </p:cBhvr>
                                      <p:tavLst>
                                        <p:tav tm="0">
                                          <p:val>
                                            <p:strVal val="ppt_x"/>
                                          </p:val>
                                        </p:tav>
                                        <p:tav tm="100000">
                                          <p:val>
                                            <p:strVal val="ppt_x"/>
                                          </p:val>
                                        </p:tav>
                                      </p:tavLst>
                                    </p:anim>
                                    <p:anim calcmode="lin" valueType="num">
                                      <p:cBhvr additive="base">
                                        <p:cTn id="79" dur="500"/>
                                        <p:tgtEl>
                                          <p:spTgt spid="42"/>
                                        </p:tgtEl>
                                        <p:attrNameLst>
                                          <p:attrName>ppt_y</p:attrName>
                                        </p:attrNameLst>
                                      </p:cBhvr>
                                      <p:tavLst>
                                        <p:tav tm="0">
                                          <p:val>
                                            <p:strVal val="ppt_y"/>
                                          </p:val>
                                        </p:tav>
                                        <p:tav tm="100000">
                                          <p:val>
                                            <p:strVal val="1+ppt_h/2"/>
                                          </p:val>
                                        </p:tav>
                                      </p:tavLst>
                                    </p:anim>
                                    <p:set>
                                      <p:cBhvr>
                                        <p:cTn id="80" dur="1" fill="hold">
                                          <p:stCondLst>
                                            <p:cond delay="499"/>
                                          </p:stCondLst>
                                        </p:cTn>
                                        <p:tgtEl>
                                          <p:spTgt spid="42"/>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2" presetClass="exit" presetSubtype="4" fill="hold" grpId="0" nodeType="clickEffect">
                                  <p:stCondLst>
                                    <p:cond delay="0"/>
                                  </p:stCondLst>
                                  <p:childTnLst>
                                    <p:anim calcmode="lin" valueType="num">
                                      <p:cBhvr additive="base">
                                        <p:cTn id="84" dur="500"/>
                                        <p:tgtEl>
                                          <p:spTgt spid="46"/>
                                        </p:tgtEl>
                                        <p:attrNameLst>
                                          <p:attrName>ppt_x</p:attrName>
                                        </p:attrNameLst>
                                      </p:cBhvr>
                                      <p:tavLst>
                                        <p:tav tm="0">
                                          <p:val>
                                            <p:strVal val="ppt_x"/>
                                          </p:val>
                                        </p:tav>
                                        <p:tav tm="100000">
                                          <p:val>
                                            <p:strVal val="ppt_x"/>
                                          </p:val>
                                        </p:tav>
                                      </p:tavLst>
                                    </p:anim>
                                    <p:anim calcmode="lin" valueType="num">
                                      <p:cBhvr additive="base">
                                        <p:cTn id="85" dur="500"/>
                                        <p:tgtEl>
                                          <p:spTgt spid="46"/>
                                        </p:tgtEl>
                                        <p:attrNameLst>
                                          <p:attrName>ppt_y</p:attrName>
                                        </p:attrNameLst>
                                      </p:cBhvr>
                                      <p:tavLst>
                                        <p:tav tm="0">
                                          <p:val>
                                            <p:strVal val="ppt_y"/>
                                          </p:val>
                                        </p:tav>
                                        <p:tav tm="100000">
                                          <p:val>
                                            <p:strVal val="1+ppt_h/2"/>
                                          </p:val>
                                        </p:tav>
                                      </p:tavLst>
                                    </p:anim>
                                    <p:set>
                                      <p:cBhvr>
                                        <p:cTn id="86" dur="1" fill="hold">
                                          <p:stCondLst>
                                            <p:cond delay="499"/>
                                          </p:stCondLst>
                                        </p:cTn>
                                        <p:tgtEl>
                                          <p:spTgt spid="46"/>
                                        </p:tgtEl>
                                        <p:attrNameLst>
                                          <p:attrName>style.visibility</p:attrName>
                                        </p:attrNameLst>
                                      </p:cBhvr>
                                      <p:to>
                                        <p:strVal val="hidden"/>
                                      </p:to>
                                    </p:set>
                                  </p:childTnLst>
                                </p:cTn>
                              </p:par>
                              <p:par>
                                <p:cTn id="87" presetID="2" presetClass="exit" presetSubtype="4" fill="hold" grpId="0" nodeType="withEffect">
                                  <p:stCondLst>
                                    <p:cond delay="0"/>
                                  </p:stCondLst>
                                  <p:childTnLst>
                                    <p:anim calcmode="lin" valueType="num">
                                      <p:cBhvr additive="base">
                                        <p:cTn id="88" dur="500"/>
                                        <p:tgtEl>
                                          <p:spTgt spid="65"/>
                                        </p:tgtEl>
                                        <p:attrNameLst>
                                          <p:attrName>ppt_x</p:attrName>
                                        </p:attrNameLst>
                                      </p:cBhvr>
                                      <p:tavLst>
                                        <p:tav tm="0">
                                          <p:val>
                                            <p:strVal val="ppt_x"/>
                                          </p:val>
                                        </p:tav>
                                        <p:tav tm="100000">
                                          <p:val>
                                            <p:strVal val="ppt_x"/>
                                          </p:val>
                                        </p:tav>
                                      </p:tavLst>
                                    </p:anim>
                                    <p:anim calcmode="lin" valueType="num">
                                      <p:cBhvr additive="base">
                                        <p:cTn id="89" dur="500"/>
                                        <p:tgtEl>
                                          <p:spTgt spid="65"/>
                                        </p:tgtEl>
                                        <p:attrNameLst>
                                          <p:attrName>ppt_y</p:attrName>
                                        </p:attrNameLst>
                                      </p:cBhvr>
                                      <p:tavLst>
                                        <p:tav tm="0">
                                          <p:val>
                                            <p:strVal val="ppt_y"/>
                                          </p:val>
                                        </p:tav>
                                        <p:tav tm="100000">
                                          <p:val>
                                            <p:strVal val="1+ppt_h/2"/>
                                          </p:val>
                                        </p:tav>
                                      </p:tavLst>
                                    </p:anim>
                                    <p:set>
                                      <p:cBhvr>
                                        <p:cTn id="90" dur="1" fill="hold">
                                          <p:stCondLst>
                                            <p:cond delay="499"/>
                                          </p:stCondLst>
                                        </p:cTn>
                                        <p:tgtEl>
                                          <p:spTgt spid="65"/>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nodeType="clickEffect">
                                  <p:stCondLst>
                                    <p:cond delay="0"/>
                                  </p:stCondLst>
                                  <p:childTnLst>
                                    <p:set>
                                      <p:cBhvr>
                                        <p:cTn id="94" dur="1" fill="hold">
                                          <p:stCondLst>
                                            <p:cond delay="0"/>
                                          </p:stCondLst>
                                        </p:cTn>
                                        <p:tgtEl>
                                          <p:spTgt spid="62">
                                            <p:txEl>
                                              <p:pRg st="0" end="0"/>
                                            </p:txEl>
                                          </p:spTgt>
                                        </p:tgtEl>
                                        <p:attrNameLst>
                                          <p:attrName>style.visibility</p:attrName>
                                        </p:attrNameLst>
                                      </p:cBhvr>
                                      <p:to>
                                        <p:strVal val="visible"/>
                                      </p:to>
                                    </p:set>
                                    <p:anim calcmode="lin" valueType="num">
                                      <p:cBhvr additive="base">
                                        <p:cTn id="95" dur="500" fill="hold"/>
                                        <p:tgtEl>
                                          <p:spTgt spid="62">
                                            <p:txEl>
                                              <p:pRg st="0" end="0"/>
                                            </p:txEl>
                                          </p:spTgt>
                                        </p:tgtEl>
                                        <p:attrNameLst>
                                          <p:attrName>ppt_x</p:attrName>
                                        </p:attrNameLst>
                                      </p:cBhvr>
                                      <p:tavLst>
                                        <p:tav tm="0">
                                          <p:val>
                                            <p:strVal val="#ppt_x"/>
                                          </p:val>
                                        </p:tav>
                                        <p:tav tm="100000">
                                          <p:val>
                                            <p:strVal val="#ppt_x"/>
                                          </p:val>
                                        </p:tav>
                                      </p:tavLst>
                                    </p:anim>
                                    <p:anim calcmode="lin" valueType="num">
                                      <p:cBhvr additive="base">
                                        <p:cTn id="96" dur="500" fill="hold"/>
                                        <p:tgtEl>
                                          <p:spTgt spid="6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3" grpId="0" animBg="1"/>
      <p:bldP spid="42" grpId="0" animBg="1"/>
      <p:bldP spid="43" grpId="0" animBg="1"/>
      <p:bldP spid="46" grpId="0" animBg="1"/>
      <p:bldP spid="53" grpId="0" animBg="1"/>
      <p:bldP spid="64" grpId="0" animBg="1"/>
      <p:bldP spid="65" grpId="0" animBg="1"/>
      <p:bldP spid="66" grpId="0" animBg="1"/>
      <p:bldP spid="67" grpId="0" animBg="1"/>
      <p:bldP spid="6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209453"/>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5: </a:t>
            </a:r>
            <a:endParaRPr lang="en-GB" sz="3200" dirty="0"/>
          </a:p>
        </p:txBody>
      </p:sp>
      <p:pic>
        <p:nvPicPr>
          <p:cNvPr id="26" name="Picture 2" descr="Brain, Idea, Think, Creativity">
            <a:extLst>
              <a:ext uri="{FF2B5EF4-FFF2-40B4-BE49-F238E27FC236}">
                <a16:creationId xmlns:a16="http://schemas.microsoft.com/office/drawing/2014/main" id="{34C72E67-F045-41D8-95E3-A07E83D1F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9353" y="164486"/>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6743F371-9EA6-4400-B36F-28E6BDE7E958}"/>
              </a:ext>
            </a:extLst>
          </p:cNvPr>
          <p:cNvSpPr txBox="1"/>
          <p:nvPr/>
        </p:nvSpPr>
        <p:spPr>
          <a:xfrm>
            <a:off x="3176319" y="309539"/>
            <a:ext cx="7736413"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Escribe en </a:t>
            </a:r>
            <a:r>
              <a:rPr lang="en-GB" sz="2400" b="1" dirty="0" err="1">
                <a:solidFill>
                  <a:srgbClr val="002060"/>
                </a:solidFill>
                <a:latin typeface="Century Gothic" panose="020B0502020202020204" pitchFamily="34" charset="0"/>
              </a:rPr>
              <a:t>español</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Can you get at least 15 points?</a:t>
            </a:r>
          </a:p>
        </p:txBody>
      </p:sp>
      <p:sp>
        <p:nvSpPr>
          <p:cNvPr id="34" name="Title 1">
            <a:extLst>
              <a:ext uri="{FF2B5EF4-FFF2-40B4-BE49-F238E27FC236}">
                <a16:creationId xmlns:a16="http://schemas.microsoft.com/office/drawing/2014/main" id="{D0A09A21-F1B3-45E2-BCCB-D99D92EC94B1}"/>
              </a:ext>
            </a:extLst>
          </p:cNvPr>
          <p:cNvSpPr txBox="1">
            <a:spLocks/>
          </p:cNvSpPr>
          <p:nvPr/>
        </p:nvSpPr>
        <p:spPr>
          <a:xfrm>
            <a:off x="10431110" y="1333754"/>
            <a:ext cx="1698356" cy="403881"/>
          </a:xfrm>
          <a:prstGeom prst="rect">
            <a:avLst/>
          </a:prstGeom>
          <a:solidFill>
            <a:srgbClr val="00B0F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
        <p:nvSpPr>
          <p:cNvPr id="37" name="Google Shape;167;p2">
            <a:extLst>
              <a:ext uri="{FF2B5EF4-FFF2-40B4-BE49-F238E27FC236}">
                <a16:creationId xmlns:a16="http://schemas.microsoft.com/office/drawing/2014/main" id="{541FAD7E-CD9D-41E6-B53B-FDE759268C36}"/>
              </a:ext>
            </a:extLst>
          </p:cNvPr>
          <p:cNvSpPr/>
          <p:nvPr/>
        </p:nvSpPr>
        <p:spPr>
          <a:xfrm>
            <a:off x="179371" y="276652"/>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66" name="Table 4">
            <a:extLst>
              <a:ext uri="{FF2B5EF4-FFF2-40B4-BE49-F238E27FC236}">
                <a16:creationId xmlns:a16="http://schemas.microsoft.com/office/drawing/2014/main" id="{1D71F3F1-6923-450B-B10E-F23C50C13156}"/>
              </a:ext>
            </a:extLst>
          </p:cNvPr>
          <p:cNvGraphicFramePr>
            <a:graphicFrameLocks noGrp="1"/>
          </p:cNvGraphicFramePr>
          <p:nvPr>
            <p:extLst>
              <p:ext uri="{D42A27DB-BD31-4B8C-83A1-F6EECF244321}">
                <p14:modId xmlns:p14="http://schemas.microsoft.com/office/powerpoint/2010/main" val="2181148724"/>
              </p:ext>
            </p:extLst>
          </p:nvPr>
        </p:nvGraphicFramePr>
        <p:xfrm>
          <a:off x="194293" y="914499"/>
          <a:ext cx="10045214" cy="5636554"/>
        </p:xfrm>
        <a:graphic>
          <a:graphicData uri="http://schemas.openxmlformats.org/drawingml/2006/table">
            <a:tbl>
              <a:tblPr firstRow="1" bandRow="1">
                <a:tableStyleId>{5940675A-B579-460E-94D1-54222C63F5DA}</a:tableStyleId>
              </a:tblPr>
              <a:tblGrid>
                <a:gridCol w="1469875">
                  <a:extLst>
                    <a:ext uri="{9D8B030D-6E8A-4147-A177-3AD203B41FA5}">
                      <a16:colId xmlns:a16="http://schemas.microsoft.com/office/drawing/2014/main" val="1203737284"/>
                    </a:ext>
                  </a:extLst>
                </a:gridCol>
                <a:gridCol w="2811879">
                  <a:extLst>
                    <a:ext uri="{9D8B030D-6E8A-4147-A177-3AD203B41FA5}">
                      <a16:colId xmlns:a16="http://schemas.microsoft.com/office/drawing/2014/main" val="1810222861"/>
                    </a:ext>
                  </a:extLst>
                </a:gridCol>
                <a:gridCol w="2813476">
                  <a:extLst>
                    <a:ext uri="{9D8B030D-6E8A-4147-A177-3AD203B41FA5}">
                      <a16:colId xmlns:a16="http://schemas.microsoft.com/office/drawing/2014/main" val="274413866"/>
                    </a:ext>
                  </a:extLst>
                </a:gridCol>
                <a:gridCol w="2949984">
                  <a:extLst>
                    <a:ext uri="{9D8B030D-6E8A-4147-A177-3AD203B41FA5}">
                      <a16:colId xmlns:a16="http://schemas.microsoft.com/office/drawing/2014/main" val="2706468897"/>
                    </a:ext>
                  </a:extLst>
                </a:gridCol>
              </a:tblGrid>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there</a:t>
                      </a:r>
                    </a:p>
                  </a:txBody>
                  <a:tcPr/>
                </a:tc>
                <a:tc>
                  <a:txBody>
                    <a:bodyPr/>
                    <a:lstStyle/>
                    <a:p>
                      <a:r>
                        <a:rPr lang="en-GB" sz="2400" b="1" dirty="0">
                          <a:solidFill>
                            <a:srgbClr val="00B0F0"/>
                          </a:solidFill>
                          <a:latin typeface="Century Gothic" panose="020B0502020202020204" pitchFamily="34" charset="0"/>
                        </a:rPr>
                        <a:t>s/he, it is (state)</a:t>
                      </a:r>
                      <a:endParaRPr lang="en-GB" sz="32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here</a:t>
                      </a: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hello</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B0F0"/>
                          </a:solidFill>
                          <a:latin typeface="Century Gothic" panose="020B0502020202020204" pitchFamily="34" charset="0"/>
                        </a:rPr>
                        <a:t>I am (state)</a:t>
                      </a:r>
                    </a:p>
                  </a:txBody>
                  <a:tcPr/>
                </a:tc>
                <a:tc>
                  <a:txBody>
                    <a:bodyPr/>
                    <a:lstStyle/>
                    <a:p>
                      <a:r>
                        <a:rPr lang="en-GB" sz="2800" b="1" dirty="0">
                          <a:solidFill>
                            <a:srgbClr val="00B0F0"/>
                          </a:solidFill>
                          <a:latin typeface="Century Gothic" panose="020B0502020202020204" pitchFamily="34" charset="0"/>
                        </a:rPr>
                        <a:t>present</a:t>
                      </a:r>
                    </a:p>
                  </a:txBody>
                  <a:tcPr/>
                </a:tc>
                <a:extLst>
                  <a:ext uri="{0D108BD9-81ED-4DB2-BD59-A6C34878D82A}">
                    <a16:rowId xmlns:a16="http://schemas.microsoft.com/office/drawing/2014/main" val="1164559424"/>
                  </a:ext>
                </a:extLst>
              </a:tr>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from</a:t>
                      </a:r>
                    </a:p>
                  </a:txBody>
                  <a:tcPr/>
                </a:tc>
                <a:tc>
                  <a:txBody>
                    <a:bodyPr/>
                    <a:lstStyle/>
                    <a:p>
                      <a:r>
                        <a:rPr lang="en-GB" sz="2400" b="1" dirty="0">
                          <a:solidFill>
                            <a:srgbClr val="92D050"/>
                          </a:solidFill>
                          <a:latin typeface="Century Gothic" panose="020B0502020202020204" pitchFamily="34" charset="0"/>
                        </a:rPr>
                        <a:t>Spain</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comfortable</a:t>
                      </a:r>
                      <a:r>
                        <a:rPr lang="en-GB" sz="2400" b="1" dirty="0">
                          <a:solidFill>
                            <a:srgbClr val="92D050"/>
                          </a:solidFill>
                          <a:latin typeface="Century Gothic" panose="020B0502020202020204" pitchFamily="34" charset="0"/>
                        </a:rPr>
                        <a:t> (m)</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England</a:t>
                      </a:r>
                    </a:p>
                  </a:txBody>
                  <a:tcPr/>
                </a:tc>
                <a:tc>
                  <a:txBody>
                    <a:bodyPr/>
                    <a:lstStyle/>
                    <a:p>
                      <a:r>
                        <a:rPr lang="en-GB" sz="2800" b="1" dirty="0">
                          <a:solidFill>
                            <a:srgbClr val="92D050"/>
                          </a:solidFill>
                          <a:latin typeface="Century Gothic" panose="020B0502020202020204" pitchFamily="34" charset="0"/>
                        </a:rPr>
                        <a:t>you are (trait)</a:t>
                      </a:r>
                    </a:p>
                  </a:txBody>
                  <a:tcPr/>
                </a:tc>
                <a:tc>
                  <a:txBody>
                    <a:bodyPr/>
                    <a:lstStyle/>
                    <a:p>
                      <a:r>
                        <a:rPr lang="en-GB" sz="2800" b="1" dirty="0">
                          <a:solidFill>
                            <a:srgbClr val="92D050"/>
                          </a:solidFill>
                          <a:latin typeface="Century Gothic" panose="020B0502020202020204" pitchFamily="34" charset="0"/>
                        </a:rPr>
                        <a:t>ready (f)</a:t>
                      </a:r>
                    </a:p>
                  </a:txBody>
                  <a:tcPr/>
                </a:tc>
                <a:extLst>
                  <a:ext uri="{0D108BD9-81ED-4DB2-BD59-A6C34878D82A}">
                    <a16:rowId xmlns:a16="http://schemas.microsoft.com/office/drawing/2014/main" val="1047692962"/>
                  </a:ext>
                </a:extLst>
              </a:tr>
              <a:tr h="805222">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s/he has</a:t>
                      </a:r>
                    </a:p>
                  </a:txBody>
                  <a:tcPr/>
                </a:tc>
                <a:tc>
                  <a:txBody>
                    <a:bodyPr/>
                    <a:lstStyle/>
                    <a:p>
                      <a:r>
                        <a:rPr lang="en-GB" sz="2800" b="1" dirty="0">
                          <a:solidFill>
                            <a:srgbClr val="FF3399"/>
                          </a:solidFill>
                          <a:latin typeface="Century Gothic" panose="020B0502020202020204" pitchFamily="34" charset="0"/>
                        </a:rPr>
                        <a:t>I  have</a:t>
                      </a:r>
                    </a:p>
                  </a:txBody>
                  <a:tcPr/>
                </a:tc>
                <a:tc>
                  <a:txBody>
                    <a:bodyPr/>
                    <a:lstStyle/>
                    <a:p>
                      <a:r>
                        <a:rPr lang="en-GB" sz="2800" b="1" dirty="0">
                          <a:solidFill>
                            <a:srgbClr val="FF3399"/>
                          </a:solidFill>
                          <a:latin typeface="Century Gothic" panose="020B0502020202020204" pitchFamily="34" charset="0"/>
                        </a:rPr>
                        <a:t>a dog</a:t>
                      </a:r>
                    </a:p>
                  </a:txBody>
                  <a:tcPr/>
                </a:tc>
                <a:extLst>
                  <a:ext uri="{0D108BD9-81ED-4DB2-BD59-A6C34878D82A}">
                    <a16:rowId xmlns:a16="http://schemas.microsoft.com/office/drawing/2014/main" val="3903794855"/>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a door</a:t>
                      </a:r>
                    </a:p>
                  </a:txBody>
                  <a:tcPr/>
                </a:tc>
                <a:tc>
                  <a:txBody>
                    <a:bodyPr/>
                    <a:lstStyle/>
                    <a:p>
                      <a:r>
                        <a:rPr lang="en-GB" sz="2800" b="1" dirty="0">
                          <a:solidFill>
                            <a:srgbClr val="FF3399"/>
                          </a:solidFill>
                          <a:latin typeface="Century Gothic" panose="020B0502020202020204" pitchFamily="34" charset="0"/>
                        </a:rPr>
                        <a:t>a table</a:t>
                      </a:r>
                    </a:p>
                  </a:txBody>
                  <a:tcPr/>
                </a:tc>
                <a:tc>
                  <a:txBody>
                    <a:bodyPr/>
                    <a:lstStyle/>
                    <a:p>
                      <a:r>
                        <a:rPr lang="en-GB" sz="2800" b="1" dirty="0">
                          <a:solidFill>
                            <a:srgbClr val="FF3399"/>
                          </a:solidFill>
                          <a:latin typeface="Century Gothic" panose="020B0502020202020204" pitchFamily="34" charset="0"/>
                        </a:rPr>
                        <a:t>a teacher (m)</a:t>
                      </a: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a drawing</a:t>
                      </a:r>
                    </a:p>
                  </a:txBody>
                  <a:tcPr/>
                </a:tc>
                <a:tc>
                  <a:txBody>
                    <a:bodyPr/>
                    <a:lstStyle/>
                    <a:p>
                      <a:r>
                        <a:rPr lang="en-GB" sz="2800" b="1" dirty="0">
                          <a:solidFill>
                            <a:srgbClr val="FF3399"/>
                          </a:solidFill>
                          <a:latin typeface="Century Gothic" panose="020B0502020202020204" pitchFamily="34" charset="0"/>
                        </a:rPr>
                        <a:t>a teacher (f)</a:t>
                      </a:r>
                    </a:p>
                  </a:txBody>
                  <a:tcPr/>
                </a:tc>
                <a:tc>
                  <a:txBody>
                    <a:bodyPr/>
                    <a:lstStyle/>
                    <a:p>
                      <a:r>
                        <a:rPr lang="en-GB" sz="2800" b="1" dirty="0">
                          <a:solidFill>
                            <a:srgbClr val="FF3399"/>
                          </a:solidFill>
                          <a:latin typeface="Century Gothic" panose="020B0502020202020204" pitchFamily="34" charset="0"/>
                        </a:rPr>
                        <a:t>a sister</a:t>
                      </a:r>
                    </a:p>
                  </a:txBody>
                  <a:tcPr/>
                </a:tc>
                <a:extLst>
                  <a:ext uri="{0D108BD9-81ED-4DB2-BD59-A6C34878D82A}">
                    <a16:rowId xmlns:a16="http://schemas.microsoft.com/office/drawing/2014/main" val="3232139915"/>
                  </a:ext>
                </a:extLst>
              </a:tr>
            </a:tbl>
          </a:graphicData>
        </a:graphic>
      </p:graphicFrame>
      <p:pic>
        <p:nvPicPr>
          <p:cNvPr id="68" name="Picture 67">
            <a:extLst>
              <a:ext uri="{FF2B5EF4-FFF2-40B4-BE49-F238E27FC236}">
                <a16:creationId xmlns:a16="http://schemas.microsoft.com/office/drawing/2014/main" id="{B06F0056-5ECE-44A1-B119-940786B92BC9}"/>
              </a:ext>
            </a:extLst>
          </p:cNvPr>
          <p:cNvPicPr>
            <a:picLocks noChangeAspect="1"/>
          </p:cNvPicPr>
          <p:nvPr/>
        </p:nvPicPr>
        <p:blipFill>
          <a:blip r:embed="rId4"/>
          <a:stretch>
            <a:fillRect/>
          </a:stretch>
        </p:blipFill>
        <p:spPr>
          <a:xfrm>
            <a:off x="255116" y="2957953"/>
            <a:ext cx="1186070" cy="1080360"/>
          </a:xfrm>
          <a:prstGeom prst="rect">
            <a:avLst/>
          </a:prstGeom>
        </p:spPr>
      </p:pic>
      <p:pic>
        <p:nvPicPr>
          <p:cNvPr id="69" name="Picture 68" descr="Icon&#10;&#10;Description automatically generated">
            <a:extLst>
              <a:ext uri="{FF2B5EF4-FFF2-40B4-BE49-F238E27FC236}">
                <a16:creationId xmlns:a16="http://schemas.microsoft.com/office/drawing/2014/main" id="{26C0EB90-C7FA-49EA-B16E-466155916E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678" y="1316573"/>
            <a:ext cx="1186070" cy="1186070"/>
          </a:xfrm>
          <a:prstGeom prst="rect">
            <a:avLst/>
          </a:prstGeom>
        </p:spPr>
      </p:pic>
      <p:pic>
        <p:nvPicPr>
          <p:cNvPr id="70" name="Picture 69">
            <a:extLst>
              <a:ext uri="{FF2B5EF4-FFF2-40B4-BE49-F238E27FC236}">
                <a16:creationId xmlns:a16="http://schemas.microsoft.com/office/drawing/2014/main" id="{84EAB1C0-797E-46BB-8E7C-4DF63432B174}"/>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17150" y="4732874"/>
            <a:ext cx="1162417" cy="1101237"/>
          </a:xfrm>
          <a:prstGeom prst="rect">
            <a:avLst/>
          </a:prstGeom>
        </p:spPr>
      </p:pic>
      <p:sp>
        <p:nvSpPr>
          <p:cNvPr id="71" name="TextBox 70">
            <a:extLst>
              <a:ext uri="{FF2B5EF4-FFF2-40B4-BE49-F238E27FC236}">
                <a16:creationId xmlns:a16="http://schemas.microsoft.com/office/drawing/2014/main" id="{B6486BF8-81FD-4AB1-BAE2-F1B7647CAA5D}"/>
              </a:ext>
            </a:extLst>
          </p:cNvPr>
          <p:cNvSpPr txBox="1"/>
          <p:nvPr/>
        </p:nvSpPr>
        <p:spPr>
          <a:xfrm>
            <a:off x="1129237" y="5982243"/>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72" name="TextBox 71">
            <a:extLst>
              <a:ext uri="{FF2B5EF4-FFF2-40B4-BE49-F238E27FC236}">
                <a16:creationId xmlns:a16="http://schemas.microsoft.com/office/drawing/2014/main" id="{C0934067-AE72-41BA-8832-B191C64318AB}"/>
              </a:ext>
            </a:extLst>
          </p:cNvPr>
          <p:cNvSpPr txBox="1"/>
          <p:nvPr/>
        </p:nvSpPr>
        <p:spPr>
          <a:xfrm>
            <a:off x="1091374" y="362098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73" name="TextBox 72">
            <a:extLst>
              <a:ext uri="{FF2B5EF4-FFF2-40B4-BE49-F238E27FC236}">
                <a16:creationId xmlns:a16="http://schemas.microsoft.com/office/drawing/2014/main" id="{348B2DFD-31F2-419B-AD9E-6A959B26FA48}"/>
              </a:ext>
            </a:extLst>
          </p:cNvPr>
          <p:cNvSpPr txBox="1"/>
          <p:nvPr/>
        </p:nvSpPr>
        <p:spPr>
          <a:xfrm>
            <a:off x="1120870" y="200890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38" name="Title 1">
            <a:extLst>
              <a:ext uri="{FF2B5EF4-FFF2-40B4-BE49-F238E27FC236}">
                <a16:creationId xmlns:a16="http://schemas.microsoft.com/office/drawing/2014/main" id="{54B49EE5-2736-555F-80B7-01B785BD7E47}"/>
              </a:ext>
            </a:extLst>
          </p:cNvPr>
          <p:cNvSpPr txBox="1">
            <a:spLocks/>
          </p:cNvSpPr>
          <p:nvPr/>
        </p:nvSpPr>
        <p:spPr>
          <a:xfrm>
            <a:off x="-3884592" y="1061873"/>
            <a:ext cx="2810719"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3200" dirty="0"/>
          </a:p>
        </p:txBody>
      </p:sp>
      <p:sp>
        <p:nvSpPr>
          <p:cNvPr id="15" name="TextBox 14">
            <a:extLst>
              <a:ext uri="{FF2B5EF4-FFF2-40B4-BE49-F238E27FC236}">
                <a16:creationId xmlns:a16="http://schemas.microsoft.com/office/drawing/2014/main" id="{9E2B637A-78AF-3A08-9FBF-41F5056818FB}"/>
              </a:ext>
            </a:extLst>
          </p:cNvPr>
          <p:cNvSpPr txBox="1"/>
          <p:nvPr/>
        </p:nvSpPr>
        <p:spPr>
          <a:xfrm>
            <a:off x="1631729" y="6130410"/>
            <a:ext cx="253274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un </a:t>
            </a:r>
            <a:r>
              <a:rPr lang="en-GB" sz="2400" dirty="0" err="1">
                <a:solidFill>
                  <a:srgbClr val="002060"/>
                </a:solidFill>
                <a:latin typeface="Century Gothic" panose="020B0502020202020204" pitchFamily="34" charset="0"/>
              </a:rPr>
              <a:t>dibujo</a:t>
            </a:r>
            <a:endParaRPr lang="en-GB" sz="2400" dirty="0">
              <a:solidFill>
                <a:srgbClr val="002060"/>
              </a:solidFill>
              <a:latin typeface="Century Gothic" panose="020B0502020202020204" pitchFamily="34" charset="0"/>
            </a:endParaRPr>
          </a:p>
        </p:txBody>
      </p:sp>
      <p:sp>
        <p:nvSpPr>
          <p:cNvPr id="16" name="TextBox 15">
            <a:extLst>
              <a:ext uri="{FF2B5EF4-FFF2-40B4-BE49-F238E27FC236}">
                <a16:creationId xmlns:a16="http://schemas.microsoft.com/office/drawing/2014/main" id="{243E4361-F8C5-AAD6-DDAF-D3DC81D64770}"/>
              </a:ext>
            </a:extLst>
          </p:cNvPr>
          <p:cNvSpPr txBox="1"/>
          <p:nvPr/>
        </p:nvSpPr>
        <p:spPr>
          <a:xfrm>
            <a:off x="4446245" y="6130410"/>
            <a:ext cx="298600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una </a:t>
            </a:r>
            <a:r>
              <a:rPr lang="en-GB" sz="2400" dirty="0" err="1">
                <a:solidFill>
                  <a:srgbClr val="002060"/>
                </a:solidFill>
                <a:latin typeface="Century Gothic" panose="020B0502020202020204" pitchFamily="34" charset="0"/>
              </a:rPr>
              <a:t>profesora</a:t>
            </a:r>
            <a:endParaRPr lang="en-GB" sz="2400" dirty="0">
              <a:solidFill>
                <a:srgbClr val="002060"/>
              </a:solidFill>
              <a:latin typeface="Century Gothic" panose="020B0502020202020204" pitchFamily="34" charset="0"/>
            </a:endParaRPr>
          </a:p>
        </p:txBody>
      </p:sp>
      <p:sp>
        <p:nvSpPr>
          <p:cNvPr id="17" name="TextBox 16">
            <a:extLst>
              <a:ext uri="{FF2B5EF4-FFF2-40B4-BE49-F238E27FC236}">
                <a16:creationId xmlns:a16="http://schemas.microsoft.com/office/drawing/2014/main" id="{8556E2DE-397A-1EF5-CE3C-6E6E074612C6}"/>
              </a:ext>
            </a:extLst>
          </p:cNvPr>
          <p:cNvSpPr txBox="1"/>
          <p:nvPr/>
        </p:nvSpPr>
        <p:spPr>
          <a:xfrm>
            <a:off x="1629529" y="5330863"/>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una </a:t>
            </a:r>
            <a:r>
              <a:rPr lang="en-GB" sz="2400" dirty="0" err="1">
                <a:solidFill>
                  <a:srgbClr val="002060"/>
                </a:solidFill>
                <a:latin typeface="Century Gothic" panose="020B0502020202020204" pitchFamily="34" charset="0"/>
              </a:rPr>
              <a:t>puerta</a:t>
            </a:r>
            <a:endParaRPr lang="en-GB" sz="2400" dirty="0">
              <a:solidFill>
                <a:srgbClr val="002060"/>
              </a:solidFill>
              <a:latin typeface="Century Gothic" panose="020B0502020202020204" pitchFamily="34" charset="0"/>
            </a:endParaRPr>
          </a:p>
        </p:txBody>
      </p:sp>
      <p:sp>
        <p:nvSpPr>
          <p:cNvPr id="18" name="TextBox 17">
            <a:extLst>
              <a:ext uri="{FF2B5EF4-FFF2-40B4-BE49-F238E27FC236}">
                <a16:creationId xmlns:a16="http://schemas.microsoft.com/office/drawing/2014/main" id="{B037889B-D722-1CF1-3CD0-1D5766843500}"/>
              </a:ext>
            </a:extLst>
          </p:cNvPr>
          <p:cNvSpPr txBox="1"/>
          <p:nvPr/>
        </p:nvSpPr>
        <p:spPr>
          <a:xfrm>
            <a:off x="4478228" y="5344310"/>
            <a:ext cx="2858018" cy="461665"/>
          </a:xfrm>
          <a:prstGeom prst="rect">
            <a:avLst/>
          </a:prstGeom>
          <a:noFill/>
        </p:spPr>
        <p:txBody>
          <a:bodyPr wrap="square" rtlCol="0">
            <a:spAutoFit/>
          </a:bodyPr>
          <a:lstStyle/>
          <a:p>
            <a:pPr lvl="0">
              <a:defRPr/>
            </a:pPr>
            <a:r>
              <a:rPr lang="en-GB" sz="2400" dirty="0">
                <a:solidFill>
                  <a:srgbClr val="002060"/>
                </a:solidFill>
                <a:latin typeface="Century Gothic" panose="020B0502020202020204" pitchFamily="34" charset="0"/>
              </a:rPr>
              <a:t>una mesa </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9" name="TextBox 18">
            <a:extLst>
              <a:ext uri="{FF2B5EF4-FFF2-40B4-BE49-F238E27FC236}">
                <a16:creationId xmlns:a16="http://schemas.microsoft.com/office/drawing/2014/main" id="{BDBC3FB0-B32B-4AF8-536F-BB03FC313885}"/>
              </a:ext>
            </a:extLst>
          </p:cNvPr>
          <p:cNvSpPr txBox="1"/>
          <p:nvPr/>
        </p:nvSpPr>
        <p:spPr>
          <a:xfrm>
            <a:off x="1683317" y="4502043"/>
            <a:ext cx="29860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tiene</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736DACDE-8812-7ABC-E1A5-54C78AA27650}"/>
              </a:ext>
            </a:extLst>
          </p:cNvPr>
          <p:cNvSpPr txBox="1"/>
          <p:nvPr/>
        </p:nvSpPr>
        <p:spPr>
          <a:xfrm>
            <a:off x="4497899" y="4528936"/>
            <a:ext cx="3395810" cy="461665"/>
          </a:xfrm>
          <a:prstGeom prst="rect">
            <a:avLst/>
          </a:prstGeom>
          <a:noFill/>
        </p:spPr>
        <p:txBody>
          <a:bodyPr wrap="square" rtlCol="0">
            <a:spAutoFit/>
          </a:bodyPr>
          <a:lstStyle/>
          <a:p>
            <a:pPr lvl="0">
              <a:defRPr/>
            </a:pPr>
            <a:r>
              <a:rPr lang="en-GB" sz="2400" dirty="0" err="1">
                <a:solidFill>
                  <a:srgbClr val="002060"/>
                </a:solidFill>
                <a:latin typeface="Century Gothic" panose="020B0502020202020204" pitchFamily="34" charset="0"/>
              </a:rPr>
              <a:t>tengo</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1" name="TextBox 20">
            <a:extLst>
              <a:ext uri="{FF2B5EF4-FFF2-40B4-BE49-F238E27FC236}">
                <a16:creationId xmlns:a16="http://schemas.microsoft.com/office/drawing/2014/main" id="{4268052C-A7E6-3BD2-DCE0-F3A12E7C997F}"/>
              </a:ext>
            </a:extLst>
          </p:cNvPr>
          <p:cNvSpPr txBox="1"/>
          <p:nvPr/>
        </p:nvSpPr>
        <p:spPr>
          <a:xfrm>
            <a:off x="1653592" y="3730670"/>
            <a:ext cx="30529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err="1">
                <a:solidFill>
                  <a:srgbClr val="002060"/>
                </a:solidFill>
                <a:latin typeface="Century Gothic" panose="020B0502020202020204" pitchFamily="34" charset="0"/>
              </a:rPr>
              <a:t>Inglaterra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D6D11A26-A022-21E8-7F35-20EC53D58746}"/>
              </a:ext>
            </a:extLst>
          </p:cNvPr>
          <p:cNvSpPr txBox="1"/>
          <p:nvPr/>
        </p:nvSpPr>
        <p:spPr>
          <a:xfrm>
            <a:off x="4446244" y="3694918"/>
            <a:ext cx="2986003"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eres</a:t>
            </a:r>
            <a:endParaRPr lang="en-GB" sz="2400" dirty="0">
              <a:solidFill>
                <a:srgbClr val="002060"/>
              </a:solidFill>
              <a:latin typeface="Century Gothic" panose="020B0502020202020204" pitchFamily="34" charset="0"/>
            </a:endParaRPr>
          </a:p>
        </p:txBody>
      </p:sp>
      <p:sp>
        <p:nvSpPr>
          <p:cNvPr id="23" name="TextBox 22">
            <a:extLst>
              <a:ext uri="{FF2B5EF4-FFF2-40B4-BE49-F238E27FC236}">
                <a16:creationId xmlns:a16="http://schemas.microsoft.com/office/drawing/2014/main" id="{98D84B3C-8A6D-3174-A306-90FFAC90CFBF}"/>
              </a:ext>
            </a:extLst>
          </p:cNvPr>
          <p:cNvSpPr txBox="1"/>
          <p:nvPr/>
        </p:nvSpPr>
        <p:spPr>
          <a:xfrm>
            <a:off x="7261487" y="3700479"/>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preparada</a:t>
            </a:r>
            <a:endParaRPr lang="en-GB" sz="2400" dirty="0">
              <a:solidFill>
                <a:srgbClr val="002060"/>
              </a:solidFill>
              <a:latin typeface="Century Gothic" panose="020B0502020202020204" pitchFamily="34" charset="0"/>
            </a:endParaRPr>
          </a:p>
        </p:txBody>
      </p:sp>
      <p:sp>
        <p:nvSpPr>
          <p:cNvPr id="24" name="TextBox 23">
            <a:extLst>
              <a:ext uri="{FF2B5EF4-FFF2-40B4-BE49-F238E27FC236}">
                <a16:creationId xmlns:a16="http://schemas.microsoft.com/office/drawing/2014/main" id="{75622634-37B8-F0A8-0407-CEB4571A7063}"/>
              </a:ext>
            </a:extLst>
          </p:cNvPr>
          <p:cNvSpPr txBox="1"/>
          <p:nvPr/>
        </p:nvSpPr>
        <p:spPr>
          <a:xfrm>
            <a:off x="1700835" y="2916705"/>
            <a:ext cx="26662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de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DC6A2E92-2922-0F99-903E-3F2E02744026}"/>
              </a:ext>
            </a:extLst>
          </p:cNvPr>
          <p:cNvSpPr txBox="1"/>
          <p:nvPr/>
        </p:nvSpPr>
        <p:spPr>
          <a:xfrm>
            <a:off x="4446245" y="2897944"/>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España</a:t>
            </a:r>
            <a:endParaRPr lang="en-GB" sz="2400" dirty="0">
              <a:solidFill>
                <a:srgbClr val="002060"/>
              </a:solidFill>
              <a:latin typeface="Century Gothic" panose="020B0502020202020204" pitchFamily="34" charset="0"/>
            </a:endParaRPr>
          </a:p>
        </p:txBody>
      </p:sp>
      <p:sp>
        <p:nvSpPr>
          <p:cNvPr id="28" name="TextBox 27">
            <a:extLst>
              <a:ext uri="{FF2B5EF4-FFF2-40B4-BE49-F238E27FC236}">
                <a16:creationId xmlns:a16="http://schemas.microsoft.com/office/drawing/2014/main" id="{5FF64FA6-25E9-7FCC-265B-D19B6E3F2050}"/>
              </a:ext>
            </a:extLst>
          </p:cNvPr>
          <p:cNvSpPr txBox="1"/>
          <p:nvPr/>
        </p:nvSpPr>
        <p:spPr>
          <a:xfrm>
            <a:off x="1677657" y="2075690"/>
            <a:ext cx="2154918" cy="461665"/>
          </a:xfrm>
          <a:prstGeom prst="rect">
            <a:avLst/>
          </a:prstGeom>
          <a:noFill/>
        </p:spPr>
        <p:txBody>
          <a:bodyPr wrap="square" rtlCol="0">
            <a:spAutoFit/>
          </a:bodyPr>
          <a:lstStyle/>
          <a:p>
            <a:pPr lvl="0">
              <a:defRPr/>
            </a:pPr>
            <a:r>
              <a:rPr lang="en-GB" sz="2400" dirty="0" err="1">
                <a:solidFill>
                  <a:srgbClr val="002060"/>
                </a:solidFill>
                <a:latin typeface="Century Gothic" panose="020B0502020202020204" pitchFamily="34" charset="0"/>
              </a:rPr>
              <a:t>hola</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9" name="TextBox 28">
            <a:extLst>
              <a:ext uri="{FF2B5EF4-FFF2-40B4-BE49-F238E27FC236}">
                <a16:creationId xmlns:a16="http://schemas.microsoft.com/office/drawing/2014/main" id="{51332E82-DF24-BFB9-F10D-197710D27B7F}"/>
              </a:ext>
            </a:extLst>
          </p:cNvPr>
          <p:cNvSpPr txBox="1"/>
          <p:nvPr/>
        </p:nvSpPr>
        <p:spPr>
          <a:xfrm>
            <a:off x="4477927" y="2102140"/>
            <a:ext cx="2776495" cy="461665"/>
          </a:xfrm>
          <a:prstGeom prst="rect">
            <a:avLst/>
          </a:prstGeom>
          <a:noFill/>
        </p:spPr>
        <p:txBody>
          <a:bodyPr wrap="square" rtlCol="0">
            <a:spAutoFit/>
          </a:bodyPr>
          <a:lstStyle/>
          <a:p>
            <a:pPr lvl="0">
              <a:defRPr/>
            </a:pPr>
            <a:r>
              <a:rPr lang="en-GB" sz="2400" dirty="0">
                <a:solidFill>
                  <a:srgbClr val="002060"/>
                </a:solidFill>
                <a:latin typeface="Century Gothic" panose="020B0502020202020204" pitchFamily="34" charset="0"/>
              </a:rPr>
              <a:t>estoy</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0" name="TextBox 29">
            <a:extLst>
              <a:ext uri="{FF2B5EF4-FFF2-40B4-BE49-F238E27FC236}">
                <a16:creationId xmlns:a16="http://schemas.microsoft.com/office/drawing/2014/main" id="{065F7CB2-EA41-7C2B-E0B2-CD2B12E1A2C2}"/>
              </a:ext>
            </a:extLst>
          </p:cNvPr>
          <p:cNvSpPr txBox="1"/>
          <p:nvPr/>
        </p:nvSpPr>
        <p:spPr>
          <a:xfrm>
            <a:off x="1677656" y="1286662"/>
            <a:ext cx="25999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err="1">
                <a:solidFill>
                  <a:srgbClr val="002060"/>
                </a:solidFill>
                <a:latin typeface="Century Gothic" panose="020B0502020202020204" pitchFamily="34" charset="0"/>
              </a:rPr>
              <a:t>allí</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TextBox 30">
            <a:extLst>
              <a:ext uri="{FF2B5EF4-FFF2-40B4-BE49-F238E27FC236}">
                <a16:creationId xmlns:a16="http://schemas.microsoft.com/office/drawing/2014/main" id="{24B741E8-BFF0-886E-1D25-C3F8FD4114DF}"/>
              </a:ext>
            </a:extLst>
          </p:cNvPr>
          <p:cNvSpPr txBox="1"/>
          <p:nvPr/>
        </p:nvSpPr>
        <p:spPr>
          <a:xfrm>
            <a:off x="4459121" y="1290052"/>
            <a:ext cx="2154918" cy="461665"/>
          </a:xfrm>
          <a:prstGeom prst="rect">
            <a:avLst/>
          </a:prstGeom>
          <a:noFill/>
        </p:spPr>
        <p:txBody>
          <a:bodyPr wrap="square" rtlCol="0">
            <a:spAutoFit/>
          </a:bodyPr>
          <a:lstStyle/>
          <a:p>
            <a:pPr lvl="0">
              <a:defRPr/>
            </a:pPr>
            <a:r>
              <a:rPr lang="en-GB" sz="2400" dirty="0">
                <a:solidFill>
                  <a:srgbClr val="002060"/>
                </a:solidFill>
                <a:latin typeface="Century Gothic" panose="020B0502020202020204" pitchFamily="34" charset="0"/>
              </a:rPr>
              <a:t>está</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2" name="TextBox 31">
            <a:extLst>
              <a:ext uri="{FF2B5EF4-FFF2-40B4-BE49-F238E27FC236}">
                <a16:creationId xmlns:a16="http://schemas.microsoft.com/office/drawing/2014/main" id="{432312EB-5CB3-D871-89ED-6E8ED3F4FD99}"/>
              </a:ext>
            </a:extLst>
          </p:cNvPr>
          <p:cNvSpPr txBox="1"/>
          <p:nvPr/>
        </p:nvSpPr>
        <p:spPr>
          <a:xfrm>
            <a:off x="7252617" y="1310005"/>
            <a:ext cx="25999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aquí</a:t>
            </a:r>
          </a:p>
        </p:txBody>
      </p:sp>
      <p:sp>
        <p:nvSpPr>
          <p:cNvPr id="33" name="TextBox 32">
            <a:extLst>
              <a:ext uri="{FF2B5EF4-FFF2-40B4-BE49-F238E27FC236}">
                <a16:creationId xmlns:a16="http://schemas.microsoft.com/office/drawing/2014/main" id="{29092A34-74ED-9AEB-8CD5-516243FE30AC}"/>
              </a:ext>
            </a:extLst>
          </p:cNvPr>
          <p:cNvSpPr txBox="1"/>
          <p:nvPr/>
        </p:nvSpPr>
        <p:spPr>
          <a:xfrm>
            <a:off x="7432247" y="2134466"/>
            <a:ext cx="2776495" cy="461665"/>
          </a:xfrm>
          <a:prstGeom prst="rect">
            <a:avLst/>
          </a:prstGeom>
          <a:noFill/>
        </p:spPr>
        <p:txBody>
          <a:bodyPr wrap="square" rtlCol="0">
            <a:spAutoFit/>
          </a:bodyPr>
          <a:lstStyle/>
          <a:p>
            <a:pPr lvl="0">
              <a:defRPr/>
            </a:pPr>
            <a:r>
              <a:rPr lang="en-GB" sz="2400" dirty="0">
                <a:solidFill>
                  <a:srgbClr val="002060"/>
                </a:solidFill>
                <a:latin typeface="Century Gothic" panose="020B0502020202020204" pitchFamily="34" charset="0"/>
              </a:rPr>
              <a:t>presente</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5" name="TextBox 34">
            <a:extLst>
              <a:ext uri="{FF2B5EF4-FFF2-40B4-BE49-F238E27FC236}">
                <a16:creationId xmlns:a16="http://schemas.microsoft.com/office/drawing/2014/main" id="{68E7DDD6-A1E7-44E4-0A4F-71E6D2686029}"/>
              </a:ext>
            </a:extLst>
          </p:cNvPr>
          <p:cNvSpPr txBox="1"/>
          <p:nvPr/>
        </p:nvSpPr>
        <p:spPr>
          <a:xfrm>
            <a:off x="7252617" y="2894659"/>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cómodo</a:t>
            </a:r>
            <a:endParaRPr lang="en-GB" sz="2400" dirty="0">
              <a:solidFill>
                <a:srgbClr val="002060"/>
              </a:solidFill>
              <a:latin typeface="Century Gothic" panose="020B0502020202020204" pitchFamily="34" charset="0"/>
            </a:endParaRPr>
          </a:p>
        </p:txBody>
      </p:sp>
      <p:sp>
        <p:nvSpPr>
          <p:cNvPr id="36" name="TextBox 35">
            <a:extLst>
              <a:ext uri="{FF2B5EF4-FFF2-40B4-BE49-F238E27FC236}">
                <a16:creationId xmlns:a16="http://schemas.microsoft.com/office/drawing/2014/main" id="{836FE6BE-6120-4F4C-EE64-FEE8BC5E1A2F}"/>
              </a:ext>
            </a:extLst>
          </p:cNvPr>
          <p:cNvSpPr txBox="1"/>
          <p:nvPr/>
        </p:nvSpPr>
        <p:spPr>
          <a:xfrm>
            <a:off x="7353121" y="4512367"/>
            <a:ext cx="3395810" cy="461665"/>
          </a:xfrm>
          <a:prstGeom prst="rect">
            <a:avLst/>
          </a:prstGeom>
          <a:noFill/>
        </p:spPr>
        <p:txBody>
          <a:bodyPr wrap="square" rtlCol="0">
            <a:spAutoFit/>
          </a:bodyPr>
          <a:lstStyle/>
          <a:p>
            <a:pPr lvl="0">
              <a:defRPr/>
            </a:pPr>
            <a:r>
              <a:rPr lang="en-GB" sz="2400" noProof="0" dirty="0">
                <a:solidFill>
                  <a:srgbClr val="002060"/>
                </a:solidFill>
                <a:latin typeface="Century Gothic" panose="020B0502020202020204" pitchFamily="34" charset="0"/>
              </a:rPr>
              <a:t>un </a:t>
            </a:r>
            <a:r>
              <a:rPr lang="en-GB" sz="2400" noProof="0" dirty="0" err="1">
                <a:solidFill>
                  <a:srgbClr val="002060"/>
                </a:solidFill>
                <a:latin typeface="Century Gothic" panose="020B0502020202020204" pitchFamily="34" charset="0"/>
              </a:rPr>
              <a:t>perro</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9" name="TextBox 38">
            <a:extLst>
              <a:ext uri="{FF2B5EF4-FFF2-40B4-BE49-F238E27FC236}">
                <a16:creationId xmlns:a16="http://schemas.microsoft.com/office/drawing/2014/main" id="{552FDBF8-6A10-2EF0-1976-E6433DE94F04}"/>
              </a:ext>
            </a:extLst>
          </p:cNvPr>
          <p:cNvSpPr txBox="1"/>
          <p:nvPr/>
        </p:nvSpPr>
        <p:spPr>
          <a:xfrm>
            <a:off x="7336246" y="5309161"/>
            <a:ext cx="2858018" cy="461665"/>
          </a:xfrm>
          <a:prstGeom prst="rect">
            <a:avLst/>
          </a:prstGeom>
          <a:noFill/>
        </p:spPr>
        <p:txBody>
          <a:bodyPr wrap="square" rtlCol="0">
            <a:spAutoFit/>
          </a:bodyPr>
          <a:lstStyle/>
          <a:p>
            <a:pPr lvl="0">
              <a:defRPr/>
            </a:pPr>
            <a:r>
              <a:rPr lang="en-GB" sz="2400" dirty="0">
                <a:solidFill>
                  <a:srgbClr val="002060"/>
                </a:solidFill>
                <a:latin typeface="Century Gothic" panose="020B0502020202020204" pitchFamily="34" charset="0"/>
              </a:rPr>
              <a:t>un </a:t>
            </a:r>
            <a:r>
              <a:rPr lang="en-GB" sz="2400" dirty="0" err="1">
                <a:solidFill>
                  <a:srgbClr val="002060"/>
                </a:solidFill>
                <a:latin typeface="Century Gothic" panose="020B0502020202020204" pitchFamily="34" charset="0"/>
              </a:rPr>
              <a:t>profesor</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0" name="TextBox 39">
            <a:extLst>
              <a:ext uri="{FF2B5EF4-FFF2-40B4-BE49-F238E27FC236}">
                <a16:creationId xmlns:a16="http://schemas.microsoft.com/office/drawing/2014/main" id="{9666B9FA-FA84-336C-558E-BBDE68955956}"/>
              </a:ext>
            </a:extLst>
          </p:cNvPr>
          <p:cNvSpPr txBox="1"/>
          <p:nvPr/>
        </p:nvSpPr>
        <p:spPr>
          <a:xfrm>
            <a:off x="7272254" y="6072819"/>
            <a:ext cx="298600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una </a:t>
            </a:r>
            <a:r>
              <a:rPr lang="en-GB" sz="2400" dirty="0" err="1">
                <a:solidFill>
                  <a:srgbClr val="002060"/>
                </a:solidFill>
                <a:latin typeface="Century Gothic" panose="020B0502020202020204" pitchFamily="34" charset="0"/>
              </a:rPr>
              <a:t>hermana</a:t>
            </a:r>
            <a:endParaRPr lang="en-GB" sz="24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083413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P spid="21" grpId="0"/>
      <p:bldP spid="22" grpId="0"/>
      <p:bldP spid="23" grpId="0"/>
      <p:bldP spid="24" grpId="0"/>
      <p:bldP spid="25" grpId="0"/>
      <p:bldP spid="28" grpId="0"/>
      <p:bldP spid="29" grpId="0"/>
      <p:bldP spid="30" grpId="0"/>
      <p:bldP spid="31" grpId="0"/>
      <p:bldP spid="32" grpId="0"/>
      <p:bldP spid="33" grpId="0"/>
      <p:bldP spid="35" grpId="0"/>
      <p:bldP spid="36" grpId="0"/>
      <p:bldP spid="39" grpId="0"/>
      <p:bldP spid="4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615941" y="0"/>
            <a:ext cx="6070080" cy="675762"/>
          </a:xfrm>
        </p:spPr>
        <p:txBody>
          <a:bodyPr>
            <a:normAutofit/>
          </a:bodyPr>
          <a:lstStyle/>
          <a:p>
            <a:r>
              <a:rPr lang="en-GB" sz="3200" b="1" dirty="0">
                <a:solidFill>
                  <a:schemeClr val="bg1"/>
                </a:solidFill>
                <a:latin typeface="Century Gothic"/>
                <a:ea typeface="Century Gothic"/>
                <a:cs typeface="Century Gothic"/>
                <a:sym typeface="Century Gothic"/>
              </a:rPr>
              <a:t>Handout: Follow up 5: </a:t>
            </a:r>
            <a:endParaRPr lang="en-GB" sz="3200" dirty="0">
              <a:solidFill>
                <a:schemeClr val="bg1"/>
              </a:solidFill>
            </a:endParaRPr>
          </a:p>
        </p:txBody>
      </p:sp>
      <p:pic>
        <p:nvPicPr>
          <p:cNvPr id="26" name="Picture 2" descr="Brain, Idea, Think, Creativity">
            <a:extLst>
              <a:ext uri="{FF2B5EF4-FFF2-40B4-BE49-F238E27FC236}">
                <a16:creationId xmlns:a16="http://schemas.microsoft.com/office/drawing/2014/main" id="{34C72E67-F045-41D8-95E3-A07E83D1F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9353" y="164486"/>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6743F371-9EA6-4400-B36F-28E6BDE7E958}"/>
              </a:ext>
            </a:extLst>
          </p:cNvPr>
          <p:cNvSpPr txBox="1"/>
          <p:nvPr/>
        </p:nvSpPr>
        <p:spPr>
          <a:xfrm>
            <a:off x="3210825" y="344045"/>
            <a:ext cx="7736413"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Escribe en </a:t>
            </a:r>
            <a:r>
              <a:rPr lang="en-GB" sz="2400" b="1" dirty="0" err="1">
                <a:solidFill>
                  <a:srgbClr val="002060"/>
                </a:solidFill>
                <a:latin typeface="Century Gothic" panose="020B0502020202020204" pitchFamily="34" charset="0"/>
              </a:rPr>
              <a:t>español</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Can you get at least 15 points?</a:t>
            </a:r>
          </a:p>
        </p:txBody>
      </p:sp>
      <p:sp>
        <p:nvSpPr>
          <p:cNvPr id="34" name="Title 1">
            <a:extLst>
              <a:ext uri="{FF2B5EF4-FFF2-40B4-BE49-F238E27FC236}">
                <a16:creationId xmlns:a16="http://schemas.microsoft.com/office/drawing/2014/main" id="{D0A09A21-F1B3-45E2-BCCB-D99D92EC94B1}"/>
              </a:ext>
            </a:extLst>
          </p:cNvPr>
          <p:cNvSpPr txBox="1">
            <a:spLocks/>
          </p:cNvSpPr>
          <p:nvPr/>
        </p:nvSpPr>
        <p:spPr>
          <a:xfrm>
            <a:off x="10431110" y="1333754"/>
            <a:ext cx="1698356" cy="403881"/>
          </a:xfrm>
          <a:prstGeom prst="rect">
            <a:avLst/>
          </a:prstGeom>
          <a:solidFill>
            <a:srgbClr val="00B0F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
        <p:nvSpPr>
          <p:cNvPr id="37" name="Google Shape;167;p2">
            <a:extLst>
              <a:ext uri="{FF2B5EF4-FFF2-40B4-BE49-F238E27FC236}">
                <a16:creationId xmlns:a16="http://schemas.microsoft.com/office/drawing/2014/main" id="{541FAD7E-CD9D-41E6-B53B-FDE759268C36}"/>
              </a:ext>
            </a:extLst>
          </p:cNvPr>
          <p:cNvSpPr/>
          <p:nvPr/>
        </p:nvSpPr>
        <p:spPr>
          <a:xfrm>
            <a:off x="179371" y="276652"/>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66" name="Table 4">
            <a:extLst>
              <a:ext uri="{FF2B5EF4-FFF2-40B4-BE49-F238E27FC236}">
                <a16:creationId xmlns:a16="http://schemas.microsoft.com/office/drawing/2014/main" id="{1D71F3F1-6923-450B-B10E-F23C50C13156}"/>
              </a:ext>
            </a:extLst>
          </p:cNvPr>
          <p:cNvGraphicFramePr>
            <a:graphicFrameLocks noGrp="1"/>
          </p:cNvGraphicFramePr>
          <p:nvPr>
            <p:extLst>
              <p:ext uri="{D42A27DB-BD31-4B8C-83A1-F6EECF244321}">
                <p14:modId xmlns:p14="http://schemas.microsoft.com/office/powerpoint/2010/main" val="1688262871"/>
              </p:ext>
            </p:extLst>
          </p:nvPr>
        </p:nvGraphicFramePr>
        <p:xfrm>
          <a:off x="194293" y="914499"/>
          <a:ext cx="10045214" cy="5636554"/>
        </p:xfrm>
        <a:graphic>
          <a:graphicData uri="http://schemas.openxmlformats.org/drawingml/2006/table">
            <a:tbl>
              <a:tblPr firstRow="1" bandRow="1">
                <a:tableStyleId>{5940675A-B579-460E-94D1-54222C63F5DA}</a:tableStyleId>
              </a:tblPr>
              <a:tblGrid>
                <a:gridCol w="1469875">
                  <a:extLst>
                    <a:ext uri="{9D8B030D-6E8A-4147-A177-3AD203B41FA5}">
                      <a16:colId xmlns:a16="http://schemas.microsoft.com/office/drawing/2014/main" val="1203737284"/>
                    </a:ext>
                  </a:extLst>
                </a:gridCol>
                <a:gridCol w="2811879">
                  <a:extLst>
                    <a:ext uri="{9D8B030D-6E8A-4147-A177-3AD203B41FA5}">
                      <a16:colId xmlns:a16="http://schemas.microsoft.com/office/drawing/2014/main" val="1810222861"/>
                    </a:ext>
                  </a:extLst>
                </a:gridCol>
                <a:gridCol w="2813476">
                  <a:extLst>
                    <a:ext uri="{9D8B030D-6E8A-4147-A177-3AD203B41FA5}">
                      <a16:colId xmlns:a16="http://schemas.microsoft.com/office/drawing/2014/main" val="274413866"/>
                    </a:ext>
                  </a:extLst>
                </a:gridCol>
                <a:gridCol w="2949984">
                  <a:extLst>
                    <a:ext uri="{9D8B030D-6E8A-4147-A177-3AD203B41FA5}">
                      <a16:colId xmlns:a16="http://schemas.microsoft.com/office/drawing/2014/main" val="2706468897"/>
                    </a:ext>
                  </a:extLst>
                </a:gridCol>
              </a:tblGrid>
              <a:tr h="805222">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there</a:t>
                      </a:r>
                    </a:p>
                  </a:txBody>
                  <a:tcPr/>
                </a:tc>
                <a:tc>
                  <a:txBody>
                    <a:bodyPr/>
                    <a:lstStyle/>
                    <a:p>
                      <a:r>
                        <a:rPr lang="en-GB" sz="2400" b="0" dirty="0">
                          <a:solidFill>
                            <a:srgbClr val="002060"/>
                          </a:solidFill>
                          <a:latin typeface="Century Gothic" panose="020B0502020202020204" pitchFamily="34" charset="0"/>
                        </a:rPr>
                        <a:t>s/he, it is (state)</a:t>
                      </a:r>
                      <a:endParaRPr lang="en-GB" sz="32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here</a:t>
                      </a: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hello</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I am (state)</a:t>
                      </a:r>
                    </a:p>
                  </a:txBody>
                  <a:tcPr/>
                </a:tc>
                <a:tc>
                  <a:txBody>
                    <a:bodyPr/>
                    <a:lstStyle/>
                    <a:p>
                      <a:r>
                        <a:rPr lang="en-GB" sz="2800" b="0" dirty="0">
                          <a:solidFill>
                            <a:srgbClr val="002060"/>
                          </a:solidFill>
                          <a:latin typeface="Century Gothic" panose="020B0502020202020204" pitchFamily="34" charset="0"/>
                        </a:rPr>
                        <a:t>present</a:t>
                      </a:r>
                    </a:p>
                  </a:txBody>
                  <a:tcPr/>
                </a:tc>
                <a:extLst>
                  <a:ext uri="{0D108BD9-81ED-4DB2-BD59-A6C34878D82A}">
                    <a16:rowId xmlns:a16="http://schemas.microsoft.com/office/drawing/2014/main" val="1164559424"/>
                  </a:ext>
                </a:extLst>
              </a:tr>
              <a:tr h="805222">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from</a:t>
                      </a:r>
                    </a:p>
                  </a:txBody>
                  <a:tcPr/>
                </a:tc>
                <a:tc>
                  <a:txBody>
                    <a:bodyPr/>
                    <a:lstStyle/>
                    <a:p>
                      <a:r>
                        <a:rPr lang="en-GB" sz="2400" b="0" dirty="0">
                          <a:solidFill>
                            <a:srgbClr val="002060"/>
                          </a:solidFill>
                          <a:latin typeface="Century Gothic" panose="020B0502020202020204" pitchFamily="34" charset="0"/>
                        </a:rPr>
                        <a:t>Spain</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comfortable</a:t>
                      </a:r>
                      <a:r>
                        <a:rPr lang="en-GB" sz="2400" b="0" dirty="0">
                          <a:solidFill>
                            <a:srgbClr val="002060"/>
                          </a:solidFill>
                          <a:latin typeface="Century Gothic" panose="020B0502020202020204" pitchFamily="34" charset="0"/>
                        </a:rPr>
                        <a:t> (m)</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England</a:t>
                      </a:r>
                    </a:p>
                  </a:txBody>
                  <a:tcPr/>
                </a:tc>
                <a:tc>
                  <a:txBody>
                    <a:bodyPr/>
                    <a:lstStyle/>
                    <a:p>
                      <a:r>
                        <a:rPr lang="en-GB" sz="2800" b="0" dirty="0">
                          <a:solidFill>
                            <a:srgbClr val="002060"/>
                          </a:solidFill>
                          <a:latin typeface="Century Gothic" panose="020B0502020202020204" pitchFamily="34" charset="0"/>
                        </a:rPr>
                        <a:t>you are (trait)</a:t>
                      </a:r>
                    </a:p>
                  </a:txBody>
                  <a:tcPr/>
                </a:tc>
                <a:tc>
                  <a:txBody>
                    <a:bodyPr/>
                    <a:lstStyle/>
                    <a:p>
                      <a:r>
                        <a:rPr lang="en-GB" sz="2800" b="0" dirty="0">
                          <a:solidFill>
                            <a:srgbClr val="002060"/>
                          </a:solidFill>
                          <a:latin typeface="Century Gothic" panose="020B0502020202020204" pitchFamily="34" charset="0"/>
                        </a:rPr>
                        <a:t>ready (f)</a:t>
                      </a:r>
                    </a:p>
                  </a:txBody>
                  <a:tcPr/>
                </a:tc>
                <a:extLst>
                  <a:ext uri="{0D108BD9-81ED-4DB2-BD59-A6C34878D82A}">
                    <a16:rowId xmlns:a16="http://schemas.microsoft.com/office/drawing/2014/main" val="1047692962"/>
                  </a:ext>
                </a:extLst>
              </a:tr>
              <a:tr h="805222">
                <a:tc rowSpan="3">
                  <a:txBody>
                    <a:bodyPr/>
                    <a:lstStyle/>
                    <a:p>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s/he has</a:t>
                      </a:r>
                    </a:p>
                  </a:txBody>
                  <a:tcPr/>
                </a:tc>
                <a:tc>
                  <a:txBody>
                    <a:bodyPr/>
                    <a:lstStyle/>
                    <a:p>
                      <a:r>
                        <a:rPr lang="en-GB" sz="2800" b="0" dirty="0">
                          <a:solidFill>
                            <a:srgbClr val="002060"/>
                          </a:solidFill>
                          <a:latin typeface="Century Gothic" panose="020B0502020202020204" pitchFamily="34" charset="0"/>
                        </a:rPr>
                        <a:t>I  have</a:t>
                      </a:r>
                    </a:p>
                  </a:txBody>
                  <a:tcPr/>
                </a:tc>
                <a:tc>
                  <a:txBody>
                    <a:bodyPr/>
                    <a:lstStyle/>
                    <a:p>
                      <a:r>
                        <a:rPr lang="en-GB" sz="2800" b="0" dirty="0">
                          <a:solidFill>
                            <a:srgbClr val="002060"/>
                          </a:solidFill>
                          <a:latin typeface="Century Gothic" panose="020B0502020202020204" pitchFamily="34" charset="0"/>
                        </a:rPr>
                        <a:t>a dog</a:t>
                      </a:r>
                    </a:p>
                  </a:txBody>
                  <a:tcPr/>
                </a:tc>
                <a:extLst>
                  <a:ext uri="{0D108BD9-81ED-4DB2-BD59-A6C34878D82A}">
                    <a16:rowId xmlns:a16="http://schemas.microsoft.com/office/drawing/2014/main" val="3903794855"/>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a door</a:t>
                      </a:r>
                    </a:p>
                  </a:txBody>
                  <a:tcPr/>
                </a:tc>
                <a:tc>
                  <a:txBody>
                    <a:bodyPr/>
                    <a:lstStyle/>
                    <a:p>
                      <a:r>
                        <a:rPr lang="en-GB" sz="2800" b="0" dirty="0">
                          <a:solidFill>
                            <a:srgbClr val="002060"/>
                          </a:solidFill>
                          <a:latin typeface="Century Gothic" panose="020B0502020202020204" pitchFamily="34" charset="0"/>
                        </a:rPr>
                        <a:t>a table</a:t>
                      </a:r>
                    </a:p>
                  </a:txBody>
                  <a:tcPr/>
                </a:tc>
                <a:tc>
                  <a:txBody>
                    <a:bodyPr/>
                    <a:lstStyle/>
                    <a:p>
                      <a:r>
                        <a:rPr lang="en-GB" sz="2800" b="0" dirty="0">
                          <a:solidFill>
                            <a:srgbClr val="002060"/>
                          </a:solidFill>
                          <a:latin typeface="Century Gothic" panose="020B0502020202020204" pitchFamily="34" charset="0"/>
                        </a:rPr>
                        <a:t> a teacher (m)</a:t>
                      </a: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a drawing</a:t>
                      </a:r>
                    </a:p>
                  </a:txBody>
                  <a:tcPr/>
                </a:tc>
                <a:tc>
                  <a:txBody>
                    <a:bodyPr/>
                    <a:lstStyle/>
                    <a:p>
                      <a:r>
                        <a:rPr lang="en-GB" sz="2800" b="0" dirty="0">
                          <a:solidFill>
                            <a:srgbClr val="002060"/>
                          </a:solidFill>
                          <a:latin typeface="Century Gothic" panose="020B0502020202020204" pitchFamily="34" charset="0"/>
                        </a:rPr>
                        <a:t>a teacher (f)</a:t>
                      </a:r>
                    </a:p>
                  </a:txBody>
                  <a:tcPr/>
                </a:tc>
                <a:tc>
                  <a:txBody>
                    <a:bodyPr/>
                    <a:lstStyle/>
                    <a:p>
                      <a:r>
                        <a:rPr lang="en-GB" sz="2800" b="0" dirty="0">
                          <a:solidFill>
                            <a:srgbClr val="002060"/>
                          </a:solidFill>
                          <a:latin typeface="Century Gothic" panose="020B0502020202020204" pitchFamily="34" charset="0"/>
                        </a:rPr>
                        <a:t> a sister</a:t>
                      </a:r>
                    </a:p>
                  </a:txBody>
                  <a:tcPr/>
                </a:tc>
                <a:extLst>
                  <a:ext uri="{0D108BD9-81ED-4DB2-BD59-A6C34878D82A}">
                    <a16:rowId xmlns:a16="http://schemas.microsoft.com/office/drawing/2014/main" val="3232139915"/>
                  </a:ext>
                </a:extLst>
              </a:tr>
            </a:tbl>
          </a:graphicData>
        </a:graphic>
      </p:graphicFrame>
      <p:pic>
        <p:nvPicPr>
          <p:cNvPr id="68" name="Picture 67">
            <a:extLst>
              <a:ext uri="{FF2B5EF4-FFF2-40B4-BE49-F238E27FC236}">
                <a16:creationId xmlns:a16="http://schemas.microsoft.com/office/drawing/2014/main" id="{B06F0056-5ECE-44A1-B119-940786B92BC9}"/>
              </a:ext>
            </a:extLst>
          </p:cNvPr>
          <p:cNvPicPr>
            <a:picLocks noChangeAspect="1"/>
          </p:cNvPicPr>
          <p:nvPr/>
        </p:nvPicPr>
        <p:blipFill>
          <a:blip r:embed="rId4"/>
          <a:stretch>
            <a:fillRect/>
          </a:stretch>
        </p:blipFill>
        <p:spPr>
          <a:xfrm>
            <a:off x="255116" y="2957953"/>
            <a:ext cx="1186070" cy="1080360"/>
          </a:xfrm>
          <a:prstGeom prst="rect">
            <a:avLst/>
          </a:prstGeom>
        </p:spPr>
      </p:pic>
      <p:pic>
        <p:nvPicPr>
          <p:cNvPr id="69" name="Picture 68" descr="Icon&#10;&#10;Description automatically generated">
            <a:extLst>
              <a:ext uri="{FF2B5EF4-FFF2-40B4-BE49-F238E27FC236}">
                <a16:creationId xmlns:a16="http://schemas.microsoft.com/office/drawing/2014/main" id="{26C0EB90-C7FA-49EA-B16E-466155916E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678" y="1316573"/>
            <a:ext cx="1186070" cy="1186070"/>
          </a:xfrm>
          <a:prstGeom prst="rect">
            <a:avLst/>
          </a:prstGeom>
        </p:spPr>
      </p:pic>
      <p:pic>
        <p:nvPicPr>
          <p:cNvPr id="70" name="Picture 69">
            <a:extLst>
              <a:ext uri="{FF2B5EF4-FFF2-40B4-BE49-F238E27FC236}">
                <a16:creationId xmlns:a16="http://schemas.microsoft.com/office/drawing/2014/main" id="{84EAB1C0-797E-46BB-8E7C-4DF63432B174}"/>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17150" y="4732874"/>
            <a:ext cx="1162417" cy="1101237"/>
          </a:xfrm>
          <a:prstGeom prst="rect">
            <a:avLst/>
          </a:prstGeom>
        </p:spPr>
      </p:pic>
      <p:sp>
        <p:nvSpPr>
          <p:cNvPr id="71" name="TextBox 70">
            <a:extLst>
              <a:ext uri="{FF2B5EF4-FFF2-40B4-BE49-F238E27FC236}">
                <a16:creationId xmlns:a16="http://schemas.microsoft.com/office/drawing/2014/main" id="{B6486BF8-81FD-4AB1-BAE2-F1B7647CAA5D}"/>
              </a:ext>
            </a:extLst>
          </p:cNvPr>
          <p:cNvSpPr txBox="1"/>
          <p:nvPr/>
        </p:nvSpPr>
        <p:spPr>
          <a:xfrm>
            <a:off x="1129237" y="5982243"/>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72" name="TextBox 71">
            <a:extLst>
              <a:ext uri="{FF2B5EF4-FFF2-40B4-BE49-F238E27FC236}">
                <a16:creationId xmlns:a16="http://schemas.microsoft.com/office/drawing/2014/main" id="{C0934067-AE72-41BA-8832-B191C64318AB}"/>
              </a:ext>
            </a:extLst>
          </p:cNvPr>
          <p:cNvSpPr txBox="1"/>
          <p:nvPr/>
        </p:nvSpPr>
        <p:spPr>
          <a:xfrm>
            <a:off x="1091374" y="362098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73" name="TextBox 72">
            <a:extLst>
              <a:ext uri="{FF2B5EF4-FFF2-40B4-BE49-F238E27FC236}">
                <a16:creationId xmlns:a16="http://schemas.microsoft.com/office/drawing/2014/main" id="{348B2DFD-31F2-419B-AD9E-6A959B26FA48}"/>
              </a:ext>
            </a:extLst>
          </p:cNvPr>
          <p:cNvSpPr txBox="1"/>
          <p:nvPr/>
        </p:nvSpPr>
        <p:spPr>
          <a:xfrm>
            <a:off x="1120870" y="200890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38" name="Title 1">
            <a:extLst>
              <a:ext uri="{FF2B5EF4-FFF2-40B4-BE49-F238E27FC236}">
                <a16:creationId xmlns:a16="http://schemas.microsoft.com/office/drawing/2014/main" id="{54B49EE5-2736-555F-80B7-01B785BD7E47}"/>
              </a:ext>
            </a:extLst>
          </p:cNvPr>
          <p:cNvSpPr txBox="1">
            <a:spLocks/>
          </p:cNvSpPr>
          <p:nvPr/>
        </p:nvSpPr>
        <p:spPr>
          <a:xfrm>
            <a:off x="670154" y="205590"/>
            <a:ext cx="2810719"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rgbClr val="002060"/>
                </a:solidFill>
                <a:latin typeface="Century Gothic"/>
                <a:ea typeface="Century Gothic"/>
                <a:cs typeface="Century Gothic"/>
                <a:sym typeface="Century Gothic"/>
              </a:rPr>
              <a:t>Follow up 5: </a:t>
            </a:r>
            <a:endParaRPr lang="en-GB" sz="3200" dirty="0"/>
          </a:p>
        </p:txBody>
      </p:sp>
    </p:spTree>
    <p:extLst>
      <p:ext uri="{BB962C8B-B14F-4D97-AF65-F5344CB8AC3E}">
        <p14:creationId xmlns:p14="http://schemas.microsoft.com/office/powerpoint/2010/main" val="3596792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64" name="Google Shape;164;p2" descr="Speech Icon, Voice, Talking, Audio, Speech"/>
          <p:cNvPicPr preferRelativeResize="0"/>
          <p:nvPr/>
        </p:nvPicPr>
        <p:blipFill rotWithShape="1">
          <a:blip r:embed="rId8">
            <a:alphaModFix/>
          </a:blip>
          <a:srcRect/>
          <a:stretch/>
        </p:blipFill>
        <p:spPr>
          <a:xfrm>
            <a:off x="11292814" y="91888"/>
            <a:ext cx="776168" cy="776168"/>
          </a:xfrm>
          <a:prstGeom prst="rect">
            <a:avLst/>
          </a:prstGeom>
          <a:noFill/>
          <a:ln>
            <a:noFill/>
          </a:ln>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1 </a:t>
            </a:r>
            <a:endParaRPr lang="es-AR" sz="3200" dirty="0"/>
          </a:p>
        </p:txBody>
      </p:sp>
      <p:sp>
        <p:nvSpPr>
          <p:cNvPr id="33" name="Google Shape;157;p2">
            <a:extLst>
              <a:ext uri="{FF2B5EF4-FFF2-40B4-BE49-F238E27FC236}">
                <a16:creationId xmlns:a16="http://schemas.microsoft.com/office/drawing/2014/main" id="{CB317A08-5776-4B35-8199-75C74BC7BCEF}"/>
              </a:ext>
            </a:extLst>
          </p:cNvPr>
          <p:cNvSpPr txBox="1"/>
          <p:nvPr/>
        </p:nvSpPr>
        <p:spPr>
          <a:xfrm>
            <a:off x="6796295" y="1293441"/>
            <a:ext cx="626637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B </a:t>
            </a:r>
            <a:r>
              <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Escribe en la espalda. </a:t>
            </a:r>
          </a:p>
        </p:txBody>
      </p:sp>
      <p:sp>
        <p:nvSpPr>
          <p:cNvPr id="41" name="Google Shape;157;p2">
            <a:hlinkClick r:id="" action="ppaction://noaction">
              <a:snd r:embed="rId3" name="1_1.wav"/>
            </a:hlinkClick>
            <a:extLst>
              <a:ext uri="{FF2B5EF4-FFF2-40B4-BE49-F238E27FC236}">
                <a16:creationId xmlns:a16="http://schemas.microsoft.com/office/drawing/2014/main" id="{CA9347D5-8E67-4800-8388-5A45F0B385EC}"/>
              </a:ext>
            </a:extLst>
          </p:cNvPr>
          <p:cNvSpPr txBox="1"/>
          <p:nvPr/>
        </p:nvSpPr>
        <p:spPr>
          <a:xfrm>
            <a:off x="179006" y="728341"/>
            <a:ext cx="217767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 </a:t>
            </a:r>
            <a:r>
              <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Escucha. </a:t>
            </a:r>
          </a:p>
        </p:txBody>
      </p:sp>
      <p:sp>
        <p:nvSpPr>
          <p:cNvPr id="113" name="Google Shape;153;p2">
            <a:extLst>
              <a:ext uri="{FF2B5EF4-FFF2-40B4-BE49-F238E27FC236}">
                <a16:creationId xmlns:a16="http://schemas.microsoft.com/office/drawing/2014/main" id="{7CEDC309-88F9-40E1-A696-E66BC502B60F}"/>
              </a:ext>
            </a:extLst>
          </p:cNvPr>
          <p:cNvSpPr txBox="1"/>
          <p:nvPr/>
        </p:nvSpPr>
        <p:spPr>
          <a:xfrm>
            <a:off x="10125244" y="91888"/>
            <a:ext cx="1167570"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[ci]</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aphicFrame>
        <p:nvGraphicFramePr>
          <p:cNvPr id="3" name="Table 2">
            <a:extLst>
              <a:ext uri="{FF2B5EF4-FFF2-40B4-BE49-F238E27FC236}">
                <a16:creationId xmlns:a16="http://schemas.microsoft.com/office/drawing/2014/main" id="{D6CEAF4F-0510-49DD-8A36-930AF3FAB5D9}"/>
              </a:ext>
            </a:extLst>
          </p:cNvPr>
          <p:cNvGraphicFramePr>
            <a:graphicFrameLocks noGrp="1"/>
          </p:cNvGraphicFramePr>
          <p:nvPr/>
        </p:nvGraphicFramePr>
        <p:xfrm>
          <a:off x="249280" y="1984940"/>
          <a:ext cx="6424651" cy="4481585"/>
        </p:xfrm>
        <a:graphic>
          <a:graphicData uri="http://schemas.openxmlformats.org/drawingml/2006/table">
            <a:tbl>
              <a:tblPr>
                <a:noFill/>
              </a:tblPr>
              <a:tblGrid>
                <a:gridCol w="1248710">
                  <a:extLst>
                    <a:ext uri="{9D8B030D-6E8A-4147-A177-3AD203B41FA5}">
                      <a16:colId xmlns:a16="http://schemas.microsoft.com/office/drawing/2014/main" val="3645971738"/>
                    </a:ext>
                  </a:extLst>
                </a:gridCol>
                <a:gridCol w="2000529">
                  <a:extLst>
                    <a:ext uri="{9D8B030D-6E8A-4147-A177-3AD203B41FA5}">
                      <a16:colId xmlns:a16="http://schemas.microsoft.com/office/drawing/2014/main" val="3018576624"/>
                    </a:ext>
                  </a:extLst>
                </a:gridCol>
                <a:gridCol w="3175412">
                  <a:extLst>
                    <a:ext uri="{9D8B030D-6E8A-4147-A177-3AD203B41FA5}">
                      <a16:colId xmlns:a16="http://schemas.microsoft.com/office/drawing/2014/main" val="1410839627"/>
                    </a:ext>
                  </a:extLst>
                </a:gridCol>
              </a:tblGrid>
              <a:tr h="729560">
                <a:tc>
                  <a:txBody>
                    <a:bodyPr/>
                    <a:lstStyle/>
                    <a:p>
                      <a:pPr marL="0" lvl="0" indent="0" algn="ctr" rtl="0">
                        <a:spcBef>
                          <a:spcPts val="0"/>
                        </a:spcBef>
                        <a:spcAft>
                          <a:spcPts val="0"/>
                        </a:spcAft>
                        <a:buNone/>
                      </a:pPr>
                      <a:endParaRPr sz="2700" b="1" dirty="0">
                        <a:solidFill>
                          <a:schemeClr val="accent5"/>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700" b="1" dirty="0">
                          <a:solidFill>
                            <a:srgbClr val="002060"/>
                          </a:solidFill>
                          <a:latin typeface="Century Gothic" panose="020B0502020202020204" pitchFamily="34" charset="0"/>
                          <a:ea typeface="Montserrat"/>
                          <a:cs typeface="Montserrat"/>
                          <a:sym typeface="Montserrat"/>
                        </a:rPr>
                        <a:t>    ci</a:t>
                      </a:r>
                      <a:endParaRPr sz="27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700" b="1" dirty="0">
                          <a:solidFill>
                            <a:srgbClr val="002060"/>
                          </a:solidFill>
                          <a:latin typeface="Century Gothic" panose="020B0502020202020204" pitchFamily="34" charset="0"/>
                          <a:ea typeface="Montserrat"/>
                          <a:cs typeface="Montserrat"/>
                          <a:sym typeface="Montserrat"/>
                        </a:rPr>
                        <a:t>palabra</a:t>
                      </a:r>
                      <a:endParaRPr sz="27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3921976"/>
                  </a:ext>
                </a:extLst>
              </a:tr>
              <a:tr h="750405">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800" dirty="0">
                          <a:solidFill>
                            <a:srgbClr val="002060"/>
                          </a:solidFill>
                          <a:latin typeface="Century Gothic" panose="020B0502020202020204" pitchFamily="34" charset="0"/>
                        </a:rPr>
                        <a:t>di  _ _  </a:t>
                      </a:r>
                      <a:r>
                        <a:rPr lang="en-GB" sz="2800" dirty="0" err="1">
                          <a:solidFill>
                            <a:srgbClr val="002060"/>
                          </a:solidFill>
                          <a:latin typeface="Century Gothic" panose="020B0502020202020204" pitchFamily="34" charset="0"/>
                        </a:rPr>
                        <a:t>embre</a:t>
                      </a: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74250916"/>
                  </a:ext>
                </a:extLst>
              </a:tr>
              <a:tr h="750405">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con _  _en  _ _ a</a:t>
                      </a:r>
                      <a:endParaRPr lang="en-GB"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23209139"/>
                  </a:ext>
                </a:extLst>
              </a:tr>
              <a:tr h="750405">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800" dirty="0">
                          <a:solidFill>
                            <a:srgbClr val="002060"/>
                          </a:solidFill>
                          <a:latin typeface="Century Gothic" panose="020B0502020202020204" pitchFamily="34" charset="0"/>
                          <a:ea typeface="Montserrat"/>
                          <a:cs typeface="Montserrat"/>
                          <a:sym typeface="Montserrat"/>
                        </a:rPr>
                        <a:t>_ _ </a:t>
                      </a:r>
                      <a:r>
                        <a:rPr lang="en-GB" sz="2800" dirty="0" err="1">
                          <a:solidFill>
                            <a:srgbClr val="002060"/>
                          </a:solidFill>
                          <a:latin typeface="Century Gothic" panose="020B0502020202020204" pitchFamily="34" charset="0"/>
                          <a:ea typeface="Montserrat"/>
                          <a:cs typeface="Montserrat"/>
                          <a:sym typeface="Montserrat"/>
                        </a:rPr>
                        <a:t>udad</a:t>
                      </a: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3475848"/>
                  </a:ext>
                </a:extLst>
              </a:tr>
              <a:tr h="750405">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800" dirty="0">
                          <a:solidFill>
                            <a:srgbClr val="002060"/>
                          </a:solidFill>
                          <a:latin typeface="Century Gothic" panose="020B0502020202020204" pitchFamily="34" charset="0"/>
                          <a:ea typeface="Montserrat"/>
                          <a:cs typeface="Montserrat"/>
                          <a:sym typeface="Montserrat"/>
                        </a:rPr>
                        <a:t>pa _ _ en _ _ a</a:t>
                      </a: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27194691"/>
                  </a:ext>
                </a:extLst>
              </a:tr>
              <a:tr h="750405">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800" dirty="0">
                          <a:solidFill>
                            <a:srgbClr val="002060"/>
                          </a:solidFill>
                          <a:latin typeface="Century Gothic" panose="020B0502020202020204" pitchFamily="34" charset="0"/>
                          <a:ea typeface="Montserrat"/>
                          <a:cs typeface="Montserrat"/>
                          <a:sym typeface="Montserrat"/>
                        </a:rPr>
                        <a:t>co  _ _   </a:t>
                      </a:r>
                      <a:r>
                        <a:rPr lang="en-GB" sz="2800" dirty="0" err="1">
                          <a:solidFill>
                            <a:srgbClr val="002060"/>
                          </a:solidFill>
                          <a:latin typeface="Century Gothic" panose="020B0502020202020204" pitchFamily="34" charset="0"/>
                          <a:ea typeface="Montserrat"/>
                          <a:cs typeface="Montserrat"/>
                          <a:sym typeface="Montserrat"/>
                        </a:rPr>
                        <a:t>na</a:t>
                      </a: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89508771"/>
                  </a:ext>
                </a:extLst>
              </a:tr>
            </a:tbl>
          </a:graphicData>
        </a:graphic>
      </p:graphicFrame>
      <p:sp>
        <p:nvSpPr>
          <p:cNvPr id="47" name="Rectangle 46">
            <a:hlinkClick r:id="" action="ppaction://noaction">
              <a:snd r:embed="rId9" name="1_6.wav"/>
            </a:hlinkClick>
            <a:extLst>
              <a:ext uri="{FF2B5EF4-FFF2-40B4-BE49-F238E27FC236}">
                <a16:creationId xmlns:a16="http://schemas.microsoft.com/office/drawing/2014/main" id="{634BE205-2734-417F-B35E-A6BEC6402D64}"/>
              </a:ext>
            </a:extLst>
          </p:cNvPr>
          <p:cNvSpPr/>
          <p:nvPr/>
        </p:nvSpPr>
        <p:spPr>
          <a:xfrm>
            <a:off x="533737" y="2848476"/>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74" name="TextBox 73">
            <a:extLst>
              <a:ext uri="{FF2B5EF4-FFF2-40B4-BE49-F238E27FC236}">
                <a16:creationId xmlns:a16="http://schemas.microsoft.com/office/drawing/2014/main" id="{3DD0096F-373A-4A23-BD61-74A52D6D7E1B}"/>
              </a:ext>
            </a:extLst>
          </p:cNvPr>
          <p:cNvSpPr txBox="1"/>
          <p:nvPr/>
        </p:nvSpPr>
        <p:spPr>
          <a:xfrm>
            <a:off x="4314685" y="2828145"/>
            <a:ext cx="680378" cy="523220"/>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c i</a:t>
            </a:r>
            <a:endParaRPr kumimoji="0" lang="en-GB" sz="2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9" name="Rectangle 28">
            <a:hlinkClick r:id="" action="ppaction://noaction">
              <a:snd r:embed="rId10" name="1_7.wav"/>
            </a:hlinkClick>
            <a:extLst>
              <a:ext uri="{FF2B5EF4-FFF2-40B4-BE49-F238E27FC236}">
                <a16:creationId xmlns:a16="http://schemas.microsoft.com/office/drawing/2014/main" id="{9117A198-11E8-4035-9FB3-2C85D882AFEF}"/>
              </a:ext>
            </a:extLst>
          </p:cNvPr>
          <p:cNvSpPr/>
          <p:nvPr/>
        </p:nvSpPr>
        <p:spPr>
          <a:xfrm>
            <a:off x="533737" y="3581895"/>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0" name="Rectangle 29">
            <a:hlinkClick r:id="" action="ppaction://noaction">
              <a:snd r:embed="rId11" name="1_8.wav"/>
            </a:hlinkClick>
            <a:extLst>
              <a:ext uri="{FF2B5EF4-FFF2-40B4-BE49-F238E27FC236}">
                <a16:creationId xmlns:a16="http://schemas.microsoft.com/office/drawing/2014/main" id="{596CAB4B-4E92-4999-962A-9EC119A5CB0E}"/>
              </a:ext>
            </a:extLst>
          </p:cNvPr>
          <p:cNvSpPr/>
          <p:nvPr/>
        </p:nvSpPr>
        <p:spPr>
          <a:xfrm>
            <a:off x="533737" y="4351511"/>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1" name="Rectangle 30">
            <a:hlinkClick r:id="" action="ppaction://noaction">
              <a:snd r:embed="rId12" name="1_9.wav"/>
            </a:hlinkClick>
            <a:extLst>
              <a:ext uri="{FF2B5EF4-FFF2-40B4-BE49-F238E27FC236}">
                <a16:creationId xmlns:a16="http://schemas.microsoft.com/office/drawing/2014/main" id="{4FC3A459-868E-4987-85E2-0C9C86B6C2A0}"/>
              </a:ext>
            </a:extLst>
          </p:cNvPr>
          <p:cNvSpPr/>
          <p:nvPr/>
        </p:nvSpPr>
        <p:spPr>
          <a:xfrm>
            <a:off x="533737" y="5105424"/>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2" name="Rectangle 31">
            <a:hlinkClick r:id="" action="ppaction://noaction">
              <a:snd r:embed="rId13" name="1_10.wav"/>
            </a:hlinkClick>
            <a:extLst>
              <a:ext uri="{FF2B5EF4-FFF2-40B4-BE49-F238E27FC236}">
                <a16:creationId xmlns:a16="http://schemas.microsoft.com/office/drawing/2014/main" id="{8DB5C078-3E0E-4B4A-8B28-08068485BDF3}"/>
              </a:ext>
            </a:extLst>
          </p:cNvPr>
          <p:cNvSpPr/>
          <p:nvPr/>
        </p:nvSpPr>
        <p:spPr>
          <a:xfrm>
            <a:off x="533737" y="5864793"/>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76" name="TextBox 75">
            <a:hlinkClick r:id="" action="ppaction://noaction">
              <a:snd r:embed="rId4" name="1_2.wav"/>
            </a:hlinkClick>
            <a:extLst>
              <a:ext uri="{FF2B5EF4-FFF2-40B4-BE49-F238E27FC236}">
                <a16:creationId xmlns:a16="http://schemas.microsoft.com/office/drawing/2014/main" id="{8357CA26-6E5E-4FAD-A9E4-4275B78A748B}"/>
              </a:ext>
            </a:extLst>
          </p:cNvPr>
          <p:cNvSpPr txBox="1"/>
          <p:nvPr/>
        </p:nvSpPr>
        <p:spPr>
          <a:xfrm>
            <a:off x="2266179" y="734743"/>
            <a:ext cx="393569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Cuenta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sonido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ci</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1026" name="Picture 2" descr="Palmada En La Espalda, Gesto, Icono">
            <a:extLst>
              <a:ext uri="{FF2B5EF4-FFF2-40B4-BE49-F238E27FC236}">
                <a16:creationId xmlns:a16="http://schemas.microsoft.com/office/drawing/2014/main" id="{16A37823-9738-4FC4-854A-29CEC8CED9B1}"/>
              </a:ext>
            </a:extLst>
          </p:cNvPr>
          <p:cNvPicPr>
            <a:picLocks noChangeAspect="1" noChangeArrowheads="1"/>
          </p:cNvPicPr>
          <p:nvPr/>
        </p:nvPicPr>
        <p:blipFill>
          <a:blip r:embed="rId1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074718" y="1329674"/>
            <a:ext cx="867034" cy="867034"/>
          </a:xfrm>
          <a:prstGeom prst="rect">
            <a:avLst/>
          </a:prstGeom>
          <a:noFill/>
          <a:extLst>
            <a:ext uri="{909E8E84-426E-40DD-AFC4-6F175D3DCCD1}">
              <a14:hiddenFill xmlns:a14="http://schemas.microsoft.com/office/drawing/2010/main">
                <a:solidFill>
                  <a:srgbClr val="FFFFFF"/>
                </a:solidFill>
              </a14:hiddenFill>
            </a:ext>
          </a:extLst>
        </p:spPr>
      </p:pic>
      <p:sp>
        <p:nvSpPr>
          <p:cNvPr id="39" name="Google Shape;157;p2">
            <a:extLst>
              <a:ext uri="{FF2B5EF4-FFF2-40B4-BE49-F238E27FC236}">
                <a16:creationId xmlns:a16="http://schemas.microsoft.com/office/drawing/2014/main" id="{B2015419-FDA8-4FF4-8BB5-D37597D65DF5}"/>
              </a:ext>
            </a:extLst>
          </p:cNvPr>
          <p:cNvSpPr txBox="1"/>
          <p:nvPr/>
        </p:nvSpPr>
        <p:spPr>
          <a:xfrm>
            <a:off x="6973747" y="2731182"/>
            <a:ext cx="5218253" cy="3539390"/>
          </a:xfrm>
          <a:prstGeom prst="rect">
            <a:avLst/>
          </a:prstGeom>
          <a:solidFill>
            <a:srgbClr val="BFE5E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5" name="Google Shape;167;p2">
            <a:extLst>
              <a:ext uri="{FF2B5EF4-FFF2-40B4-BE49-F238E27FC236}">
                <a16:creationId xmlns:a16="http://schemas.microsoft.com/office/drawing/2014/main" id="{911E9213-8590-4D9E-A9DD-B1148ED4E82E}"/>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8" name="Picture 37">
            <a:extLst>
              <a:ext uri="{FF2B5EF4-FFF2-40B4-BE49-F238E27FC236}">
                <a16:creationId xmlns:a16="http://schemas.microsoft.com/office/drawing/2014/main" id="{72D37B1C-14FC-4F1B-83BD-83BB52232D3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412105" y="2027677"/>
            <a:ext cx="864739" cy="643190"/>
          </a:xfrm>
          <a:prstGeom prst="rect">
            <a:avLst/>
          </a:prstGeom>
        </p:spPr>
      </p:pic>
      <p:sp>
        <p:nvSpPr>
          <p:cNvPr id="4" name="TextBox 3">
            <a:extLst>
              <a:ext uri="{FF2B5EF4-FFF2-40B4-BE49-F238E27FC236}">
                <a16:creationId xmlns:a16="http://schemas.microsoft.com/office/drawing/2014/main" id="{367C937B-C4C2-4503-8319-80B878DE20B4}"/>
              </a:ext>
            </a:extLst>
          </p:cNvPr>
          <p:cNvSpPr txBox="1"/>
          <p:nvPr/>
        </p:nvSpPr>
        <p:spPr>
          <a:xfrm>
            <a:off x="1740074" y="2817906"/>
            <a:ext cx="54694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a:t>
            </a:r>
          </a:p>
        </p:txBody>
      </p:sp>
      <p:sp>
        <p:nvSpPr>
          <p:cNvPr id="42" name="TextBox 41">
            <a:extLst>
              <a:ext uri="{FF2B5EF4-FFF2-40B4-BE49-F238E27FC236}">
                <a16:creationId xmlns:a16="http://schemas.microsoft.com/office/drawing/2014/main" id="{B4074088-E7D6-4CB8-BAC1-4489BB71ADA3}"/>
              </a:ext>
            </a:extLst>
          </p:cNvPr>
          <p:cNvSpPr txBox="1"/>
          <p:nvPr/>
        </p:nvSpPr>
        <p:spPr>
          <a:xfrm>
            <a:off x="1742093" y="3503825"/>
            <a:ext cx="874651"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FEAC9201-337C-4841-9DC8-BCAEAD423EFA}"/>
              </a:ext>
            </a:extLst>
          </p:cNvPr>
          <p:cNvSpPr txBox="1"/>
          <p:nvPr/>
        </p:nvSpPr>
        <p:spPr>
          <a:xfrm>
            <a:off x="1724291" y="5010953"/>
            <a:ext cx="874651"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a:t>
            </a:r>
          </a:p>
        </p:txBody>
      </p:sp>
      <p:sp>
        <p:nvSpPr>
          <p:cNvPr id="49" name="TextBox 48">
            <a:extLst>
              <a:ext uri="{FF2B5EF4-FFF2-40B4-BE49-F238E27FC236}">
                <a16:creationId xmlns:a16="http://schemas.microsoft.com/office/drawing/2014/main" id="{8B98869C-6631-450B-9B03-864B905B8B5A}"/>
              </a:ext>
            </a:extLst>
          </p:cNvPr>
          <p:cNvSpPr txBox="1"/>
          <p:nvPr/>
        </p:nvSpPr>
        <p:spPr>
          <a:xfrm>
            <a:off x="1708177" y="5824313"/>
            <a:ext cx="54694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a:t>
            </a:r>
          </a:p>
        </p:txBody>
      </p:sp>
      <p:sp>
        <p:nvSpPr>
          <p:cNvPr id="50" name="TextBox 49">
            <a:extLst>
              <a:ext uri="{FF2B5EF4-FFF2-40B4-BE49-F238E27FC236}">
                <a16:creationId xmlns:a16="http://schemas.microsoft.com/office/drawing/2014/main" id="{33785E83-C94E-429E-9253-9E1A7541ADAA}"/>
              </a:ext>
            </a:extLst>
          </p:cNvPr>
          <p:cNvSpPr txBox="1"/>
          <p:nvPr/>
        </p:nvSpPr>
        <p:spPr>
          <a:xfrm>
            <a:off x="4398287" y="3560942"/>
            <a:ext cx="613329" cy="523220"/>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c i</a:t>
            </a:r>
            <a:endParaRPr kumimoji="0" lang="en-GB" sz="2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1" name="TextBox 50">
            <a:extLst>
              <a:ext uri="{FF2B5EF4-FFF2-40B4-BE49-F238E27FC236}">
                <a16:creationId xmlns:a16="http://schemas.microsoft.com/office/drawing/2014/main" id="{F5EE45B9-90D1-44D4-AF92-A3F08F538104}"/>
              </a:ext>
            </a:extLst>
          </p:cNvPr>
          <p:cNvSpPr txBox="1"/>
          <p:nvPr/>
        </p:nvSpPr>
        <p:spPr>
          <a:xfrm>
            <a:off x="5577673" y="3581895"/>
            <a:ext cx="613329" cy="523220"/>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c i</a:t>
            </a:r>
            <a:endParaRPr kumimoji="0" lang="en-GB" sz="2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2" name="TextBox 51">
            <a:extLst>
              <a:ext uri="{FF2B5EF4-FFF2-40B4-BE49-F238E27FC236}">
                <a16:creationId xmlns:a16="http://schemas.microsoft.com/office/drawing/2014/main" id="{BDD75AB5-E2D0-444A-B3A6-BC57B29F87A1}"/>
              </a:ext>
            </a:extLst>
          </p:cNvPr>
          <p:cNvSpPr txBox="1"/>
          <p:nvPr/>
        </p:nvSpPr>
        <p:spPr>
          <a:xfrm>
            <a:off x="4279060" y="4351511"/>
            <a:ext cx="613329" cy="523220"/>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c i</a:t>
            </a:r>
            <a:endParaRPr kumimoji="0" lang="en-GB" sz="2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3" name="TextBox 52">
            <a:extLst>
              <a:ext uri="{FF2B5EF4-FFF2-40B4-BE49-F238E27FC236}">
                <a16:creationId xmlns:a16="http://schemas.microsoft.com/office/drawing/2014/main" id="{D809A37D-657A-4410-B5AE-1FDF65C0084E}"/>
              </a:ext>
            </a:extLst>
          </p:cNvPr>
          <p:cNvSpPr txBox="1"/>
          <p:nvPr/>
        </p:nvSpPr>
        <p:spPr>
          <a:xfrm>
            <a:off x="4346109" y="5096371"/>
            <a:ext cx="613329" cy="523220"/>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c i</a:t>
            </a:r>
            <a:endParaRPr kumimoji="0" lang="en-GB" sz="2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4" name="TextBox 53">
            <a:extLst>
              <a:ext uri="{FF2B5EF4-FFF2-40B4-BE49-F238E27FC236}">
                <a16:creationId xmlns:a16="http://schemas.microsoft.com/office/drawing/2014/main" id="{191D43F8-F807-4652-8AAE-AE47F4566EAB}"/>
              </a:ext>
            </a:extLst>
          </p:cNvPr>
          <p:cNvSpPr txBox="1"/>
          <p:nvPr/>
        </p:nvSpPr>
        <p:spPr>
          <a:xfrm>
            <a:off x="5432811" y="5105424"/>
            <a:ext cx="613329" cy="523220"/>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c i</a:t>
            </a:r>
            <a:endParaRPr kumimoji="0" lang="en-GB" sz="2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2C39CE0C-5EF8-4CFB-A82F-51143597D45D}"/>
              </a:ext>
            </a:extLst>
          </p:cNvPr>
          <p:cNvSpPr txBox="1"/>
          <p:nvPr/>
        </p:nvSpPr>
        <p:spPr>
          <a:xfrm>
            <a:off x="4704951" y="5864793"/>
            <a:ext cx="613329" cy="523220"/>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c i</a:t>
            </a:r>
            <a:endParaRPr kumimoji="0" lang="en-GB" sz="2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0" name="Rectangle 59">
            <a:extLst>
              <a:ext uri="{FF2B5EF4-FFF2-40B4-BE49-F238E27FC236}">
                <a16:creationId xmlns:a16="http://schemas.microsoft.com/office/drawing/2014/main" id="{9E43C535-4F29-4749-94A2-CEF6EA7F80B5}"/>
              </a:ext>
            </a:extLst>
          </p:cNvPr>
          <p:cNvSpPr/>
          <p:nvPr/>
        </p:nvSpPr>
        <p:spPr>
          <a:xfrm>
            <a:off x="3514453" y="2721830"/>
            <a:ext cx="3159478" cy="374469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1" name="TextBox 60">
            <a:extLst>
              <a:ext uri="{FF2B5EF4-FFF2-40B4-BE49-F238E27FC236}">
                <a16:creationId xmlns:a16="http://schemas.microsoft.com/office/drawing/2014/main" id="{FBB0A421-8DD6-4780-9B57-6695B792F939}"/>
              </a:ext>
            </a:extLst>
          </p:cNvPr>
          <p:cNvSpPr txBox="1"/>
          <p:nvPr/>
        </p:nvSpPr>
        <p:spPr>
          <a:xfrm>
            <a:off x="2152075" y="1439168"/>
            <a:ext cx="476604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Ahora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escribe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6" name="Google Shape;157;p2">
            <a:extLst>
              <a:ext uri="{FF2B5EF4-FFF2-40B4-BE49-F238E27FC236}">
                <a16:creationId xmlns:a16="http://schemas.microsoft.com/office/drawing/2014/main" id="{D5DB979E-1F3C-A66A-22F6-F0CA109EC740}"/>
              </a:ext>
            </a:extLst>
          </p:cNvPr>
          <p:cNvSpPr txBox="1"/>
          <p:nvPr/>
        </p:nvSpPr>
        <p:spPr>
          <a:xfrm>
            <a:off x="6796294" y="1763191"/>
            <a:ext cx="381325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¡Pronuncia!</a:t>
            </a:r>
          </a:p>
        </p:txBody>
      </p:sp>
      <p:sp>
        <p:nvSpPr>
          <p:cNvPr id="7" name="Google Shape;157;p2">
            <a:hlinkClick r:id="" action="ppaction://noaction">
              <a:snd r:embed="rId16" name="1_12.wav"/>
            </a:hlinkClick>
            <a:extLst>
              <a:ext uri="{FF2B5EF4-FFF2-40B4-BE49-F238E27FC236}">
                <a16:creationId xmlns:a16="http://schemas.microsoft.com/office/drawing/2014/main" id="{73C179D2-9F02-C8A0-4BFD-4D1EB39E55A6}"/>
              </a:ext>
            </a:extLst>
          </p:cNvPr>
          <p:cNvSpPr txBox="1"/>
          <p:nvPr/>
        </p:nvSpPr>
        <p:spPr>
          <a:xfrm>
            <a:off x="9143372" y="3158039"/>
            <a:ext cx="121470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cien</a:t>
            </a:r>
          </a:p>
        </p:txBody>
      </p:sp>
      <p:sp>
        <p:nvSpPr>
          <p:cNvPr id="8" name="Google Shape;157;p2">
            <a:hlinkClick r:id="" action="ppaction://noaction">
              <a:snd r:embed="rId17" name="1_11.wav"/>
            </a:hlinkClick>
            <a:extLst>
              <a:ext uri="{FF2B5EF4-FFF2-40B4-BE49-F238E27FC236}">
                <a16:creationId xmlns:a16="http://schemas.microsoft.com/office/drawing/2014/main" id="{74690BDA-34EE-E8C5-AC60-D88C107E3EED}"/>
              </a:ext>
            </a:extLst>
          </p:cNvPr>
          <p:cNvSpPr txBox="1"/>
          <p:nvPr/>
        </p:nvSpPr>
        <p:spPr>
          <a:xfrm>
            <a:off x="7451207" y="3134934"/>
            <a:ext cx="121470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cima</a:t>
            </a:r>
          </a:p>
        </p:txBody>
      </p:sp>
      <p:sp>
        <p:nvSpPr>
          <p:cNvPr id="9" name="Google Shape;157;p2">
            <a:hlinkClick r:id="" action="ppaction://noaction">
              <a:snd r:embed="rId18" name="1_13.wav"/>
            </a:hlinkClick>
            <a:extLst>
              <a:ext uri="{FF2B5EF4-FFF2-40B4-BE49-F238E27FC236}">
                <a16:creationId xmlns:a16="http://schemas.microsoft.com/office/drawing/2014/main" id="{3DB6F451-02B6-56CB-8BE3-CAC27BB5F42B}"/>
              </a:ext>
            </a:extLst>
          </p:cNvPr>
          <p:cNvSpPr txBox="1"/>
          <p:nvPr/>
        </p:nvSpPr>
        <p:spPr>
          <a:xfrm>
            <a:off x="10489289" y="3134934"/>
            <a:ext cx="160705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cocina</a:t>
            </a:r>
          </a:p>
        </p:txBody>
      </p:sp>
      <p:sp>
        <p:nvSpPr>
          <p:cNvPr id="10" name="Google Shape;157;p2">
            <a:hlinkClick r:id="" action="ppaction://noaction">
              <a:snd r:embed="rId19" name="1_14.wav"/>
            </a:hlinkClick>
            <a:extLst>
              <a:ext uri="{FF2B5EF4-FFF2-40B4-BE49-F238E27FC236}">
                <a16:creationId xmlns:a16="http://schemas.microsoft.com/office/drawing/2014/main" id="{06C1024F-FAB1-66F2-E911-C0DE3E3590BE}"/>
              </a:ext>
            </a:extLst>
          </p:cNvPr>
          <p:cNvSpPr txBox="1"/>
          <p:nvPr/>
        </p:nvSpPr>
        <p:spPr>
          <a:xfrm>
            <a:off x="7358121" y="3906868"/>
            <a:ext cx="200202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diciembre</a:t>
            </a:r>
          </a:p>
        </p:txBody>
      </p:sp>
      <p:sp>
        <p:nvSpPr>
          <p:cNvPr id="11" name="Google Shape;157;p2">
            <a:hlinkClick r:id="" action="ppaction://noaction">
              <a:snd r:embed="rId20" name="1_15.wav"/>
            </a:hlinkClick>
            <a:extLst>
              <a:ext uri="{FF2B5EF4-FFF2-40B4-BE49-F238E27FC236}">
                <a16:creationId xmlns:a16="http://schemas.microsoft.com/office/drawing/2014/main" id="{158B4D0C-B16D-DA07-AC72-BE1333FE5B99}"/>
              </a:ext>
            </a:extLst>
          </p:cNvPr>
          <p:cNvSpPr txBox="1"/>
          <p:nvPr/>
        </p:nvSpPr>
        <p:spPr>
          <a:xfrm>
            <a:off x="10051213" y="3910702"/>
            <a:ext cx="160705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piscina</a:t>
            </a:r>
          </a:p>
        </p:txBody>
      </p:sp>
      <p:sp>
        <p:nvSpPr>
          <p:cNvPr id="12" name="Google Shape;157;p2">
            <a:hlinkClick r:id="" action="ppaction://noaction">
              <a:snd r:embed="rId21" name="1_16.wav"/>
            </a:hlinkClick>
            <a:extLst>
              <a:ext uri="{FF2B5EF4-FFF2-40B4-BE49-F238E27FC236}">
                <a16:creationId xmlns:a16="http://schemas.microsoft.com/office/drawing/2014/main" id="{A7500E13-D1F3-A7F6-4E21-BDD61A441852}"/>
              </a:ext>
            </a:extLst>
          </p:cNvPr>
          <p:cNvSpPr txBox="1"/>
          <p:nvPr/>
        </p:nvSpPr>
        <p:spPr>
          <a:xfrm>
            <a:off x="7658395" y="4681823"/>
            <a:ext cx="121470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cine</a:t>
            </a:r>
          </a:p>
        </p:txBody>
      </p:sp>
      <p:sp>
        <p:nvSpPr>
          <p:cNvPr id="13" name="Google Shape;157;p2">
            <a:hlinkClick r:id="" action="ppaction://noaction">
              <a:snd r:embed="rId22" name="1_17.wav"/>
            </a:hlinkClick>
            <a:extLst>
              <a:ext uri="{FF2B5EF4-FFF2-40B4-BE49-F238E27FC236}">
                <a16:creationId xmlns:a16="http://schemas.microsoft.com/office/drawing/2014/main" id="{25EE78A5-7AF5-5E4B-81DF-7745423A3E91}"/>
              </a:ext>
            </a:extLst>
          </p:cNvPr>
          <p:cNvSpPr txBox="1"/>
          <p:nvPr/>
        </p:nvSpPr>
        <p:spPr>
          <a:xfrm>
            <a:off x="9557748" y="4686470"/>
            <a:ext cx="216417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paciencia</a:t>
            </a:r>
          </a:p>
        </p:txBody>
      </p:sp>
      <p:sp>
        <p:nvSpPr>
          <p:cNvPr id="14" name="Google Shape;157;p2">
            <a:hlinkClick r:id="" action="ppaction://noaction">
              <a:snd r:embed="rId23" name="1_18.wav"/>
            </a:hlinkClick>
            <a:extLst>
              <a:ext uri="{FF2B5EF4-FFF2-40B4-BE49-F238E27FC236}">
                <a16:creationId xmlns:a16="http://schemas.microsoft.com/office/drawing/2014/main" id="{ADF10694-2787-FA82-F1E5-EE5F522A8167}"/>
              </a:ext>
            </a:extLst>
          </p:cNvPr>
          <p:cNvSpPr txBox="1"/>
          <p:nvPr/>
        </p:nvSpPr>
        <p:spPr>
          <a:xfrm>
            <a:off x="7658394" y="5379115"/>
            <a:ext cx="121470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cielo</a:t>
            </a:r>
          </a:p>
        </p:txBody>
      </p:sp>
      <p:sp>
        <p:nvSpPr>
          <p:cNvPr id="15" name="Google Shape;157;p2">
            <a:hlinkClick r:id="" action="ppaction://noaction">
              <a:snd r:embed="rId24" name="1_19.wav"/>
            </a:hlinkClick>
            <a:extLst>
              <a:ext uri="{FF2B5EF4-FFF2-40B4-BE49-F238E27FC236}">
                <a16:creationId xmlns:a16="http://schemas.microsoft.com/office/drawing/2014/main" id="{0C87F59A-DEC9-6482-1EA4-3E0D14D15F02}"/>
              </a:ext>
            </a:extLst>
          </p:cNvPr>
          <p:cNvSpPr txBox="1"/>
          <p:nvPr/>
        </p:nvSpPr>
        <p:spPr>
          <a:xfrm>
            <a:off x="9846831" y="5377138"/>
            <a:ext cx="158601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ciudad</a:t>
            </a:r>
          </a:p>
        </p:txBody>
      </p:sp>
      <p:sp>
        <p:nvSpPr>
          <p:cNvPr id="43" name="TextBox 42">
            <a:extLst>
              <a:ext uri="{FF2B5EF4-FFF2-40B4-BE49-F238E27FC236}">
                <a16:creationId xmlns:a16="http://schemas.microsoft.com/office/drawing/2014/main" id="{8D5E16F2-8BB4-4139-857A-B1FF168BACBD}"/>
              </a:ext>
            </a:extLst>
          </p:cNvPr>
          <p:cNvSpPr txBox="1"/>
          <p:nvPr/>
        </p:nvSpPr>
        <p:spPr>
          <a:xfrm>
            <a:off x="1731027" y="4251889"/>
            <a:ext cx="54694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subTnLst>
                                    <p:audio>
                                      <p:cMediaNode>
                                        <p:cTn display="0" masterRel="sameClick">
                                          <p:stCondLst>
                                            <p:cond evt="begin" delay="0">
                                              <p:tn val="5"/>
                                            </p:cond>
                                          </p:stCondLst>
                                          <p:endCondLst>
                                            <p:cond evt="onStopAudio" delay="0">
                                              <p:tgtEl>
                                                <p:sldTgt/>
                                              </p:tgtEl>
                                            </p:cond>
                                          </p:endCondLst>
                                        </p:cTn>
                                        <p:tgtEl>
                                          <p:sndTgt r:embed="rId3" name="1_1.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6"/>
                                        </p:tgtEl>
                                        <p:attrNameLst>
                                          <p:attrName>style.visibility</p:attrName>
                                        </p:attrNameLst>
                                      </p:cBhvr>
                                      <p:to>
                                        <p:strVal val="visible"/>
                                      </p:to>
                                    </p:set>
                                    <p:animEffect transition="in" filter="fade">
                                      <p:cBhvr>
                                        <p:cTn id="12" dur="500"/>
                                        <p:tgtEl>
                                          <p:spTgt spid="76"/>
                                        </p:tgtEl>
                                      </p:cBhvr>
                                    </p:animEffect>
                                  </p:childTnLst>
                                  <p:subTnLst>
                                    <p:audio>
                                      <p:cMediaNode>
                                        <p:cTn display="0" masterRel="sameClick">
                                          <p:stCondLst>
                                            <p:cond evt="begin" delay="0">
                                              <p:tn val="10"/>
                                            </p:cond>
                                          </p:stCondLst>
                                          <p:endCondLst>
                                            <p:cond evt="onStopAudio" delay="0">
                                              <p:tgtEl>
                                                <p:sldTgt/>
                                              </p:tgtEl>
                                            </p:cond>
                                          </p:endCondLst>
                                        </p:cTn>
                                        <p:tgtEl>
                                          <p:sndTgt r:embed="rId4" name="1_2.wav"/>
                                        </p:tgtEl>
                                      </p:cMediaNode>
                                    </p:audio>
                                  </p:sub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500"/>
                                        <p:tgtEl>
                                          <p:spTgt spid="4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par>
                                <p:cTn id="22" presetID="10" presetClass="entr" presetSubtype="0" fill="hold" grpId="1" nodeType="with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fade">
                                      <p:cBhvr>
                                        <p:cTn id="24" dur="500"/>
                                        <p:tgtEl>
                                          <p:spTgt spid="6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500"/>
                                        <p:tgtEl>
                                          <p:spTgt spid="32"/>
                                        </p:tgtEl>
                                      </p:cBhvr>
                                    </p:animEffect>
                                  </p:childTnLst>
                                </p:cTn>
                              </p:par>
                              <p:par>
                                <p:cTn id="34" presetID="10" presetClass="entr" presetSubtype="0" fill="hold" nodeType="with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fade">
                                      <p:cBhvr>
                                        <p:cTn id="36" dur="500"/>
                                        <p:tgtEl>
                                          <p:spTgt spid="3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fade">
                                      <p:cBhvr>
                                        <p:cTn id="46" dur="500"/>
                                        <p:tgtEl>
                                          <p:spTgt spid="4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fade">
                                      <p:cBhvr>
                                        <p:cTn id="51" dur="500"/>
                                        <p:tgtEl>
                                          <p:spTgt spid="43"/>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44">
                                            <p:txEl>
                                              <p:pRg st="0" end="0"/>
                                            </p:txEl>
                                          </p:spTgt>
                                        </p:tgtEl>
                                        <p:attrNameLst>
                                          <p:attrName>style.visibility</p:attrName>
                                        </p:attrNameLst>
                                      </p:cBhvr>
                                      <p:to>
                                        <p:strVal val="visible"/>
                                      </p:to>
                                    </p:set>
                                    <p:animEffect transition="in" filter="fade">
                                      <p:cBhvr>
                                        <p:cTn id="56" dur="500"/>
                                        <p:tgtEl>
                                          <p:spTgt spid="44">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49"/>
                                        </p:tgtEl>
                                        <p:attrNameLst>
                                          <p:attrName>style.visibility</p:attrName>
                                        </p:attrNameLst>
                                      </p:cBhvr>
                                      <p:to>
                                        <p:strVal val="visible"/>
                                      </p:to>
                                    </p:set>
                                    <p:animEffect transition="in" filter="fade">
                                      <p:cBhvr>
                                        <p:cTn id="61" dur="500"/>
                                        <p:tgtEl>
                                          <p:spTgt spid="49"/>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0" nodeType="clickEffect">
                                  <p:stCondLst>
                                    <p:cond delay="0"/>
                                  </p:stCondLst>
                                  <p:childTnLst>
                                    <p:animEffect transition="out" filter="fade">
                                      <p:cBhvr>
                                        <p:cTn id="65" dur="500"/>
                                        <p:tgtEl>
                                          <p:spTgt spid="60"/>
                                        </p:tgtEl>
                                      </p:cBhvr>
                                    </p:animEffect>
                                    <p:set>
                                      <p:cBhvr>
                                        <p:cTn id="66" dur="1" fill="hold">
                                          <p:stCondLst>
                                            <p:cond delay="499"/>
                                          </p:stCondLst>
                                        </p:cTn>
                                        <p:tgtEl>
                                          <p:spTgt spid="6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61"/>
                                        </p:tgtEl>
                                        <p:attrNameLst>
                                          <p:attrName>style.visibility</p:attrName>
                                        </p:attrNameLst>
                                      </p:cBhvr>
                                      <p:to>
                                        <p:strVal val="visible"/>
                                      </p:to>
                                    </p:set>
                                    <p:animEffect transition="in" filter="fade">
                                      <p:cBhvr>
                                        <p:cTn id="71" dur="500"/>
                                        <p:tgtEl>
                                          <p:spTgt spid="61"/>
                                        </p:tgtEl>
                                      </p:cBhvr>
                                    </p:animEffect>
                                  </p:childTnLst>
                                  <p:subTnLst>
                                    <p:audio>
                                      <p:cMediaNode>
                                        <p:cTn display="0" masterRel="sameClick">
                                          <p:stCondLst>
                                            <p:cond evt="begin" delay="0">
                                              <p:tn val="69"/>
                                            </p:cond>
                                          </p:stCondLst>
                                          <p:endCondLst>
                                            <p:cond evt="onStopAudio" delay="0">
                                              <p:tgtEl>
                                                <p:sldTgt/>
                                              </p:tgtEl>
                                            </p:cond>
                                          </p:endCondLst>
                                        </p:cTn>
                                        <p:tgtEl>
                                          <p:sndTgt r:embed="rId5" name="1_3.wav"/>
                                        </p:tgtEl>
                                      </p:cMediaNode>
                                    </p:audio>
                                  </p:sub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74"/>
                                        </p:tgtEl>
                                        <p:attrNameLst>
                                          <p:attrName>style.visibility</p:attrName>
                                        </p:attrNameLst>
                                      </p:cBhvr>
                                      <p:to>
                                        <p:strVal val="visible"/>
                                      </p:to>
                                    </p:set>
                                    <p:animEffect transition="in" filter="fade">
                                      <p:cBhvr>
                                        <p:cTn id="76" dur="500"/>
                                        <p:tgtEl>
                                          <p:spTgt spid="74"/>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50"/>
                                        </p:tgtEl>
                                        <p:attrNameLst>
                                          <p:attrName>style.visibility</p:attrName>
                                        </p:attrNameLst>
                                      </p:cBhvr>
                                      <p:to>
                                        <p:strVal val="visible"/>
                                      </p:to>
                                    </p:set>
                                    <p:animEffect transition="in" filter="fade">
                                      <p:cBhvr>
                                        <p:cTn id="81" dur="500"/>
                                        <p:tgtEl>
                                          <p:spTgt spid="50"/>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51"/>
                                        </p:tgtEl>
                                        <p:attrNameLst>
                                          <p:attrName>style.visibility</p:attrName>
                                        </p:attrNameLst>
                                      </p:cBhvr>
                                      <p:to>
                                        <p:strVal val="visible"/>
                                      </p:to>
                                    </p:set>
                                    <p:animEffect transition="in" filter="fade">
                                      <p:cBhvr>
                                        <p:cTn id="86" dur="500"/>
                                        <p:tgtEl>
                                          <p:spTgt spid="51"/>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52"/>
                                        </p:tgtEl>
                                        <p:attrNameLst>
                                          <p:attrName>style.visibility</p:attrName>
                                        </p:attrNameLst>
                                      </p:cBhvr>
                                      <p:to>
                                        <p:strVal val="visible"/>
                                      </p:to>
                                    </p:set>
                                    <p:animEffect transition="in" filter="fade">
                                      <p:cBhvr>
                                        <p:cTn id="91" dur="500"/>
                                        <p:tgtEl>
                                          <p:spTgt spid="52"/>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53"/>
                                        </p:tgtEl>
                                        <p:attrNameLst>
                                          <p:attrName>style.visibility</p:attrName>
                                        </p:attrNameLst>
                                      </p:cBhvr>
                                      <p:to>
                                        <p:strVal val="visible"/>
                                      </p:to>
                                    </p:set>
                                    <p:animEffect transition="in" filter="fade">
                                      <p:cBhvr>
                                        <p:cTn id="96" dur="500"/>
                                        <p:tgtEl>
                                          <p:spTgt spid="53"/>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54"/>
                                        </p:tgtEl>
                                        <p:attrNameLst>
                                          <p:attrName>style.visibility</p:attrName>
                                        </p:attrNameLst>
                                      </p:cBhvr>
                                      <p:to>
                                        <p:strVal val="visible"/>
                                      </p:to>
                                    </p:set>
                                    <p:animEffect transition="in" filter="fade">
                                      <p:cBhvr>
                                        <p:cTn id="101" dur="500"/>
                                        <p:tgtEl>
                                          <p:spTgt spid="54"/>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55"/>
                                        </p:tgtEl>
                                        <p:attrNameLst>
                                          <p:attrName>style.visibility</p:attrName>
                                        </p:attrNameLst>
                                      </p:cBhvr>
                                      <p:to>
                                        <p:strVal val="visible"/>
                                      </p:to>
                                    </p:set>
                                    <p:animEffect transition="in" filter="fade">
                                      <p:cBhvr>
                                        <p:cTn id="106" dur="500"/>
                                        <p:tgtEl>
                                          <p:spTgt spid="55"/>
                                        </p:tgtEl>
                                      </p:cBhvr>
                                    </p:animEffec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6" name="1_4.wav"/>
                                        </p:tgtEl>
                                      </p:cMediaNode>
                                    </p:audio>
                                  </p:subTnLst>
                                </p:cTn>
                              </p:par>
                              <p:par>
                                <p:cTn id="111" presetID="1" presetClass="entr" presetSubtype="0" fill="hold" nodeType="withEffect">
                                  <p:stCondLst>
                                    <p:cond delay="0"/>
                                  </p:stCondLst>
                                  <p:childTnLst>
                                    <p:set>
                                      <p:cBhvr>
                                        <p:cTn id="112" dur="1" fill="hold">
                                          <p:stCondLst>
                                            <p:cond delay="0"/>
                                          </p:stCondLst>
                                        </p:cTn>
                                        <p:tgtEl>
                                          <p:spTgt spid="1026"/>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5"/>
                                            </p:cond>
                                          </p:stCondLst>
                                          <p:endCondLst>
                                            <p:cond evt="onStopAudio" delay="0">
                                              <p:tgtEl>
                                                <p:sldTgt/>
                                              </p:tgtEl>
                                            </p:cond>
                                          </p:endCondLst>
                                        </p:cTn>
                                        <p:tgtEl>
                                          <p:sndTgt r:embed="rId7" name="1_5.wav"/>
                                        </p:tgtEl>
                                      </p:cMediaNode>
                                    </p:audio>
                                  </p:sub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39"/>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121"/>
                                            </p:cond>
                                          </p:stCondLst>
                                          <p:endCondLst>
                                            <p:cond evt="onStopAudio" delay="0">
                                              <p:tgtEl>
                                                <p:sldTgt/>
                                              </p:tgtEl>
                                            </p:cond>
                                          </p:endCondLst>
                                        </p:cTn>
                                        <p:tgtEl>
                                          <p:sndTgt r:embed="rId7" name="1_5.wav"/>
                                        </p:tgtEl>
                                      </p:cMediaNode>
                                    </p:audio>
                                  </p:subTnLst>
                                </p:cTn>
                              </p:par>
                              <p:par>
                                <p:cTn id="123" presetID="1" presetClass="entr" presetSubtype="0" fill="hold" grpId="0" nodeType="withEffect">
                                  <p:stCondLst>
                                    <p:cond delay="0"/>
                                  </p:stCondLst>
                                  <p:childTnLst>
                                    <p:set>
                                      <p:cBhvr>
                                        <p:cTn id="124"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23"/>
                                            </p:cond>
                                          </p:stCondLst>
                                          <p:endCondLst>
                                            <p:cond evt="onStopAudio" delay="0">
                                              <p:tgtEl>
                                                <p:sldTgt/>
                                              </p:tgtEl>
                                            </p:cond>
                                          </p:endCondLst>
                                        </p:cTn>
                                        <p:tgtEl>
                                          <p:sndTgt r:embed="rId7" name="1_5.wav"/>
                                        </p:tgtEl>
                                      </p:cMediaNode>
                                    </p:audio>
                                  </p:subTnLst>
                                </p:cTn>
                              </p:par>
                              <p:par>
                                <p:cTn id="125" presetID="1" presetClass="entr" presetSubtype="0" fill="hold" grpId="0" nodeType="withEffect">
                                  <p:stCondLst>
                                    <p:cond delay="0"/>
                                  </p:stCondLst>
                                  <p:childTnLst>
                                    <p:set>
                                      <p:cBhvr>
                                        <p:cTn id="126"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25"/>
                                            </p:cond>
                                          </p:stCondLst>
                                          <p:endCondLst>
                                            <p:cond evt="onStopAudio" delay="0">
                                              <p:tgtEl>
                                                <p:sldTgt/>
                                              </p:tgtEl>
                                            </p:cond>
                                          </p:endCondLst>
                                        </p:cTn>
                                        <p:tgtEl>
                                          <p:sndTgt r:embed="rId7" name="1_5.wav"/>
                                        </p:tgtEl>
                                      </p:cMediaNode>
                                    </p:audio>
                                  </p:subTnLst>
                                </p:cTn>
                              </p:par>
                              <p:par>
                                <p:cTn id="127" presetID="1" presetClass="entr" presetSubtype="0" fill="hold" grpId="0" nodeType="withEffect">
                                  <p:stCondLst>
                                    <p:cond delay="0"/>
                                  </p:stCondLst>
                                  <p:childTnLst>
                                    <p:set>
                                      <p:cBhvr>
                                        <p:cTn id="12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27"/>
                                            </p:cond>
                                          </p:stCondLst>
                                          <p:endCondLst>
                                            <p:cond evt="onStopAudio" delay="0">
                                              <p:tgtEl>
                                                <p:sldTgt/>
                                              </p:tgtEl>
                                            </p:cond>
                                          </p:endCondLst>
                                        </p:cTn>
                                        <p:tgtEl>
                                          <p:sndTgt r:embed="rId7" name="1_5.wav"/>
                                        </p:tgtEl>
                                      </p:cMediaNode>
                                    </p:audio>
                                  </p:subTnLst>
                                </p:cTn>
                              </p:par>
                              <p:par>
                                <p:cTn id="129" presetID="1" presetClass="entr" presetSubtype="0" fill="hold" grpId="0" nodeType="withEffect">
                                  <p:stCondLst>
                                    <p:cond delay="0"/>
                                  </p:stCondLst>
                                  <p:childTnLst>
                                    <p:set>
                                      <p:cBhvr>
                                        <p:cTn id="1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29"/>
                                            </p:cond>
                                          </p:stCondLst>
                                          <p:endCondLst>
                                            <p:cond evt="onStopAudio" delay="0">
                                              <p:tgtEl>
                                                <p:sldTgt/>
                                              </p:tgtEl>
                                            </p:cond>
                                          </p:endCondLst>
                                        </p:cTn>
                                        <p:tgtEl>
                                          <p:sndTgt r:embed="rId7" name="1_5.wav"/>
                                        </p:tgtEl>
                                      </p:cMediaNode>
                                    </p:audio>
                                  </p:subTnLst>
                                </p:cTn>
                              </p:par>
                              <p:par>
                                <p:cTn id="131" presetID="1" presetClass="entr" presetSubtype="0" fill="hold" grpId="0" nodeType="withEffect">
                                  <p:stCondLst>
                                    <p:cond delay="0"/>
                                  </p:stCondLst>
                                  <p:childTnLst>
                                    <p:set>
                                      <p:cBhvr>
                                        <p:cTn id="13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31"/>
                                            </p:cond>
                                          </p:stCondLst>
                                          <p:endCondLst>
                                            <p:cond evt="onStopAudio" delay="0">
                                              <p:tgtEl>
                                                <p:sldTgt/>
                                              </p:tgtEl>
                                            </p:cond>
                                          </p:endCondLst>
                                        </p:cTn>
                                        <p:tgtEl>
                                          <p:sndTgt r:embed="rId7" name="1_5.wav"/>
                                        </p:tgtEl>
                                      </p:cMediaNode>
                                    </p:audio>
                                  </p:subTnLst>
                                </p:cTn>
                              </p:par>
                              <p:par>
                                <p:cTn id="133" presetID="1" presetClass="entr" presetSubtype="0" fill="hold" grpId="0" nodeType="withEffect">
                                  <p:stCondLst>
                                    <p:cond delay="0"/>
                                  </p:stCondLst>
                                  <p:childTnLst>
                                    <p:set>
                                      <p:cBhvr>
                                        <p:cTn id="13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33"/>
                                            </p:cond>
                                          </p:stCondLst>
                                          <p:endCondLst>
                                            <p:cond evt="onStopAudio" delay="0">
                                              <p:tgtEl>
                                                <p:sldTgt/>
                                              </p:tgtEl>
                                            </p:cond>
                                          </p:endCondLst>
                                        </p:cTn>
                                        <p:tgtEl>
                                          <p:sndTgt r:embed="rId7" name="1_5.wav"/>
                                        </p:tgtEl>
                                      </p:cMediaNode>
                                    </p:audio>
                                  </p:subTnLst>
                                </p:cTn>
                              </p:par>
                              <p:par>
                                <p:cTn id="135" presetID="1" presetClass="entr" presetSubtype="0" fill="hold" grpId="0" nodeType="withEffect">
                                  <p:stCondLst>
                                    <p:cond delay="0"/>
                                  </p:stCondLst>
                                  <p:childTnLst>
                                    <p:set>
                                      <p:cBhvr>
                                        <p:cTn id="13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35"/>
                                            </p:cond>
                                          </p:stCondLst>
                                          <p:endCondLst>
                                            <p:cond evt="onStopAudio" delay="0">
                                              <p:tgtEl>
                                                <p:sldTgt/>
                                              </p:tgtEl>
                                            </p:cond>
                                          </p:endCondLst>
                                        </p:cTn>
                                        <p:tgtEl>
                                          <p:sndTgt r:embed="rId7" name="1_5.wav"/>
                                        </p:tgtEl>
                                      </p:cMediaNode>
                                    </p:audio>
                                  </p:subTnLst>
                                </p:cTn>
                              </p:par>
                              <p:par>
                                <p:cTn id="137" presetID="1" presetClass="entr" presetSubtype="0" fill="hold" grpId="0" nodeType="withEffect">
                                  <p:stCondLst>
                                    <p:cond delay="0"/>
                                  </p:stCondLst>
                                  <p:childTnLst>
                                    <p:set>
                                      <p:cBhvr>
                                        <p:cTn id="138"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137"/>
                                            </p:cond>
                                          </p:stCondLst>
                                          <p:endCondLst>
                                            <p:cond evt="onStopAudio" delay="0">
                                              <p:tgtEl>
                                                <p:sldTgt/>
                                              </p:tgtEl>
                                            </p:cond>
                                          </p:endCondLst>
                                        </p:cTn>
                                        <p:tgtEl>
                                          <p:sndTgt r:embed="rId7" name="1_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41" grpId="0"/>
      <p:bldP spid="47" grpId="0" animBg="1"/>
      <p:bldP spid="74" grpId="0" animBg="1"/>
      <p:bldP spid="29" grpId="0" animBg="1"/>
      <p:bldP spid="30" grpId="0" animBg="1"/>
      <p:bldP spid="31" grpId="0" animBg="1"/>
      <p:bldP spid="32" grpId="0" animBg="1"/>
      <p:bldP spid="76" grpId="0"/>
      <p:bldP spid="39" grpId="0" animBg="1"/>
      <p:bldP spid="4" grpId="0"/>
      <p:bldP spid="42" grpId="0"/>
      <p:bldP spid="49" grpId="0"/>
      <p:bldP spid="50" grpId="0" animBg="1"/>
      <p:bldP spid="51" grpId="0" animBg="1"/>
      <p:bldP spid="52" grpId="0" animBg="1"/>
      <p:bldP spid="53" grpId="0" animBg="1"/>
      <p:bldP spid="54" grpId="0" animBg="1"/>
      <p:bldP spid="55" grpId="0" animBg="1"/>
      <p:bldP spid="60" grpId="0" animBg="1"/>
      <p:bldP spid="60" grpId="1" animBg="1"/>
      <p:bldP spid="61" grpId="0"/>
      <p:bldP spid="6" grpId="0"/>
      <p:bldP spid="7" grpId="0"/>
      <p:bldP spid="8" grpId="0"/>
      <p:bldP spid="9" grpId="0"/>
      <p:bldP spid="10" grpId="0"/>
      <p:bldP spid="11" grpId="0"/>
      <p:bldP spid="12" grpId="0"/>
      <p:bldP spid="13" grpId="0"/>
      <p:bldP spid="14" grpId="0"/>
      <p:bldP spid="15" grpId="0"/>
      <p:bldP spid="4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31" name="Picture 30" descr="A picture containing text, businesscard&#10;&#10;Description automatically generated">
            <a:extLst>
              <a:ext uri="{FF2B5EF4-FFF2-40B4-BE49-F238E27FC236}">
                <a16:creationId xmlns:a16="http://schemas.microsoft.com/office/drawing/2014/main" id="{C3B9F5DE-6782-2603-C486-582683599E6A}"/>
              </a:ext>
            </a:extLst>
          </p:cNvPr>
          <p:cNvPicPr>
            <a:picLocks noChangeAspect="1"/>
          </p:cNvPicPr>
          <p:nvPr/>
        </p:nvPicPr>
        <p:blipFill>
          <a:blip r:embed="rId3"/>
          <a:stretch>
            <a:fillRect/>
          </a:stretch>
        </p:blipFill>
        <p:spPr>
          <a:xfrm>
            <a:off x="508306" y="5342526"/>
            <a:ext cx="1396992" cy="994909"/>
          </a:xfrm>
          <a:prstGeom prst="rect">
            <a:avLst/>
          </a:prstGeom>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2</a:t>
            </a:r>
            <a:endParaRPr lang="es-AR" sz="3200" dirty="0"/>
          </a:p>
        </p:txBody>
      </p:sp>
      <p:sp>
        <p:nvSpPr>
          <p:cNvPr id="35" name="Google Shape;167;p2">
            <a:extLst>
              <a:ext uri="{FF2B5EF4-FFF2-40B4-BE49-F238E27FC236}">
                <a16:creationId xmlns:a16="http://schemas.microsoft.com/office/drawing/2014/main" id="{911E9213-8590-4D9E-A9DD-B1148ED4E82E}"/>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7" name="Picture 36">
            <a:extLst>
              <a:ext uri="{FF2B5EF4-FFF2-40B4-BE49-F238E27FC236}">
                <a16:creationId xmlns:a16="http://schemas.microsoft.com/office/drawing/2014/main" id="{A978D229-0988-688F-7847-3DC37C36F956}"/>
              </a:ext>
            </a:extLst>
          </p:cNvPr>
          <p:cNvPicPr>
            <a:picLocks noChangeAspect="1"/>
          </p:cNvPicPr>
          <p:nvPr/>
        </p:nvPicPr>
        <p:blipFill>
          <a:blip r:embed="rId4"/>
          <a:stretch>
            <a:fillRect/>
          </a:stretch>
        </p:blipFill>
        <p:spPr>
          <a:xfrm>
            <a:off x="2929100" y="5414263"/>
            <a:ext cx="1582357" cy="992262"/>
          </a:xfrm>
          <a:prstGeom prst="rect">
            <a:avLst/>
          </a:prstGeom>
        </p:spPr>
      </p:pic>
      <p:sp>
        <p:nvSpPr>
          <p:cNvPr id="43" name="Title 1">
            <a:extLst>
              <a:ext uri="{FF2B5EF4-FFF2-40B4-BE49-F238E27FC236}">
                <a16:creationId xmlns:a16="http://schemas.microsoft.com/office/drawing/2014/main" id="{40A50988-610D-019D-90B3-30573D76B9AC}"/>
              </a:ext>
            </a:extLst>
          </p:cNvPr>
          <p:cNvSpPr txBox="1">
            <a:spLocks/>
          </p:cNvSpPr>
          <p:nvPr/>
        </p:nvSpPr>
        <p:spPr>
          <a:xfrm>
            <a:off x="9493135" y="973623"/>
            <a:ext cx="2557539" cy="472364"/>
          </a:xfrm>
          <a:prstGeom prst="rect">
            <a:avLst/>
          </a:prstGeom>
          <a:solidFill>
            <a:srgbClr val="91EAD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escuchar y escribir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45" name="TextBox 44">
            <a:extLst>
              <a:ext uri="{FF2B5EF4-FFF2-40B4-BE49-F238E27FC236}">
                <a16:creationId xmlns:a16="http://schemas.microsoft.com/office/drawing/2014/main" id="{18652451-79B9-D792-443B-694263DD58D3}"/>
              </a:ext>
            </a:extLst>
          </p:cNvPr>
          <p:cNvSpPr txBox="1"/>
          <p:nvPr/>
        </p:nvSpPr>
        <p:spPr>
          <a:xfrm>
            <a:off x="815009" y="1481426"/>
            <a:ext cx="867812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 _______ un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dibujo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un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barco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48" name="Google Shape;713;p54">
            <a:extLst>
              <a:ext uri="{FF2B5EF4-FFF2-40B4-BE49-F238E27FC236}">
                <a16:creationId xmlns:a16="http://schemas.microsoft.com/office/drawing/2014/main" id="{97FC5B34-29DD-2C7E-D723-2241A3627A07}"/>
              </a:ext>
            </a:extLst>
          </p:cNvPr>
          <p:cNvSpPr/>
          <p:nvPr/>
        </p:nvSpPr>
        <p:spPr>
          <a:xfrm>
            <a:off x="11024515" y="2914072"/>
            <a:ext cx="466271" cy="799993"/>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baseline="0" noProof="0">
                <a:ln w="9525" cap="flat" cmpd="sng">
                  <a:solidFill>
                    <a:srgbClr val="FF3399"/>
                  </a:solidFill>
                  <a:prstDash val="solid"/>
                  <a:round/>
                  <a:headEnd type="none" w="sm" len="sm"/>
                  <a:tailEnd type="none" w="sm" len="sm"/>
                </a:ln>
                <a:solidFill>
                  <a:srgbClr val="FF3399"/>
                </a:solidFill>
                <a:effectLst/>
                <a:uLnTx/>
                <a:uFillTx/>
                <a:latin typeface="Modern Love" panose="04090805081005020601" pitchFamily="82" charset="0"/>
                <a:ea typeface="+mn-ea"/>
                <a:cs typeface="+mn-cs"/>
              </a:rPr>
              <a:t>3</a:t>
            </a:r>
          </a:p>
        </p:txBody>
      </p:sp>
      <p:sp>
        <p:nvSpPr>
          <p:cNvPr id="56" name="Google Shape;714;p54">
            <a:extLst>
              <a:ext uri="{FF2B5EF4-FFF2-40B4-BE49-F238E27FC236}">
                <a16:creationId xmlns:a16="http://schemas.microsoft.com/office/drawing/2014/main" id="{908E18B9-1CFA-B080-9A2F-CCD923DB3A5C}"/>
              </a:ext>
            </a:extLst>
          </p:cNvPr>
          <p:cNvSpPr/>
          <p:nvPr/>
        </p:nvSpPr>
        <p:spPr>
          <a:xfrm>
            <a:off x="10984398" y="3900499"/>
            <a:ext cx="469619" cy="799993"/>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baseline="0" noProof="0">
                <a:ln w="9525" cap="flat" cmpd="sng">
                  <a:solidFill>
                    <a:srgbClr val="FF3399"/>
                  </a:solidFill>
                  <a:prstDash val="solid"/>
                  <a:round/>
                  <a:headEnd type="none" w="sm" len="sm"/>
                  <a:tailEnd type="none" w="sm" len="sm"/>
                </a:ln>
                <a:solidFill>
                  <a:srgbClr val="FF3399"/>
                </a:solidFill>
                <a:effectLst/>
                <a:uLnTx/>
                <a:uFillTx/>
                <a:latin typeface="Modern Love" panose="04090805081005020601" pitchFamily="82" charset="0"/>
                <a:ea typeface="+mn-ea"/>
                <a:cs typeface="+mn-cs"/>
              </a:rPr>
              <a:t>2</a:t>
            </a:r>
          </a:p>
        </p:txBody>
      </p:sp>
      <p:sp>
        <p:nvSpPr>
          <p:cNvPr id="57" name="Google Shape;715;p54">
            <a:extLst>
              <a:ext uri="{FF2B5EF4-FFF2-40B4-BE49-F238E27FC236}">
                <a16:creationId xmlns:a16="http://schemas.microsoft.com/office/drawing/2014/main" id="{EA004F2D-D958-4326-DA8A-67848EBD1F52}"/>
              </a:ext>
            </a:extLst>
          </p:cNvPr>
          <p:cNvSpPr/>
          <p:nvPr/>
        </p:nvSpPr>
        <p:spPr>
          <a:xfrm>
            <a:off x="11027137" y="4949271"/>
            <a:ext cx="466271" cy="786510"/>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baseline="0" noProof="0" dirty="0">
                <a:ln w="9525" cap="flat" cmpd="sng">
                  <a:solidFill>
                    <a:srgbClr val="FF3399"/>
                  </a:solidFill>
                  <a:prstDash val="solid"/>
                  <a:round/>
                  <a:headEnd type="none" w="sm" len="sm"/>
                  <a:tailEnd type="none" w="sm" len="sm"/>
                </a:ln>
                <a:solidFill>
                  <a:srgbClr val="FF3399"/>
                </a:solidFill>
                <a:effectLst/>
                <a:uLnTx/>
                <a:uFillTx/>
                <a:latin typeface="Modern Love" panose="04090805081005020601" pitchFamily="82" charset="0"/>
                <a:ea typeface="+mn-ea"/>
                <a:cs typeface="+mn-cs"/>
              </a:rPr>
              <a:t>1</a:t>
            </a:r>
          </a:p>
        </p:txBody>
      </p:sp>
      <p:sp>
        <p:nvSpPr>
          <p:cNvPr id="58" name="TextBox 57">
            <a:extLst>
              <a:ext uri="{FF2B5EF4-FFF2-40B4-BE49-F238E27FC236}">
                <a16:creationId xmlns:a16="http://schemas.microsoft.com/office/drawing/2014/main" id="{B14AD7B7-3274-9687-AA6A-75ABCE8FA161}"/>
              </a:ext>
            </a:extLst>
          </p:cNvPr>
          <p:cNvSpPr txBox="1"/>
          <p:nvPr/>
        </p:nvSpPr>
        <p:spPr>
          <a:xfrm>
            <a:off x="9821969" y="6065609"/>
            <a:ext cx="1672253" cy="523220"/>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¡escribe!</a:t>
            </a:r>
          </a:p>
        </p:txBody>
      </p:sp>
      <p:pic>
        <p:nvPicPr>
          <p:cNvPr id="59" name="Picture 2" descr="Pen, Write, Pencil, Writing Tool, Work, Message, Blue">
            <a:extLst>
              <a:ext uri="{FF2B5EF4-FFF2-40B4-BE49-F238E27FC236}">
                <a16:creationId xmlns:a16="http://schemas.microsoft.com/office/drawing/2014/main" id="{8A584CC1-40AE-DB05-8E03-F48BFE5D8A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49872" y="6026636"/>
            <a:ext cx="523220" cy="523220"/>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8E1CD85C-982E-BF13-FD83-BA4867AD6240}"/>
              </a:ext>
            </a:extLst>
          </p:cNvPr>
          <p:cNvSpPr txBox="1"/>
          <p:nvPr/>
        </p:nvSpPr>
        <p:spPr>
          <a:xfrm>
            <a:off x="1290368" y="1400406"/>
            <a:ext cx="109517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Tiene</a:t>
            </a:r>
          </a:p>
        </p:txBody>
      </p:sp>
      <p:sp>
        <p:nvSpPr>
          <p:cNvPr id="63" name="Rectangle 62">
            <a:extLst>
              <a:ext uri="{FF2B5EF4-FFF2-40B4-BE49-F238E27FC236}">
                <a16:creationId xmlns:a16="http://schemas.microsoft.com/office/drawing/2014/main" id="{BF3CED66-6CD4-4240-9117-5096BB28F8EB}"/>
              </a:ext>
            </a:extLst>
          </p:cNvPr>
          <p:cNvSpPr/>
          <p:nvPr/>
        </p:nvSpPr>
        <p:spPr>
          <a:xfrm>
            <a:off x="698592" y="3180892"/>
            <a:ext cx="1326004"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a:t>
            </a:r>
          </a:p>
        </p:txBody>
      </p:sp>
      <p:sp>
        <p:nvSpPr>
          <p:cNvPr id="64" name="Rectangle 63">
            <a:extLst>
              <a:ext uri="{FF2B5EF4-FFF2-40B4-BE49-F238E27FC236}">
                <a16:creationId xmlns:a16="http://schemas.microsoft.com/office/drawing/2014/main" id="{DDCDC070-6523-0EA4-355A-D897C0FB8991}"/>
              </a:ext>
            </a:extLst>
          </p:cNvPr>
          <p:cNvSpPr/>
          <p:nvPr/>
        </p:nvSpPr>
        <p:spPr>
          <a:xfrm>
            <a:off x="3272964" y="3180891"/>
            <a:ext cx="1326004"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a:t>
            </a:r>
          </a:p>
        </p:txBody>
      </p:sp>
      <p:pic>
        <p:nvPicPr>
          <p:cNvPr id="65" name="Picture 2" descr="Check Mark, Checkbox, Check, Tick, Yes">
            <a:extLst>
              <a:ext uri="{FF2B5EF4-FFF2-40B4-BE49-F238E27FC236}">
                <a16:creationId xmlns:a16="http://schemas.microsoft.com/office/drawing/2014/main" id="{F3070585-2E7A-B69F-8732-5734893E77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7482" y="2952406"/>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66" name="Google Shape;338;p8">
            <a:hlinkClick r:id="" action="ppaction://noaction">
              <a:snd r:embed="rId7" name="4-7_2.wav"/>
            </a:hlinkClick>
            <a:extLst>
              <a:ext uri="{FF2B5EF4-FFF2-40B4-BE49-F238E27FC236}">
                <a16:creationId xmlns:a16="http://schemas.microsoft.com/office/drawing/2014/main" id="{5C2B7F8B-5CB5-C86E-FC89-871FF0842AD8}"/>
              </a:ext>
            </a:extLst>
          </p:cNvPr>
          <p:cNvPicPr preferRelativeResize="0"/>
          <p:nvPr/>
        </p:nvPicPr>
        <p:blipFill rotWithShape="1">
          <a:blip r:embed="rId8">
            <a:alphaModFix/>
          </a:blip>
          <a:srcRect/>
          <a:stretch/>
        </p:blipFill>
        <p:spPr>
          <a:xfrm>
            <a:off x="258322" y="1448337"/>
            <a:ext cx="534978" cy="523220"/>
          </a:xfrm>
          <a:prstGeom prst="rect">
            <a:avLst/>
          </a:prstGeom>
          <a:noFill/>
          <a:ln>
            <a:noFill/>
          </a:ln>
          <a:effectLst>
            <a:outerShdw blurRad="50800" dist="38100" dir="5400000" algn="t" rotWithShape="0">
              <a:prstClr val="black">
                <a:alpha val="40000"/>
              </a:prstClr>
            </a:outerShdw>
          </a:effectLst>
        </p:spPr>
      </p:pic>
      <p:pic>
        <p:nvPicPr>
          <p:cNvPr id="67" name="Google Shape;221;p10">
            <a:extLst>
              <a:ext uri="{FF2B5EF4-FFF2-40B4-BE49-F238E27FC236}">
                <a16:creationId xmlns:a16="http://schemas.microsoft.com/office/drawing/2014/main" id="{2AA8CDF3-9126-23AD-32F2-38F74B4F1B13}"/>
              </a:ext>
            </a:extLst>
          </p:cNvPr>
          <p:cNvPicPr preferRelativeResize="0"/>
          <p:nvPr/>
        </p:nvPicPr>
        <p:blipFill rotWithShape="1">
          <a:blip r:embed="rId9">
            <a:alphaModFix/>
          </a:blip>
          <a:srcRect/>
          <a:stretch/>
        </p:blipFill>
        <p:spPr>
          <a:xfrm>
            <a:off x="9940277" y="-129245"/>
            <a:ext cx="1166103" cy="1183191"/>
          </a:xfrm>
          <a:prstGeom prst="rect">
            <a:avLst/>
          </a:prstGeom>
          <a:noFill/>
          <a:ln>
            <a:noFill/>
          </a:ln>
        </p:spPr>
      </p:pic>
      <p:pic>
        <p:nvPicPr>
          <p:cNvPr id="68" name="Picture 2" descr="Pen, Write, Pencil, Writing Tool, Work, Message, Blue">
            <a:extLst>
              <a:ext uri="{FF2B5EF4-FFF2-40B4-BE49-F238E27FC236}">
                <a16:creationId xmlns:a16="http://schemas.microsoft.com/office/drawing/2014/main" id="{E02992D9-628F-7036-C922-1E67B6214D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58379" y="158335"/>
            <a:ext cx="620192" cy="620192"/>
          </a:xfrm>
          <a:prstGeom prst="rect">
            <a:avLst/>
          </a:prstGeom>
          <a:noFill/>
          <a:extLst>
            <a:ext uri="{909E8E84-426E-40DD-AFC4-6F175D3DCCD1}">
              <a14:hiddenFill xmlns:a14="http://schemas.microsoft.com/office/drawing/2010/main">
                <a:solidFill>
                  <a:srgbClr val="FFFFFF"/>
                </a:solidFill>
              </a14:hiddenFill>
            </a:ext>
          </a:extLst>
        </p:spPr>
      </p:pic>
      <p:sp>
        <p:nvSpPr>
          <p:cNvPr id="69" name="Rectangle 68">
            <a:extLst>
              <a:ext uri="{FF2B5EF4-FFF2-40B4-BE49-F238E27FC236}">
                <a16:creationId xmlns:a16="http://schemas.microsoft.com/office/drawing/2014/main" id="{F769ACDB-EFCD-5965-3B94-908577C454E1}"/>
              </a:ext>
            </a:extLst>
          </p:cNvPr>
          <p:cNvSpPr/>
          <p:nvPr/>
        </p:nvSpPr>
        <p:spPr>
          <a:xfrm>
            <a:off x="465238" y="4953784"/>
            <a:ext cx="564992" cy="553411"/>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70" name="Rectangle 69">
            <a:extLst>
              <a:ext uri="{FF2B5EF4-FFF2-40B4-BE49-F238E27FC236}">
                <a16:creationId xmlns:a16="http://schemas.microsoft.com/office/drawing/2014/main" id="{4342BC9F-6840-D874-9B56-0BF1D840C07C}"/>
              </a:ext>
            </a:extLst>
          </p:cNvPr>
          <p:cNvSpPr/>
          <p:nvPr/>
        </p:nvSpPr>
        <p:spPr>
          <a:xfrm>
            <a:off x="2768312" y="4956211"/>
            <a:ext cx="564992" cy="553411"/>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p:txBody>
      </p:sp>
      <p:sp>
        <p:nvSpPr>
          <p:cNvPr id="71" name="Rectangle 70">
            <a:extLst>
              <a:ext uri="{FF2B5EF4-FFF2-40B4-BE49-F238E27FC236}">
                <a16:creationId xmlns:a16="http://schemas.microsoft.com/office/drawing/2014/main" id="{FB9091CC-279E-DD4A-40AD-C03E5C2B27E5}"/>
              </a:ext>
            </a:extLst>
          </p:cNvPr>
          <p:cNvSpPr/>
          <p:nvPr/>
        </p:nvSpPr>
        <p:spPr>
          <a:xfrm>
            <a:off x="4993094" y="4854612"/>
            <a:ext cx="564992" cy="553411"/>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p>
        </p:txBody>
      </p:sp>
      <p:sp>
        <p:nvSpPr>
          <p:cNvPr id="72" name="Rectangle: Rounded Corners 71">
            <a:extLst>
              <a:ext uri="{FF2B5EF4-FFF2-40B4-BE49-F238E27FC236}">
                <a16:creationId xmlns:a16="http://schemas.microsoft.com/office/drawing/2014/main" id="{0ABB6FFC-E393-89CE-1C43-41AD2D5201BC}"/>
              </a:ext>
            </a:extLst>
          </p:cNvPr>
          <p:cNvSpPr/>
          <p:nvPr/>
        </p:nvSpPr>
        <p:spPr>
          <a:xfrm>
            <a:off x="2571395" y="4787706"/>
            <a:ext cx="2043801" cy="1747349"/>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Rounded Corners 72">
            <a:extLst>
              <a:ext uri="{FF2B5EF4-FFF2-40B4-BE49-F238E27FC236}">
                <a16:creationId xmlns:a16="http://schemas.microsoft.com/office/drawing/2014/main" id="{1D296270-67B2-A859-426D-798B3806A260}"/>
              </a:ext>
            </a:extLst>
          </p:cNvPr>
          <p:cNvSpPr/>
          <p:nvPr/>
        </p:nvSpPr>
        <p:spPr>
          <a:xfrm>
            <a:off x="4806980" y="4789613"/>
            <a:ext cx="2043801" cy="1747349"/>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5" name="Graphic 74" descr="Teacher">
            <a:extLst>
              <a:ext uri="{FF2B5EF4-FFF2-40B4-BE49-F238E27FC236}">
                <a16:creationId xmlns:a16="http://schemas.microsoft.com/office/drawing/2014/main" id="{5B0E78A1-7688-813E-B507-0BEE1E6A982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655029" y="-89465"/>
            <a:ext cx="914400" cy="914400"/>
          </a:xfrm>
          <a:prstGeom prst="rect">
            <a:avLst/>
          </a:prstGeom>
        </p:spPr>
      </p:pic>
      <p:sp>
        <p:nvSpPr>
          <p:cNvPr id="77" name="Speech Bubble: Rectangle with Corners Rounded 76">
            <a:extLst>
              <a:ext uri="{FF2B5EF4-FFF2-40B4-BE49-F238E27FC236}">
                <a16:creationId xmlns:a16="http://schemas.microsoft.com/office/drawing/2014/main" id="{122EB0A2-CAF9-B384-3F41-FE828243E15B}"/>
              </a:ext>
            </a:extLst>
          </p:cNvPr>
          <p:cNvSpPr/>
          <p:nvPr/>
        </p:nvSpPr>
        <p:spPr>
          <a:xfrm>
            <a:off x="3106687" y="650885"/>
            <a:ext cx="3453436" cy="519576"/>
          </a:xfrm>
          <a:prstGeom prst="wedgeRoundRectCallout">
            <a:avLst>
              <a:gd name="adj1" fmla="val 52288"/>
              <a:gd name="adj2" fmla="val -87522"/>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TextBox 5">
            <a:hlinkClick r:id="" action="ppaction://noaction">
              <a:snd r:embed="rId12" name="4-7_1.wav"/>
            </a:hlinkClick>
            <a:extLst>
              <a:ext uri="{FF2B5EF4-FFF2-40B4-BE49-F238E27FC236}">
                <a16:creationId xmlns:a16="http://schemas.microsoft.com/office/drawing/2014/main" id="{4BB0B067-B7BD-4302-9C3C-CC5D021C24FC}"/>
              </a:ext>
            </a:extLst>
          </p:cNvPr>
          <p:cNvSpPr txBox="1"/>
          <p:nvPr/>
        </p:nvSpPr>
        <p:spPr>
          <a:xfrm>
            <a:off x="3106687" y="640271"/>
            <a:ext cx="345158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Escucha y escribe.</a:t>
            </a:r>
          </a:p>
        </p:txBody>
      </p:sp>
      <p:sp>
        <p:nvSpPr>
          <p:cNvPr id="7" name="TextBox 6">
            <a:extLst>
              <a:ext uri="{FF2B5EF4-FFF2-40B4-BE49-F238E27FC236}">
                <a16:creationId xmlns:a16="http://schemas.microsoft.com/office/drawing/2014/main" id="{3065DC64-CC7F-5FA4-F7D1-4B1489343183}"/>
              </a:ext>
            </a:extLst>
          </p:cNvPr>
          <p:cNvSpPr txBox="1"/>
          <p:nvPr/>
        </p:nvSpPr>
        <p:spPr>
          <a:xfrm>
            <a:off x="7569429" y="-39360"/>
            <a:ext cx="122341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pic>
        <p:nvPicPr>
          <p:cNvPr id="30" name="Picture 6" descr="Bote, Tirón, Mar, Océano, Nave, Juguete, Rojo, Dibujo">
            <a:extLst>
              <a:ext uri="{FF2B5EF4-FFF2-40B4-BE49-F238E27FC236}">
                <a16:creationId xmlns:a16="http://schemas.microsoft.com/office/drawing/2014/main" id="{5E360BC5-2BAC-DB64-2AEB-9BF7892D4C0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38319" y="5342526"/>
            <a:ext cx="1239524" cy="1101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8695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1000"/>
                                        <p:tgtEl>
                                          <p:spTgt spid="48"/>
                                        </p:tgtEl>
                                        <p:attrNameLst>
                                          <p:attrName>ppt_y</p:attrName>
                                        </p:attrNameLst>
                                      </p:cBhvr>
                                      <p:tavLst>
                                        <p:tav tm="0">
                                          <p:val>
                                            <p:strVal val="#ppt_y"/>
                                          </p:val>
                                        </p:tav>
                                        <p:tav tm="100000">
                                          <p:val>
                                            <p:strVal val="#ppt_y+1"/>
                                          </p:val>
                                        </p:tav>
                                      </p:tavLst>
                                    </p:anim>
                                    <p:set>
                                      <p:cBhvr>
                                        <p:cTn id="7" dur="1" fill="hold">
                                          <p:stCondLst>
                                            <p:cond delay="1000"/>
                                          </p:stCondLst>
                                        </p:cTn>
                                        <p:tgtEl>
                                          <p:spTgt spid="48"/>
                                        </p:tgtEl>
                                        <p:attrNameLst>
                                          <p:attrName>style.visibility</p:attrName>
                                        </p:attrNameLst>
                                      </p:cBhvr>
                                      <p:to>
                                        <p:strVal val="hidden"/>
                                      </p:to>
                                    </p:set>
                                  </p:childTnLst>
                                </p:cTn>
                              </p:par>
                            </p:childTnLst>
                          </p:cTn>
                        </p:par>
                        <p:par>
                          <p:cTn id="8" fill="hold">
                            <p:stCondLst>
                              <p:cond delay="1001"/>
                            </p:stCondLst>
                            <p:childTnLst>
                              <p:par>
                                <p:cTn id="9" presetID="2" presetClass="exit" presetSubtype="4" fill="hold" nodeType="afterEffect">
                                  <p:stCondLst>
                                    <p:cond delay="0"/>
                                  </p:stCondLst>
                                  <p:childTnLst>
                                    <p:anim calcmode="lin" valueType="num">
                                      <p:cBhvr additive="base">
                                        <p:cTn id="10" dur="1000"/>
                                        <p:tgtEl>
                                          <p:spTgt spid="56"/>
                                        </p:tgtEl>
                                        <p:attrNameLst>
                                          <p:attrName>ppt_y</p:attrName>
                                        </p:attrNameLst>
                                      </p:cBhvr>
                                      <p:tavLst>
                                        <p:tav tm="0">
                                          <p:val>
                                            <p:strVal val="#ppt_y"/>
                                          </p:val>
                                        </p:tav>
                                        <p:tav tm="100000">
                                          <p:val>
                                            <p:strVal val="#ppt_y+1"/>
                                          </p:val>
                                        </p:tav>
                                      </p:tavLst>
                                    </p:anim>
                                    <p:set>
                                      <p:cBhvr>
                                        <p:cTn id="11" dur="1" fill="hold">
                                          <p:stCondLst>
                                            <p:cond delay="1000"/>
                                          </p:stCondLst>
                                        </p:cTn>
                                        <p:tgtEl>
                                          <p:spTgt spid="56"/>
                                        </p:tgtEl>
                                        <p:attrNameLst>
                                          <p:attrName>style.visibility</p:attrName>
                                        </p:attrNameLst>
                                      </p:cBhvr>
                                      <p:to>
                                        <p:strVal val="hidden"/>
                                      </p:to>
                                    </p:set>
                                  </p:childTnLst>
                                </p:cTn>
                              </p:par>
                            </p:childTnLst>
                          </p:cTn>
                        </p:par>
                        <p:par>
                          <p:cTn id="12" fill="hold">
                            <p:stCondLst>
                              <p:cond delay="2002"/>
                            </p:stCondLst>
                            <p:childTnLst>
                              <p:par>
                                <p:cTn id="13" presetID="2" presetClass="exit" presetSubtype="4" fill="hold" nodeType="afterEffect">
                                  <p:stCondLst>
                                    <p:cond delay="0"/>
                                  </p:stCondLst>
                                  <p:childTnLst>
                                    <p:anim calcmode="lin" valueType="num">
                                      <p:cBhvr additive="base">
                                        <p:cTn id="14" dur="1200"/>
                                        <p:tgtEl>
                                          <p:spTgt spid="57"/>
                                        </p:tgtEl>
                                        <p:attrNameLst>
                                          <p:attrName>ppt_y</p:attrName>
                                        </p:attrNameLst>
                                      </p:cBhvr>
                                      <p:tavLst>
                                        <p:tav tm="0">
                                          <p:val>
                                            <p:strVal val="#ppt_y"/>
                                          </p:val>
                                        </p:tav>
                                        <p:tav tm="100000">
                                          <p:val>
                                            <p:strVal val="#ppt_y+1"/>
                                          </p:val>
                                        </p:tav>
                                      </p:tavLst>
                                    </p:anim>
                                    <p:set>
                                      <p:cBhvr>
                                        <p:cTn id="15" dur="1" fill="hold">
                                          <p:stCondLst>
                                            <p:cond delay="1200"/>
                                          </p:stCondLst>
                                        </p:cTn>
                                        <p:tgtEl>
                                          <p:spTgt spid="57"/>
                                        </p:tgtEl>
                                        <p:attrNameLst>
                                          <p:attrName>style.visibility</p:attrName>
                                        </p:attrNameLst>
                                      </p:cBhvr>
                                      <p:to>
                                        <p:strVal val="hidden"/>
                                      </p:to>
                                    </p:set>
                                  </p:childTnLst>
                                </p:cTn>
                              </p:par>
                            </p:childTnLst>
                          </p:cTn>
                        </p:par>
                        <p:par>
                          <p:cTn id="16" fill="hold">
                            <p:stCondLst>
                              <p:cond delay="3203"/>
                            </p:stCondLst>
                            <p:childTnLst>
                              <p:par>
                                <p:cTn id="17" presetID="10" presetClass="entr" presetSubtype="0" fill="hold" grpId="0" nodeType="after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fade">
                                      <p:cBhvr>
                                        <p:cTn id="19" dur="500"/>
                                        <p:tgtEl>
                                          <p:spTgt spid="58"/>
                                        </p:tgtEl>
                                      </p:cBhvr>
                                    </p:animEffect>
                                  </p:childTnLst>
                                </p:cTn>
                              </p:par>
                            </p:childTnLst>
                          </p:cTn>
                        </p:par>
                        <p:par>
                          <p:cTn id="20" fill="hold">
                            <p:stCondLst>
                              <p:cond delay="3703"/>
                            </p:stCondLst>
                            <p:childTnLst>
                              <p:par>
                                <p:cTn id="21" presetID="10" presetClass="entr" presetSubtype="0" fill="hold" nodeType="afterEffect">
                                  <p:stCondLst>
                                    <p:cond delay="0"/>
                                  </p:stCondLst>
                                  <p:childTnLst>
                                    <p:set>
                                      <p:cBhvr>
                                        <p:cTn id="22" dur="1" fill="hold">
                                          <p:stCondLst>
                                            <p:cond delay="0"/>
                                          </p:stCondLst>
                                        </p:cTn>
                                        <p:tgtEl>
                                          <p:spTgt spid="59"/>
                                        </p:tgtEl>
                                        <p:attrNameLst>
                                          <p:attrName>style.visibility</p:attrName>
                                        </p:attrNameLst>
                                      </p:cBhvr>
                                      <p:to>
                                        <p:strVal val="visible"/>
                                      </p:to>
                                    </p:set>
                                    <p:animEffect transition="in" filter="fade">
                                      <p:cBhvr>
                                        <p:cTn id="23" dur="500"/>
                                        <p:tgtEl>
                                          <p:spTgt spid="5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2"/>
                                        </p:tgtEl>
                                        <p:attrNameLst>
                                          <p:attrName>style.visibility</p:attrName>
                                        </p:attrNameLst>
                                      </p:cBhvr>
                                      <p:to>
                                        <p:strVal val="visible"/>
                                      </p:to>
                                    </p:set>
                                    <p:animEffect transition="in" filter="fade">
                                      <p:cBhvr>
                                        <p:cTn id="28" dur="500"/>
                                        <p:tgtEl>
                                          <p:spTgt spid="6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3"/>
                                        </p:tgtEl>
                                        <p:attrNameLst>
                                          <p:attrName>style.visibility</p:attrName>
                                        </p:attrNameLst>
                                      </p:cBhvr>
                                      <p:to>
                                        <p:strVal val="visible"/>
                                      </p:to>
                                    </p:set>
                                    <p:animEffect transition="in" filter="fade">
                                      <p:cBhvr>
                                        <p:cTn id="33" dur="500"/>
                                        <p:tgtEl>
                                          <p:spTgt spid="6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4"/>
                                        </p:tgtEl>
                                        <p:attrNameLst>
                                          <p:attrName>style.visibility</p:attrName>
                                        </p:attrNameLst>
                                      </p:cBhvr>
                                      <p:to>
                                        <p:strVal val="visible"/>
                                      </p:to>
                                    </p:set>
                                    <p:animEffect transition="in" filter="fade">
                                      <p:cBhvr>
                                        <p:cTn id="36" dur="500"/>
                                        <p:tgtEl>
                                          <p:spTgt spid="6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65"/>
                                        </p:tgtEl>
                                        <p:attrNameLst>
                                          <p:attrName>style.visibility</p:attrName>
                                        </p:attrNameLst>
                                      </p:cBhvr>
                                      <p:to>
                                        <p:strVal val="visible"/>
                                      </p:to>
                                    </p:set>
                                    <p:animEffect transition="in" filter="fade">
                                      <p:cBhvr>
                                        <p:cTn id="41" dur="500"/>
                                        <p:tgtEl>
                                          <p:spTgt spid="6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9"/>
                                        </p:tgtEl>
                                        <p:attrNameLst>
                                          <p:attrName>style.visibility</p:attrName>
                                        </p:attrNameLst>
                                      </p:cBhvr>
                                      <p:to>
                                        <p:strVal val="visible"/>
                                      </p:to>
                                    </p:set>
                                    <p:animEffect transition="in" filter="fade">
                                      <p:cBhvr>
                                        <p:cTn id="46" dur="500"/>
                                        <p:tgtEl>
                                          <p:spTgt spid="6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70"/>
                                        </p:tgtEl>
                                        <p:attrNameLst>
                                          <p:attrName>style.visibility</p:attrName>
                                        </p:attrNameLst>
                                      </p:cBhvr>
                                      <p:to>
                                        <p:strVal val="visible"/>
                                      </p:to>
                                    </p:set>
                                    <p:animEffect transition="in" filter="fade">
                                      <p:cBhvr>
                                        <p:cTn id="49" dur="500"/>
                                        <p:tgtEl>
                                          <p:spTgt spid="7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71"/>
                                        </p:tgtEl>
                                        <p:attrNameLst>
                                          <p:attrName>style.visibility</p:attrName>
                                        </p:attrNameLst>
                                      </p:cBhvr>
                                      <p:to>
                                        <p:strVal val="visible"/>
                                      </p:to>
                                    </p:set>
                                    <p:animEffect transition="in" filter="fade">
                                      <p:cBhvr>
                                        <p:cTn id="52" dur="500"/>
                                        <p:tgtEl>
                                          <p:spTgt spid="71"/>
                                        </p:tgtEl>
                                      </p:cBhvr>
                                    </p:animEffect>
                                  </p:childTnLst>
                                </p:cTn>
                              </p:par>
                              <p:par>
                                <p:cTn id="53" presetID="10" presetClass="entr" presetSubtype="0" fill="hold" nodeType="with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fade">
                                      <p:cBhvr>
                                        <p:cTn id="55" dur="500"/>
                                        <p:tgtEl>
                                          <p:spTgt spid="37"/>
                                        </p:tgtEl>
                                      </p:cBhvr>
                                    </p:animEffect>
                                  </p:childTnLst>
                                </p:cTn>
                              </p:par>
                              <p:par>
                                <p:cTn id="56" presetID="10" presetClass="entr" presetSubtype="0" fill="hold" nodeType="with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fade">
                                      <p:cBhvr>
                                        <p:cTn id="58" dur="500"/>
                                        <p:tgtEl>
                                          <p:spTgt spid="30"/>
                                        </p:tgtEl>
                                      </p:cBhvr>
                                    </p:animEffect>
                                  </p:childTnLst>
                                </p:cTn>
                              </p:par>
                              <p:par>
                                <p:cTn id="59" presetID="1" presetClass="entr" presetSubtype="0" fill="hold" nodeType="withEffect">
                                  <p:stCondLst>
                                    <p:cond delay="0"/>
                                  </p:stCondLst>
                                  <p:childTnLst>
                                    <p:set>
                                      <p:cBhvr>
                                        <p:cTn id="60" dur="1" fill="hold">
                                          <p:stCondLst>
                                            <p:cond delay="0"/>
                                          </p:stCondLst>
                                        </p:cTn>
                                        <p:tgtEl>
                                          <p:spTgt spid="3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72"/>
                                        </p:tgtEl>
                                        <p:attrNameLst>
                                          <p:attrName>style.visibility</p:attrName>
                                        </p:attrNameLst>
                                      </p:cBhvr>
                                      <p:to>
                                        <p:strVal val="visible"/>
                                      </p:to>
                                    </p:set>
                                    <p:animEffect transition="in" filter="fade">
                                      <p:cBhvr>
                                        <p:cTn id="65" dur="500"/>
                                        <p:tgtEl>
                                          <p:spTgt spid="72"/>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73"/>
                                        </p:tgtEl>
                                        <p:attrNameLst>
                                          <p:attrName>style.visibility</p:attrName>
                                        </p:attrNameLst>
                                      </p:cBhvr>
                                      <p:to>
                                        <p:strVal val="visible"/>
                                      </p:to>
                                    </p:set>
                                    <p:animEffect transition="in" filter="fade">
                                      <p:cBhvr>
                                        <p:cTn id="70"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2" grpId="0"/>
      <p:bldP spid="63" grpId="0" animBg="1"/>
      <p:bldP spid="64" grpId="0" animBg="1"/>
      <p:bldP spid="69" grpId="0" animBg="1"/>
      <p:bldP spid="70" grpId="0" animBg="1"/>
      <p:bldP spid="71" grpId="0" animBg="1"/>
      <p:bldP spid="72" grpId="0" animBg="1"/>
      <p:bldP spid="7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2</a:t>
            </a:r>
            <a:endParaRPr lang="es-AR" sz="3200" dirty="0"/>
          </a:p>
        </p:txBody>
      </p:sp>
      <p:sp>
        <p:nvSpPr>
          <p:cNvPr id="35" name="Google Shape;167;p2">
            <a:extLst>
              <a:ext uri="{FF2B5EF4-FFF2-40B4-BE49-F238E27FC236}">
                <a16:creationId xmlns:a16="http://schemas.microsoft.com/office/drawing/2014/main" id="{911E9213-8590-4D9E-A9DD-B1148ED4E82E}"/>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8" name="Picture 4" descr="Puerta, Entrada, Puerta De La Habitación">
            <a:extLst>
              <a:ext uri="{FF2B5EF4-FFF2-40B4-BE49-F238E27FC236}">
                <a16:creationId xmlns:a16="http://schemas.microsoft.com/office/drawing/2014/main" id="{01238402-6B2D-287D-FF18-FD223F4B5E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546" y="5003740"/>
            <a:ext cx="843943" cy="1485670"/>
          </a:xfrm>
          <a:prstGeom prst="rect">
            <a:avLst/>
          </a:prstGeom>
          <a:noFill/>
          <a:extLst>
            <a:ext uri="{909E8E84-426E-40DD-AFC4-6F175D3DCCD1}">
              <a14:hiddenFill xmlns:a14="http://schemas.microsoft.com/office/drawing/2010/main">
                <a:solidFill>
                  <a:srgbClr val="FFFFFF"/>
                </a:solidFill>
              </a14:hiddenFill>
            </a:ext>
          </a:extLst>
        </p:spPr>
      </p:pic>
      <p:sp>
        <p:nvSpPr>
          <p:cNvPr id="39" name="Title 1">
            <a:extLst>
              <a:ext uri="{FF2B5EF4-FFF2-40B4-BE49-F238E27FC236}">
                <a16:creationId xmlns:a16="http://schemas.microsoft.com/office/drawing/2014/main" id="{1B61923F-C620-6520-EC2C-001FB4340950}"/>
              </a:ext>
            </a:extLst>
          </p:cNvPr>
          <p:cNvSpPr txBox="1">
            <a:spLocks/>
          </p:cNvSpPr>
          <p:nvPr/>
        </p:nvSpPr>
        <p:spPr>
          <a:xfrm>
            <a:off x="9493135" y="973623"/>
            <a:ext cx="2557539" cy="472364"/>
          </a:xfrm>
          <a:prstGeom prst="rect">
            <a:avLst/>
          </a:prstGeom>
          <a:solidFill>
            <a:srgbClr val="91EAD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escuchar y escribir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40" name="TextBox 39">
            <a:extLst>
              <a:ext uri="{FF2B5EF4-FFF2-40B4-BE49-F238E27FC236}">
                <a16:creationId xmlns:a16="http://schemas.microsoft.com/office/drawing/2014/main" id="{DBAB8F6E-A987-DEEC-9BD4-B3E688783209}"/>
              </a:ext>
            </a:extLst>
          </p:cNvPr>
          <p:cNvSpPr txBox="1"/>
          <p:nvPr/>
        </p:nvSpPr>
        <p:spPr>
          <a:xfrm>
            <a:off x="815009" y="1481426"/>
            <a:ext cx="867812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 _______  una planta y una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hermana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41" name="Google Shape;713;p54">
            <a:extLst>
              <a:ext uri="{FF2B5EF4-FFF2-40B4-BE49-F238E27FC236}">
                <a16:creationId xmlns:a16="http://schemas.microsoft.com/office/drawing/2014/main" id="{2F9B8A4F-AD23-24C3-9943-572CDE663635}"/>
              </a:ext>
            </a:extLst>
          </p:cNvPr>
          <p:cNvSpPr/>
          <p:nvPr/>
        </p:nvSpPr>
        <p:spPr>
          <a:xfrm>
            <a:off x="11024515" y="2914072"/>
            <a:ext cx="466271" cy="799993"/>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baseline="0" noProof="0">
                <a:ln w="9525" cap="flat" cmpd="sng">
                  <a:solidFill>
                    <a:srgbClr val="FF3399"/>
                  </a:solidFill>
                  <a:prstDash val="solid"/>
                  <a:round/>
                  <a:headEnd type="none" w="sm" len="sm"/>
                  <a:tailEnd type="none" w="sm" len="sm"/>
                </a:ln>
                <a:solidFill>
                  <a:srgbClr val="FF3399"/>
                </a:solidFill>
                <a:effectLst/>
                <a:uLnTx/>
                <a:uFillTx/>
                <a:latin typeface="Modern Love" panose="04090805081005020601" pitchFamily="82" charset="0"/>
                <a:ea typeface="+mn-ea"/>
                <a:cs typeface="+mn-cs"/>
              </a:rPr>
              <a:t>3</a:t>
            </a:r>
          </a:p>
        </p:txBody>
      </p:sp>
      <p:sp>
        <p:nvSpPr>
          <p:cNvPr id="42" name="Google Shape;714;p54">
            <a:extLst>
              <a:ext uri="{FF2B5EF4-FFF2-40B4-BE49-F238E27FC236}">
                <a16:creationId xmlns:a16="http://schemas.microsoft.com/office/drawing/2014/main" id="{46644C2E-ADF1-8686-94F6-600523C01B96}"/>
              </a:ext>
            </a:extLst>
          </p:cNvPr>
          <p:cNvSpPr/>
          <p:nvPr/>
        </p:nvSpPr>
        <p:spPr>
          <a:xfrm>
            <a:off x="10984398" y="3900499"/>
            <a:ext cx="469619" cy="799993"/>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baseline="0" noProof="0">
                <a:ln w="9525" cap="flat" cmpd="sng">
                  <a:solidFill>
                    <a:srgbClr val="FF3399"/>
                  </a:solidFill>
                  <a:prstDash val="solid"/>
                  <a:round/>
                  <a:headEnd type="none" w="sm" len="sm"/>
                  <a:tailEnd type="none" w="sm" len="sm"/>
                </a:ln>
                <a:solidFill>
                  <a:srgbClr val="FF3399"/>
                </a:solidFill>
                <a:effectLst/>
                <a:uLnTx/>
                <a:uFillTx/>
                <a:latin typeface="Modern Love" panose="04090805081005020601" pitchFamily="82" charset="0"/>
                <a:ea typeface="+mn-ea"/>
                <a:cs typeface="+mn-cs"/>
              </a:rPr>
              <a:t>2</a:t>
            </a:r>
          </a:p>
        </p:txBody>
      </p:sp>
      <p:sp>
        <p:nvSpPr>
          <p:cNvPr id="44" name="Google Shape;715;p54">
            <a:extLst>
              <a:ext uri="{FF2B5EF4-FFF2-40B4-BE49-F238E27FC236}">
                <a16:creationId xmlns:a16="http://schemas.microsoft.com/office/drawing/2014/main" id="{B86D0A4E-61DF-C759-6A62-AF6A9D815C36}"/>
              </a:ext>
            </a:extLst>
          </p:cNvPr>
          <p:cNvSpPr/>
          <p:nvPr/>
        </p:nvSpPr>
        <p:spPr>
          <a:xfrm>
            <a:off x="11027137" y="4949271"/>
            <a:ext cx="466271" cy="786510"/>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baseline="0" noProof="0" dirty="0">
                <a:ln w="9525" cap="flat" cmpd="sng">
                  <a:solidFill>
                    <a:srgbClr val="FF3399"/>
                  </a:solidFill>
                  <a:prstDash val="solid"/>
                  <a:round/>
                  <a:headEnd type="none" w="sm" len="sm"/>
                  <a:tailEnd type="none" w="sm" len="sm"/>
                </a:ln>
                <a:solidFill>
                  <a:srgbClr val="FF3399"/>
                </a:solidFill>
                <a:effectLst/>
                <a:uLnTx/>
                <a:uFillTx/>
                <a:latin typeface="Modern Love" panose="04090805081005020601" pitchFamily="82" charset="0"/>
                <a:ea typeface="+mn-ea"/>
                <a:cs typeface="+mn-cs"/>
              </a:rPr>
              <a:t>1</a:t>
            </a:r>
          </a:p>
        </p:txBody>
      </p:sp>
      <p:sp>
        <p:nvSpPr>
          <p:cNvPr id="46" name="TextBox 45">
            <a:extLst>
              <a:ext uri="{FF2B5EF4-FFF2-40B4-BE49-F238E27FC236}">
                <a16:creationId xmlns:a16="http://schemas.microsoft.com/office/drawing/2014/main" id="{A48E1D01-56B2-893E-DDFC-8E61D5904EAD}"/>
              </a:ext>
            </a:extLst>
          </p:cNvPr>
          <p:cNvSpPr txBox="1"/>
          <p:nvPr/>
        </p:nvSpPr>
        <p:spPr>
          <a:xfrm>
            <a:off x="9821969" y="6065609"/>
            <a:ext cx="1672253" cy="523220"/>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¡escribe!</a:t>
            </a:r>
          </a:p>
        </p:txBody>
      </p:sp>
      <p:pic>
        <p:nvPicPr>
          <p:cNvPr id="47" name="Picture 2" descr="Pen, Write, Pencil, Writing Tool, Work, Message, Blue">
            <a:extLst>
              <a:ext uri="{FF2B5EF4-FFF2-40B4-BE49-F238E27FC236}">
                <a16:creationId xmlns:a16="http://schemas.microsoft.com/office/drawing/2014/main" id="{448C1E85-86F0-B556-584E-8405AE72D0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49872" y="6026636"/>
            <a:ext cx="523220" cy="523220"/>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38EBC414-F3E4-4889-0399-FD2FE09F2F40}"/>
              </a:ext>
            </a:extLst>
          </p:cNvPr>
          <p:cNvSpPr txBox="1"/>
          <p:nvPr/>
        </p:nvSpPr>
        <p:spPr>
          <a:xfrm>
            <a:off x="1290368" y="1400406"/>
            <a:ext cx="109517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Tiene</a:t>
            </a:r>
          </a:p>
        </p:txBody>
      </p:sp>
      <p:sp>
        <p:nvSpPr>
          <p:cNvPr id="50" name="Rectangle 49">
            <a:extLst>
              <a:ext uri="{FF2B5EF4-FFF2-40B4-BE49-F238E27FC236}">
                <a16:creationId xmlns:a16="http://schemas.microsoft.com/office/drawing/2014/main" id="{0B0879A9-1CE5-01BA-5942-F8C58723C47E}"/>
              </a:ext>
            </a:extLst>
          </p:cNvPr>
          <p:cNvSpPr/>
          <p:nvPr/>
        </p:nvSpPr>
        <p:spPr>
          <a:xfrm>
            <a:off x="698592" y="3180892"/>
            <a:ext cx="1326004"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a:t>
            </a:r>
          </a:p>
        </p:txBody>
      </p:sp>
      <p:sp>
        <p:nvSpPr>
          <p:cNvPr id="51" name="Rectangle 50">
            <a:extLst>
              <a:ext uri="{FF2B5EF4-FFF2-40B4-BE49-F238E27FC236}">
                <a16:creationId xmlns:a16="http://schemas.microsoft.com/office/drawing/2014/main" id="{73021D8A-F402-9AC4-83E9-640A929CDA68}"/>
              </a:ext>
            </a:extLst>
          </p:cNvPr>
          <p:cNvSpPr/>
          <p:nvPr/>
        </p:nvSpPr>
        <p:spPr>
          <a:xfrm>
            <a:off x="3272964" y="3180891"/>
            <a:ext cx="1326004"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a:t>
            </a:r>
          </a:p>
        </p:txBody>
      </p:sp>
      <p:pic>
        <p:nvPicPr>
          <p:cNvPr id="52" name="Picture 2" descr="Check Mark, Checkbox, Check, Tick, Yes">
            <a:extLst>
              <a:ext uri="{FF2B5EF4-FFF2-40B4-BE49-F238E27FC236}">
                <a16:creationId xmlns:a16="http://schemas.microsoft.com/office/drawing/2014/main" id="{8244EFDE-AED2-D42B-6C24-7F9847A0C0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7483" y="2955386"/>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53" name="Google Shape;338;p8">
            <a:hlinkClick r:id="" action="ppaction://noaction">
              <a:snd r:embed="rId6" name="4-7_3.wav"/>
            </a:hlinkClick>
            <a:extLst>
              <a:ext uri="{FF2B5EF4-FFF2-40B4-BE49-F238E27FC236}">
                <a16:creationId xmlns:a16="http://schemas.microsoft.com/office/drawing/2014/main" id="{8E27627F-59E9-24E3-313D-E6906CCFC183}"/>
              </a:ext>
            </a:extLst>
          </p:cNvPr>
          <p:cNvPicPr preferRelativeResize="0"/>
          <p:nvPr/>
        </p:nvPicPr>
        <p:blipFill rotWithShape="1">
          <a:blip r:embed="rId7">
            <a:alphaModFix/>
          </a:blip>
          <a:srcRect/>
          <a:stretch/>
        </p:blipFill>
        <p:spPr>
          <a:xfrm>
            <a:off x="258322" y="1448337"/>
            <a:ext cx="534978" cy="523220"/>
          </a:xfrm>
          <a:prstGeom prst="rect">
            <a:avLst/>
          </a:prstGeom>
          <a:noFill/>
          <a:ln>
            <a:noFill/>
          </a:ln>
          <a:effectLst>
            <a:outerShdw blurRad="50800" dist="38100" dir="5400000" algn="t" rotWithShape="0">
              <a:prstClr val="black">
                <a:alpha val="40000"/>
              </a:prstClr>
            </a:outerShdw>
          </a:effectLst>
        </p:spPr>
      </p:pic>
      <p:pic>
        <p:nvPicPr>
          <p:cNvPr id="54" name="Google Shape;221;p10">
            <a:extLst>
              <a:ext uri="{FF2B5EF4-FFF2-40B4-BE49-F238E27FC236}">
                <a16:creationId xmlns:a16="http://schemas.microsoft.com/office/drawing/2014/main" id="{5ACA899F-6C33-4692-CC4E-99053EDD437A}"/>
              </a:ext>
            </a:extLst>
          </p:cNvPr>
          <p:cNvPicPr preferRelativeResize="0"/>
          <p:nvPr/>
        </p:nvPicPr>
        <p:blipFill rotWithShape="1">
          <a:blip r:embed="rId8">
            <a:alphaModFix/>
          </a:blip>
          <a:srcRect/>
          <a:stretch/>
        </p:blipFill>
        <p:spPr>
          <a:xfrm>
            <a:off x="9940277" y="-129245"/>
            <a:ext cx="1166103" cy="1183191"/>
          </a:xfrm>
          <a:prstGeom prst="rect">
            <a:avLst/>
          </a:prstGeom>
          <a:noFill/>
          <a:ln>
            <a:noFill/>
          </a:ln>
        </p:spPr>
      </p:pic>
      <p:pic>
        <p:nvPicPr>
          <p:cNvPr id="55" name="Picture 2" descr="Pen, Write, Pencil, Writing Tool, Work, Message, Blue">
            <a:extLst>
              <a:ext uri="{FF2B5EF4-FFF2-40B4-BE49-F238E27FC236}">
                <a16:creationId xmlns:a16="http://schemas.microsoft.com/office/drawing/2014/main" id="{0E91228A-6C57-4FCF-A1D2-BF29B59B80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8379" y="158335"/>
            <a:ext cx="620192" cy="620192"/>
          </a:xfrm>
          <a:prstGeom prst="rect">
            <a:avLst/>
          </a:prstGeom>
          <a:noFill/>
          <a:extLst>
            <a:ext uri="{909E8E84-426E-40DD-AFC4-6F175D3DCCD1}">
              <a14:hiddenFill xmlns:a14="http://schemas.microsoft.com/office/drawing/2010/main">
                <a:solidFill>
                  <a:srgbClr val="FFFFFF"/>
                </a:solidFill>
              </a14:hiddenFill>
            </a:ext>
          </a:extLst>
        </p:spPr>
      </p:pic>
      <p:sp>
        <p:nvSpPr>
          <p:cNvPr id="76" name="Rectangle: Rounded Corners 75">
            <a:extLst>
              <a:ext uri="{FF2B5EF4-FFF2-40B4-BE49-F238E27FC236}">
                <a16:creationId xmlns:a16="http://schemas.microsoft.com/office/drawing/2014/main" id="{5C808D56-8DF5-E8D0-E3A0-E2294B3954F0}"/>
              </a:ext>
            </a:extLst>
          </p:cNvPr>
          <p:cNvSpPr/>
          <p:nvPr/>
        </p:nvSpPr>
        <p:spPr>
          <a:xfrm>
            <a:off x="2353681" y="4787706"/>
            <a:ext cx="2043801" cy="1747349"/>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Rectangle: Rounded Corners 77">
            <a:extLst>
              <a:ext uri="{FF2B5EF4-FFF2-40B4-BE49-F238E27FC236}">
                <a16:creationId xmlns:a16="http://schemas.microsoft.com/office/drawing/2014/main" id="{FBE8578E-E414-6E62-1ED3-016DCB3F5387}"/>
              </a:ext>
            </a:extLst>
          </p:cNvPr>
          <p:cNvSpPr/>
          <p:nvPr/>
        </p:nvSpPr>
        <p:spPr>
          <a:xfrm>
            <a:off x="5065924" y="4787706"/>
            <a:ext cx="2043801" cy="1747349"/>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9" name="Picture 78" descr="A picture containing text, toy, doll, vector graphics&#10;&#10;Description automatically generated">
            <a:extLst>
              <a:ext uri="{FF2B5EF4-FFF2-40B4-BE49-F238E27FC236}">
                <a16:creationId xmlns:a16="http://schemas.microsoft.com/office/drawing/2014/main" id="{A66039D2-12EC-CE4D-D000-F6D84ABF865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227289" y="4988288"/>
            <a:ext cx="708677" cy="1346183"/>
          </a:xfrm>
          <a:prstGeom prst="rect">
            <a:avLst/>
          </a:prstGeom>
        </p:spPr>
      </p:pic>
      <p:pic>
        <p:nvPicPr>
          <p:cNvPr id="80" name="Picture 4" descr="Hierba, Maceta, Planta, Crecer, Jardín, Flor, Especia">
            <a:extLst>
              <a:ext uri="{FF2B5EF4-FFF2-40B4-BE49-F238E27FC236}">
                <a16:creationId xmlns:a16="http://schemas.microsoft.com/office/drawing/2014/main" id="{058C8C6D-2EF5-2E7E-509F-479C1AE12285}"/>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432" r="64115"/>
          <a:stretch/>
        </p:blipFill>
        <p:spPr bwMode="auto">
          <a:xfrm>
            <a:off x="5827834" y="5085078"/>
            <a:ext cx="995157" cy="1298582"/>
          </a:xfrm>
          <a:prstGeom prst="rect">
            <a:avLst/>
          </a:prstGeom>
          <a:noFill/>
          <a:extLst>
            <a:ext uri="{909E8E84-426E-40DD-AFC4-6F175D3DCCD1}">
              <a14:hiddenFill xmlns:a14="http://schemas.microsoft.com/office/drawing/2010/main">
                <a:solidFill>
                  <a:srgbClr val="FFFFFF"/>
                </a:solidFill>
              </a14:hiddenFill>
            </a:ext>
          </a:extLst>
        </p:spPr>
      </p:pic>
      <p:pic>
        <p:nvPicPr>
          <p:cNvPr id="5" name="Graphic 4" descr="Teacher">
            <a:extLst>
              <a:ext uri="{FF2B5EF4-FFF2-40B4-BE49-F238E27FC236}">
                <a16:creationId xmlns:a16="http://schemas.microsoft.com/office/drawing/2014/main" id="{9EAAAD50-D316-0B7A-FCFD-F21E8AB8316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655029" y="-89465"/>
            <a:ext cx="914400" cy="914400"/>
          </a:xfrm>
          <a:prstGeom prst="rect">
            <a:avLst/>
          </a:prstGeom>
        </p:spPr>
      </p:pic>
      <p:sp>
        <p:nvSpPr>
          <p:cNvPr id="7" name="Speech Bubble: Rectangle with Corners Rounded 6">
            <a:extLst>
              <a:ext uri="{FF2B5EF4-FFF2-40B4-BE49-F238E27FC236}">
                <a16:creationId xmlns:a16="http://schemas.microsoft.com/office/drawing/2014/main" id="{C3D39354-7DAF-CD94-EA27-A322520BCE89}"/>
              </a:ext>
            </a:extLst>
          </p:cNvPr>
          <p:cNvSpPr/>
          <p:nvPr/>
        </p:nvSpPr>
        <p:spPr>
          <a:xfrm>
            <a:off x="3106687" y="650885"/>
            <a:ext cx="3453436" cy="519576"/>
          </a:xfrm>
          <a:prstGeom prst="wedgeRoundRectCallout">
            <a:avLst>
              <a:gd name="adj1" fmla="val 52288"/>
              <a:gd name="adj2" fmla="val -87522"/>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TextBox 7">
            <a:hlinkClick r:id="" action="ppaction://noaction">
              <a:snd r:embed="rId13" name="4-7_1.wav"/>
            </a:hlinkClick>
            <a:extLst>
              <a:ext uri="{FF2B5EF4-FFF2-40B4-BE49-F238E27FC236}">
                <a16:creationId xmlns:a16="http://schemas.microsoft.com/office/drawing/2014/main" id="{82AA7392-6815-0700-323C-86F3F7AB29A7}"/>
              </a:ext>
            </a:extLst>
          </p:cNvPr>
          <p:cNvSpPr txBox="1"/>
          <p:nvPr/>
        </p:nvSpPr>
        <p:spPr>
          <a:xfrm>
            <a:off x="3106687" y="640271"/>
            <a:ext cx="345158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Escucha y escribe.</a:t>
            </a:r>
          </a:p>
        </p:txBody>
      </p:sp>
      <p:sp>
        <p:nvSpPr>
          <p:cNvPr id="9" name="TextBox 8">
            <a:extLst>
              <a:ext uri="{FF2B5EF4-FFF2-40B4-BE49-F238E27FC236}">
                <a16:creationId xmlns:a16="http://schemas.microsoft.com/office/drawing/2014/main" id="{72A02CA1-9DB5-6C86-B6EA-52A88CFE514E}"/>
              </a:ext>
            </a:extLst>
          </p:cNvPr>
          <p:cNvSpPr txBox="1"/>
          <p:nvPr/>
        </p:nvSpPr>
        <p:spPr>
          <a:xfrm>
            <a:off x="7569429" y="-39360"/>
            <a:ext cx="120738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[2/5]</a:t>
            </a:r>
          </a:p>
        </p:txBody>
      </p:sp>
      <p:sp>
        <p:nvSpPr>
          <p:cNvPr id="3" name="Rectangle 2">
            <a:extLst>
              <a:ext uri="{FF2B5EF4-FFF2-40B4-BE49-F238E27FC236}">
                <a16:creationId xmlns:a16="http://schemas.microsoft.com/office/drawing/2014/main" id="{643855C2-A233-4C37-1B3E-AFCD3482B2D2}"/>
              </a:ext>
            </a:extLst>
          </p:cNvPr>
          <p:cNvSpPr/>
          <p:nvPr/>
        </p:nvSpPr>
        <p:spPr>
          <a:xfrm>
            <a:off x="465238" y="4953784"/>
            <a:ext cx="564992" cy="553411"/>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4" name="Rectangle 3">
            <a:extLst>
              <a:ext uri="{FF2B5EF4-FFF2-40B4-BE49-F238E27FC236}">
                <a16:creationId xmlns:a16="http://schemas.microsoft.com/office/drawing/2014/main" id="{4D7142C9-8EF4-9AA4-BF9B-9D1CB4BB8041}"/>
              </a:ext>
            </a:extLst>
          </p:cNvPr>
          <p:cNvSpPr/>
          <p:nvPr/>
        </p:nvSpPr>
        <p:spPr>
          <a:xfrm>
            <a:off x="2579626" y="4949271"/>
            <a:ext cx="564992" cy="553411"/>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p:txBody>
      </p:sp>
      <p:sp>
        <p:nvSpPr>
          <p:cNvPr id="6" name="Rectangle 5">
            <a:extLst>
              <a:ext uri="{FF2B5EF4-FFF2-40B4-BE49-F238E27FC236}">
                <a16:creationId xmlns:a16="http://schemas.microsoft.com/office/drawing/2014/main" id="{F874DE4A-3D44-E7E4-60F8-342CA3ADF3CB}"/>
              </a:ext>
            </a:extLst>
          </p:cNvPr>
          <p:cNvSpPr/>
          <p:nvPr/>
        </p:nvSpPr>
        <p:spPr>
          <a:xfrm>
            <a:off x="5058396" y="4949271"/>
            <a:ext cx="564992" cy="553411"/>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p>
        </p:txBody>
      </p:sp>
    </p:spTree>
    <p:extLst>
      <p:ext uri="{BB962C8B-B14F-4D97-AF65-F5344CB8AC3E}">
        <p14:creationId xmlns:p14="http://schemas.microsoft.com/office/powerpoint/2010/main" val="1236357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1000"/>
                                        <p:tgtEl>
                                          <p:spTgt spid="41"/>
                                        </p:tgtEl>
                                        <p:attrNameLst>
                                          <p:attrName>ppt_y</p:attrName>
                                        </p:attrNameLst>
                                      </p:cBhvr>
                                      <p:tavLst>
                                        <p:tav tm="0">
                                          <p:val>
                                            <p:strVal val="#ppt_y"/>
                                          </p:val>
                                        </p:tav>
                                        <p:tav tm="100000">
                                          <p:val>
                                            <p:strVal val="#ppt_y+1"/>
                                          </p:val>
                                        </p:tav>
                                      </p:tavLst>
                                    </p:anim>
                                    <p:set>
                                      <p:cBhvr>
                                        <p:cTn id="7" dur="1" fill="hold">
                                          <p:stCondLst>
                                            <p:cond delay="1000"/>
                                          </p:stCondLst>
                                        </p:cTn>
                                        <p:tgtEl>
                                          <p:spTgt spid="41"/>
                                        </p:tgtEl>
                                        <p:attrNameLst>
                                          <p:attrName>style.visibility</p:attrName>
                                        </p:attrNameLst>
                                      </p:cBhvr>
                                      <p:to>
                                        <p:strVal val="hidden"/>
                                      </p:to>
                                    </p:set>
                                  </p:childTnLst>
                                </p:cTn>
                              </p:par>
                            </p:childTnLst>
                          </p:cTn>
                        </p:par>
                        <p:par>
                          <p:cTn id="8" fill="hold">
                            <p:stCondLst>
                              <p:cond delay="1001"/>
                            </p:stCondLst>
                            <p:childTnLst>
                              <p:par>
                                <p:cTn id="9" presetID="2" presetClass="exit" presetSubtype="4" fill="hold" nodeType="afterEffect">
                                  <p:stCondLst>
                                    <p:cond delay="0"/>
                                  </p:stCondLst>
                                  <p:childTnLst>
                                    <p:anim calcmode="lin" valueType="num">
                                      <p:cBhvr additive="base">
                                        <p:cTn id="10" dur="1000"/>
                                        <p:tgtEl>
                                          <p:spTgt spid="42"/>
                                        </p:tgtEl>
                                        <p:attrNameLst>
                                          <p:attrName>ppt_y</p:attrName>
                                        </p:attrNameLst>
                                      </p:cBhvr>
                                      <p:tavLst>
                                        <p:tav tm="0">
                                          <p:val>
                                            <p:strVal val="#ppt_y"/>
                                          </p:val>
                                        </p:tav>
                                        <p:tav tm="100000">
                                          <p:val>
                                            <p:strVal val="#ppt_y+1"/>
                                          </p:val>
                                        </p:tav>
                                      </p:tavLst>
                                    </p:anim>
                                    <p:set>
                                      <p:cBhvr>
                                        <p:cTn id="11" dur="1" fill="hold">
                                          <p:stCondLst>
                                            <p:cond delay="1000"/>
                                          </p:stCondLst>
                                        </p:cTn>
                                        <p:tgtEl>
                                          <p:spTgt spid="42"/>
                                        </p:tgtEl>
                                        <p:attrNameLst>
                                          <p:attrName>style.visibility</p:attrName>
                                        </p:attrNameLst>
                                      </p:cBhvr>
                                      <p:to>
                                        <p:strVal val="hidden"/>
                                      </p:to>
                                    </p:set>
                                  </p:childTnLst>
                                </p:cTn>
                              </p:par>
                            </p:childTnLst>
                          </p:cTn>
                        </p:par>
                        <p:par>
                          <p:cTn id="12" fill="hold">
                            <p:stCondLst>
                              <p:cond delay="2002"/>
                            </p:stCondLst>
                            <p:childTnLst>
                              <p:par>
                                <p:cTn id="13" presetID="2" presetClass="exit" presetSubtype="4" fill="hold" nodeType="afterEffect">
                                  <p:stCondLst>
                                    <p:cond delay="0"/>
                                  </p:stCondLst>
                                  <p:childTnLst>
                                    <p:anim calcmode="lin" valueType="num">
                                      <p:cBhvr additive="base">
                                        <p:cTn id="14" dur="1200"/>
                                        <p:tgtEl>
                                          <p:spTgt spid="44"/>
                                        </p:tgtEl>
                                        <p:attrNameLst>
                                          <p:attrName>ppt_y</p:attrName>
                                        </p:attrNameLst>
                                      </p:cBhvr>
                                      <p:tavLst>
                                        <p:tav tm="0">
                                          <p:val>
                                            <p:strVal val="#ppt_y"/>
                                          </p:val>
                                        </p:tav>
                                        <p:tav tm="100000">
                                          <p:val>
                                            <p:strVal val="#ppt_y+1"/>
                                          </p:val>
                                        </p:tav>
                                      </p:tavLst>
                                    </p:anim>
                                    <p:set>
                                      <p:cBhvr>
                                        <p:cTn id="15" dur="1" fill="hold">
                                          <p:stCondLst>
                                            <p:cond delay="1200"/>
                                          </p:stCondLst>
                                        </p:cTn>
                                        <p:tgtEl>
                                          <p:spTgt spid="44"/>
                                        </p:tgtEl>
                                        <p:attrNameLst>
                                          <p:attrName>style.visibility</p:attrName>
                                        </p:attrNameLst>
                                      </p:cBhvr>
                                      <p:to>
                                        <p:strVal val="hidden"/>
                                      </p:to>
                                    </p:set>
                                  </p:childTnLst>
                                </p:cTn>
                              </p:par>
                            </p:childTnLst>
                          </p:cTn>
                        </p:par>
                        <p:par>
                          <p:cTn id="16" fill="hold">
                            <p:stCondLst>
                              <p:cond delay="3203"/>
                            </p:stCondLst>
                            <p:childTnLst>
                              <p:par>
                                <p:cTn id="17" presetID="2" presetClass="entr" presetSubtype="4" fill="hold" grpId="0" nodeType="afterEffect">
                                  <p:stCondLst>
                                    <p:cond delay="0"/>
                                  </p:stCondLst>
                                  <p:childTnLst>
                                    <p:set>
                                      <p:cBhvr>
                                        <p:cTn id="18" dur="1" fill="hold">
                                          <p:stCondLst>
                                            <p:cond delay="0"/>
                                          </p:stCondLst>
                                        </p:cTn>
                                        <p:tgtEl>
                                          <p:spTgt spid="46"/>
                                        </p:tgtEl>
                                        <p:attrNameLst>
                                          <p:attrName>style.visibility</p:attrName>
                                        </p:attrNameLst>
                                      </p:cBhvr>
                                      <p:to>
                                        <p:strVal val="visible"/>
                                      </p:to>
                                    </p:set>
                                    <p:anim calcmode="lin" valueType="num">
                                      <p:cBhvr additive="base">
                                        <p:cTn id="19" dur="500" fill="hold"/>
                                        <p:tgtEl>
                                          <p:spTgt spid="46"/>
                                        </p:tgtEl>
                                        <p:attrNameLst>
                                          <p:attrName>ppt_x</p:attrName>
                                        </p:attrNameLst>
                                      </p:cBhvr>
                                      <p:tavLst>
                                        <p:tav tm="0">
                                          <p:val>
                                            <p:strVal val="#ppt_x"/>
                                          </p:val>
                                        </p:tav>
                                        <p:tav tm="100000">
                                          <p:val>
                                            <p:strVal val="#ppt_x"/>
                                          </p:val>
                                        </p:tav>
                                      </p:tavLst>
                                    </p:anim>
                                    <p:anim calcmode="lin" valueType="num">
                                      <p:cBhvr additive="base">
                                        <p:cTn id="20" dur="500" fill="hold"/>
                                        <p:tgtEl>
                                          <p:spTgt spid="46"/>
                                        </p:tgtEl>
                                        <p:attrNameLst>
                                          <p:attrName>ppt_y</p:attrName>
                                        </p:attrNameLst>
                                      </p:cBhvr>
                                      <p:tavLst>
                                        <p:tav tm="0">
                                          <p:val>
                                            <p:strVal val="1+#ppt_h/2"/>
                                          </p:val>
                                        </p:tav>
                                        <p:tav tm="100000">
                                          <p:val>
                                            <p:strVal val="#ppt_y"/>
                                          </p:val>
                                        </p:tav>
                                      </p:tavLst>
                                    </p:anim>
                                  </p:childTnLst>
                                </p:cTn>
                              </p:par>
                            </p:childTnLst>
                          </p:cTn>
                        </p:par>
                        <p:par>
                          <p:cTn id="21" fill="hold">
                            <p:stCondLst>
                              <p:cond delay="3703"/>
                            </p:stCondLst>
                            <p:childTnLst>
                              <p:par>
                                <p:cTn id="22" presetID="2" presetClass="entr" presetSubtype="4" fill="hold" nodeType="afterEffect">
                                  <p:stCondLst>
                                    <p:cond delay="0"/>
                                  </p:stCondLst>
                                  <p:childTnLst>
                                    <p:set>
                                      <p:cBhvr>
                                        <p:cTn id="23" dur="1" fill="hold">
                                          <p:stCondLst>
                                            <p:cond delay="0"/>
                                          </p:stCondLst>
                                        </p:cTn>
                                        <p:tgtEl>
                                          <p:spTgt spid="47"/>
                                        </p:tgtEl>
                                        <p:attrNameLst>
                                          <p:attrName>style.visibility</p:attrName>
                                        </p:attrNameLst>
                                      </p:cBhvr>
                                      <p:to>
                                        <p:strVal val="visible"/>
                                      </p:to>
                                    </p:set>
                                    <p:anim calcmode="lin" valueType="num">
                                      <p:cBhvr additive="base">
                                        <p:cTn id="24" dur="500" fill="hold"/>
                                        <p:tgtEl>
                                          <p:spTgt spid="47"/>
                                        </p:tgtEl>
                                        <p:attrNameLst>
                                          <p:attrName>ppt_x</p:attrName>
                                        </p:attrNameLst>
                                      </p:cBhvr>
                                      <p:tavLst>
                                        <p:tav tm="0">
                                          <p:val>
                                            <p:strVal val="#ppt_x"/>
                                          </p:val>
                                        </p:tav>
                                        <p:tav tm="100000">
                                          <p:val>
                                            <p:strVal val="#ppt_x"/>
                                          </p:val>
                                        </p:tav>
                                      </p:tavLst>
                                    </p:anim>
                                    <p:anim calcmode="lin" valueType="num">
                                      <p:cBhvr additive="base">
                                        <p:cTn id="25"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9"/>
                                        </p:tgtEl>
                                        <p:attrNameLst>
                                          <p:attrName>style.visibility</p:attrName>
                                        </p:attrNameLst>
                                      </p:cBhvr>
                                      <p:to>
                                        <p:strVal val="visible"/>
                                      </p:to>
                                    </p:set>
                                    <p:anim calcmode="lin" valueType="num">
                                      <p:cBhvr additive="base">
                                        <p:cTn id="30" dur="500" fill="hold"/>
                                        <p:tgtEl>
                                          <p:spTgt spid="49"/>
                                        </p:tgtEl>
                                        <p:attrNameLst>
                                          <p:attrName>ppt_x</p:attrName>
                                        </p:attrNameLst>
                                      </p:cBhvr>
                                      <p:tavLst>
                                        <p:tav tm="0">
                                          <p:val>
                                            <p:strVal val="#ppt_x"/>
                                          </p:val>
                                        </p:tav>
                                        <p:tav tm="100000">
                                          <p:val>
                                            <p:strVal val="#ppt_x"/>
                                          </p:val>
                                        </p:tav>
                                      </p:tavLst>
                                    </p:anim>
                                    <p:anim calcmode="lin" valueType="num">
                                      <p:cBhvr additive="base">
                                        <p:cTn id="31"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50"/>
                                        </p:tgtEl>
                                        <p:attrNameLst>
                                          <p:attrName>style.visibility</p:attrName>
                                        </p:attrNameLst>
                                      </p:cBhvr>
                                      <p:to>
                                        <p:strVal val="visible"/>
                                      </p:to>
                                    </p:set>
                                    <p:anim calcmode="lin" valueType="num">
                                      <p:cBhvr additive="base">
                                        <p:cTn id="36" dur="500" fill="hold"/>
                                        <p:tgtEl>
                                          <p:spTgt spid="50"/>
                                        </p:tgtEl>
                                        <p:attrNameLst>
                                          <p:attrName>ppt_x</p:attrName>
                                        </p:attrNameLst>
                                      </p:cBhvr>
                                      <p:tavLst>
                                        <p:tav tm="0">
                                          <p:val>
                                            <p:strVal val="#ppt_x"/>
                                          </p:val>
                                        </p:tav>
                                        <p:tav tm="100000">
                                          <p:val>
                                            <p:strVal val="#ppt_x"/>
                                          </p:val>
                                        </p:tav>
                                      </p:tavLst>
                                    </p:anim>
                                    <p:anim calcmode="lin" valueType="num">
                                      <p:cBhvr additive="base">
                                        <p:cTn id="37" dur="500" fill="hold"/>
                                        <p:tgtEl>
                                          <p:spTgt spid="50"/>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51"/>
                                        </p:tgtEl>
                                        <p:attrNameLst>
                                          <p:attrName>style.visibility</p:attrName>
                                        </p:attrNameLst>
                                      </p:cBhvr>
                                      <p:to>
                                        <p:strVal val="visible"/>
                                      </p:to>
                                    </p:set>
                                    <p:anim calcmode="lin" valueType="num">
                                      <p:cBhvr additive="base">
                                        <p:cTn id="40" dur="500" fill="hold"/>
                                        <p:tgtEl>
                                          <p:spTgt spid="51"/>
                                        </p:tgtEl>
                                        <p:attrNameLst>
                                          <p:attrName>ppt_x</p:attrName>
                                        </p:attrNameLst>
                                      </p:cBhvr>
                                      <p:tavLst>
                                        <p:tav tm="0">
                                          <p:val>
                                            <p:strVal val="#ppt_x"/>
                                          </p:val>
                                        </p:tav>
                                        <p:tav tm="100000">
                                          <p:val>
                                            <p:strVal val="#ppt_x"/>
                                          </p:val>
                                        </p:tav>
                                      </p:tavLst>
                                    </p:anim>
                                    <p:anim calcmode="lin" valueType="num">
                                      <p:cBhvr additive="base">
                                        <p:cTn id="41"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52"/>
                                        </p:tgtEl>
                                        <p:attrNameLst>
                                          <p:attrName>style.visibility</p:attrName>
                                        </p:attrNameLst>
                                      </p:cBhvr>
                                      <p:to>
                                        <p:strVal val="visible"/>
                                      </p:to>
                                    </p:set>
                                    <p:anim calcmode="lin" valueType="num">
                                      <p:cBhvr additive="base">
                                        <p:cTn id="46" dur="500" fill="hold"/>
                                        <p:tgtEl>
                                          <p:spTgt spid="52"/>
                                        </p:tgtEl>
                                        <p:attrNameLst>
                                          <p:attrName>ppt_x</p:attrName>
                                        </p:attrNameLst>
                                      </p:cBhvr>
                                      <p:tavLst>
                                        <p:tav tm="0">
                                          <p:val>
                                            <p:strVal val="#ppt_x"/>
                                          </p:val>
                                        </p:tav>
                                        <p:tav tm="100000">
                                          <p:val>
                                            <p:strVal val="#ppt_x"/>
                                          </p:val>
                                        </p:tav>
                                      </p:tavLst>
                                    </p:anim>
                                    <p:anim calcmode="lin" valueType="num">
                                      <p:cBhvr additive="base">
                                        <p:cTn id="47"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fade">
                                      <p:cBhvr>
                                        <p:cTn id="52" dur="500"/>
                                        <p:tgtEl>
                                          <p:spTgt spid="38"/>
                                        </p:tgtEl>
                                      </p:cBhvr>
                                    </p:animEffect>
                                  </p:childTnLst>
                                </p:cTn>
                              </p:par>
                              <p:par>
                                <p:cTn id="53" presetID="10" presetClass="entr" presetSubtype="0" fill="hold" nodeType="withEffect">
                                  <p:stCondLst>
                                    <p:cond delay="0"/>
                                  </p:stCondLst>
                                  <p:childTnLst>
                                    <p:set>
                                      <p:cBhvr>
                                        <p:cTn id="54" dur="1" fill="hold">
                                          <p:stCondLst>
                                            <p:cond delay="0"/>
                                          </p:stCondLst>
                                        </p:cTn>
                                        <p:tgtEl>
                                          <p:spTgt spid="79"/>
                                        </p:tgtEl>
                                        <p:attrNameLst>
                                          <p:attrName>style.visibility</p:attrName>
                                        </p:attrNameLst>
                                      </p:cBhvr>
                                      <p:to>
                                        <p:strVal val="visible"/>
                                      </p:to>
                                    </p:set>
                                    <p:animEffect transition="in" filter="fade">
                                      <p:cBhvr>
                                        <p:cTn id="55" dur="500"/>
                                        <p:tgtEl>
                                          <p:spTgt spid="79"/>
                                        </p:tgtEl>
                                      </p:cBhvr>
                                    </p:animEffect>
                                  </p:childTnLst>
                                </p:cTn>
                              </p:par>
                              <p:par>
                                <p:cTn id="56" presetID="10" presetClass="entr" presetSubtype="0" fill="hold" nodeType="withEffect">
                                  <p:stCondLst>
                                    <p:cond delay="0"/>
                                  </p:stCondLst>
                                  <p:childTnLst>
                                    <p:set>
                                      <p:cBhvr>
                                        <p:cTn id="57" dur="1" fill="hold">
                                          <p:stCondLst>
                                            <p:cond delay="0"/>
                                          </p:stCondLst>
                                        </p:cTn>
                                        <p:tgtEl>
                                          <p:spTgt spid="80"/>
                                        </p:tgtEl>
                                        <p:attrNameLst>
                                          <p:attrName>style.visibility</p:attrName>
                                        </p:attrNameLst>
                                      </p:cBhvr>
                                      <p:to>
                                        <p:strVal val="visible"/>
                                      </p:to>
                                    </p:set>
                                    <p:animEffect transition="in" filter="fade">
                                      <p:cBhvr>
                                        <p:cTn id="58" dur="500"/>
                                        <p:tgtEl>
                                          <p:spTgt spid="8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fade">
                                      <p:cBhvr>
                                        <p:cTn id="61" dur="500"/>
                                        <p:tgtEl>
                                          <p:spTgt spid="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
                                        </p:tgtEl>
                                        <p:attrNameLst>
                                          <p:attrName>style.visibility</p:attrName>
                                        </p:attrNameLst>
                                      </p:cBhvr>
                                      <p:to>
                                        <p:strVal val="visible"/>
                                      </p:to>
                                    </p:set>
                                    <p:animEffect transition="in" filter="fade">
                                      <p:cBhvr>
                                        <p:cTn id="64" dur="500"/>
                                        <p:tgtEl>
                                          <p:spTgt spid="4"/>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fade">
                                      <p:cBhvr>
                                        <p:cTn id="67" dur="500"/>
                                        <p:tgtEl>
                                          <p:spTgt spid="6"/>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76"/>
                                        </p:tgtEl>
                                        <p:attrNameLst>
                                          <p:attrName>style.visibility</p:attrName>
                                        </p:attrNameLst>
                                      </p:cBhvr>
                                      <p:to>
                                        <p:strVal val="visible"/>
                                      </p:to>
                                    </p:set>
                                    <p:anim calcmode="lin" valueType="num">
                                      <p:cBhvr additive="base">
                                        <p:cTn id="72" dur="500" fill="hold"/>
                                        <p:tgtEl>
                                          <p:spTgt spid="76"/>
                                        </p:tgtEl>
                                        <p:attrNameLst>
                                          <p:attrName>ppt_x</p:attrName>
                                        </p:attrNameLst>
                                      </p:cBhvr>
                                      <p:tavLst>
                                        <p:tav tm="0">
                                          <p:val>
                                            <p:strVal val="#ppt_x"/>
                                          </p:val>
                                        </p:tav>
                                        <p:tav tm="100000">
                                          <p:val>
                                            <p:strVal val="#ppt_x"/>
                                          </p:val>
                                        </p:tav>
                                      </p:tavLst>
                                    </p:anim>
                                    <p:anim calcmode="lin" valueType="num">
                                      <p:cBhvr additive="base">
                                        <p:cTn id="73"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78"/>
                                        </p:tgtEl>
                                        <p:attrNameLst>
                                          <p:attrName>style.visibility</p:attrName>
                                        </p:attrNameLst>
                                      </p:cBhvr>
                                      <p:to>
                                        <p:strVal val="visible"/>
                                      </p:to>
                                    </p:set>
                                    <p:anim calcmode="lin" valueType="num">
                                      <p:cBhvr additive="base">
                                        <p:cTn id="78" dur="500" fill="hold"/>
                                        <p:tgtEl>
                                          <p:spTgt spid="78"/>
                                        </p:tgtEl>
                                        <p:attrNameLst>
                                          <p:attrName>ppt_x</p:attrName>
                                        </p:attrNameLst>
                                      </p:cBhvr>
                                      <p:tavLst>
                                        <p:tav tm="0">
                                          <p:val>
                                            <p:strVal val="#ppt_x"/>
                                          </p:val>
                                        </p:tav>
                                        <p:tav tm="100000">
                                          <p:val>
                                            <p:strVal val="#ppt_x"/>
                                          </p:val>
                                        </p:tav>
                                      </p:tavLst>
                                    </p:anim>
                                    <p:anim calcmode="lin" valueType="num">
                                      <p:cBhvr additive="base">
                                        <p:cTn id="79"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9" grpId="0"/>
      <p:bldP spid="50" grpId="0" animBg="1"/>
      <p:bldP spid="51" grpId="0" animBg="1"/>
      <p:bldP spid="76" grpId="0" animBg="1"/>
      <p:bldP spid="78" grpId="0" animBg="1"/>
      <p:bldP spid="3" grpId="0" animBg="1"/>
      <p:bldP spid="4"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33" name="Picture 8" descr="Caballito, Balancín, Juguete, Caballo De Madera, Jugar">
            <a:extLst>
              <a:ext uri="{FF2B5EF4-FFF2-40B4-BE49-F238E27FC236}">
                <a16:creationId xmlns:a16="http://schemas.microsoft.com/office/drawing/2014/main" id="{4D864622-F2FA-0904-C6F0-1A7F4D4ABA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057" y="5036403"/>
            <a:ext cx="1826837" cy="140525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2</a:t>
            </a:r>
            <a:endParaRPr lang="es-AR" sz="3200" dirty="0"/>
          </a:p>
        </p:txBody>
      </p:sp>
      <p:sp>
        <p:nvSpPr>
          <p:cNvPr id="35" name="Google Shape;167;p2">
            <a:extLst>
              <a:ext uri="{FF2B5EF4-FFF2-40B4-BE49-F238E27FC236}">
                <a16:creationId xmlns:a16="http://schemas.microsoft.com/office/drawing/2014/main" id="{911E9213-8590-4D9E-A9DD-B1148ED4E82E}"/>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0" name="Picture 9" descr="A picture containing clipart&#10;&#10;Description automatically generated">
            <a:extLst>
              <a:ext uri="{FF2B5EF4-FFF2-40B4-BE49-F238E27FC236}">
                <a16:creationId xmlns:a16="http://schemas.microsoft.com/office/drawing/2014/main" id="{93039083-A7CD-E634-28F7-888337291FE6}"/>
              </a:ext>
            </a:extLst>
          </p:cNvPr>
          <p:cNvPicPr>
            <a:picLocks noChangeAspect="1"/>
          </p:cNvPicPr>
          <p:nvPr/>
        </p:nvPicPr>
        <p:blipFill rotWithShape="1">
          <a:blip r:embed="rId4"/>
          <a:srcRect l="49082" r="29131" b="60627"/>
          <a:stretch/>
        </p:blipFill>
        <p:spPr>
          <a:xfrm>
            <a:off x="5507819" y="5145889"/>
            <a:ext cx="1482465" cy="1385607"/>
          </a:xfrm>
          <a:prstGeom prst="rect">
            <a:avLst/>
          </a:prstGeom>
        </p:spPr>
      </p:pic>
      <p:sp>
        <p:nvSpPr>
          <p:cNvPr id="12" name="Title 1">
            <a:extLst>
              <a:ext uri="{FF2B5EF4-FFF2-40B4-BE49-F238E27FC236}">
                <a16:creationId xmlns:a16="http://schemas.microsoft.com/office/drawing/2014/main" id="{6A3C637B-3BCF-B567-D051-37FAF91F8A87}"/>
              </a:ext>
            </a:extLst>
          </p:cNvPr>
          <p:cNvSpPr txBox="1">
            <a:spLocks/>
          </p:cNvSpPr>
          <p:nvPr/>
        </p:nvSpPr>
        <p:spPr>
          <a:xfrm>
            <a:off x="9493135" y="973623"/>
            <a:ext cx="2557539" cy="472364"/>
          </a:xfrm>
          <a:prstGeom prst="rect">
            <a:avLst/>
          </a:prstGeom>
          <a:solidFill>
            <a:srgbClr val="91EAD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escuchar y escribir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13" name="TextBox 12">
            <a:extLst>
              <a:ext uri="{FF2B5EF4-FFF2-40B4-BE49-F238E27FC236}">
                <a16:creationId xmlns:a16="http://schemas.microsoft.com/office/drawing/2014/main" id="{F5156AB2-4469-2B70-A786-5527CD78E930}"/>
              </a:ext>
            </a:extLst>
          </p:cNvPr>
          <p:cNvSpPr txBox="1"/>
          <p:nvPr/>
        </p:nvSpPr>
        <p:spPr>
          <a:xfrm>
            <a:off x="815009" y="1481426"/>
            <a:ext cx="867812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 _______  un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libro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un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perro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4" name="Google Shape;713;p54">
            <a:extLst>
              <a:ext uri="{FF2B5EF4-FFF2-40B4-BE49-F238E27FC236}">
                <a16:creationId xmlns:a16="http://schemas.microsoft.com/office/drawing/2014/main" id="{E6538A62-FBC2-7894-FA27-1364F7921A38}"/>
              </a:ext>
            </a:extLst>
          </p:cNvPr>
          <p:cNvSpPr/>
          <p:nvPr/>
        </p:nvSpPr>
        <p:spPr>
          <a:xfrm>
            <a:off x="11024515" y="2914072"/>
            <a:ext cx="466271" cy="799993"/>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baseline="0" noProof="0">
                <a:ln w="9525" cap="flat" cmpd="sng">
                  <a:solidFill>
                    <a:srgbClr val="FF3399"/>
                  </a:solidFill>
                  <a:prstDash val="solid"/>
                  <a:round/>
                  <a:headEnd type="none" w="sm" len="sm"/>
                  <a:tailEnd type="none" w="sm" len="sm"/>
                </a:ln>
                <a:solidFill>
                  <a:srgbClr val="FF3399"/>
                </a:solidFill>
                <a:effectLst/>
                <a:uLnTx/>
                <a:uFillTx/>
                <a:latin typeface="Modern Love" panose="04090805081005020601" pitchFamily="82" charset="0"/>
                <a:ea typeface="+mn-ea"/>
                <a:cs typeface="+mn-cs"/>
              </a:rPr>
              <a:t>3</a:t>
            </a:r>
          </a:p>
        </p:txBody>
      </p:sp>
      <p:sp>
        <p:nvSpPr>
          <p:cNvPr id="15" name="Google Shape;714;p54">
            <a:extLst>
              <a:ext uri="{FF2B5EF4-FFF2-40B4-BE49-F238E27FC236}">
                <a16:creationId xmlns:a16="http://schemas.microsoft.com/office/drawing/2014/main" id="{EAB2A277-E938-4EF9-070D-90D656E5D275}"/>
              </a:ext>
            </a:extLst>
          </p:cNvPr>
          <p:cNvSpPr/>
          <p:nvPr/>
        </p:nvSpPr>
        <p:spPr>
          <a:xfrm>
            <a:off x="10984398" y="3900499"/>
            <a:ext cx="469619" cy="799993"/>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baseline="0" noProof="0">
                <a:ln w="9525" cap="flat" cmpd="sng">
                  <a:solidFill>
                    <a:srgbClr val="FF3399"/>
                  </a:solidFill>
                  <a:prstDash val="solid"/>
                  <a:round/>
                  <a:headEnd type="none" w="sm" len="sm"/>
                  <a:tailEnd type="none" w="sm" len="sm"/>
                </a:ln>
                <a:solidFill>
                  <a:srgbClr val="FF3399"/>
                </a:solidFill>
                <a:effectLst/>
                <a:uLnTx/>
                <a:uFillTx/>
                <a:latin typeface="Modern Love" panose="04090805081005020601" pitchFamily="82" charset="0"/>
                <a:ea typeface="+mn-ea"/>
                <a:cs typeface="+mn-cs"/>
              </a:rPr>
              <a:t>2</a:t>
            </a:r>
          </a:p>
        </p:txBody>
      </p:sp>
      <p:sp>
        <p:nvSpPr>
          <p:cNvPr id="16" name="Google Shape;715;p54">
            <a:extLst>
              <a:ext uri="{FF2B5EF4-FFF2-40B4-BE49-F238E27FC236}">
                <a16:creationId xmlns:a16="http://schemas.microsoft.com/office/drawing/2014/main" id="{43B56788-D31A-B0EE-A959-4D65B0C5A909}"/>
              </a:ext>
            </a:extLst>
          </p:cNvPr>
          <p:cNvSpPr/>
          <p:nvPr/>
        </p:nvSpPr>
        <p:spPr>
          <a:xfrm>
            <a:off x="11027137" y="4949271"/>
            <a:ext cx="466271" cy="786510"/>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baseline="0" noProof="0" dirty="0">
                <a:ln w="9525" cap="flat" cmpd="sng">
                  <a:solidFill>
                    <a:srgbClr val="FF3399"/>
                  </a:solidFill>
                  <a:prstDash val="solid"/>
                  <a:round/>
                  <a:headEnd type="none" w="sm" len="sm"/>
                  <a:tailEnd type="none" w="sm" len="sm"/>
                </a:ln>
                <a:solidFill>
                  <a:srgbClr val="FF3399"/>
                </a:solidFill>
                <a:effectLst/>
                <a:uLnTx/>
                <a:uFillTx/>
                <a:latin typeface="Modern Love" panose="04090805081005020601" pitchFamily="82" charset="0"/>
                <a:ea typeface="+mn-ea"/>
                <a:cs typeface="+mn-cs"/>
              </a:rPr>
              <a:t>1</a:t>
            </a:r>
          </a:p>
        </p:txBody>
      </p:sp>
      <p:sp>
        <p:nvSpPr>
          <p:cNvPr id="17" name="TextBox 16">
            <a:extLst>
              <a:ext uri="{FF2B5EF4-FFF2-40B4-BE49-F238E27FC236}">
                <a16:creationId xmlns:a16="http://schemas.microsoft.com/office/drawing/2014/main" id="{2A0BA253-5184-4B4D-B4AA-40E00F324874}"/>
              </a:ext>
            </a:extLst>
          </p:cNvPr>
          <p:cNvSpPr txBox="1"/>
          <p:nvPr/>
        </p:nvSpPr>
        <p:spPr>
          <a:xfrm>
            <a:off x="9821969" y="6065609"/>
            <a:ext cx="1672253" cy="523220"/>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¡escribe!</a:t>
            </a:r>
          </a:p>
        </p:txBody>
      </p:sp>
      <p:pic>
        <p:nvPicPr>
          <p:cNvPr id="18" name="Picture 2" descr="Pen, Write, Pencil, Writing Tool, Work, Message, Blue">
            <a:extLst>
              <a:ext uri="{FF2B5EF4-FFF2-40B4-BE49-F238E27FC236}">
                <a16:creationId xmlns:a16="http://schemas.microsoft.com/office/drawing/2014/main" id="{AC0C0DE9-D817-112B-7E16-28DA6AA3B7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49872" y="6026636"/>
            <a:ext cx="523220" cy="52322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35F435BF-019F-E6A6-B735-57102AD5BC40}"/>
              </a:ext>
            </a:extLst>
          </p:cNvPr>
          <p:cNvSpPr txBox="1"/>
          <p:nvPr/>
        </p:nvSpPr>
        <p:spPr>
          <a:xfrm>
            <a:off x="1290368" y="1400406"/>
            <a:ext cx="124585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Tengo</a:t>
            </a:r>
          </a:p>
        </p:txBody>
      </p:sp>
      <p:sp>
        <p:nvSpPr>
          <p:cNvPr id="20" name="Rectangle 19">
            <a:extLst>
              <a:ext uri="{FF2B5EF4-FFF2-40B4-BE49-F238E27FC236}">
                <a16:creationId xmlns:a16="http://schemas.microsoft.com/office/drawing/2014/main" id="{71447973-1706-F9C5-79EC-89DC7CEA4728}"/>
              </a:ext>
            </a:extLst>
          </p:cNvPr>
          <p:cNvSpPr/>
          <p:nvPr/>
        </p:nvSpPr>
        <p:spPr>
          <a:xfrm>
            <a:off x="698592" y="3180892"/>
            <a:ext cx="1326004"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a:t>
            </a:r>
          </a:p>
        </p:txBody>
      </p:sp>
      <p:sp>
        <p:nvSpPr>
          <p:cNvPr id="21" name="Rectangle 20">
            <a:extLst>
              <a:ext uri="{FF2B5EF4-FFF2-40B4-BE49-F238E27FC236}">
                <a16:creationId xmlns:a16="http://schemas.microsoft.com/office/drawing/2014/main" id="{D7CA05A5-FEE3-57F6-D560-AA19E3CC742F}"/>
              </a:ext>
            </a:extLst>
          </p:cNvPr>
          <p:cNvSpPr/>
          <p:nvPr/>
        </p:nvSpPr>
        <p:spPr>
          <a:xfrm>
            <a:off x="3272964" y="3180891"/>
            <a:ext cx="1326004"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a:t>
            </a:r>
          </a:p>
        </p:txBody>
      </p:sp>
      <p:pic>
        <p:nvPicPr>
          <p:cNvPr id="22" name="Picture 2" descr="Check Mark, Checkbox, Check, Tick, Yes">
            <a:extLst>
              <a:ext uri="{FF2B5EF4-FFF2-40B4-BE49-F238E27FC236}">
                <a16:creationId xmlns:a16="http://schemas.microsoft.com/office/drawing/2014/main" id="{42146D22-9423-8A63-E6A1-8AA95D2FCC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8489" y="2914072"/>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23" name="Google Shape;338;p8">
            <a:hlinkClick r:id="" action="ppaction://noaction">
              <a:snd r:embed="rId7" name="4-7_4.wav"/>
            </a:hlinkClick>
            <a:extLst>
              <a:ext uri="{FF2B5EF4-FFF2-40B4-BE49-F238E27FC236}">
                <a16:creationId xmlns:a16="http://schemas.microsoft.com/office/drawing/2014/main" id="{3F60E25E-B71D-7440-77FD-E7139EB6C752}"/>
              </a:ext>
            </a:extLst>
          </p:cNvPr>
          <p:cNvPicPr preferRelativeResize="0"/>
          <p:nvPr/>
        </p:nvPicPr>
        <p:blipFill rotWithShape="1">
          <a:blip r:embed="rId8">
            <a:alphaModFix/>
          </a:blip>
          <a:srcRect/>
          <a:stretch/>
        </p:blipFill>
        <p:spPr>
          <a:xfrm>
            <a:off x="258322" y="1448337"/>
            <a:ext cx="534978" cy="523220"/>
          </a:xfrm>
          <a:prstGeom prst="rect">
            <a:avLst/>
          </a:prstGeom>
          <a:noFill/>
          <a:ln>
            <a:noFill/>
          </a:ln>
          <a:effectLst>
            <a:outerShdw blurRad="50800" dist="38100" dir="5400000" algn="t" rotWithShape="0">
              <a:prstClr val="black">
                <a:alpha val="40000"/>
              </a:prstClr>
            </a:outerShdw>
          </a:effectLst>
        </p:spPr>
      </p:pic>
      <p:pic>
        <p:nvPicPr>
          <p:cNvPr id="24" name="Google Shape;221;p10">
            <a:extLst>
              <a:ext uri="{FF2B5EF4-FFF2-40B4-BE49-F238E27FC236}">
                <a16:creationId xmlns:a16="http://schemas.microsoft.com/office/drawing/2014/main" id="{D74F280C-F8F9-CCC9-F7BA-1C5A71A40124}"/>
              </a:ext>
            </a:extLst>
          </p:cNvPr>
          <p:cNvPicPr preferRelativeResize="0"/>
          <p:nvPr/>
        </p:nvPicPr>
        <p:blipFill rotWithShape="1">
          <a:blip r:embed="rId9">
            <a:alphaModFix/>
          </a:blip>
          <a:srcRect/>
          <a:stretch/>
        </p:blipFill>
        <p:spPr>
          <a:xfrm>
            <a:off x="9940277" y="-129245"/>
            <a:ext cx="1166103" cy="1183191"/>
          </a:xfrm>
          <a:prstGeom prst="rect">
            <a:avLst/>
          </a:prstGeom>
          <a:noFill/>
          <a:ln>
            <a:noFill/>
          </a:ln>
        </p:spPr>
      </p:pic>
      <p:pic>
        <p:nvPicPr>
          <p:cNvPr id="25" name="Picture 2" descr="Pen, Write, Pencil, Writing Tool, Work, Message, Blue">
            <a:extLst>
              <a:ext uri="{FF2B5EF4-FFF2-40B4-BE49-F238E27FC236}">
                <a16:creationId xmlns:a16="http://schemas.microsoft.com/office/drawing/2014/main" id="{EBB227A4-27C8-2789-E6CE-0E600A5E27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58379" y="158335"/>
            <a:ext cx="620192" cy="620192"/>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Rounded Corners 28">
            <a:extLst>
              <a:ext uri="{FF2B5EF4-FFF2-40B4-BE49-F238E27FC236}">
                <a16:creationId xmlns:a16="http://schemas.microsoft.com/office/drawing/2014/main" id="{D0FA58D4-9B0A-3D15-0AAD-82EADC6CCEEE}"/>
              </a:ext>
            </a:extLst>
          </p:cNvPr>
          <p:cNvSpPr/>
          <p:nvPr/>
        </p:nvSpPr>
        <p:spPr>
          <a:xfrm>
            <a:off x="266644" y="4832057"/>
            <a:ext cx="2043801" cy="1747349"/>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Rounded Corners 29">
            <a:extLst>
              <a:ext uri="{FF2B5EF4-FFF2-40B4-BE49-F238E27FC236}">
                <a16:creationId xmlns:a16="http://schemas.microsoft.com/office/drawing/2014/main" id="{8F8AEE25-A179-66FC-A49E-3C6FB7F33BBC}"/>
              </a:ext>
            </a:extLst>
          </p:cNvPr>
          <p:cNvSpPr/>
          <p:nvPr/>
        </p:nvSpPr>
        <p:spPr>
          <a:xfrm>
            <a:off x="5065924" y="4787706"/>
            <a:ext cx="2043801" cy="1747349"/>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2" descr="Teacher">
            <a:extLst>
              <a:ext uri="{FF2B5EF4-FFF2-40B4-BE49-F238E27FC236}">
                <a16:creationId xmlns:a16="http://schemas.microsoft.com/office/drawing/2014/main" id="{CCD93486-85C1-F8D9-88F0-5C148A335F6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655029" y="-89465"/>
            <a:ext cx="914400" cy="914400"/>
          </a:xfrm>
          <a:prstGeom prst="rect">
            <a:avLst/>
          </a:prstGeom>
        </p:spPr>
      </p:pic>
      <p:sp>
        <p:nvSpPr>
          <p:cNvPr id="4" name="Speech Bubble: Rectangle with Corners Rounded 3">
            <a:extLst>
              <a:ext uri="{FF2B5EF4-FFF2-40B4-BE49-F238E27FC236}">
                <a16:creationId xmlns:a16="http://schemas.microsoft.com/office/drawing/2014/main" id="{9510416D-B4B3-0F95-31D7-266D4C0A7509}"/>
              </a:ext>
            </a:extLst>
          </p:cNvPr>
          <p:cNvSpPr/>
          <p:nvPr/>
        </p:nvSpPr>
        <p:spPr>
          <a:xfrm>
            <a:off x="3106687" y="650885"/>
            <a:ext cx="3453436" cy="519576"/>
          </a:xfrm>
          <a:prstGeom prst="wedgeRoundRectCallout">
            <a:avLst>
              <a:gd name="adj1" fmla="val 52288"/>
              <a:gd name="adj2" fmla="val -87522"/>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TextBox 10">
            <a:hlinkClick r:id="" action="ppaction://noaction">
              <a:snd r:embed="rId12" name="4-7_1.wav"/>
            </a:hlinkClick>
            <a:extLst>
              <a:ext uri="{FF2B5EF4-FFF2-40B4-BE49-F238E27FC236}">
                <a16:creationId xmlns:a16="http://schemas.microsoft.com/office/drawing/2014/main" id="{3012413F-FE47-2D16-3959-14B5FF0E128D}"/>
              </a:ext>
            </a:extLst>
          </p:cNvPr>
          <p:cNvSpPr txBox="1"/>
          <p:nvPr/>
        </p:nvSpPr>
        <p:spPr>
          <a:xfrm>
            <a:off x="3106687" y="640271"/>
            <a:ext cx="345158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Escucha y escribe.</a:t>
            </a:r>
          </a:p>
        </p:txBody>
      </p:sp>
      <p:sp>
        <p:nvSpPr>
          <p:cNvPr id="31" name="TextBox 30">
            <a:extLst>
              <a:ext uri="{FF2B5EF4-FFF2-40B4-BE49-F238E27FC236}">
                <a16:creationId xmlns:a16="http://schemas.microsoft.com/office/drawing/2014/main" id="{18E48562-2996-856C-D4D0-C8A3C5FFBEA3}"/>
              </a:ext>
            </a:extLst>
          </p:cNvPr>
          <p:cNvSpPr txBox="1"/>
          <p:nvPr/>
        </p:nvSpPr>
        <p:spPr>
          <a:xfrm>
            <a:off x="7569429" y="-39360"/>
            <a:ext cx="120738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[3/5]</a:t>
            </a:r>
          </a:p>
        </p:txBody>
      </p:sp>
      <p:pic>
        <p:nvPicPr>
          <p:cNvPr id="34" name="Picture 33" descr="A picture containing text, businesscard&#10;&#10;Description automatically generated">
            <a:extLst>
              <a:ext uri="{FF2B5EF4-FFF2-40B4-BE49-F238E27FC236}">
                <a16:creationId xmlns:a16="http://schemas.microsoft.com/office/drawing/2014/main" id="{E9FBDF56-BB08-F398-93DD-0CEA3D446F38}"/>
              </a:ext>
            </a:extLst>
          </p:cNvPr>
          <p:cNvPicPr>
            <a:picLocks noChangeAspect="1"/>
          </p:cNvPicPr>
          <p:nvPr/>
        </p:nvPicPr>
        <p:blipFill>
          <a:blip r:embed="rId13"/>
          <a:stretch>
            <a:fillRect/>
          </a:stretch>
        </p:blipFill>
        <p:spPr>
          <a:xfrm>
            <a:off x="508306" y="5342526"/>
            <a:ext cx="1396992" cy="994909"/>
          </a:xfrm>
          <a:prstGeom prst="rect">
            <a:avLst/>
          </a:prstGeom>
        </p:spPr>
      </p:pic>
      <p:sp>
        <p:nvSpPr>
          <p:cNvPr id="5" name="Rectangle 4">
            <a:extLst>
              <a:ext uri="{FF2B5EF4-FFF2-40B4-BE49-F238E27FC236}">
                <a16:creationId xmlns:a16="http://schemas.microsoft.com/office/drawing/2014/main" id="{050CE77B-8863-886F-71E4-BE63555604B9}"/>
              </a:ext>
            </a:extLst>
          </p:cNvPr>
          <p:cNvSpPr/>
          <p:nvPr/>
        </p:nvSpPr>
        <p:spPr>
          <a:xfrm>
            <a:off x="465238" y="4953784"/>
            <a:ext cx="564992" cy="553411"/>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6" name="Rectangle 5">
            <a:extLst>
              <a:ext uri="{FF2B5EF4-FFF2-40B4-BE49-F238E27FC236}">
                <a16:creationId xmlns:a16="http://schemas.microsoft.com/office/drawing/2014/main" id="{C549F7A5-567C-B3D8-1090-EAE529273BE4}"/>
              </a:ext>
            </a:extLst>
          </p:cNvPr>
          <p:cNvSpPr/>
          <p:nvPr/>
        </p:nvSpPr>
        <p:spPr>
          <a:xfrm>
            <a:off x="2542226" y="4949271"/>
            <a:ext cx="564992" cy="553411"/>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p:txBody>
      </p:sp>
      <p:sp>
        <p:nvSpPr>
          <p:cNvPr id="7" name="Rectangle 6">
            <a:extLst>
              <a:ext uri="{FF2B5EF4-FFF2-40B4-BE49-F238E27FC236}">
                <a16:creationId xmlns:a16="http://schemas.microsoft.com/office/drawing/2014/main" id="{CE9CAD1E-40BA-CDA3-5FCC-BC3A05CD6CE8}"/>
              </a:ext>
            </a:extLst>
          </p:cNvPr>
          <p:cNvSpPr/>
          <p:nvPr/>
        </p:nvSpPr>
        <p:spPr>
          <a:xfrm>
            <a:off x="4993094" y="4854612"/>
            <a:ext cx="564992" cy="553411"/>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p>
        </p:txBody>
      </p:sp>
    </p:spTree>
    <p:extLst>
      <p:ext uri="{BB962C8B-B14F-4D97-AF65-F5344CB8AC3E}">
        <p14:creationId xmlns:p14="http://schemas.microsoft.com/office/powerpoint/2010/main" val="2044224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1000"/>
                                        <p:tgtEl>
                                          <p:spTgt spid="14"/>
                                        </p:tgtEl>
                                        <p:attrNameLst>
                                          <p:attrName>ppt_y</p:attrName>
                                        </p:attrNameLst>
                                      </p:cBhvr>
                                      <p:tavLst>
                                        <p:tav tm="0">
                                          <p:val>
                                            <p:strVal val="#ppt_y"/>
                                          </p:val>
                                        </p:tav>
                                        <p:tav tm="100000">
                                          <p:val>
                                            <p:strVal val="#ppt_y+1"/>
                                          </p:val>
                                        </p:tav>
                                      </p:tavLst>
                                    </p:anim>
                                    <p:set>
                                      <p:cBhvr>
                                        <p:cTn id="7" dur="1" fill="hold">
                                          <p:stCondLst>
                                            <p:cond delay="1000"/>
                                          </p:stCondLst>
                                        </p:cTn>
                                        <p:tgtEl>
                                          <p:spTgt spid="14"/>
                                        </p:tgtEl>
                                        <p:attrNameLst>
                                          <p:attrName>style.visibility</p:attrName>
                                        </p:attrNameLst>
                                      </p:cBhvr>
                                      <p:to>
                                        <p:strVal val="hidden"/>
                                      </p:to>
                                    </p:set>
                                  </p:childTnLst>
                                </p:cTn>
                              </p:par>
                            </p:childTnLst>
                          </p:cTn>
                        </p:par>
                        <p:par>
                          <p:cTn id="8" fill="hold">
                            <p:stCondLst>
                              <p:cond delay="1001"/>
                            </p:stCondLst>
                            <p:childTnLst>
                              <p:par>
                                <p:cTn id="9" presetID="2" presetClass="exit" presetSubtype="4" fill="hold" nodeType="afterEffect">
                                  <p:stCondLst>
                                    <p:cond delay="0"/>
                                  </p:stCondLst>
                                  <p:childTnLst>
                                    <p:anim calcmode="lin" valueType="num">
                                      <p:cBhvr additive="base">
                                        <p:cTn id="10" dur="1000"/>
                                        <p:tgtEl>
                                          <p:spTgt spid="15"/>
                                        </p:tgtEl>
                                        <p:attrNameLst>
                                          <p:attrName>ppt_y</p:attrName>
                                        </p:attrNameLst>
                                      </p:cBhvr>
                                      <p:tavLst>
                                        <p:tav tm="0">
                                          <p:val>
                                            <p:strVal val="#ppt_y"/>
                                          </p:val>
                                        </p:tav>
                                        <p:tav tm="100000">
                                          <p:val>
                                            <p:strVal val="#ppt_y+1"/>
                                          </p:val>
                                        </p:tav>
                                      </p:tavLst>
                                    </p:anim>
                                    <p:set>
                                      <p:cBhvr>
                                        <p:cTn id="11" dur="1" fill="hold">
                                          <p:stCondLst>
                                            <p:cond delay="1000"/>
                                          </p:stCondLst>
                                        </p:cTn>
                                        <p:tgtEl>
                                          <p:spTgt spid="15"/>
                                        </p:tgtEl>
                                        <p:attrNameLst>
                                          <p:attrName>style.visibility</p:attrName>
                                        </p:attrNameLst>
                                      </p:cBhvr>
                                      <p:to>
                                        <p:strVal val="hidden"/>
                                      </p:to>
                                    </p:set>
                                  </p:childTnLst>
                                </p:cTn>
                              </p:par>
                            </p:childTnLst>
                          </p:cTn>
                        </p:par>
                        <p:par>
                          <p:cTn id="12" fill="hold">
                            <p:stCondLst>
                              <p:cond delay="2002"/>
                            </p:stCondLst>
                            <p:childTnLst>
                              <p:par>
                                <p:cTn id="13" presetID="2" presetClass="exit" presetSubtype="4" fill="hold" nodeType="afterEffect">
                                  <p:stCondLst>
                                    <p:cond delay="0"/>
                                  </p:stCondLst>
                                  <p:childTnLst>
                                    <p:anim calcmode="lin" valueType="num">
                                      <p:cBhvr additive="base">
                                        <p:cTn id="14" dur="1200"/>
                                        <p:tgtEl>
                                          <p:spTgt spid="16"/>
                                        </p:tgtEl>
                                        <p:attrNameLst>
                                          <p:attrName>ppt_y</p:attrName>
                                        </p:attrNameLst>
                                      </p:cBhvr>
                                      <p:tavLst>
                                        <p:tav tm="0">
                                          <p:val>
                                            <p:strVal val="#ppt_y"/>
                                          </p:val>
                                        </p:tav>
                                        <p:tav tm="100000">
                                          <p:val>
                                            <p:strVal val="#ppt_y+1"/>
                                          </p:val>
                                        </p:tav>
                                      </p:tavLst>
                                    </p:anim>
                                    <p:set>
                                      <p:cBhvr>
                                        <p:cTn id="15" dur="1" fill="hold">
                                          <p:stCondLst>
                                            <p:cond delay="1200"/>
                                          </p:stCondLst>
                                        </p:cTn>
                                        <p:tgtEl>
                                          <p:spTgt spid="16"/>
                                        </p:tgtEl>
                                        <p:attrNameLst>
                                          <p:attrName>style.visibility</p:attrName>
                                        </p:attrNameLst>
                                      </p:cBhvr>
                                      <p:to>
                                        <p:strVal val="hidden"/>
                                      </p:to>
                                    </p:set>
                                  </p:childTnLst>
                                </p:cTn>
                              </p:par>
                            </p:childTnLst>
                          </p:cTn>
                        </p:par>
                        <p:par>
                          <p:cTn id="16" fill="hold">
                            <p:stCondLst>
                              <p:cond delay="3203"/>
                            </p:stCondLst>
                            <p:childTnLst>
                              <p:par>
                                <p:cTn id="17" presetID="2" presetClass="entr" presetSubtype="4"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par>
                          <p:cTn id="21" fill="hold">
                            <p:stCondLst>
                              <p:cond delay="3703"/>
                            </p:stCondLst>
                            <p:childTnLst>
                              <p:par>
                                <p:cTn id="22" presetID="2" presetClass="entr" presetSubtype="4"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fill="hold"/>
                                        <p:tgtEl>
                                          <p:spTgt spid="19"/>
                                        </p:tgtEl>
                                        <p:attrNameLst>
                                          <p:attrName>ppt_x</p:attrName>
                                        </p:attrNameLst>
                                      </p:cBhvr>
                                      <p:tavLst>
                                        <p:tav tm="0">
                                          <p:val>
                                            <p:strVal val="#ppt_x"/>
                                          </p:val>
                                        </p:tav>
                                        <p:tav tm="100000">
                                          <p:val>
                                            <p:strVal val="#ppt_x"/>
                                          </p:val>
                                        </p:tav>
                                      </p:tavLst>
                                    </p:anim>
                                    <p:anim calcmode="lin" valueType="num">
                                      <p:cBhvr additive="base">
                                        <p:cTn id="3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additive="base">
                                        <p:cTn id="36" dur="500" fill="hold"/>
                                        <p:tgtEl>
                                          <p:spTgt spid="20"/>
                                        </p:tgtEl>
                                        <p:attrNameLst>
                                          <p:attrName>ppt_x</p:attrName>
                                        </p:attrNameLst>
                                      </p:cBhvr>
                                      <p:tavLst>
                                        <p:tav tm="0">
                                          <p:val>
                                            <p:strVal val="#ppt_x"/>
                                          </p:val>
                                        </p:tav>
                                        <p:tav tm="100000">
                                          <p:val>
                                            <p:strVal val="#ppt_x"/>
                                          </p:val>
                                        </p:tav>
                                      </p:tavLst>
                                    </p:anim>
                                    <p:anim calcmode="lin" valueType="num">
                                      <p:cBhvr additive="base">
                                        <p:cTn id="37" dur="500" fill="hold"/>
                                        <p:tgtEl>
                                          <p:spTgt spid="20"/>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additive="base">
                                        <p:cTn id="40" dur="500" fill="hold"/>
                                        <p:tgtEl>
                                          <p:spTgt spid="21"/>
                                        </p:tgtEl>
                                        <p:attrNameLst>
                                          <p:attrName>ppt_x</p:attrName>
                                        </p:attrNameLst>
                                      </p:cBhvr>
                                      <p:tavLst>
                                        <p:tav tm="0">
                                          <p:val>
                                            <p:strVal val="#ppt_x"/>
                                          </p:val>
                                        </p:tav>
                                        <p:tav tm="100000">
                                          <p:val>
                                            <p:strVal val="#ppt_x"/>
                                          </p:val>
                                        </p:tav>
                                      </p:tavLst>
                                    </p:anim>
                                    <p:anim calcmode="lin" valueType="num">
                                      <p:cBhvr additive="base">
                                        <p:cTn id="4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22"/>
                                        </p:tgtEl>
                                        <p:attrNameLst>
                                          <p:attrName>style.visibility</p:attrName>
                                        </p:attrNameLst>
                                      </p:cBhvr>
                                      <p:to>
                                        <p:strVal val="visible"/>
                                      </p:to>
                                    </p:set>
                                    <p:anim calcmode="lin" valueType="num">
                                      <p:cBhvr additive="base">
                                        <p:cTn id="46" dur="500" fill="hold"/>
                                        <p:tgtEl>
                                          <p:spTgt spid="22"/>
                                        </p:tgtEl>
                                        <p:attrNameLst>
                                          <p:attrName>ppt_x</p:attrName>
                                        </p:attrNameLst>
                                      </p:cBhvr>
                                      <p:tavLst>
                                        <p:tav tm="0">
                                          <p:val>
                                            <p:strVal val="#ppt_x"/>
                                          </p:val>
                                        </p:tav>
                                        <p:tav tm="100000">
                                          <p:val>
                                            <p:strVal val="#ppt_x"/>
                                          </p:val>
                                        </p:tav>
                                      </p:tavLst>
                                    </p:anim>
                                    <p:anim calcmode="lin" valueType="num">
                                      <p:cBhvr additive="base">
                                        <p:cTn id="4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34"/>
                                        </p:tgtEl>
                                        <p:attrNameLst>
                                          <p:attrName>style.visibility</p:attrName>
                                        </p:attrNameLst>
                                      </p:cBhvr>
                                      <p:to>
                                        <p:strVal val="visible"/>
                                      </p:to>
                                    </p:set>
                                  </p:childTnLst>
                                </p:cTn>
                              </p:par>
                              <p:par>
                                <p:cTn id="52" presetID="10" presetClass="entr" presetSubtype="0" fill="hold" nodeType="with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fade">
                                      <p:cBhvr>
                                        <p:cTn id="54" dur="500"/>
                                        <p:tgtEl>
                                          <p:spTgt spid="33"/>
                                        </p:tgtEl>
                                      </p:cBhvr>
                                    </p:animEffect>
                                  </p:childTnLst>
                                </p:cTn>
                              </p:par>
                              <p:par>
                                <p:cTn id="55" presetID="10" presetClass="entr" presetSubtype="0"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500"/>
                                        <p:tgtEl>
                                          <p:spTgt spid="1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fade">
                                      <p:cBhvr>
                                        <p:cTn id="60" dur="500"/>
                                        <p:tgtEl>
                                          <p:spTgt spid="5"/>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fade">
                                      <p:cBhvr>
                                        <p:cTn id="66" dur="500"/>
                                        <p:tgtEl>
                                          <p:spTgt spid="7"/>
                                        </p:tgtEl>
                                      </p:cBhvr>
                                    </p:animEffect>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29"/>
                                        </p:tgtEl>
                                        <p:attrNameLst>
                                          <p:attrName>style.visibility</p:attrName>
                                        </p:attrNameLst>
                                      </p:cBhvr>
                                      <p:to>
                                        <p:strVal val="visible"/>
                                      </p:to>
                                    </p:set>
                                    <p:anim calcmode="lin" valueType="num">
                                      <p:cBhvr additive="base">
                                        <p:cTn id="71" dur="500" fill="hold"/>
                                        <p:tgtEl>
                                          <p:spTgt spid="29"/>
                                        </p:tgtEl>
                                        <p:attrNameLst>
                                          <p:attrName>ppt_x</p:attrName>
                                        </p:attrNameLst>
                                      </p:cBhvr>
                                      <p:tavLst>
                                        <p:tav tm="0">
                                          <p:val>
                                            <p:strVal val="#ppt_x"/>
                                          </p:val>
                                        </p:tav>
                                        <p:tav tm="100000">
                                          <p:val>
                                            <p:strVal val="#ppt_x"/>
                                          </p:val>
                                        </p:tav>
                                      </p:tavLst>
                                    </p:anim>
                                    <p:anim calcmode="lin" valueType="num">
                                      <p:cBhvr additive="base">
                                        <p:cTn id="7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30"/>
                                        </p:tgtEl>
                                        <p:attrNameLst>
                                          <p:attrName>style.visibility</p:attrName>
                                        </p:attrNameLst>
                                      </p:cBhvr>
                                      <p:to>
                                        <p:strVal val="visible"/>
                                      </p:to>
                                    </p:set>
                                    <p:anim calcmode="lin" valueType="num">
                                      <p:cBhvr additive="base">
                                        <p:cTn id="77" dur="500" fill="hold"/>
                                        <p:tgtEl>
                                          <p:spTgt spid="30"/>
                                        </p:tgtEl>
                                        <p:attrNameLst>
                                          <p:attrName>ppt_x</p:attrName>
                                        </p:attrNameLst>
                                      </p:cBhvr>
                                      <p:tavLst>
                                        <p:tav tm="0">
                                          <p:val>
                                            <p:strVal val="#ppt_x"/>
                                          </p:val>
                                        </p:tav>
                                        <p:tav tm="100000">
                                          <p:val>
                                            <p:strVal val="#ppt_x"/>
                                          </p:val>
                                        </p:tav>
                                      </p:tavLst>
                                    </p:anim>
                                    <p:anim calcmode="lin" valueType="num">
                                      <p:cBhvr additive="base">
                                        <p:cTn id="7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P spid="20" grpId="0" animBg="1"/>
      <p:bldP spid="21" grpId="0" animBg="1"/>
      <p:bldP spid="29" grpId="0" animBg="1"/>
      <p:bldP spid="30" grpId="0" animBg="1"/>
      <p:bldP spid="5"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2</a:t>
            </a:r>
            <a:endParaRPr lang="es-AR" sz="3200" dirty="0"/>
          </a:p>
        </p:txBody>
      </p:sp>
      <p:sp>
        <p:nvSpPr>
          <p:cNvPr id="35" name="Google Shape;167;p2">
            <a:extLst>
              <a:ext uri="{FF2B5EF4-FFF2-40B4-BE49-F238E27FC236}">
                <a16:creationId xmlns:a16="http://schemas.microsoft.com/office/drawing/2014/main" id="{911E9213-8590-4D9E-A9DD-B1148ED4E82E}"/>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 name="Title 1">
            <a:extLst>
              <a:ext uri="{FF2B5EF4-FFF2-40B4-BE49-F238E27FC236}">
                <a16:creationId xmlns:a16="http://schemas.microsoft.com/office/drawing/2014/main" id="{A07A9B88-BA14-A11E-C7B2-41ED844DB003}"/>
              </a:ext>
            </a:extLst>
          </p:cNvPr>
          <p:cNvSpPr txBox="1">
            <a:spLocks/>
          </p:cNvSpPr>
          <p:nvPr/>
        </p:nvSpPr>
        <p:spPr>
          <a:xfrm>
            <a:off x="9493135" y="973623"/>
            <a:ext cx="2557539" cy="472364"/>
          </a:xfrm>
          <a:prstGeom prst="rect">
            <a:avLst/>
          </a:prstGeom>
          <a:solidFill>
            <a:srgbClr val="91EAD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escuchar y escribir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15" name="TextBox 14">
            <a:extLst>
              <a:ext uri="{FF2B5EF4-FFF2-40B4-BE49-F238E27FC236}">
                <a16:creationId xmlns:a16="http://schemas.microsoft.com/office/drawing/2014/main" id="{B743250A-2E87-4445-BE64-F70EDB0C62CD}"/>
              </a:ext>
            </a:extLst>
          </p:cNvPr>
          <p:cNvSpPr txBox="1"/>
          <p:nvPr/>
        </p:nvSpPr>
        <p:spPr>
          <a:xfrm>
            <a:off x="815009" y="1481426"/>
            <a:ext cx="867812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 _______  una mesa y un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profesor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6" name="Google Shape;713;p54">
            <a:extLst>
              <a:ext uri="{FF2B5EF4-FFF2-40B4-BE49-F238E27FC236}">
                <a16:creationId xmlns:a16="http://schemas.microsoft.com/office/drawing/2014/main" id="{339525F1-F037-EA97-70E9-455D223A5A75}"/>
              </a:ext>
            </a:extLst>
          </p:cNvPr>
          <p:cNvSpPr/>
          <p:nvPr/>
        </p:nvSpPr>
        <p:spPr>
          <a:xfrm>
            <a:off x="11024515" y="2914072"/>
            <a:ext cx="466271" cy="799993"/>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baseline="0" noProof="0">
                <a:ln w="9525" cap="flat" cmpd="sng">
                  <a:solidFill>
                    <a:srgbClr val="FF3399"/>
                  </a:solidFill>
                  <a:prstDash val="solid"/>
                  <a:round/>
                  <a:headEnd type="none" w="sm" len="sm"/>
                  <a:tailEnd type="none" w="sm" len="sm"/>
                </a:ln>
                <a:solidFill>
                  <a:srgbClr val="FF3399"/>
                </a:solidFill>
                <a:effectLst/>
                <a:uLnTx/>
                <a:uFillTx/>
                <a:latin typeface="Modern Love" panose="04090805081005020601" pitchFamily="82" charset="0"/>
                <a:ea typeface="+mn-ea"/>
                <a:cs typeface="+mn-cs"/>
              </a:rPr>
              <a:t>3</a:t>
            </a:r>
          </a:p>
        </p:txBody>
      </p:sp>
      <p:sp>
        <p:nvSpPr>
          <p:cNvPr id="17" name="Google Shape;714;p54">
            <a:extLst>
              <a:ext uri="{FF2B5EF4-FFF2-40B4-BE49-F238E27FC236}">
                <a16:creationId xmlns:a16="http://schemas.microsoft.com/office/drawing/2014/main" id="{BE98B8DB-3417-43DA-4540-B91DD7A0661B}"/>
              </a:ext>
            </a:extLst>
          </p:cNvPr>
          <p:cNvSpPr/>
          <p:nvPr/>
        </p:nvSpPr>
        <p:spPr>
          <a:xfrm>
            <a:off x="10984398" y="3900499"/>
            <a:ext cx="469619" cy="799993"/>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baseline="0" noProof="0">
                <a:ln w="9525" cap="flat" cmpd="sng">
                  <a:solidFill>
                    <a:srgbClr val="FF3399"/>
                  </a:solidFill>
                  <a:prstDash val="solid"/>
                  <a:round/>
                  <a:headEnd type="none" w="sm" len="sm"/>
                  <a:tailEnd type="none" w="sm" len="sm"/>
                </a:ln>
                <a:solidFill>
                  <a:srgbClr val="FF3399"/>
                </a:solidFill>
                <a:effectLst/>
                <a:uLnTx/>
                <a:uFillTx/>
                <a:latin typeface="Modern Love" panose="04090805081005020601" pitchFamily="82" charset="0"/>
                <a:ea typeface="+mn-ea"/>
                <a:cs typeface="+mn-cs"/>
              </a:rPr>
              <a:t>2</a:t>
            </a:r>
          </a:p>
        </p:txBody>
      </p:sp>
      <p:sp>
        <p:nvSpPr>
          <p:cNvPr id="18" name="Google Shape;715;p54">
            <a:extLst>
              <a:ext uri="{FF2B5EF4-FFF2-40B4-BE49-F238E27FC236}">
                <a16:creationId xmlns:a16="http://schemas.microsoft.com/office/drawing/2014/main" id="{7912A7D4-3203-C780-C617-B1C2C5618C72}"/>
              </a:ext>
            </a:extLst>
          </p:cNvPr>
          <p:cNvSpPr/>
          <p:nvPr/>
        </p:nvSpPr>
        <p:spPr>
          <a:xfrm>
            <a:off x="11027137" y="4949271"/>
            <a:ext cx="466271" cy="786510"/>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baseline="0" noProof="0" dirty="0">
                <a:ln w="9525" cap="flat" cmpd="sng">
                  <a:solidFill>
                    <a:srgbClr val="FF3399"/>
                  </a:solidFill>
                  <a:prstDash val="solid"/>
                  <a:round/>
                  <a:headEnd type="none" w="sm" len="sm"/>
                  <a:tailEnd type="none" w="sm" len="sm"/>
                </a:ln>
                <a:solidFill>
                  <a:srgbClr val="FF3399"/>
                </a:solidFill>
                <a:effectLst/>
                <a:uLnTx/>
                <a:uFillTx/>
                <a:latin typeface="Modern Love" panose="04090805081005020601" pitchFamily="82" charset="0"/>
                <a:ea typeface="+mn-ea"/>
                <a:cs typeface="+mn-cs"/>
              </a:rPr>
              <a:t>1</a:t>
            </a:r>
          </a:p>
        </p:txBody>
      </p:sp>
      <p:sp>
        <p:nvSpPr>
          <p:cNvPr id="19" name="TextBox 18">
            <a:extLst>
              <a:ext uri="{FF2B5EF4-FFF2-40B4-BE49-F238E27FC236}">
                <a16:creationId xmlns:a16="http://schemas.microsoft.com/office/drawing/2014/main" id="{CCBBF660-21F4-6C4A-FAEF-52CDD1FCB5F2}"/>
              </a:ext>
            </a:extLst>
          </p:cNvPr>
          <p:cNvSpPr txBox="1"/>
          <p:nvPr/>
        </p:nvSpPr>
        <p:spPr>
          <a:xfrm>
            <a:off x="9821969" y="6065609"/>
            <a:ext cx="1672253" cy="523220"/>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¡escribe!</a:t>
            </a:r>
          </a:p>
        </p:txBody>
      </p:sp>
      <p:pic>
        <p:nvPicPr>
          <p:cNvPr id="20" name="Picture 2" descr="Pen, Write, Pencil, Writing Tool, Work, Message, Blue">
            <a:extLst>
              <a:ext uri="{FF2B5EF4-FFF2-40B4-BE49-F238E27FC236}">
                <a16:creationId xmlns:a16="http://schemas.microsoft.com/office/drawing/2014/main" id="{AE923D10-7633-2169-5965-E6E44D6885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9872" y="6026636"/>
            <a:ext cx="523220" cy="52322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EE7425BD-B086-FF91-186E-AFABD2316661}"/>
              </a:ext>
            </a:extLst>
          </p:cNvPr>
          <p:cNvSpPr txBox="1"/>
          <p:nvPr/>
        </p:nvSpPr>
        <p:spPr>
          <a:xfrm>
            <a:off x="1290368" y="1400406"/>
            <a:ext cx="109517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Tiene</a:t>
            </a:r>
          </a:p>
        </p:txBody>
      </p:sp>
      <p:sp>
        <p:nvSpPr>
          <p:cNvPr id="22" name="Rectangle 21">
            <a:extLst>
              <a:ext uri="{FF2B5EF4-FFF2-40B4-BE49-F238E27FC236}">
                <a16:creationId xmlns:a16="http://schemas.microsoft.com/office/drawing/2014/main" id="{24CE1B7F-A8FE-09AC-8477-A9F8AE22D13A}"/>
              </a:ext>
            </a:extLst>
          </p:cNvPr>
          <p:cNvSpPr/>
          <p:nvPr/>
        </p:nvSpPr>
        <p:spPr>
          <a:xfrm>
            <a:off x="698592" y="3180892"/>
            <a:ext cx="1326004"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a:t>
            </a:r>
          </a:p>
        </p:txBody>
      </p:sp>
      <p:sp>
        <p:nvSpPr>
          <p:cNvPr id="23" name="Rectangle 22">
            <a:extLst>
              <a:ext uri="{FF2B5EF4-FFF2-40B4-BE49-F238E27FC236}">
                <a16:creationId xmlns:a16="http://schemas.microsoft.com/office/drawing/2014/main" id="{4AA7AEF5-25A8-893A-378B-983F640A40ED}"/>
              </a:ext>
            </a:extLst>
          </p:cNvPr>
          <p:cNvSpPr/>
          <p:nvPr/>
        </p:nvSpPr>
        <p:spPr>
          <a:xfrm>
            <a:off x="3272964" y="3180891"/>
            <a:ext cx="1326004"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a:t>
            </a:r>
          </a:p>
        </p:txBody>
      </p:sp>
      <p:pic>
        <p:nvPicPr>
          <p:cNvPr id="24" name="Picture 2" descr="Check Mark, Checkbox, Check, Tick, Yes">
            <a:extLst>
              <a:ext uri="{FF2B5EF4-FFF2-40B4-BE49-F238E27FC236}">
                <a16:creationId xmlns:a16="http://schemas.microsoft.com/office/drawing/2014/main" id="{FF570E43-1517-B269-3D38-4D66D1A394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8083" y="2892057"/>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25" name="Google Shape;338;p8">
            <a:hlinkClick r:id="" action="ppaction://noaction">
              <a:snd r:embed="rId5" name="4-7_5.wav"/>
            </a:hlinkClick>
            <a:extLst>
              <a:ext uri="{FF2B5EF4-FFF2-40B4-BE49-F238E27FC236}">
                <a16:creationId xmlns:a16="http://schemas.microsoft.com/office/drawing/2014/main" id="{1F615B34-8A17-D37D-3D85-5300A55254B4}"/>
              </a:ext>
            </a:extLst>
          </p:cNvPr>
          <p:cNvPicPr preferRelativeResize="0"/>
          <p:nvPr/>
        </p:nvPicPr>
        <p:blipFill rotWithShape="1">
          <a:blip r:embed="rId6">
            <a:alphaModFix/>
          </a:blip>
          <a:srcRect/>
          <a:stretch/>
        </p:blipFill>
        <p:spPr>
          <a:xfrm>
            <a:off x="258322" y="1448337"/>
            <a:ext cx="534978" cy="523220"/>
          </a:xfrm>
          <a:prstGeom prst="rect">
            <a:avLst/>
          </a:prstGeom>
          <a:noFill/>
          <a:ln>
            <a:noFill/>
          </a:ln>
          <a:effectLst>
            <a:outerShdw blurRad="50800" dist="38100" dir="5400000" algn="t" rotWithShape="0">
              <a:prstClr val="black">
                <a:alpha val="40000"/>
              </a:prstClr>
            </a:outerShdw>
          </a:effectLst>
        </p:spPr>
      </p:pic>
      <p:pic>
        <p:nvPicPr>
          <p:cNvPr id="26" name="Google Shape;221;p10">
            <a:extLst>
              <a:ext uri="{FF2B5EF4-FFF2-40B4-BE49-F238E27FC236}">
                <a16:creationId xmlns:a16="http://schemas.microsoft.com/office/drawing/2014/main" id="{22C679C0-412B-74DB-37D0-4A9AA69460A6}"/>
              </a:ext>
            </a:extLst>
          </p:cNvPr>
          <p:cNvPicPr preferRelativeResize="0"/>
          <p:nvPr/>
        </p:nvPicPr>
        <p:blipFill rotWithShape="1">
          <a:blip r:embed="rId7">
            <a:alphaModFix/>
          </a:blip>
          <a:srcRect/>
          <a:stretch/>
        </p:blipFill>
        <p:spPr>
          <a:xfrm>
            <a:off x="9940277" y="-129245"/>
            <a:ext cx="1166103" cy="1183191"/>
          </a:xfrm>
          <a:prstGeom prst="rect">
            <a:avLst/>
          </a:prstGeom>
          <a:noFill/>
          <a:ln>
            <a:noFill/>
          </a:ln>
        </p:spPr>
      </p:pic>
      <p:pic>
        <p:nvPicPr>
          <p:cNvPr id="27" name="Picture 2" descr="Pen, Write, Pencil, Writing Tool, Work, Message, Blue">
            <a:extLst>
              <a:ext uri="{FF2B5EF4-FFF2-40B4-BE49-F238E27FC236}">
                <a16:creationId xmlns:a16="http://schemas.microsoft.com/office/drawing/2014/main" id="{1A85FC94-5E6A-6E55-5F14-A87ECC3600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8379" y="158335"/>
            <a:ext cx="620192" cy="620192"/>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Rounded Corners 30">
            <a:extLst>
              <a:ext uri="{FF2B5EF4-FFF2-40B4-BE49-F238E27FC236}">
                <a16:creationId xmlns:a16="http://schemas.microsoft.com/office/drawing/2014/main" id="{26E6AE70-8449-C737-F4A5-D2551DED52FC}"/>
              </a:ext>
            </a:extLst>
          </p:cNvPr>
          <p:cNvSpPr/>
          <p:nvPr/>
        </p:nvSpPr>
        <p:spPr>
          <a:xfrm>
            <a:off x="2580389" y="4817027"/>
            <a:ext cx="2043801" cy="1747349"/>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Rounded Corners 31">
            <a:extLst>
              <a:ext uri="{FF2B5EF4-FFF2-40B4-BE49-F238E27FC236}">
                <a16:creationId xmlns:a16="http://schemas.microsoft.com/office/drawing/2014/main" id="{E827A7F3-9AF0-12C8-905D-44C36054B32D}"/>
              </a:ext>
            </a:extLst>
          </p:cNvPr>
          <p:cNvSpPr/>
          <p:nvPr/>
        </p:nvSpPr>
        <p:spPr>
          <a:xfrm>
            <a:off x="5065924" y="4787706"/>
            <a:ext cx="2043801" cy="1747349"/>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Picture 8" descr="Crecimiento, Hombre, Chico, Avatar, Avatar Chico">
            <a:extLst>
              <a:ext uri="{FF2B5EF4-FFF2-40B4-BE49-F238E27FC236}">
                <a16:creationId xmlns:a16="http://schemas.microsoft.com/office/drawing/2014/main" id="{5C7B42CB-3E32-84A3-5624-FD3DE059152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70400"/>
          <a:stretch/>
        </p:blipFill>
        <p:spPr bwMode="auto">
          <a:xfrm>
            <a:off x="3615440" y="4894175"/>
            <a:ext cx="637687" cy="155069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Cuna, Cama, Hospital, Paciente, Cuidado">
            <a:extLst>
              <a:ext uri="{FF2B5EF4-FFF2-40B4-BE49-F238E27FC236}">
                <a16:creationId xmlns:a16="http://schemas.microsoft.com/office/drawing/2014/main" id="{4A13E904-2CB1-6442-0249-07063102920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2430" y="5722489"/>
            <a:ext cx="1302466" cy="71917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Escritorio, Muebles, Escuela, Mesa, Brown">
            <a:extLst>
              <a:ext uri="{FF2B5EF4-FFF2-40B4-BE49-F238E27FC236}">
                <a16:creationId xmlns:a16="http://schemas.microsoft.com/office/drawing/2014/main" id="{2FB8E749-6BA7-25C1-BE45-7D197140C10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90315" y="5421468"/>
            <a:ext cx="1159618" cy="1009583"/>
          </a:xfrm>
          <a:prstGeom prst="rect">
            <a:avLst/>
          </a:prstGeom>
          <a:noFill/>
          <a:extLst>
            <a:ext uri="{909E8E84-426E-40DD-AFC4-6F175D3DCCD1}">
              <a14:hiddenFill xmlns:a14="http://schemas.microsoft.com/office/drawing/2010/main">
                <a:solidFill>
                  <a:srgbClr val="FFFFFF"/>
                </a:solidFill>
              </a14:hiddenFill>
            </a:ext>
          </a:extLst>
        </p:spPr>
      </p:pic>
      <p:pic>
        <p:nvPicPr>
          <p:cNvPr id="3" name="Graphic 2" descr="Teacher">
            <a:extLst>
              <a:ext uri="{FF2B5EF4-FFF2-40B4-BE49-F238E27FC236}">
                <a16:creationId xmlns:a16="http://schemas.microsoft.com/office/drawing/2014/main" id="{67343540-3D20-CAE8-5B5E-5AEE5544FB2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655029" y="-89465"/>
            <a:ext cx="914400" cy="914400"/>
          </a:xfrm>
          <a:prstGeom prst="rect">
            <a:avLst/>
          </a:prstGeom>
        </p:spPr>
      </p:pic>
      <p:sp>
        <p:nvSpPr>
          <p:cNvPr id="4" name="Speech Bubble: Rectangle with Corners Rounded 3">
            <a:extLst>
              <a:ext uri="{FF2B5EF4-FFF2-40B4-BE49-F238E27FC236}">
                <a16:creationId xmlns:a16="http://schemas.microsoft.com/office/drawing/2014/main" id="{B5B8BD33-CDC4-E1A8-7C9C-20A109CE2AE6}"/>
              </a:ext>
            </a:extLst>
          </p:cNvPr>
          <p:cNvSpPr/>
          <p:nvPr/>
        </p:nvSpPr>
        <p:spPr>
          <a:xfrm>
            <a:off x="3106687" y="650885"/>
            <a:ext cx="3453436" cy="519576"/>
          </a:xfrm>
          <a:prstGeom prst="wedgeRoundRectCallout">
            <a:avLst>
              <a:gd name="adj1" fmla="val 52288"/>
              <a:gd name="adj2" fmla="val -87522"/>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TextBox 9">
            <a:hlinkClick r:id="" action="ppaction://noaction">
              <a:snd r:embed="rId13" name="4-7_1.wav"/>
            </a:hlinkClick>
            <a:extLst>
              <a:ext uri="{FF2B5EF4-FFF2-40B4-BE49-F238E27FC236}">
                <a16:creationId xmlns:a16="http://schemas.microsoft.com/office/drawing/2014/main" id="{C11FE73A-2EAB-20FB-D52D-5EB3B6480359}"/>
              </a:ext>
            </a:extLst>
          </p:cNvPr>
          <p:cNvSpPr txBox="1"/>
          <p:nvPr/>
        </p:nvSpPr>
        <p:spPr>
          <a:xfrm>
            <a:off x="3106687" y="640271"/>
            <a:ext cx="345158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Escucha y escribe.</a:t>
            </a:r>
          </a:p>
        </p:txBody>
      </p:sp>
      <p:sp>
        <p:nvSpPr>
          <p:cNvPr id="11" name="TextBox 10">
            <a:extLst>
              <a:ext uri="{FF2B5EF4-FFF2-40B4-BE49-F238E27FC236}">
                <a16:creationId xmlns:a16="http://schemas.microsoft.com/office/drawing/2014/main" id="{3B46E6C9-13C8-447A-C240-56594B20B2EE}"/>
              </a:ext>
            </a:extLst>
          </p:cNvPr>
          <p:cNvSpPr txBox="1"/>
          <p:nvPr/>
        </p:nvSpPr>
        <p:spPr>
          <a:xfrm>
            <a:off x="7569429" y="-39360"/>
            <a:ext cx="120738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[4/5]</a:t>
            </a:r>
          </a:p>
        </p:txBody>
      </p:sp>
      <p:sp>
        <p:nvSpPr>
          <p:cNvPr id="5" name="Rectangle 4">
            <a:extLst>
              <a:ext uri="{FF2B5EF4-FFF2-40B4-BE49-F238E27FC236}">
                <a16:creationId xmlns:a16="http://schemas.microsoft.com/office/drawing/2014/main" id="{105AFB37-52F9-F516-0F95-4ACE53856FA2}"/>
              </a:ext>
            </a:extLst>
          </p:cNvPr>
          <p:cNvSpPr/>
          <p:nvPr/>
        </p:nvSpPr>
        <p:spPr>
          <a:xfrm>
            <a:off x="465238" y="4953784"/>
            <a:ext cx="564992" cy="553411"/>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6" name="Rectangle 5">
            <a:extLst>
              <a:ext uri="{FF2B5EF4-FFF2-40B4-BE49-F238E27FC236}">
                <a16:creationId xmlns:a16="http://schemas.microsoft.com/office/drawing/2014/main" id="{72D5C9DC-BBFC-323E-87C0-BD7A543E8F80}"/>
              </a:ext>
            </a:extLst>
          </p:cNvPr>
          <p:cNvSpPr/>
          <p:nvPr/>
        </p:nvSpPr>
        <p:spPr>
          <a:xfrm>
            <a:off x="2768312" y="4956211"/>
            <a:ext cx="564992" cy="553411"/>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p:txBody>
      </p:sp>
      <p:sp>
        <p:nvSpPr>
          <p:cNvPr id="7" name="Rectangle 6">
            <a:extLst>
              <a:ext uri="{FF2B5EF4-FFF2-40B4-BE49-F238E27FC236}">
                <a16:creationId xmlns:a16="http://schemas.microsoft.com/office/drawing/2014/main" id="{1E88AA93-1D3E-FB70-59C6-BEADD8E2702F}"/>
              </a:ext>
            </a:extLst>
          </p:cNvPr>
          <p:cNvSpPr/>
          <p:nvPr/>
        </p:nvSpPr>
        <p:spPr>
          <a:xfrm>
            <a:off x="4993094" y="4854612"/>
            <a:ext cx="564992" cy="553411"/>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p>
        </p:txBody>
      </p:sp>
    </p:spTree>
    <p:extLst>
      <p:ext uri="{BB962C8B-B14F-4D97-AF65-F5344CB8AC3E}">
        <p14:creationId xmlns:p14="http://schemas.microsoft.com/office/powerpoint/2010/main" val="298118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1000"/>
                                        <p:tgtEl>
                                          <p:spTgt spid="16"/>
                                        </p:tgtEl>
                                        <p:attrNameLst>
                                          <p:attrName>ppt_y</p:attrName>
                                        </p:attrNameLst>
                                      </p:cBhvr>
                                      <p:tavLst>
                                        <p:tav tm="0">
                                          <p:val>
                                            <p:strVal val="#ppt_y"/>
                                          </p:val>
                                        </p:tav>
                                        <p:tav tm="100000">
                                          <p:val>
                                            <p:strVal val="#ppt_y+1"/>
                                          </p:val>
                                        </p:tav>
                                      </p:tavLst>
                                    </p:anim>
                                    <p:set>
                                      <p:cBhvr>
                                        <p:cTn id="7" dur="1" fill="hold">
                                          <p:stCondLst>
                                            <p:cond delay="1000"/>
                                          </p:stCondLst>
                                        </p:cTn>
                                        <p:tgtEl>
                                          <p:spTgt spid="16"/>
                                        </p:tgtEl>
                                        <p:attrNameLst>
                                          <p:attrName>style.visibility</p:attrName>
                                        </p:attrNameLst>
                                      </p:cBhvr>
                                      <p:to>
                                        <p:strVal val="hidden"/>
                                      </p:to>
                                    </p:set>
                                  </p:childTnLst>
                                </p:cTn>
                              </p:par>
                            </p:childTnLst>
                          </p:cTn>
                        </p:par>
                        <p:par>
                          <p:cTn id="8" fill="hold">
                            <p:stCondLst>
                              <p:cond delay="1001"/>
                            </p:stCondLst>
                            <p:childTnLst>
                              <p:par>
                                <p:cTn id="9" presetID="2" presetClass="exit" presetSubtype="4" fill="hold" nodeType="afterEffect">
                                  <p:stCondLst>
                                    <p:cond delay="0"/>
                                  </p:stCondLst>
                                  <p:childTnLst>
                                    <p:anim calcmode="lin" valueType="num">
                                      <p:cBhvr additive="base">
                                        <p:cTn id="10" dur="1000"/>
                                        <p:tgtEl>
                                          <p:spTgt spid="17"/>
                                        </p:tgtEl>
                                        <p:attrNameLst>
                                          <p:attrName>ppt_y</p:attrName>
                                        </p:attrNameLst>
                                      </p:cBhvr>
                                      <p:tavLst>
                                        <p:tav tm="0">
                                          <p:val>
                                            <p:strVal val="#ppt_y"/>
                                          </p:val>
                                        </p:tav>
                                        <p:tav tm="100000">
                                          <p:val>
                                            <p:strVal val="#ppt_y+1"/>
                                          </p:val>
                                        </p:tav>
                                      </p:tavLst>
                                    </p:anim>
                                    <p:set>
                                      <p:cBhvr>
                                        <p:cTn id="11" dur="1" fill="hold">
                                          <p:stCondLst>
                                            <p:cond delay="1000"/>
                                          </p:stCondLst>
                                        </p:cTn>
                                        <p:tgtEl>
                                          <p:spTgt spid="17"/>
                                        </p:tgtEl>
                                        <p:attrNameLst>
                                          <p:attrName>style.visibility</p:attrName>
                                        </p:attrNameLst>
                                      </p:cBhvr>
                                      <p:to>
                                        <p:strVal val="hidden"/>
                                      </p:to>
                                    </p:set>
                                  </p:childTnLst>
                                </p:cTn>
                              </p:par>
                            </p:childTnLst>
                          </p:cTn>
                        </p:par>
                        <p:par>
                          <p:cTn id="12" fill="hold">
                            <p:stCondLst>
                              <p:cond delay="2002"/>
                            </p:stCondLst>
                            <p:childTnLst>
                              <p:par>
                                <p:cTn id="13" presetID="2" presetClass="exit" presetSubtype="4" fill="hold" nodeType="afterEffect">
                                  <p:stCondLst>
                                    <p:cond delay="0"/>
                                  </p:stCondLst>
                                  <p:childTnLst>
                                    <p:anim calcmode="lin" valueType="num">
                                      <p:cBhvr additive="base">
                                        <p:cTn id="14" dur="1200"/>
                                        <p:tgtEl>
                                          <p:spTgt spid="18"/>
                                        </p:tgtEl>
                                        <p:attrNameLst>
                                          <p:attrName>ppt_y</p:attrName>
                                        </p:attrNameLst>
                                      </p:cBhvr>
                                      <p:tavLst>
                                        <p:tav tm="0">
                                          <p:val>
                                            <p:strVal val="#ppt_y"/>
                                          </p:val>
                                        </p:tav>
                                        <p:tav tm="100000">
                                          <p:val>
                                            <p:strVal val="#ppt_y+1"/>
                                          </p:val>
                                        </p:tav>
                                      </p:tavLst>
                                    </p:anim>
                                    <p:set>
                                      <p:cBhvr>
                                        <p:cTn id="15" dur="1" fill="hold">
                                          <p:stCondLst>
                                            <p:cond delay="1200"/>
                                          </p:stCondLst>
                                        </p:cTn>
                                        <p:tgtEl>
                                          <p:spTgt spid="18"/>
                                        </p:tgtEl>
                                        <p:attrNameLst>
                                          <p:attrName>style.visibility</p:attrName>
                                        </p:attrNameLst>
                                      </p:cBhvr>
                                      <p:to>
                                        <p:strVal val="hidden"/>
                                      </p:to>
                                    </p:set>
                                  </p:childTnLst>
                                </p:cTn>
                              </p:par>
                            </p:childTnLst>
                          </p:cTn>
                        </p:par>
                        <p:par>
                          <p:cTn id="16" fill="hold">
                            <p:stCondLst>
                              <p:cond delay="3203"/>
                            </p:stCondLst>
                            <p:childTnLst>
                              <p:par>
                                <p:cTn id="17" presetID="2" presetClass="entr" presetSubtype="4"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par>
                          <p:cTn id="21" fill="hold">
                            <p:stCondLst>
                              <p:cond delay="3703"/>
                            </p:stCondLst>
                            <p:childTnLst>
                              <p:par>
                                <p:cTn id="22" presetID="2" presetClass="entr" presetSubtype="4" fill="hold" nodeType="after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500" fill="hold"/>
                                        <p:tgtEl>
                                          <p:spTgt spid="20"/>
                                        </p:tgtEl>
                                        <p:attrNameLst>
                                          <p:attrName>ppt_x</p:attrName>
                                        </p:attrNameLst>
                                      </p:cBhvr>
                                      <p:tavLst>
                                        <p:tav tm="0">
                                          <p:val>
                                            <p:strVal val="#ppt_x"/>
                                          </p:val>
                                        </p:tav>
                                        <p:tav tm="100000">
                                          <p:val>
                                            <p:strVal val="#ppt_x"/>
                                          </p:val>
                                        </p:tav>
                                      </p:tavLst>
                                    </p:anim>
                                    <p:anim calcmode="lin" valueType="num">
                                      <p:cBhvr additive="base">
                                        <p:cTn id="2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additive="base">
                                        <p:cTn id="30" dur="500" fill="hold"/>
                                        <p:tgtEl>
                                          <p:spTgt spid="21"/>
                                        </p:tgtEl>
                                        <p:attrNameLst>
                                          <p:attrName>ppt_x</p:attrName>
                                        </p:attrNameLst>
                                      </p:cBhvr>
                                      <p:tavLst>
                                        <p:tav tm="0">
                                          <p:val>
                                            <p:strVal val="#ppt_x"/>
                                          </p:val>
                                        </p:tav>
                                        <p:tav tm="100000">
                                          <p:val>
                                            <p:strVal val="#ppt_x"/>
                                          </p:val>
                                        </p:tav>
                                      </p:tavLst>
                                    </p:anim>
                                    <p:anim calcmode="lin" valueType="num">
                                      <p:cBhvr additive="base">
                                        <p:cTn id="3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additive="base">
                                        <p:cTn id="36" dur="500" fill="hold"/>
                                        <p:tgtEl>
                                          <p:spTgt spid="22"/>
                                        </p:tgtEl>
                                        <p:attrNameLst>
                                          <p:attrName>ppt_x</p:attrName>
                                        </p:attrNameLst>
                                      </p:cBhvr>
                                      <p:tavLst>
                                        <p:tav tm="0">
                                          <p:val>
                                            <p:strVal val="#ppt_x"/>
                                          </p:val>
                                        </p:tav>
                                        <p:tav tm="100000">
                                          <p:val>
                                            <p:strVal val="#ppt_x"/>
                                          </p:val>
                                        </p:tav>
                                      </p:tavLst>
                                    </p:anim>
                                    <p:anim calcmode="lin" valueType="num">
                                      <p:cBhvr additive="base">
                                        <p:cTn id="37" dur="500" fill="hold"/>
                                        <p:tgtEl>
                                          <p:spTgt spid="22"/>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 calcmode="lin" valueType="num">
                                      <p:cBhvr additive="base">
                                        <p:cTn id="40" dur="500" fill="hold"/>
                                        <p:tgtEl>
                                          <p:spTgt spid="23"/>
                                        </p:tgtEl>
                                        <p:attrNameLst>
                                          <p:attrName>ppt_x</p:attrName>
                                        </p:attrNameLst>
                                      </p:cBhvr>
                                      <p:tavLst>
                                        <p:tav tm="0">
                                          <p:val>
                                            <p:strVal val="#ppt_x"/>
                                          </p:val>
                                        </p:tav>
                                        <p:tav tm="100000">
                                          <p:val>
                                            <p:strVal val="#ppt_x"/>
                                          </p:val>
                                        </p:tav>
                                      </p:tavLst>
                                    </p:anim>
                                    <p:anim calcmode="lin" valueType="num">
                                      <p:cBhvr additive="base">
                                        <p:cTn id="4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24"/>
                                        </p:tgtEl>
                                        <p:attrNameLst>
                                          <p:attrName>style.visibility</p:attrName>
                                        </p:attrNameLst>
                                      </p:cBhvr>
                                      <p:to>
                                        <p:strVal val="visible"/>
                                      </p:to>
                                    </p:set>
                                    <p:anim calcmode="lin" valueType="num">
                                      <p:cBhvr additive="base">
                                        <p:cTn id="46" dur="500" fill="hold"/>
                                        <p:tgtEl>
                                          <p:spTgt spid="24"/>
                                        </p:tgtEl>
                                        <p:attrNameLst>
                                          <p:attrName>ppt_x</p:attrName>
                                        </p:attrNameLst>
                                      </p:cBhvr>
                                      <p:tavLst>
                                        <p:tav tm="0">
                                          <p:val>
                                            <p:strVal val="#ppt_x"/>
                                          </p:val>
                                        </p:tav>
                                        <p:tav tm="100000">
                                          <p:val>
                                            <p:strVal val="#ppt_x"/>
                                          </p:val>
                                        </p:tav>
                                      </p:tavLst>
                                    </p:anim>
                                    <p:anim calcmode="lin" valueType="num">
                                      <p:cBhvr additive="base">
                                        <p:cTn id="4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fade">
                                      <p:cBhvr>
                                        <p:cTn id="52" dur="500"/>
                                        <p:tgtEl>
                                          <p:spTgt spid="33"/>
                                        </p:tgtEl>
                                      </p:cBhvr>
                                    </p:animEffect>
                                  </p:childTnLst>
                                </p:cTn>
                              </p:par>
                              <p:par>
                                <p:cTn id="53" presetID="10" presetClass="entr" presetSubtype="0" fill="hold" nodeType="with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fade">
                                      <p:cBhvr>
                                        <p:cTn id="55" dur="500"/>
                                        <p:tgtEl>
                                          <p:spTgt spid="34"/>
                                        </p:tgtEl>
                                      </p:cBhvr>
                                    </p:animEffect>
                                  </p:childTnLst>
                                </p:cTn>
                              </p:par>
                              <p:par>
                                <p:cTn id="56" presetID="10" presetClass="entr" presetSubtype="0" fill="hold" nodeType="with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fade">
                                      <p:cBhvr>
                                        <p:cTn id="58" dur="500"/>
                                        <p:tgtEl>
                                          <p:spTgt spid="36"/>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fade">
                                      <p:cBhvr>
                                        <p:cTn id="61" dur="500"/>
                                        <p:tgtEl>
                                          <p:spTgt spid="5"/>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6"/>
                                        </p:tgtEl>
                                        <p:attrNameLst>
                                          <p:attrName>style.visibility</p:attrName>
                                        </p:attrNameLst>
                                      </p:cBhvr>
                                      <p:to>
                                        <p:strVal val="visible"/>
                                      </p:to>
                                    </p:set>
                                    <p:animEffect transition="in" filter="fade">
                                      <p:cBhvr>
                                        <p:cTn id="64" dur="500"/>
                                        <p:tgtEl>
                                          <p:spTgt spid="6"/>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fade">
                                      <p:cBhvr>
                                        <p:cTn id="67" dur="500"/>
                                        <p:tgtEl>
                                          <p:spTgt spid="7"/>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31"/>
                                        </p:tgtEl>
                                        <p:attrNameLst>
                                          <p:attrName>style.visibility</p:attrName>
                                        </p:attrNameLst>
                                      </p:cBhvr>
                                      <p:to>
                                        <p:strVal val="visible"/>
                                      </p:to>
                                    </p:set>
                                    <p:anim calcmode="lin" valueType="num">
                                      <p:cBhvr additive="base">
                                        <p:cTn id="72" dur="500" fill="hold"/>
                                        <p:tgtEl>
                                          <p:spTgt spid="31"/>
                                        </p:tgtEl>
                                        <p:attrNameLst>
                                          <p:attrName>ppt_x</p:attrName>
                                        </p:attrNameLst>
                                      </p:cBhvr>
                                      <p:tavLst>
                                        <p:tav tm="0">
                                          <p:val>
                                            <p:strVal val="#ppt_x"/>
                                          </p:val>
                                        </p:tav>
                                        <p:tav tm="100000">
                                          <p:val>
                                            <p:strVal val="#ppt_x"/>
                                          </p:val>
                                        </p:tav>
                                      </p:tavLst>
                                    </p:anim>
                                    <p:anim calcmode="lin" valueType="num">
                                      <p:cBhvr additive="base">
                                        <p:cTn id="73"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32"/>
                                        </p:tgtEl>
                                        <p:attrNameLst>
                                          <p:attrName>style.visibility</p:attrName>
                                        </p:attrNameLst>
                                      </p:cBhvr>
                                      <p:to>
                                        <p:strVal val="visible"/>
                                      </p:to>
                                    </p:set>
                                    <p:anim calcmode="lin" valueType="num">
                                      <p:cBhvr additive="base">
                                        <p:cTn id="78" dur="500" fill="hold"/>
                                        <p:tgtEl>
                                          <p:spTgt spid="32"/>
                                        </p:tgtEl>
                                        <p:attrNameLst>
                                          <p:attrName>ppt_x</p:attrName>
                                        </p:attrNameLst>
                                      </p:cBhvr>
                                      <p:tavLst>
                                        <p:tav tm="0">
                                          <p:val>
                                            <p:strVal val="#ppt_x"/>
                                          </p:val>
                                        </p:tav>
                                        <p:tav tm="100000">
                                          <p:val>
                                            <p:strVal val="#ppt_x"/>
                                          </p:val>
                                        </p:tav>
                                      </p:tavLst>
                                    </p:anim>
                                    <p:anim calcmode="lin" valueType="num">
                                      <p:cBhvr additive="base">
                                        <p:cTn id="79"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P spid="22" grpId="0" animBg="1"/>
      <p:bldP spid="23" grpId="0" animBg="1"/>
      <p:bldP spid="31" grpId="0" animBg="1"/>
      <p:bldP spid="32" grpId="0" animBg="1"/>
      <p:bldP spid="5" grpId="0" animBg="1"/>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32" name="Picture 4" descr="Escritorio, Educación, Escuela">
            <a:extLst>
              <a:ext uri="{FF2B5EF4-FFF2-40B4-BE49-F238E27FC236}">
                <a16:creationId xmlns:a16="http://schemas.microsoft.com/office/drawing/2014/main" id="{DAC0F320-39B7-1EB7-C96D-9FAE396E72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338" y="5262348"/>
            <a:ext cx="1248104" cy="110222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2</a:t>
            </a:r>
            <a:endParaRPr lang="es-AR" sz="3200" dirty="0"/>
          </a:p>
        </p:txBody>
      </p:sp>
      <p:sp>
        <p:nvSpPr>
          <p:cNvPr id="35" name="Google Shape;167;p2">
            <a:extLst>
              <a:ext uri="{FF2B5EF4-FFF2-40B4-BE49-F238E27FC236}">
                <a16:creationId xmlns:a16="http://schemas.microsoft.com/office/drawing/2014/main" id="{911E9213-8590-4D9E-A9DD-B1148ED4E82E}"/>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0" name="Picture 8" descr="Caballito, Balancín, Juguete, Caballo De Madera, Jugar">
            <a:extLst>
              <a:ext uri="{FF2B5EF4-FFF2-40B4-BE49-F238E27FC236}">
                <a16:creationId xmlns:a16="http://schemas.microsoft.com/office/drawing/2014/main" id="{F8071543-1835-553B-421C-AAEE50B354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5295" y="5110830"/>
            <a:ext cx="1826837" cy="1405259"/>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94C57DBA-3CE8-EAE4-42BE-A8F4351B20B4}"/>
              </a:ext>
            </a:extLst>
          </p:cNvPr>
          <p:cNvSpPr txBox="1">
            <a:spLocks/>
          </p:cNvSpPr>
          <p:nvPr/>
        </p:nvSpPr>
        <p:spPr>
          <a:xfrm>
            <a:off x="9493135" y="973623"/>
            <a:ext cx="2557539" cy="472364"/>
          </a:xfrm>
          <a:prstGeom prst="rect">
            <a:avLst/>
          </a:prstGeom>
          <a:solidFill>
            <a:srgbClr val="91EAD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escuchar y escribir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12" name="TextBox 11">
            <a:extLst>
              <a:ext uri="{FF2B5EF4-FFF2-40B4-BE49-F238E27FC236}">
                <a16:creationId xmlns:a16="http://schemas.microsoft.com/office/drawing/2014/main" id="{EEAFE345-48FD-745D-DEA2-F79658C52CBD}"/>
              </a:ext>
            </a:extLst>
          </p:cNvPr>
          <p:cNvSpPr txBox="1"/>
          <p:nvPr/>
        </p:nvSpPr>
        <p:spPr>
          <a:xfrm>
            <a:off x="815009" y="1481426"/>
            <a:ext cx="867812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 _______  una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puerta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mesa.</a:t>
            </a:r>
            <a:endParaRPr kumimoji="0" lang="en-GB" sz="2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3" name="Google Shape;713;p54">
            <a:extLst>
              <a:ext uri="{FF2B5EF4-FFF2-40B4-BE49-F238E27FC236}">
                <a16:creationId xmlns:a16="http://schemas.microsoft.com/office/drawing/2014/main" id="{28DE9B53-9BE6-FA9D-86C1-21A732728EC1}"/>
              </a:ext>
            </a:extLst>
          </p:cNvPr>
          <p:cNvSpPr/>
          <p:nvPr/>
        </p:nvSpPr>
        <p:spPr>
          <a:xfrm>
            <a:off x="11024515" y="2914072"/>
            <a:ext cx="466271" cy="799993"/>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baseline="0" noProof="0">
                <a:ln w="9525" cap="flat" cmpd="sng">
                  <a:solidFill>
                    <a:srgbClr val="FF3399"/>
                  </a:solidFill>
                  <a:prstDash val="solid"/>
                  <a:round/>
                  <a:headEnd type="none" w="sm" len="sm"/>
                  <a:tailEnd type="none" w="sm" len="sm"/>
                </a:ln>
                <a:solidFill>
                  <a:srgbClr val="FF3399"/>
                </a:solidFill>
                <a:effectLst/>
                <a:uLnTx/>
                <a:uFillTx/>
                <a:latin typeface="Modern Love" panose="04090805081005020601" pitchFamily="82" charset="0"/>
                <a:ea typeface="+mn-ea"/>
                <a:cs typeface="+mn-cs"/>
              </a:rPr>
              <a:t>3</a:t>
            </a:r>
          </a:p>
        </p:txBody>
      </p:sp>
      <p:sp>
        <p:nvSpPr>
          <p:cNvPr id="14" name="Google Shape;714;p54">
            <a:extLst>
              <a:ext uri="{FF2B5EF4-FFF2-40B4-BE49-F238E27FC236}">
                <a16:creationId xmlns:a16="http://schemas.microsoft.com/office/drawing/2014/main" id="{7C04DC89-30D1-5DA9-54A8-5ADCE31CA4B7}"/>
              </a:ext>
            </a:extLst>
          </p:cNvPr>
          <p:cNvSpPr/>
          <p:nvPr/>
        </p:nvSpPr>
        <p:spPr>
          <a:xfrm>
            <a:off x="10984398" y="3900499"/>
            <a:ext cx="469619" cy="799993"/>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baseline="0" noProof="0">
                <a:ln w="9525" cap="flat" cmpd="sng">
                  <a:solidFill>
                    <a:srgbClr val="FF3399"/>
                  </a:solidFill>
                  <a:prstDash val="solid"/>
                  <a:round/>
                  <a:headEnd type="none" w="sm" len="sm"/>
                  <a:tailEnd type="none" w="sm" len="sm"/>
                </a:ln>
                <a:solidFill>
                  <a:srgbClr val="FF3399"/>
                </a:solidFill>
                <a:effectLst/>
                <a:uLnTx/>
                <a:uFillTx/>
                <a:latin typeface="Modern Love" panose="04090805081005020601" pitchFamily="82" charset="0"/>
                <a:ea typeface="+mn-ea"/>
                <a:cs typeface="+mn-cs"/>
              </a:rPr>
              <a:t>2</a:t>
            </a:r>
          </a:p>
        </p:txBody>
      </p:sp>
      <p:sp>
        <p:nvSpPr>
          <p:cNvPr id="15" name="Google Shape;715;p54">
            <a:extLst>
              <a:ext uri="{FF2B5EF4-FFF2-40B4-BE49-F238E27FC236}">
                <a16:creationId xmlns:a16="http://schemas.microsoft.com/office/drawing/2014/main" id="{9B60394E-D15A-93E2-13D9-7306BCBCCD26}"/>
              </a:ext>
            </a:extLst>
          </p:cNvPr>
          <p:cNvSpPr/>
          <p:nvPr/>
        </p:nvSpPr>
        <p:spPr>
          <a:xfrm>
            <a:off x="11027137" y="4949271"/>
            <a:ext cx="466271" cy="786510"/>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baseline="0" noProof="0" dirty="0">
                <a:ln w="9525" cap="flat" cmpd="sng">
                  <a:solidFill>
                    <a:srgbClr val="FF3399"/>
                  </a:solidFill>
                  <a:prstDash val="solid"/>
                  <a:round/>
                  <a:headEnd type="none" w="sm" len="sm"/>
                  <a:tailEnd type="none" w="sm" len="sm"/>
                </a:ln>
                <a:solidFill>
                  <a:srgbClr val="FF3399"/>
                </a:solidFill>
                <a:effectLst/>
                <a:uLnTx/>
                <a:uFillTx/>
                <a:latin typeface="Modern Love" panose="04090805081005020601" pitchFamily="82" charset="0"/>
                <a:ea typeface="+mn-ea"/>
                <a:cs typeface="+mn-cs"/>
              </a:rPr>
              <a:t>1</a:t>
            </a:r>
          </a:p>
        </p:txBody>
      </p:sp>
      <p:sp>
        <p:nvSpPr>
          <p:cNvPr id="16" name="TextBox 15">
            <a:extLst>
              <a:ext uri="{FF2B5EF4-FFF2-40B4-BE49-F238E27FC236}">
                <a16:creationId xmlns:a16="http://schemas.microsoft.com/office/drawing/2014/main" id="{B2394DCC-CD1E-AB12-7F9C-1D9584B1CDB1}"/>
              </a:ext>
            </a:extLst>
          </p:cNvPr>
          <p:cNvSpPr txBox="1"/>
          <p:nvPr/>
        </p:nvSpPr>
        <p:spPr>
          <a:xfrm>
            <a:off x="9821969" y="6065609"/>
            <a:ext cx="1672253" cy="523220"/>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¡escribe!</a:t>
            </a:r>
          </a:p>
        </p:txBody>
      </p:sp>
      <p:pic>
        <p:nvPicPr>
          <p:cNvPr id="17" name="Picture 2" descr="Pen, Write, Pencil, Writing Tool, Work, Message, Blue">
            <a:extLst>
              <a:ext uri="{FF2B5EF4-FFF2-40B4-BE49-F238E27FC236}">
                <a16:creationId xmlns:a16="http://schemas.microsoft.com/office/drawing/2014/main" id="{1B82181F-EC22-3A3E-A024-78C621DC09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49872" y="6026636"/>
            <a:ext cx="523220" cy="52322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9EFD80BA-FFCD-18A0-7D7C-E106A74F0E91}"/>
              </a:ext>
            </a:extLst>
          </p:cNvPr>
          <p:cNvSpPr txBox="1"/>
          <p:nvPr/>
        </p:nvSpPr>
        <p:spPr>
          <a:xfrm>
            <a:off x="1290368" y="1400406"/>
            <a:ext cx="124585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Tengo</a:t>
            </a:r>
          </a:p>
        </p:txBody>
      </p:sp>
      <p:sp>
        <p:nvSpPr>
          <p:cNvPr id="19" name="Rectangle 18">
            <a:extLst>
              <a:ext uri="{FF2B5EF4-FFF2-40B4-BE49-F238E27FC236}">
                <a16:creationId xmlns:a16="http://schemas.microsoft.com/office/drawing/2014/main" id="{C5636328-7024-3DBB-2E4D-5D7DDA349FBB}"/>
              </a:ext>
            </a:extLst>
          </p:cNvPr>
          <p:cNvSpPr/>
          <p:nvPr/>
        </p:nvSpPr>
        <p:spPr>
          <a:xfrm>
            <a:off x="698592" y="3180892"/>
            <a:ext cx="1326004"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a:t>
            </a:r>
          </a:p>
        </p:txBody>
      </p:sp>
      <p:sp>
        <p:nvSpPr>
          <p:cNvPr id="20" name="Rectangle 19">
            <a:extLst>
              <a:ext uri="{FF2B5EF4-FFF2-40B4-BE49-F238E27FC236}">
                <a16:creationId xmlns:a16="http://schemas.microsoft.com/office/drawing/2014/main" id="{1DD09EA9-1B50-A480-4073-20A820027971}"/>
              </a:ext>
            </a:extLst>
          </p:cNvPr>
          <p:cNvSpPr/>
          <p:nvPr/>
        </p:nvSpPr>
        <p:spPr>
          <a:xfrm>
            <a:off x="3272964" y="3180891"/>
            <a:ext cx="1326004"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a:t>
            </a:r>
          </a:p>
        </p:txBody>
      </p:sp>
      <p:pic>
        <p:nvPicPr>
          <p:cNvPr id="21" name="Picture 2" descr="Check Mark, Checkbox, Check, Tick, Yes">
            <a:extLst>
              <a:ext uri="{FF2B5EF4-FFF2-40B4-BE49-F238E27FC236}">
                <a16:creationId xmlns:a16="http://schemas.microsoft.com/office/drawing/2014/main" id="{D8DBE4FE-D3F4-2766-60F0-2158EB0FB0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8489" y="2892055"/>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22" name="Google Shape;338;p8">
            <a:hlinkClick r:id="" action="ppaction://noaction">
              <a:snd r:embed="rId7" name="4-7_6.wav"/>
            </a:hlinkClick>
            <a:extLst>
              <a:ext uri="{FF2B5EF4-FFF2-40B4-BE49-F238E27FC236}">
                <a16:creationId xmlns:a16="http://schemas.microsoft.com/office/drawing/2014/main" id="{3A46251C-DA06-EBC1-7EA0-FAF609D7D5E2}"/>
              </a:ext>
            </a:extLst>
          </p:cNvPr>
          <p:cNvPicPr preferRelativeResize="0"/>
          <p:nvPr/>
        </p:nvPicPr>
        <p:blipFill rotWithShape="1">
          <a:blip r:embed="rId8">
            <a:alphaModFix/>
          </a:blip>
          <a:srcRect/>
          <a:stretch/>
        </p:blipFill>
        <p:spPr>
          <a:xfrm>
            <a:off x="258322" y="1448337"/>
            <a:ext cx="534978" cy="523220"/>
          </a:xfrm>
          <a:prstGeom prst="rect">
            <a:avLst/>
          </a:prstGeom>
          <a:noFill/>
          <a:ln>
            <a:noFill/>
          </a:ln>
          <a:effectLst>
            <a:outerShdw blurRad="50800" dist="38100" dir="5400000" algn="t" rotWithShape="0">
              <a:prstClr val="black">
                <a:alpha val="40000"/>
              </a:prstClr>
            </a:outerShdw>
          </a:effectLst>
        </p:spPr>
      </p:pic>
      <p:pic>
        <p:nvPicPr>
          <p:cNvPr id="23" name="Google Shape;221;p10">
            <a:extLst>
              <a:ext uri="{FF2B5EF4-FFF2-40B4-BE49-F238E27FC236}">
                <a16:creationId xmlns:a16="http://schemas.microsoft.com/office/drawing/2014/main" id="{9C6A7F7B-24DB-6B51-5524-68839AE874CD}"/>
              </a:ext>
            </a:extLst>
          </p:cNvPr>
          <p:cNvPicPr preferRelativeResize="0"/>
          <p:nvPr/>
        </p:nvPicPr>
        <p:blipFill rotWithShape="1">
          <a:blip r:embed="rId9">
            <a:alphaModFix/>
          </a:blip>
          <a:srcRect/>
          <a:stretch/>
        </p:blipFill>
        <p:spPr>
          <a:xfrm>
            <a:off x="9940277" y="-129245"/>
            <a:ext cx="1166103" cy="1183191"/>
          </a:xfrm>
          <a:prstGeom prst="rect">
            <a:avLst/>
          </a:prstGeom>
          <a:noFill/>
          <a:ln>
            <a:noFill/>
          </a:ln>
        </p:spPr>
      </p:pic>
      <p:pic>
        <p:nvPicPr>
          <p:cNvPr id="24" name="Picture 2" descr="Pen, Write, Pencil, Writing Tool, Work, Message, Blue">
            <a:extLst>
              <a:ext uri="{FF2B5EF4-FFF2-40B4-BE49-F238E27FC236}">
                <a16:creationId xmlns:a16="http://schemas.microsoft.com/office/drawing/2014/main" id="{0A6AFB3B-3158-9372-647A-2598728AFF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58379" y="158335"/>
            <a:ext cx="620192" cy="620192"/>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Rounded Corners 27">
            <a:extLst>
              <a:ext uri="{FF2B5EF4-FFF2-40B4-BE49-F238E27FC236}">
                <a16:creationId xmlns:a16="http://schemas.microsoft.com/office/drawing/2014/main" id="{F6B817CD-8A19-4B22-CF29-514C37992517}"/>
              </a:ext>
            </a:extLst>
          </p:cNvPr>
          <p:cNvSpPr/>
          <p:nvPr/>
        </p:nvSpPr>
        <p:spPr>
          <a:xfrm>
            <a:off x="2769075" y="4817027"/>
            <a:ext cx="2043801" cy="1747349"/>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Rounded Corners 28">
            <a:extLst>
              <a:ext uri="{FF2B5EF4-FFF2-40B4-BE49-F238E27FC236}">
                <a16:creationId xmlns:a16="http://schemas.microsoft.com/office/drawing/2014/main" id="{98A7A4D0-D65F-8FCA-9AD9-5AADF69A330A}"/>
              </a:ext>
            </a:extLst>
          </p:cNvPr>
          <p:cNvSpPr/>
          <p:nvPr/>
        </p:nvSpPr>
        <p:spPr>
          <a:xfrm>
            <a:off x="203185" y="4817026"/>
            <a:ext cx="2043801" cy="1747349"/>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 name="Picture 4" descr="Puerta, Entrada, Puerta De La Habitación">
            <a:extLst>
              <a:ext uri="{FF2B5EF4-FFF2-40B4-BE49-F238E27FC236}">
                <a16:creationId xmlns:a16="http://schemas.microsoft.com/office/drawing/2014/main" id="{C78CF235-073D-A487-F721-21931D23199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25055" y="4992946"/>
            <a:ext cx="843943" cy="1485670"/>
          </a:xfrm>
          <a:prstGeom prst="rect">
            <a:avLst/>
          </a:prstGeom>
          <a:noFill/>
          <a:extLst>
            <a:ext uri="{909E8E84-426E-40DD-AFC4-6F175D3DCCD1}">
              <a14:hiddenFill xmlns:a14="http://schemas.microsoft.com/office/drawing/2010/main">
                <a:solidFill>
                  <a:srgbClr val="FFFFFF"/>
                </a:solidFill>
              </a14:hiddenFill>
            </a:ext>
          </a:extLst>
        </p:spPr>
      </p:pic>
      <p:pic>
        <p:nvPicPr>
          <p:cNvPr id="3" name="Graphic 2" descr="Teacher">
            <a:extLst>
              <a:ext uri="{FF2B5EF4-FFF2-40B4-BE49-F238E27FC236}">
                <a16:creationId xmlns:a16="http://schemas.microsoft.com/office/drawing/2014/main" id="{0C5E4BA2-F2DF-B0BC-8FEA-6F8EF3960DF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655029" y="-89465"/>
            <a:ext cx="914400" cy="914400"/>
          </a:xfrm>
          <a:prstGeom prst="rect">
            <a:avLst/>
          </a:prstGeom>
        </p:spPr>
      </p:pic>
      <p:sp>
        <p:nvSpPr>
          <p:cNvPr id="4" name="Speech Bubble: Rectangle with Corners Rounded 3">
            <a:extLst>
              <a:ext uri="{FF2B5EF4-FFF2-40B4-BE49-F238E27FC236}">
                <a16:creationId xmlns:a16="http://schemas.microsoft.com/office/drawing/2014/main" id="{1F8F2628-C5CF-2C4C-75FC-375791D05BA5}"/>
              </a:ext>
            </a:extLst>
          </p:cNvPr>
          <p:cNvSpPr/>
          <p:nvPr/>
        </p:nvSpPr>
        <p:spPr>
          <a:xfrm>
            <a:off x="3106687" y="650885"/>
            <a:ext cx="3453436" cy="519576"/>
          </a:xfrm>
          <a:prstGeom prst="wedgeRoundRectCallout">
            <a:avLst>
              <a:gd name="adj1" fmla="val 52288"/>
              <a:gd name="adj2" fmla="val -87522"/>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1" name="TextBox 30">
            <a:hlinkClick r:id="" action="ppaction://noaction">
              <a:snd r:embed="rId13" name="4-7_1.wav"/>
            </a:hlinkClick>
            <a:extLst>
              <a:ext uri="{FF2B5EF4-FFF2-40B4-BE49-F238E27FC236}">
                <a16:creationId xmlns:a16="http://schemas.microsoft.com/office/drawing/2014/main" id="{2277A34D-6136-BE4A-162E-34C26DB4E2B2}"/>
              </a:ext>
            </a:extLst>
          </p:cNvPr>
          <p:cNvSpPr txBox="1"/>
          <p:nvPr/>
        </p:nvSpPr>
        <p:spPr>
          <a:xfrm>
            <a:off x="3106687" y="640271"/>
            <a:ext cx="345158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Escucha y escribe.</a:t>
            </a:r>
          </a:p>
        </p:txBody>
      </p:sp>
      <p:sp>
        <p:nvSpPr>
          <p:cNvPr id="33" name="TextBox 32">
            <a:extLst>
              <a:ext uri="{FF2B5EF4-FFF2-40B4-BE49-F238E27FC236}">
                <a16:creationId xmlns:a16="http://schemas.microsoft.com/office/drawing/2014/main" id="{B11BD6EA-E268-9FD9-E3A7-AA09F2C0FC86}"/>
              </a:ext>
            </a:extLst>
          </p:cNvPr>
          <p:cNvSpPr txBox="1"/>
          <p:nvPr/>
        </p:nvSpPr>
        <p:spPr>
          <a:xfrm>
            <a:off x="7569429" y="-39360"/>
            <a:ext cx="120738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[5/5]</a:t>
            </a:r>
          </a:p>
        </p:txBody>
      </p:sp>
      <p:sp>
        <p:nvSpPr>
          <p:cNvPr id="5" name="Rectangle 4">
            <a:extLst>
              <a:ext uri="{FF2B5EF4-FFF2-40B4-BE49-F238E27FC236}">
                <a16:creationId xmlns:a16="http://schemas.microsoft.com/office/drawing/2014/main" id="{4A1EC319-CFDC-E97E-CA07-1DA42C597718}"/>
              </a:ext>
            </a:extLst>
          </p:cNvPr>
          <p:cNvSpPr/>
          <p:nvPr/>
        </p:nvSpPr>
        <p:spPr>
          <a:xfrm>
            <a:off x="398978" y="4953784"/>
            <a:ext cx="564992" cy="553411"/>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6" name="Rectangle 5">
            <a:extLst>
              <a:ext uri="{FF2B5EF4-FFF2-40B4-BE49-F238E27FC236}">
                <a16:creationId xmlns:a16="http://schemas.microsoft.com/office/drawing/2014/main" id="{0762C65D-23FD-C28E-C99B-CB9D11FC73DE}"/>
              </a:ext>
            </a:extLst>
          </p:cNvPr>
          <p:cNvSpPr/>
          <p:nvPr/>
        </p:nvSpPr>
        <p:spPr>
          <a:xfrm>
            <a:off x="2871350" y="4953784"/>
            <a:ext cx="564992" cy="553411"/>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p:txBody>
      </p:sp>
      <p:sp>
        <p:nvSpPr>
          <p:cNvPr id="7" name="Rectangle 6">
            <a:extLst>
              <a:ext uri="{FF2B5EF4-FFF2-40B4-BE49-F238E27FC236}">
                <a16:creationId xmlns:a16="http://schemas.microsoft.com/office/drawing/2014/main" id="{D90B4081-6AAA-49C2-36D3-1764D3EF7F3C}"/>
              </a:ext>
            </a:extLst>
          </p:cNvPr>
          <p:cNvSpPr/>
          <p:nvPr/>
        </p:nvSpPr>
        <p:spPr>
          <a:xfrm>
            <a:off x="4926834" y="4854612"/>
            <a:ext cx="564992" cy="553411"/>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p>
        </p:txBody>
      </p:sp>
    </p:spTree>
    <p:extLst>
      <p:ext uri="{BB962C8B-B14F-4D97-AF65-F5344CB8AC3E}">
        <p14:creationId xmlns:p14="http://schemas.microsoft.com/office/powerpoint/2010/main" val="3565229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1000"/>
                                        <p:tgtEl>
                                          <p:spTgt spid="13"/>
                                        </p:tgtEl>
                                        <p:attrNameLst>
                                          <p:attrName>ppt_y</p:attrName>
                                        </p:attrNameLst>
                                      </p:cBhvr>
                                      <p:tavLst>
                                        <p:tav tm="0">
                                          <p:val>
                                            <p:strVal val="#ppt_y"/>
                                          </p:val>
                                        </p:tav>
                                        <p:tav tm="100000">
                                          <p:val>
                                            <p:strVal val="#ppt_y+1"/>
                                          </p:val>
                                        </p:tav>
                                      </p:tavLst>
                                    </p:anim>
                                    <p:set>
                                      <p:cBhvr>
                                        <p:cTn id="7" dur="1" fill="hold">
                                          <p:stCondLst>
                                            <p:cond delay="1000"/>
                                          </p:stCondLst>
                                        </p:cTn>
                                        <p:tgtEl>
                                          <p:spTgt spid="13"/>
                                        </p:tgtEl>
                                        <p:attrNameLst>
                                          <p:attrName>style.visibility</p:attrName>
                                        </p:attrNameLst>
                                      </p:cBhvr>
                                      <p:to>
                                        <p:strVal val="hidden"/>
                                      </p:to>
                                    </p:set>
                                  </p:childTnLst>
                                </p:cTn>
                              </p:par>
                            </p:childTnLst>
                          </p:cTn>
                        </p:par>
                        <p:par>
                          <p:cTn id="8" fill="hold">
                            <p:stCondLst>
                              <p:cond delay="1001"/>
                            </p:stCondLst>
                            <p:childTnLst>
                              <p:par>
                                <p:cTn id="9" presetID="2" presetClass="exit" presetSubtype="4" fill="hold" nodeType="afterEffect">
                                  <p:stCondLst>
                                    <p:cond delay="0"/>
                                  </p:stCondLst>
                                  <p:childTnLst>
                                    <p:anim calcmode="lin" valueType="num">
                                      <p:cBhvr additive="base">
                                        <p:cTn id="10" dur="1000"/>
                                        <p:tgtEl>
                                          <p:spTgt spid="14"/>
                                        </p:tgtEl>
                                        <p:attrNameLst>
                                          <p:attrName>ppt_y</p:attrName>
                                        </p:attrNameLst>
                                      </p:cBhvr>
                                      <p:tavLst>
                                        <p:tav tm="0">
                                          <p:val>
                                            <p:strVal val="#ppt_y"/>
                                          </p:val>
                                        </p:tav>
                                        <p:tav tm="100000">
                                          <p:val>
                                            <p:strVal val="#ppt_y+1"/>
                                          </p:val>
                                        </p:tav>
                                      </p:tavLst>
                                    </p:anim>
                                    <p:set>
                                      <p:cBhvr>
                                        <p:cTn id="11" dur="1" fill="hold">
                                          <p:stCondLst>
                                            <p:cond delay="1000"/>
                                          </p:stCondLst>
                                        </p:cTn>
                                        <p:tgtEl>
                                          <p:spTgt spid="14"/>
                                        </p:tgtEl>
                                        <p:attrNameLst>
                                          <p:attrName>style.visibility</p:attrName>
                                        </p:attrNameLst>
                                      </p:cBhvr>
                                      <p:to>
                                        <p:strVal val="hidden"/>
                                      </p:to>
                                    </p:set>
                                  </p:childTnLst>
                                </p:cTn>
                              </p:par>
                            </p:childTnLst>
                          </p:cTn>
                        </p:par>
                        <p:par>
                          <p:cTn id="12" fill="hold">
                            <p:stCondLst>
                              <p:cond delay="2002"/>
                            </p:stCondLst>
                            <p:childTnLst>
                              <p:par>
                                <p:cTn id="13" presetID="2" presetClass="exit" presetSubtype="4" fill="hold" nodeType="afterEffect">
                                  <p:stCondLst>
                                    <p:cond delay="0"/>
                                  </p:stCondLst>
                                  <p:childTnLst>
                                    <p:anim calcmode="lin" valueType="num">
                                      <p:cBhvr additive="base">
                                        <p:cTn id="14" dur="1200"/>
                                        <p:tgtEl>
                                          <p:spTgt spid="15"/>
                                        </p:tgtEl>
                                        <p:attrNameLst>
                                          <p:attrName>ppt_y</p:attrName>
                                        </p:attrNameLst>
                                      </p:cBhvr>
                                      <p:tavLst>
                                        <p:tav tm="0">
                                          <p:val>
                                            <p:strVal val="#ppt_y"/>
                                          </p:val>
                                        </p:tav>
                                        <p:tav tm="100000">
                                          <p:val>
                                            <p:strVal val="#ppt_y+1"/>
                                          </p:val>
                                        </p:tav>
                                      </p:tavLst>
                                    </p:anim>
                                    <p:set>
                                      <p:cBhvr>
                                        <p:cTn id="15" dur="1" fill="hold">
                                          <p:stCondLst>
                                            <p:cond delay="1200"/>
                                          </p:stCondLst>
                                        </p:cTn>
                                        <p:tgtEl>
                                          <p:spTgt spid="15"/>
                                        </p:tgtEl>
                                        <p:attrNameLst>
                                          <p:attrName>style.visibility</p:attrName>
                                        </p:attrNameLst>
                                      </p:cBhvr>
                                      <p:to>
                                        <p:strVal val="hidden"/>
                                      </p:to>
                                    </p:set>
                                  </p:childTnLst>
                                </p:cTn>
                              </p:par>
                            </p:childTnLst>
                          </p:cTn>
                        </p:par>
                        <p:par>
                          <p:cTn id="16" fill="hold">
                            <p:stCondLst>
                              <p:cond delay="3203"/>
                            </p:stCondLst>
                            <p:childTnLst>
                              <p:par>
                                <p:cTn id="17" presetID="2" presetClass="entr" presetSubtype="4"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par>
                          <p:cTn id="21" fill="hold">
                            <p:stCondLst>
                              <p:cond delay="3703"/>
                            </p:stCondLst>
                            <p:childTnLst>
                              <p:par>
                                <p:cTn id="22" presetID="2" presetClass="entr" presetSubtype="4"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500" fill="hold"/>
                                        <p:tgtEl>
                                          <p:spTgt spid="19"/>
                                        </p:tgtEl>
                                        <p:attrNameLst>
                                          <p:attrName>ppt_x</p:attrName>
                                        </p:attrNameLst>
                                      </p:cBhvr>
                                      <p:tavLst>
                                        <p:tav tm="0">
                                          <p:val>
                                            <p:strVal val="#ppt_x"/>
                                          </p:val>
                                        </p:tav>
                                        <p:tav tm="100000">
                                          <p:val>
                                            <p:strVal val="#ppt_x"/>
                                          </p:val>
                                        </p:tav>
                                      </p:tavLst>
                                    </p:anim>
                                    <p:anim calcmode="lin" valueType="num">
                                      <p:cBhvr additive="base">
                                        <p:cTn id="37" dur="500" fill="hold"/>
                                        <p:tgtEl>
                                          <p:spTgt spid="19"/>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fill="hold"/>
                                        <p:tgtEl>
                                          <p:spTgt spid="20"/>
                                        </p:tgtEl>
                                        <p:attrNameLst>
                                          <p:attrName>ppt_x</p:attrName>
                                        </p:attrNameLst>
                                      </p:cBhvr>
                                      <p:tavLst>
                                        <p:tav tm="0">
                                          <p:val>
                                            <p:strVal val="#ppt_x"/>
                                          </p:val>
                                        </p:tav>
                                        <p:tav tm="100000">
                                          <p:val>
                                            <p:strVal val="#ppt_x"/>
                                          </p:val>
                                        </p:tav>
                                      </p:tavLst>
                                    </p:anim>
                                    <p:anim calcmode="lin" valueType="num">
                                      <p:cBhvr additive="base">
                                        <p:cTn id="4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21"/>
                                        </p:tgtEl>
                                        <p:attrNameLst>
                                          <p:attrName>style.visibility</p:attrName>
                                        </p:attrNameLst>
                                      </p:cBhvr>
                                      <p:to>
                                        <p:strVal val="visible"/>
                                      </p:to>
                                    </p:set>
                                    <p:anim calcmode="lin" valueType="num">
                                      <p:cBhvr additive="base">
                                        <p:cTn id="46" dur="500" fill="hold"/>
                                        <p:tgtEl>
                                          <p:spTgt spid="21"/>
                                        </p:tgtEl>
                                        <p:attrNameLst>
                                          <p:attrName>ppt_x</p:attrName>
                                        </p:attrNameLst>
                                      </p:cBhvr>
                                      <p:tavLst>
                                        <p:tav tm="0">
                                          <p:val>
                                            <p:strVal val="#ppt_x"/>
                                          </p:val>
                                        </p:tav>
                                        <p:tav tm="100000">
                                          <p:val>
                                            <p:strVal val="#ppt_x"/>
                                          </p:val>
                                        </p:tav>
                                      </p:tavLst>
                                    </p:anim>
                                    <p:anim calcmode="lin" valueType="num">
                                      <p:cBhvr additive="base">
                                        <p:cTn id="4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par>
                                <p:cTn id="53" presetID="10" presetClass="entr" presetSubtype="0"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500"/>
                                        <p:tgtEl>
                                          <p:spTgt spid="10"/>
                                        </p:tgtEl>
                                      </p:cBhvr>
                                    </p:animEffect>
                                  </p:childTnLst>
                                </p:cTn>
                              </p:par>
                              <p:par>
                                <p:cTn id="56" presetID="10" presetClass="entr" presetSubtype="0" fill="hold"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fade">
                                      <p:cBhvr>
                                        <p:cTn id="58" dur="500"/>
                                        <p:tgtEl>
                                          <p:spTgt spid="32"/>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fade">
                                      <p:cBhvr>
                                        <p:cTn id="61" dur="500"/>
                                        <p:tgtEl>
                                          <p:spTgt spid="5"/>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6"/>
                                        </p:tgtEl>
                                        <p:attrNameLst>
                                          <p:attrName>style.visibility</p:attrName>
                                        </p:attrNameLst>
                                      </p:cBhvr>
                                      <p:to>
                                        <p:strVal val="visible"/>
                                      </p:to>
                                    </p:set>
                                    <p:animEffect transition="in" filter="fade">
                                      <p:cBhvr>
                                        <p:cTn id="64" dur="500"/>
                                        <p:tgtEl>
                                          <p:spTgt spid="6"/>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fade">
                                      <p:cBhvr>
                                        <p:cTn id="67" dur="500"/>
                                        <p:tgtEl>
                                          <p:spTgt spid="7"/>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29"/>
                                        </p:tgtEl>
                                        <p:attrNameLst>
                                          <p:attrName>style.visibility</p:attrName>
                                        </p:attrNameLst>
                                      </p:cBhvr>
                                      <p:to>
                                        <p:strVal val="visible"/>
                                      </p:to>
                                    </p:set>
                                    <p:anim calcmode="lin" valueType="num">
                                      <p:cBhvr additive="base">
                                        <p:cTn id="72" dur="500" fill="hold"/>
                                        <p:tgtEl>
                                          <p:spTgt spid="29"/>
                                        </p:tgtEl>
                                        <p:attrNameLst>
                                          <p:attrName>ppt_x</p:attrName>
                                        </p:attrNameLst>
                                      </p:cBhvr>
                                      <p:tavLst>
                                        <p:tav tm="0">
                                          <p:val>
                                            <p:strVal val="#ppt_x"/>
                                          </p:val>
                                        </p:tav>
                                        <p:tav tm="100000">
                                          <p:val>
                                            <p:strVal val="#ppt_x"/>
                                          </p:val>
                                        </p:tav>
                                      </p:tavLst>
                                    </p:anim>
                                    <p:anim calcmode="lin" valueType="num">
                                      <p:cBhvr additive="base">
                                        <p:cTn id="73"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28"/>
                                        </p:tgtEl>
                                        <p:attrNameLst>
                                          <p:attrName>style.visibility</p:attrName>
                                        </p:attrNameLst>
                                      </p:cBhvr>
                                      <p:to>
                                        <p:strVal val="visible"/>
                                      </p:to>
                                    </p:set>
                                    <p:anim calcmode="lin" valueType="num">
                                      <p:cBhvr additive="base">
                                        <p:cTn id="78" dur="500" fill="hold"/>
                                        <p:tgtEl>
                                          <p:spTgt spid="28"/>
                                        </p:tgtEl>
                                        <p:attrNameLst>
                                          <p:attrName>ppt_x</p:attrName>
                                        </p:attrNameLst>
                                      </p:cBhvr>
                                      <p:tavLst>
                                        <p:tav tm="0">
                                          <p:val>
                                            <p:strVal val="#ppt_x"/>
                                          </p:val>
                                        </p:tav>
                                        <p:tav tm="100000">
                                          <p:val>
                                            <p:strVal val="#ppt_x"/>
                                          </p:val>
                                        </p:tav>
                                      </p:tavLst>
                                    </p:anim>
                                    <p:anim calcmode="lin" valueType="num">
                                      <p:cBhvr additive="base">
                                        <p:cTn id="79"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P spid="19" grpId="0" animBg="1"/>
      <p:bldP spid="20" grpId="0" animBg="1"/>
      <p:bldP spid="28" grpId="0" animBg="1"/>
      <p:bldP spid="29" grpId="0" animBg="1"/>
      <p:bldP spid="5" grpId="0" animBg="1"/>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828438" y="217362"/>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pic>
        <p:nvPicPr>
          <p:cNvPr id="34" name="Google Shape;319;p15" descr="Speech Icon, Voice, Talking, Audio, Speech">
            <a:extLst>
              <a:ext uri="{FF2B5EF4-FFF2-40B4-BE49-F238E27FC236}">
                <a16:creationId xmlns:a16="http://schemas.microsoft.com/office/drawing/2014/main" id="{C0E766C4-0FE3-4A02-AE1E-54BA0F4E06F8}"/>
              </a:ext>
            </a:extLst>
          </p:cNvPr>
          <p:cNvPicPr preferRelativeResize="0"/>
          <p:nvPr/>
        </p:nvPicPr>
        <p:blipFill rotWithShape="1">
          <a:blip r:embed="rId4">
            <a:alphaModFix/>
          </a:blip>
          <a:srcRect/>
          <a:stretch/>
        </p:blipFill>
        <p:spPr>
          <a:xfrm>
            <a:off x="11131654" y="207539"/>
            <a:ext cx="776168" cy="776168"/>
          </a:xfrm>
          <a:prstGeom prst="rect">
            <a:avLst/>
          </a:prstGeom>
          <a:noFill/>
          <a:ln>
            <a:noFill/>
          </a:ln>
        </p:spPr>
      </p:pic>
      <p:sp>
        <p:nvSpPr>
          <p:cNvPr id="35" name="Title 1">
            <a:extLst>
              <a:ext uri="{FF2B5EF4-FFF2-40B4-BE49-F238E27FC236}">
                <a16:creationId xmlns:a16="http://schemas.microsoft.com/office/drawing/2014/main" id="{3B41760E-5E10-4C20-979B-21DBA1FE39E9}"/>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pic>
        <p:nvPicPr>
          <p:cNvPr id="48" name="Picture 2" descr="Trabajo En Equipo, Grupo, Equipo, Comunidad">
            <a:extLst>
              <a:ext uri="{FF2B5EF4-FFF2-40B4-BE49-F238E27FC236}">
                <a16:creationId xmlns:a16="http://schemas.microsoft.com/office/drawing/2014/main" id="{0A1F4D50-9C04-4F8C-AB0C-2F20DE8CC7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69089" y="68232"/>
            <a:ext cx="833649" cy="833649"/>
          </a:xfrm>
          <a:prstGeom prst="rect">
            <a:avLst/>
          </a:prstGeom>
          <a:noFill/>
          <a:extLst>
            <a:ext uri="{909E8E84-426E-40DD-AFC4-6F175D3DCCD1}">
              <a14:hiddenFill xmlns:a14="http://schemas.microsoft.com/office/drawing/2010/main">
                <a:solidFill>
                  <a:srgbClr val="FFFFFF"/>
                </a:solidFill>
              </a14:hiddenFill>
            </a:ext>
          </a:extLst>
        </p:spPr>
      </p:pic>
      <p:sp>
        <p:nvSpPr>
          <p:cNvPr id="16" name="Google Shape;167;p2">
            <a:extLst>
              <a:ext uri="{FF2B5EF4-FFF2-40B4-BE49-F238E27FC236}">
                <a16:creationId xmlns:a16="http://schemas.microsoft.com/office/drawing/2014/main" id="{53C6D6F6-24BC-4CD4-B958-422FBF54504D}"/>
              </a:ext>
            </a:extLst>
          </p:cNvPr>
          <p:cNvSpPr/>
          <p:nvPr/>
        </p:nvSpPr>
        <p:spPr>
          <a:xfrm>
            <a:off x="179371" y="276652"/>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 name="TextBox 17">
            <a:extLst>
              <a:ext uri="{FF2B5EF4-FFF2-40B4-BE49-F238E27FC236}">
                <a16:creationId xmlns:a16="http://schemas.microsoft.com/office/drawing/2014/main" id="{B92458F3-66EA-7AF8-2803-8D62E2A2BE1C}"/>
              </a:ext>
            </a:extLst>
          </p:cNvPr>
          <p:cNvSpPr txBox="1"/>
          <p:nvPr/>
        </p:nvSpPr>
        <p:spPr>
          <a:xfrm>
            <a:off x="3106687" y="640271"/>
            <a:ext cx="3451586" cy="523220"/>
          </a:xfrm>
          <a:prstGeom prst="rect">
            <a:avLst/>
          </a:prstGeom>
          <a:noFill/>
        </p:spPr>
        <p:txBody>
          <a:bodyPr wrap="none" rtlCol="0">
            <a:spAutoFit/>
          </a:bodyPr>
          <a:lstStyle/>
          <a:p>
            <a:r>
              <a:rPr lang="en-GB" sz="2800" b="1" dirty="0">
                <a:solidFill>
                  <a:schemeClr val="bg1"/>
                </a:solidFill>
                <a:latin typeface="Century Gothic" panose="020B0502020202020204" pitchFamily="34" charset="0"/>
              </a:rPr>
              <a:t>Escucha y escribe.</a:t>
            </a:r>
          </a:p>
        </p:txBody>
      </p:sp>
      <p:pic>
        <p:nvPicPr>
          <p:cNvPr id="19" name="Graphic 18" descr="Teacher">
            <a:extLst>
              <a:ext uri="{FF2B5EF4-FFF2-40B4-BE49-F238E27FC236}">
                <a16:creationId xmlns:a16="http://schemas.microsoft.com/office/drawing/2014/main" id="{22A39720-C79B-B72E-EE7A-623B519F88E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58255" y="-34695"/>
            <a:ext cx="914400" cy="914400"/>
          </a:xfrm>
          <a:prstGeom prst="rect">
            <a:avLst/>
          </a:prstGeom>
        </p:spPr>
      </p:pic>
      <p:sp>
        <p:nvSpPr>
          <p:cNvPr id="20" name="Speech Bubble: Rectangle with Corners Rounded 19">
            <a:extLst>
              <a:ext uri="{FF2B5EF4-FFF2-40B4-BE49-F238E27FC236}">
                <a16:creationId xmlns:a16="http://schemas.microsoft.com/office/drawing/2014/main" id="{0EF9D24A-E688-EC5C-6E72-C8B49AAF9CEE}"/>
              </a:ext>
            </a:extLst>
          </p:cNvPr>
          <p:cNvSpPr/>
          <p:nvPr/>
        </p:nvSpPr>
        <p:spPr>
          <a:xfrm>
            <a:off x="3550824" y="796636"/>
            <a:ext cx="6045716" cy="486997"/>
          </a:xfrm>
          <a:prstGeom prst="wedgeRoundRectCallout">
            <a:avLst>
              <a:gd name="adj1" fmla="val -32939"/>
              <a:gd name="adj2" fmla="val -110841"/>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1" name="TextBox 20">
            <a:extLst>
              <a:ext uri="{FF2B5EF4-FFF2-40B4-BE49-F238E27FC236}">
                <a16:creationId xmlns:a16="http://schemas.microsoft.com/office/drawing/2014/main" id="{C22143FA-8FAC-9B2E-1466-58775B5D4229}"/>
              </a:ext>
            </a:extLst>
          </p:cNvPr>
          <p:cNvSpPr txBox="1"/>
          <p:nvPr/>
        </p:nvSpPr>
        <p:spPr>
          <a:xfrm>
            <a:off x="3603077" y="770901"/>
            <a:ext cx="6087306" cy="523220"/>
          </a:xfrm>
          <a:prstGeom prst="rect">
            <a:avLst/>
          </a:prstGeom>
          <a:noFill/>
        </p:spPr>
        <p:txBody>
          <a:bodyPr wrap="square" rtlCol="0">
            <a:spAutoFit/>
          </a:bodyPr>
          <a:lstStyle/>
          <a:p>
            <a:r>
              <a:rPr lang="en-GB" sz="2800" b="1" dirty="0">
                <a:solidFill>
                  <a:schemeClr val="bg1"/>
                </a:solidFill>
                <a:latin typeface="Century Gothic" panose="020B0502020202020204" pitchFamily="34" charset="0"/>
              </a:rPr>
              <a:t>Lee la </a:t>
            </a:r>
            <a:r>
              <a:rPr lang="en-GB" sz="2800" b="1" dirty="0" err="1">
                <a:solidFill>
                  <a:schemeClr val="bg1"/>
                </a:solidFill>
                <a:latin typeface="Century Gothic" panose="020B0502020202020204" pitchFamily="34" charset="0"/>
              </a:rPr>
              <a:t>frase</a:t>
            </a:r>
            <a:r>
              <a:rPr lang="en-GB" sz="2800" b="1" dirty="0">
                <a:solidFill>
                  <a:schemeClr val="bg1"/>
                </a:solidFill>
                <a:latin typeface="Century Gothic" panose="020B0502020202020204" pitchFamily="34" charset="0"/>
              </a:rPr>
              <a:t> con </a:t>
            </a:r>
            <a:r>
              <a:rPr lang="en-GB" sz="2800" b="1" dirty="0" err="1">
                <a:solidFill>
                  <a:schemeClr val="bg1"/>
                </a:solidFill>
                <a:latin typeface="Century Gothic" panose="020B0502020202020204" pitchFamily="34" charset="0"/>
              </a:rPr>
              <a:t>tu</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compañero</a:t>
            </a:r>
            <a:r>
              <a:rPr lang="en-GB" sz="2800" b="1" dirty="0">
                <a:solidFill>
                  <a:schemeClr val="bg1"/>
                </a:solidFill>
                <a:latin typeface="Century Gothic" panose="020B0502020202020204" pitchFamily="34" charset="0"/>
              </a:rPr>
              <a:t>/a.</a:t>
            </a:r>
          </a:p>
        </p:txBody>
      </p:sp>
      <p:sp>
        <p:nvSpPr>
          <p:cNvPr id="22" name="TextBox 21">
            <a:extLst>
              <a:ext uri="{FF2B5EF4-FFF2-40B4-BE49-F238E27FC236}">
                <a16:creationId xmlns:a16="http://schemas.microsoft.com/office/drawing/2014/main" id="{DDA77B75-3A35-2CAB-EF9C-C7AC2F9DD9FB}"/>
              </a:ext>
            </a:extLst>
          </p:cNvPr>
          <p:cNvSpPr txBox="1"/>
          <p:nvPr/>
        </p:nvSpPr>
        <p:spPr>
          <a:xfrm>
            <a:off x="9690383" y="848889"/>
            <a:ext cx="1205779" cy="646331"/>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[1/5]</a:t>
            </a:r>
          </a:p>
        </p:txBody>
      </p:sp>
      <p:sp>
        <p:nvSpPr>
          <p:cNvPr id="23" name="TextBox 22">
            <a:extLst>
              <a:ext uri="{FF2B5EF4-FFF2-40B4-BE49-F238E27FC236}">
                <a16:creationId xmlns:a16="http://schemas.microsoft.com/office/drawing/2014/main" id="{7C27BD83-1B69-37BA-28FF-4B51F7CA9E87}"/>
              </a:ext>
            </a:extLst>
          </p:cNvPr>
          <p:cNvSpPr txBox="1"/>
          <p:nvPr/>
        </p:nvSpPr>
        <p:spPr>
          <a:xfrm>
            <a:off x="209197" y="1383176"/>
            <a:ext cx="533672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do not need all of the words!</a:t>
            </a:r>
          </a:p>
        </p:txBody>
      </p:sp>
      <p:sp>
        <p:nvSpPr>
          <p:cNvPr id="24" name="Rectangle: Rounded Corners 23">
            <a:extLst>
              <a:ext uri="{FF2B5EF4-FFF2-40B4-BE49-F238E27FC236}">
                <a16:creationId xmlns:a16="http://schemas.microsoft.com/office/drawing/2014/main" id="{B4181865-2897-64FE-5442-F2AB797A3EB5}"/>
              </a:ext>
            </a:extLst>
          </p:cNvPr>
          <p:cNvSpPr/>
          <p:nvPr/>
        </p:nvSpPr>
        <p:spPr>
          <a:xfrm>
            <a:off x="1418682" y="2312100"/>
            <a:ext cx="1111439" cy="781665"/>
          </a:xfrm>
          <a:prstGeom prst="roundRect">
            <a:avLst/>
          </a:prstGeom>
          <a:solidFill>
            <a:srgbClr val="CDEB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t>
            </a:r>
          </a:p>
        </p:txBody>
      </p:sp>
      <p:sp>
        <p:nvSpPr>
          <p:cNvPr id="25" name="Rectangle: Rounded Corners 24">
            <a:extLst>
              <a:ext uri="{FF2B5EF4-FFF2-40B4-BE49-F238E27FC236}">
                <a16:creationId xmlns:a16="http://schemas.microsoft.com/office/drawing/2014/main" id="{6C2EFECA-F2B3-AC39-F62C-02E25D7DEDE4}"/>
              </a:ext>
            </a:extLst>
          </p:cNvPr>
          <p:cNvSpPr/>
          <p:nvPr/>
        </p:nvSpPr>
        <p:spPr>
          <a:xfrm>
            <a:off x="894741" y="5083991"/>
            <a:ext cx="2104358" cy="781665"/>
          </a:xfrm>
          <a:prstGeom prst="roundRect">
            <a:avLst/>
          </a:prstGeom>
          <a:solidFill>
            <a:srgbClr val="CDEB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800" b="1" dirty="0" err="1">
                <a:solidFill>
                  <a:srgbClr val="002060"/>
                </a:solidFill>
                <a:latin typeface="Century Gothic" panose="020B0502020202020204" pitchFamily="34" charset="0"/>
              </a:rPr>
              <a:t>tiene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Rectangle: Rounded Corners 25">
            <a:extLst>
              <a:ext uri="{FF2B5EF4-FFF2-40B4-BE49-F238E27FC236}">
                <a16:creationId xmlns:a16="http://schemas.microsoft.com/office/drawing/2014/main" id="{327C3EFC-A012-55B2-BC34-5DFD7E70F001}"/>
              </a:ext>
            </a:extLst>
          </p:cNvPr>
          <p:cNvSpPr/>
          <p:nvPr/>
        </p:nvSpPr>
        <p:spPr>
          <a:xfrm>
            <a:off x="5802362" y="5436064"/>
            <a:ext cx="1056746" cy="781665"/>
          </a:xfrm>
          <a:prstGeom prst="roundRect">
            <a:avLst/>
          </a:prstGeom>
          <a:solidFill>
            <a:srgbClr val="CDEB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una</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Rectangle: Rounded Corners 26">
            <a:extLst>
              <a:ext uri="{FF2B5EF4-FFF2-40B4-BE49-F238E27FC236}">
                <a16:creationId xmlns:a16="http://schemas.microsoft.com/office/drawing/2014/main" id="{8D6480E1-2FE9-5AAF-1BA7-9B8FBA5EEE3A}"/>
              </a:ext>
            </a:extLst>
          </p:cNvPr>
          <p:cNvSpPr/>
          <p:nvPr/>
        </p:nvSpPr>
        <p:spPr>
          <a:xfrm>
            <a:off x="3036661" y="1953873"/>
            <a:ext cx="1933903" cy="781665"/>
          </a:xfrm>
          <a:prstGeom prst="roundRect">
            <a:avLst/>
          </a:prstGeom>
          <a:solidFill>
            <a:srgbClr val="CDEB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tengo</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Speech Bubble: Rectangle with Corners Rounded 30">
            <a:extLst>
              <a:ext uri="{FF2B5EF4-FFF2-40B4-BE49-F238E27FC236}">
                <a16:creationId xmlns:a16="http://schemas.microsoft.com/office/drawing/2014/main" id="{80426BCD-5193-D5D8-DFB7-15B73DDEC355}"/>
              </a:ext>
            </a:extLst>
          </p:cNvPr>
          <p:cNvSpPr/>
          <p:nvPr/>
        </p:nvSpPr>
        <p:spPr>
          <a:xfrm>
            <a:off x="3364006" y="3150706"/>
            <a:ext cx="4675517" cy="1609744"/>
          </a:xfrm>
          <a:prstGeom prst="wedgeRoundRectCallout">
            <a:avLst/>
          </a:prstGeom>
          <a:solidFill>
            <a:srgbClr val="FFD1E8"/>
          </a:solidFill>
          <a:ln>
            <a:solidFill>
              <a:srgbClr val="FFD1E8"/>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S/he has a horse.</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Rectangle: Rounded Corners 31">
            <a:extLst>
              <a:ext uri="{FF2B5EF4-FFF2-40B4-BE49-F238E27FC236}">
                <a16:creationId xmlns:a16="http://schemas.microsoft.com/office/drawing/2014/main" id="{B8F02946-A517-3979-E94E-488C20E80044}"/>
              </a:ext>
            </a:extLst>
          </p:cNvPr>
          <p:cNvSpPr/>
          <p:nvPr/>
        </p:nvSpPr>
        <p:spPr>
          <a:xfrm>
            <a:off x="8496900" y="1942022"/>
            <a:ext cx="1700609" cy="781665"/>
          </a:xfrm>
          <a:prstGeom prst="roundRect">
            <a:avLst/>
          </a:prstGeom>
          <a:solidFill>
            <a:srgbClr val="CDEB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barco</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3" name="Rectangle: Rounded Corners 42">
            <a:extLst>
              <a:ext uri="{FF2B5EF4-FFF2-40B4-BE49-F238E27FC236}">
                <a16:creationId xmlns:a16="http://schemas.microsoft.com/office/drawing/2014/main" id="{9FC0DE7D-86DC-BBA2-3666-0F70E34FEEDD}"/>
              </a:ext>
            </a:extLst>
          </p:cNvPr>
          <p:cNvSpPr/>
          <p:nvPr/>
        </p:nvSpPr>
        <p:spPr>
          <a:xfrm>
            <a:off x="3453019" y="5590785"/>
            <a:ext cx="1111439" cy="781665"/>
          </a:xfrm>
          <a:prstGeom prst="roundRect">
            <a:avLst/>
          </a:prstGeom>
          <a:solidFill>
            <a:srgbClr val="CDEB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en</a:t>
            </a:r>
          </a:p>
        </p:txBody>
      </p:sp>
      <p:sp>
        <p:nvSpPr>
          <p:cNvPr id="44" name="Speech Bubble: Rectangle with Corners Rounded 43">
            <a:extLst>
              <a:ext uri="{FF2B5EF4-FFF2-40B4-BE49-F238E27FC236}">
                <a16:creationId xmlns:a16="http://schemas.microsoft.com/office/drawing/2014/main" id="{E4E00E6D-4F0A-D062-4495-5C41026EC0C1}"/>
              </a:ext>
            </a:extLst>
          </p:cNvPr>
          <p:cNvSpPr/>
          <p:nvPr/>
        </p:nvSpPr>
        <p:spPr>
          <a:xfrm>
            <a:off x="3318843" y="3040640"/>
            <a:ext cx="4967037" cy="1847605"/>
          </a:xfrm>
          <a:prstGeom prst="wedgeRoundRectCallout">
            <a:avLst/>
          </a:prstGeom>
          <a:solidFill>
            <a:schemeClr val="bg1"/>
          </a:solidFill>
          <a:ln w="76200">
            <a:solidFill>
              <a:srgbClr val="FFD1E8"/>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Tiene un caballo.</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6" name="Rectangle: Rounded Corners 35">
            <a:extLst>
              <a:ext uri="{FF2B5EF4-FFF2-40B4-BE49-F238E27FC236}">
                <a16:creationId xmlns:a16="http://schemas.microsoft.com/office/drawing/2014/main" id="{2FCADE1C-0945-C57A-CFD6-2AC3DBCC2A3E}"/>
              </a:ext>
            </a:extLst>
          </p:cNvPr>
          <p:cNvSpPr/>
          <p:nvPr/>
        </p:nvSpPr>
        <p:spPr>
          <a:xfrm>
            <a:off x="5948820" y="1942021"/>
            <a:ext cx="2017833" cy="781665"/>
          </a:xfrm>
          <a:prstGeom prst="roundRect">
            <a:avLst/>
          </a:prstGeom>
          <a:solidFill>
            <a:srgbClr val="CDEB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caballo</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7" name="TextBox 36">
            <a:extLst>
              <a:ext uri="{FF2B5EF4-FFF2-40B4-BE49-F238E27FC236}">
                <a16:creationId xmlns:a16="http://schemas.microsoft.com/office/drawing/2014/main" id="{371E63F9-17FA-181A-FE1C-0DAE916B67BE}"/>
              </a:ext>
            </a:extLst>
          </p:cNvPr>
          <p:cNvSpPr txBox="1"/>
          <p:nvPr/>
        </p:nvSpPr>
        <p:spPr>
          <a:xfrm>
            <a:off x="8568071" y="6049285"/>
            <a:ext cx="2056973" cy="646331"/>
          </a:xfrm>
          <a:prstGeom prst="rect">
            <a:avLst/>
          </a:prstGeom>
          <a:solidFill>
            <a:srgbClr val="B2DE82"/>
          </a:solidFill>
        </p:spPr>
        <p:txBody>
          <a:bodyPr wrap="none" rtlCol="0">
            <a:spAutoFit/>
          </a:bodyPr>
          <a:lstStyle/>
          <a:p>
            <a:r>
              <a:rPr lang="en-GB" sz="3600" dirty="0">
                <a:solidFill>
                  <a:srgbClr val="002060"/>
                </a:solidFill>
                <a:latin typeface="Century Gothic" panose="020B0502020202020204" pitchFamily="34" charset="0"/>
              </a:rPr>
              <a:t>¡</a:t>
            </a:r>
            <a:r>
              <a:rPr lang="en-GB" sz="3600" dirty="0" err="1">
                <a:solidFill>
                  <a:srgbClr val="002060"/>
                </a:solidFill>
                <a:latin typeface="Century Gothic" panose="020B0502020202020204" pitchFamily="34" charset="0"/>
              </a:rPr>
              <a:t>tiempo</a:t>
            </a:r>
            <a:r>
              <a:rPr lang="en-GB" sz="3600" dirty="0">
                <a:solidFill>
                  <a:srgbClr val="002060"/>
                </a:solidFill>
                <a:latin typeface="Century Gothic" panose="020B0502020202020204" pitchFamily="34" charset="0"/>
              </a:rPr>
              <a:t>!</a:t>
            </a:r>
          </a:p>
        </p:txBody>
      </p:sp>
      <p:sp>
        <p:nvSpPr>
          <p:cNvPr id="38" name="Google Shape;410;p19">
            <a:extLst>
              <a:ext uri="{FF2B5EF4-FFF2-40B4-BE49-F238E27FC236}">
                <a16:creationId xmlns:a16="http://schemas.microsoft.com/office/drawing/2014/main" id="{A87D7D62-F5E9-6DB1-FAC8-468D2DE63571}"/>
              </a:ext>
            </a:extLst>
          </p:cNvPr>
          <p:cNvSpPr txBox="1"/>
          <p:nvPr/>
        </p:nvSpPr>
        <p:spPr>
          <a:xfrm>
            <a:off x="11669075"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39" name="Google Shape;387;p19">
            <a:extLst>
              <a:ext uri="{FF2B5EF4-FFF2-40B4-BE49-F238E27FC236}">
                <a16:creationId xmlns:a16="http://schemas.microsoft.com/office/drawing/2014/main" id="{D61FEAB4-5330-5F6D-980F-4753DFBB3E41}"/>
              </a:ext>
            </a:extLst>
          </p:cNvPr>
          <p:cNvSpPr/>
          <p:nvPr/>
        </p:nvSpPr>
        <p:spPr>
          <a:xfrm>
            <a:off x="11002736" y="1881617"/>
            <a:ext cx="502131" cy="4156257"/>
          </a:xfrm>
          <a:prstGeom prst="rect">
            <a:avLst/>
          </a:prstGeom>
          <a:solidFill>
            <a:srgbClr val="FF2D82"/>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0" name="Google Shape;388;p19">
            <a:extLst>
              <a:ext uri="{FF2B5EF4-FFF2-40B4-BE49-F238E27FC236}">
                <a16:creationId xmlns:a16="http://schemas.microsoft.com/office/drawing/2014/main" id="{7E2B1686-39C6-2E1F-7137-7F8916570D5B}"/>
              </a:ext>
            </a:extLst>
          </p:cNvPr>
          <p:cNvSpPr/>
          <p:nvPr/>
        </p:nvSpPr>
        <p:spPr>
          <a:xfrm>
            <a:off x="11013953" y="1886314"/>
            <a:ext cx="503528" cy="4156259"/>
          </a:xfrm>
          <a:prstGeom prst="rect">
            <a:avLst/>
          </a:prstGeom>
          <a:solidFill>
            <a:srgbClr val="22A7CC"/>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41" name="Google Shape;389;p19">
            <a:extLst>
              <a:ext uri="{FF2B5EF4-FFF2-40B4-BE49-F238E27FC236}">
                <a16:creationId xmlns:a16="http://schemas.microsoft.com/office/drawing/2014/main" id="{2B420D5B-F9A3-2871-DE2B-E65F746EA1ED}"/>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42" name="Google Shape;390;p19">
            <a:extLst>
              <a:ext uri="{FF2B5EF4-FFF2-40B4-BE49-F238E27FC236}">
                <a16:creationId xmlns:a16="http://schemas.microsoft.com/office/drawing/2014/main" id="{8430DFE1-D354-2865-D817-CBE51A3DEA9D}"/>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56" name="Google Shape;391;p19">
            <a:extLst>
              <a:ext uri="{FF2B5EF4-FFF2-40B4-BE49-F238E27FC236}">
                <a16:creationId xmlns:a16="http://schemas.microsoft.com/office/drawing/2014/main" id="{B25596D2-133A-5F53-B295-D61E8A55F863}"/>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57" name="Google Shape;393;p19">
            <a:extLst>
              <a:ext uri="{FF2B5EF4-FFF2-40B4-BE49-F238E27FC236}">
                <a16:creationId xmlns:a16="http://schemas.microsoft.com/office/drawing/2014/main" id="{E62E33EA-5B77-C221-09A7-0E733B11469D}"/>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20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8" name="Google Shape;394;p19">
            <a:extLst>
              <a:ext uri="{FF2B5EF4-FFF2-40B4-BE49-F238E27FC236}">
                <a16:creationId xmlns:a16="http://schemas.microsoft.com/office/drawing/2014/main" id="{5A559972-CC5E-4452-FC24-21F0D4EA7CF9}"/>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9" name="Google Shape;395;p19">
            <a:extLst>
              <a:ext uri="{FF2B5EF4-FFF2-40B4-BE49-F238E27FC236}">
                <a16:creationId xmlns:a16="http://schemas.microsoft.com/office/drawing/2014/main" id="{3DA0F42B-D2BA-DBD5-30E1-BB75C5AED386}"/>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97813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32"/>
                                        </p:tgtEl>
                                      </p:cBhvr>
                                    </p:animEffect>
                                    <p:set>
                                      <p:cBhvr>
                                        <p:cTn id="11" dur="1" fill="hold">
                                          <p:stCondLst>
                                            <p:cond delay="499"/>
                                          </p:stCondLst>
                                        </p:cTn>
                                        <p:tgtEl>
                                          <p:spTgt spid="32"/>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par>
                                <p:cTn id="15" presetID="10" presetClass="exit" presetSubtype="0" fill="hold" grpId="0" nodeType="withEffect">
                                  <p:stCondLst>
                                    <p:cond delay="0"/>
                                  </p:stCondLst>
                                  <p:childTnLst>
                                    <p:animEffect transition="out" filter="fade">
                                      <p:cBhvr>
                                        <p:cTn id="16" dur="500"/>
                                        <p:tgtEl>
                                          <p:spTgt spid="27"/>
                                        </p:tgtEl>
                                      </p:cBhvr>
                                    </p:animEffect>
                                    <p:set>
                                      <p:cBhvr>
                                        <p:cTn id="17" dur="1" fill="hold">
                                          <p:stCondLst>
                                            <p:cond delay="499"/>
                                          </p:stCondLst>
                                        </p:cTn>
                                        <p:tgtEl>
                                          <p:spTgt spid="27"/>
                                        </p:tgtEl>
                                        <p:attrNameLst>
                                          <p:attrName>style.visibility</p:attrName>
                                        </p:attrNameLst>
                                      </p:cBhvr>
                                      <p:to>
                                        <p:strVal val="hidden"/>
                                      </p:to>
                                    </p:set>
                                  </p:childTnLst>
                                </p:cTn>
                              </p:par>
                              <p:par>
                                <p:cTn id="18" presetID="10" presetClass="exit" presetSubtype="0" fill="hold" grpId="0" nodeType="withEffect">
                                  <p:stCondLst>
                                    <p:cond delay="0"/>
                                  </p:stCondLst>
                                  <p:childTnLst>
                                    <p:animEffect transition="out" filter="fade">
                                      <p:cBhvr>
                                        <p:cTn id="19" dur="500"/>
                                        <p:tgtEl>
                                          <p:spTgt spid="43"/>
                                        </p:tgtEl>
                                      </p:cBhvr>
                                    </p:animEffect>
                                    <p:set>
                                      <p:cBhvr>
                                        <p:cTn id="20" dur="1" fill="hold">
                                          <p:stCondLst>
                                            <p:cond delay="499"/>
                                          </p:stCondLst>
                                        </p:cTn>
                                        <p:tgtEl>
                                          <p:spTgt spid="4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9"/>
                    </p:tgtEl>
                  </p:cond>
                </p:stCondLst>
                <p:endSync evt="end" delay="0">
                  <p:rtn val="all"/>
                </p:endSync>
                <p:childTnLst>
                  <p:par>
                    <p:cTn id="26" fill="hold">
                      <p:stCondLst>
                        <p:cond delay="0"/>
                      </p:stCondLst>
                      <p:childTnLst>
                        <p:par>
                          <p:cTn id="27" fill="hold">
                            <p:stCondLst>
                              <p:cond delay="0"/>
                            </p:stCondLst>
                            <p:childTnLst>
                              <p:par>
                                <p:cTn id="28" presetID="12" presetClass="exit" presetSubtype="4" fill="remove" grpId="0" nodeType="clickEffect">
                                  <p:stCondLst>
                                    <p:cond delay="0"/>
                                  </p:stCondLst>
                                  <p:childTnLst>
                                    <p:anim calcmode="lin" valueType="num">
                                      <p:cBhvr additive="base">
                                        <p:cTn id="29" dur="20000"/>
                                        <p:tgtEl>
                                          <p:spTgt spid="40"/>
                                        </p:tgtEl>
                                        <p:attrNameLst>
                                          <p:attrName>ppt_y</p:attrName>
                                        </p:attrNameLst>
                                      </p:cBhvr>
                                      <p:tavLst>
                                        <p:tav tm="0">
                                          <p:val>
                                            <p:strVal val="#ppt_y"/>
                                          </p:val>
                                        </p:tav>
                                        <p:tav tm="100000">
                                          <p:val>
                                            <p:strVal val="#ppt_y+#ppt_h*1.125000"/>
                                          </p:val>
                                        </p:tav>
                                      </p:tavLst>
                                    </p:anim>
                                    <p:animEffect transition="out" filter="wipe(down)">
                                      <p:cBhvr>
                                        <p:cTn id="30" dur="20000"/>
                                        <p:tgtEl>
                                          <p:spTgt spid="40"/>
                                        </p:tgtEl>
                                      </p:cBhvr>
                                    </p:animEffect>
                                    <p:set>
                                      <p:cBhvr>
                                        <p:cTn id="31" dur="1" fill="hold">
                                          <p:stCondLst>
                                            <p:cond delay="19999"/>
                                          </p:stCondLst>
                                        </p:cTn>
                                        <p:tgtEl>
                                          <p:spTgt spid="40"/>
                                        </p:tgtEl>
                                        <p:attrNameLst>
                                          <p:attrName>style.visibility</p:attrName>
                                        </p:attrNameLst>
                                      </p:cBhvr>
                                      <p:to>
                                        <p:strVal val="hidden"/>
                                      </p:to>
                                    </p:set>
                                  </p:childTnLst>
                                </p:cTn>
                              </p:par>
                            </p:childTnLst>
                          </p:cTn>
                        </p:par>
                        <p:par>
                          <p:cTn id="32" fill="hold">
                            <p:stCondLst>
                              <p:cond delay="20000"/>
                            </p:stCondLst>
                            <p:childTnLst>
                              <p:par>
                                <p:cTn id="33" presetID="2" presetClass="entr" presetSubtype="4" fill="hold" grpId="0" nodeType="afterEffect">
                                  <p:stCondLst>
                                    <p:cond delay="0"/>
                                  </p:stCondLst>
                                  <p:childTnLst>
                                    <p:set>
                                      <p:cBhvr>
                                        <p:cTn id="34" dur="1" fill="hold">
                                          <p:stCondLst>
                                            <p:cond delay="0"/>
                                          </p:stCondLst>
                                        </p:cTn>
                                        <p:tgtEl>
                                          <p:spTgt spid="37"/>
                                        </p:tgtEl>
                                        <p:attrNameLst>
                                          <p:attrName>style.visibility</p:attrName>
                                        </p:attrNameLst>
                                      </p:cBhvr>
                                      <p:to>
                                        <p:strVal val="visible"/>
                                      </p:to>
                                    </p:set>
                                    <p:anim calcmode="lin" valueType="num">
                                      <p:cBhvr additive="base">
                                        <p:cTn id="35" dur="10" fill="hold"/>
                                        <p:tgtEl>
                                          <p:spTgt spid="37"/>
                                        </p:tgtEl>
                                        <p:attrNameLst>
                                          <p:attrName>ppt_x</p:attrName>
                                        </p:attrNameLst>
                                      </p:cBhvr>
                                      <p:tavLst>
                                        <p:tav tm="0">
                                          <p:val>
                                            <p:strVal val="#ppt_x"/>
                                          </p:val>
                                        </p:tav>
                                        <p:tav tm="100000">
                                          <p:val>
                                            <p:strVal val="#ppt_x"/>
                                          </p:val>
                                        </p:tav>
                                      </p:tavLst>
                                    </p:anim>
                                    <p:anim calcmode="lin" valueType="num">
                                      <p:cBhvr additive="base">
                                        <p:cTn id="36" dur="10" fill="hold"/>
                                        <p:tgtEl>
                                          <p:spTgt spid="3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3" name="52322__stephsinger22__cheering-[AudioTrimmer.com].wav"/>
                                        </p:tgtEl>
                                      </p:cMediaNode>
                                    </p:audio>
                                  </p:subTnLst>
                                </p:cTn>
                              </p:par>
                            </p:childTnLst>
                          </p:cTn>
                        </p:par>
                      </p:childTnLst>
                    </p:cTn>
                  </p:par>
                </p:childTnLst>
              </p:cTn>
              <p:nextCondLst>
                <p:cond evt="onClick" delay="0">
                  <p:tgtEl>
                    <p:spTgt spid="59"/>
                  </p:tgtEl>
                </p:cond>
              </p:nextCondLst>
            </p:seq>
          </p:childTnLst>
        </p:cTn>
      </p:par>
    </p:tnLst>
    <p:bldLst>
      <p:bldP spid="26" grpId="0" animBg="1"/>
      <p:bldP spid="27" grpId="0" animBg="1"/>
      <p:bldP spid="31" grpId="0" animBg="1"/>
      <p:bldP spid="32" grpId="0" animBg="1"/>
      <p:bldP spid="43" grpId="0" animBg="1"/>
      <p:bldP spid="44" grpId="0" animBg="1"/>
      <p:bldP spid="37" grpId="0" animBg="1"/>
      <p:bldP spid="4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828438" y="217362"/>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pic>
        <p:nvPicPr>
          <p:cNvPr id="34" name="Google Shape;319;p15" descr="Speech Icon, Voice, Talking, Audio, Speech">
            <a:extLst>
              <a:ext uri="{FF2B5EF4-FFF2-40B4-BE49-F238E27FC236}">
                <a16:creationId xmlns:a16="http://schemas.microsoft.com/office/drawing/2014/main" id="{C0E766C4-0FE3-4A02-AE1E-54BA0F4E06F8}"/>
              </a:ext>
            </a:extLst>
          </p:cNvPr>
          <p:cNvPicPr preferRelativeResize="0"/>
          <p:nvPr/>
        </p:nvPicPr>
        <p:blipFill rotWithShape="1">
          <a:blip r:embed="rId4">
            <a:alphaModFix/>
          </a:blip>
          <a:srcRect/>
          <a:stretch/>
        </p:blipFill>
        <p:spPr>
          <a:xfrm>
            <a:off x="11131654" y="207539"/>
            <a:ext cx="776168" cy="776168"/>
          </a:xfrm>
          <a:prstGeom prst="rect">
            <a:avLst/>
          </a:prstGeom>
          <a:noFill/>
          <a:ln>
            <a:noFill/>
          </a:ln>
        </p:spPr>
      </p:pic>
      <p:sp>
        <p:nvSpPr>
          <p:cNvPr id="35" name="Title 1">
            <a:extLst>
              <a:ext uri="{FF2B5EF4-FFF2-40B4-BE49-F238E27FC236}">
                <a16:creationId xmlns:a16="http://schemas.microsoft.com/office/drawing/2014/main" id="{3B41760E-5E10-4C20-979B-21DBA1FE39E9}"/>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sp>
        <p:nvSpPr>
          <p:cNvPr id="47" name="TextBox 46">
            <a:extLst>
              <a:ext uri="{FF2B5EF4-FFF2-40B4-BE49-F238E27FC236}">
                <a16:creationId xmlns:a16="http://schemas.microsoft.com/office/drawing/2014/main" id="{42825F8C-E7BA-4B4E-A1D4-0DDFF9B6CB34}"/>
              </a:ext>
            </a:extLst>
          </p:cNvPr>
          <p:cNvSpPr txBox="1"/>
          <p:nvPr/>
        </p:nvSpPr>
        <p:spPr>
          <a:xfrm>
            <a:off x="8568071" y="6049285"/>
            <a:ext cx="2056973" cy="646331"/>
          </a:xfrm>
          <a:prstGeom prst="rect">
            <a:avLst/>
          </a:prstGeom>
          <a:solidFill>
            <a:srgbClr val="B2DE82"/>
          </a:solidFill>
        </p:spPr>
        <p:txBody>
          <a:bodyPr wrap="none" rtlCol="0">
            <a:spAutoFit/>
          </a:bodyPr>
          <a:lstStyle/>
          <a:p>
            <a:r>
              <a:rPr lang="en-GB" sz="3600" dirty="0">
                <a:solidFill>
                  <a:srgbClr val="002060"/>
                </a:solidFill>
                <a:latin typeface="Century Gothic" panose="020B0502020202020204" pitchFamily="34" charset="0"/>
              </a:rPr>
              <a:t>¡</a:t>
            </a:r>
            <a:r>
              <a:rPr lang="en-GB" sz="3600" dirty="0" err="1">
                <a:solidFill>
                  <a:srgbClr val="002060"/>
                </a:solidFill>
                <a:latin typeface="Century Gothic" panose="020B0502020202020204" pitchFamily="34" charset="0"/>
              </a:rPr>
              <a:t>tiempo</a:t>
            </a:r>
            <a:r>
              <a:rPr lang="en-GB" sz="3600" dirty="0">
                <a:solidFill>
                  <a:srgbClr val="002060"/>
                </a:solidFill>
                <a:latin typeface="Century Gothic" panose="020B0502020202020204" pitchFamily="34" charset="0"/>
              </a:rPr>
              <a:t>!</a:t>
            </a:r>
          </a:p>
        </p:txBody>
      </p:sp>
      <p:sp>
        <p:nvSpPr>
          <p:cNvPr id="16" name="Google Shape;167;p2">
            <a:extLst>
              <a:ext uri="{FF2B5EF4-FFF2-40B4-BE49-F238E27FC236}">
                <a16:creationId xmlns:a16="http://schemas.microsoft.com/office/drawing/2014/main" id="{53C6D6F6-24BC-4CD4-B958-422FBF54504D}"/>
              </a:ext>
            </a:extLst>
          </p:cNvPr>
          <p:cNvSpPr/>
          <p:nvPr/>
        </p:nvSpPr>
        <p:spPr>
          <a:xfrm>
            <a:off x="179371" y="276652"/>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3" name="TextBox 22">
            <a:extLst>
              <a:ext uri="{FF2B5EF4-FFF2-40B4-BE49-F238E27FC236}">
                <a16:creationId xmlns:a16="http://schemas.microsoft.com/office/drawing/2014/main" id="{7C27BD83-1B69-37BA-28FF-4B51F7CA9E87}"/>
              </a:ext>
            </a:extLst>
          </p:cNvPr>
          <p:cNvSpPr txBox="1"/>
          <p:nvPr/>
        </p:nvSpPr>
        <p:spPr>
          <a:xfrm>
            <a:off x="209197" y="1383176"/>
            <a:ext cx="533672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do not need all of the words!</a:t>
            </a:r>
          </a:p>
        </p:txBody>
      </p:sp>
      <p:sp>
        <p:nvSpPr>
          <p:cNvPr id="24" name="Rectangle: Rounded Corners 23">
            <a:extLst>
              <a:ext uri="{FF2B5EF4-FFF2-40B4-BE49-F238E27FC236}">
                <a16:creationId xmlns:a16="http://schemas.microsoft.com/office/drawing/2014/main" id="{B4181865-2897-64FE-5442-F2AB797A3EB5}"/>
              </a:ext>
            </a:extLst>
          </p:cNvPr>
          <p:cNvSpPr/>
          <p:nvPr/>
        </p:nvSpPr>
        <p:spPr>
          <a:xfrm>
            <a:off x="1418682" y="2312100"/>
            <a:ext cx="1111439" cy="781665"/>
          </a:xfrm>
          <a:prstGeom prst="roundRect">
            <a:avLst/>
          </a:prstGeom>
          <a:solidFill>
            <a:srgbClr val="CDEB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una</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Rectangle: Rounded Corners 24">
            <a:extLst>
              <a:ext uri="{FF2B5EF4-FFF2-40B4-BE49-F238E27FC236}">
                <a16:creationId xmlns:a16="http://schemas.microsoft.com/office/drawing/2014/main" id="{6C2EFECA-F2B3-AC39-F62C-02E25D7DEDE4}"/>
              </a:ext>
            </a:extLst>
          </p:cNvPr>
          <p:cNvSpPr/>
          <p:nvPr/>
        </p:nvSpPr>
        <p:spPr>
          <a:xfrm>
            <a:off x="773199" y="3549585"/>
            <a:ext cx="2104358" cy="781665"/>
          </a:xfrm>
          <a:prstGeom prst="roundRect">
            <a:avLst/>
          </a:prstGeom>
          <a:solidFill>
            <a:srgbClr val="CDEB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fruta</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Rectangle: Rounded Corners 25">
            <a:extLst>
              <a:ext uri="{FF2B5EF4-FFF2-40B4-BE49-F238E27FC236}">
                <a16:creationId xmlns:a16="http://schemas.microsoft.com/office/drawing/2014/main" id="{327C3EFC-A012-55B2-BC34-5DFD7E70F001}"/>
              </a:ext>
            </a:extLst>
          </p:cNvPr>
          <p:cNvSpPr/>
          <p:nvPr/>
        </p:nvSpPr>
        <p:spPr>
          <a:xfrm>
            <a:off x="8335537" y="4865549"/>
            <a:ext cx="1056746" cy="781665"/>
          </a:xfrm>
          <a:prstGeom prst="roundRect">
            <a:avLst/>
          </a:prstGeom>
          <a:solidFill>
            <a:srgbClr val="CDEB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una</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Rectangle: Rounded Corners 26">
            <a:extLst>
              <a:ext uri="{FF2B5EF4-FFF2-40B4-BE49-F238E27FC236}">
                <a16:creationId xmlns:a16="http://schemas.microsoft.com/office/drawing/2014/main" id="{8D6480E1-2FE9-5AAF-1BA7-9B8FBA5EEE3A}"/>
              </a:ext>
            </a:extLst>
          </p:cNvPr>
          <p:cNvSpPr/>
          <p:nvPr/>
        </p:nvSpPr>
        <p:spPr>
          <a:xfrm>
            <a:off x="3715455" y="1926287"/>
            <a:ext cx="1933903" cy="781665"/>
          </a:xfrm>
          <a:prstGeom prst="roundRect">
            <a:avLst/>
          </a:prstGeom>
          <a:solidFill>
            <a:srgbClr val="CDEB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tiene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8" name="Rectangle: Rounded Corners 27">
            <a:extLst>
              <a:ext uri="{FF2B5EF4-FFF2-40B4-BE49-F238E27FC236}">
                <a16:creationId xmlns:a16="http://schemas.microsoft.com/office/drawing/2014/main" id="{905B74B2-58E6-A43B-CF37-7D01E627619D}"/>
              </a:ext>
            </a:extLst>
          </p:cNvPr>
          <p:cNvSpPr/>
          <p:nvPr/>
        </p:nvSpPr>
        <p:spPr>
          <a:xfrm>
            <a:off x="1071247" y="4941370"/>
            <a:ext cx="1806311" cy="781665"/>
          </a:xfrm>
          <a:prstGeom prst="roundRect">
            <a:avLst/>
          </a:prstGeom>
          <a:solidFill>
            <a:srgbClr val="CDEB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planta</a:t>
            </a:r>
          </a:p>
        </p:txBody>
      </p:sp>
      <p:sp>
        <p:nvSpPr>
          <p:cNvPr id="29" name="Rectangle: Rounded Corners 28">
            <a:extLst>
              <a:ext uri="{FF2B5EF4-FFF2-40B4-BE49-F238E27FC236}">
                <a16:creationId xmlns:a16="http://schemas.microsoft.com/office/drawing/2014/main" id="{08D9E8A6-C7F0-E17D-C386-4BBB7F559D0A}"/>
              </a:ext>
            </a:extLst>
          </p:cNvPr>
          <p:cNvSpPr/>
          <p:nvPr/>
        </p:nvSpPr>
        <p:spPr>
          <a:xfrm>
            <a:off x="5591321" y="5647214"/>
            <a:ext cx="1933903" cy="781665"/>
          </a:xfrm>
          <a:prstGeom prst="roundRect">
            <a:avLst/>
          </a:prstGeom>
          <a:solidFill>
            <a:srgbClr val="CDEB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tengo</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Speech Bubble: Rectangle with Corners Rounded 30">
            <a:extLst>
              <a:ext uri="{FF2B5EF4-FFF2-40B4-BE49-F238E27FC236}">
                <a16:creationId xmlns:a16="http://schemas.microsoft.com/office/drawing/2014/main" id="{80426BCD-5193-D5D8-DFB7-15B73DDEC355}"/>
              </a:ext>
            </a:extLst>
          </p:cNvPr>
          <p:cNvSpPr/>
          <p:nvPr/>
        </p:nvSpPr>
        <p:spPr>
          <a:xfrm>
            <a:off x="3364006" y="3150706"/>
            <a:ext cx="4675517" cy="1609744"/>
          </a:xfrm>
          <a:prstGeom prst="wedgeRoundRectCallout">
            <a:avLst/>
          </a:prstGeom>
          <a:solidFill>
            <a:srgbClr val="FFD1E8"/>
          </a:solidFill>
          <a:ln>
            <a:solidFill>
              <a:srgbClr val="FFD1E8"/>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have a </a:t>
            </a:r>
            <a:b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lang="en-GB" sz="3600" b="1" dirty="0">
                <a:solidFill>
                  <a:srgbClr val="002060"/>
                </a:solidFill>
                <a:latin typeface="Century Gothic" panose="020B0502020202020204" pitchFamily="34" charset="0"/>
              </a:rPr>
              <a:t>bed </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and a plant.</a:t>
            </a:r>
          </a:p>
        </p:txBody>
      </p:sp>
      <p:sp>
        <p:nvSpPr>
          <p:cNvPr id="32" name="Rectangle: Rounded Corners 31">
            <a:extLst>
              <a:ext uri="{FF2B5EF4-FFF2-40B4-BE49-F238E27FC236}">
                <a16:creationId xmlns:a16="http://schemas.microsoft.com/office/drawing/2014/main" id="{B8F02946-A517-3979-E94E-488C20E80044}"/>
              </a:ext>
            </a:extLst>
          </p:cNvPr>
          <p:cNvSpPr/>
          <p:nvPr/>
        </p:nvSpPr>
        <p:spPr>
          <a:xfrm>
            <a:off x="6634928" y="1997907"/>
            <a:ext cx="1700609" cy="781665"/>
          </a:xfrm>
          <a:prstGeom prst="roundRect">
            <a:avLst/>
          </a:prstGeom>
          <a:solidFill>
            <a:srgbClr val="CDEB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cama</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3" name="Rectangle: Rounded Corners 42">
            <a:extLst>
              <a:ext uri="{FF2B5EF4-FFF2-40B4-BE49-F238E27FC236}">
                <a16:creationId xmlns:a16="http://schemas.microsoft.com/office/drawing/2014/main" id="{9FC0DE7D-86DC-BBA2-3666-0F70E34FEEDD}"/>
              </a:ext>
            </a:extLst>
          </p:cNvPr>
          <p:cNvSpPr/>
          <p:nvPr/>
        </p:nvSpPr>
        <p:spPr>
          <a:xfrm>
            <a:off x="3453019" y="5590785"/>
            <a:ext cx="1111439" cy="781665"/>
          </a:xfrm>
          <a:prstGeom prst="roundRect">
            <a:avLst/>
          </a:prstGeom>
          <a:solidFill>
            <a:srgbClr val="CDEB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a:t>
            </a:r>
          </a:p>
        </p:txBody>
      </p:sp>
      <p:sp>
        <p:nvSpPr>
          <p:cNvPr id="45" name="Google Shape;410;p19">
            <a:extLst>
              <a:ext uri="{FF2B5EF4-FFF2-40B4-BE49-F238E27FC236}">
                <a16:creationId xmlns:a16="http://schemas.microsoft.com/office/drawing/2014/main" id="{1B2A63D0-581F-AA90-D942-C3E761D2CE62}"/>
              </a:ext>
            </a:extLst>
          </p:cNvPr>
          <p:cNvSpPr txBox="1"/>
          <p:nvPr/>
        </p:nvSpPr>
        <p:spPr>
          <a:xfrm>
            <a:off x="11669075"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6" name="Google Shape;387;p19">
            <a:extLst>
              <a:ext uri="{FF2B5EF4-FFF2-40B4-BE49-F238E27FC236}">
                <a16:creationId xmlns:a16="http://schemas.microsoft.com/office/drawing/2014/main" id="{D371CAB6-D081-22A0-E16A-1DA8A93673E6}"/>
              </a:ext>
            </a:extLst>
          </p:cNvPr>
          <p:cNvSpPr/>
          <p:nvPr/>
        </p:nvSpPr>
        <p:spPr>
          <a:xfrm>
            <a:off x="11002736" y="1881617"/>
            <a:ext cx="502131" cy="4156257"/>
          </a:xfrm>
          <a:prstGeom prst="rect">
            <a:avLst/>
          </a:prstGeom>
          <a:solidFill>
            <a:srgbClr val="FF2D82"/>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9" name="Google Shape;388;p19">
            <a:extLst>
              <a:ext uri="{FF2B5EF4-FFF2-40B4-BE49-F238E27FC236}">
                <a16:creationId xmlns:a16="http://schemas.microsoft.com/office/drawing/2014/main" id="{93E5A610-9EFC-A7AF-C598-BF3C4813743D}"/>
              </a:ext>
            </a:extLst>
          </p:cNvPr>
          <p:cNvSpPr/>
          <p:nvPr/>
        </p:nvSpPr>
        <p:spPr>
          <a:xfrm>
            <a:off x="11013953" y="1886314"/>
            <a:ext cx="503528" cy="4156259"/>
          </a:xfrm>
          <a:prstGeom prst="rect">
            <a:avLst/>
          </a:prstGeom>
          <a:solidFill>
            <a:srgbClr val="22A7CC"/>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50" name="Google Shape;389;p19">
            <a:extLst>
              <a:ext uri="{FF2B5EF4-FFF2-40B4-BE49-F238E27FC236}">
                <a16:creationId xmlns:a16="http://schemas.microsoft.com/office/drawing/2014/main" id="{107EACE4-E5C1-B0F6-1C67-678FAF03A917}"/>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51" name="Google Shape;390;p19">
            <a:extLst>
              <a:ext uri="{FF2B5EF4-FFF2-40B4-BE49-F238E27FC236}">
                <a16:creationId xmlns:a16="http://schemas.microsoft.com/office/drawing/2014/main" id="{552DA2DF-7021-FA0B-2362-8C9D00F0641B}"/>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52" name="Google Shape;391;p19">
            <a:extLst>
              <a:ext uri="{FF2B5EF4-FFF2-40B4-BE49-F238E27FC236}">
                <a16:creationId xmlns:a16="http://schemas.microsoft.com/office/drawing/2014/main" id="{E68BAA1B-DD7A-2857-EB0F-CA295E74D9A0}"/>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53" name="Google Shape;393;p19">
            <a:extLst>
              <a:ext uri="{FF2B5EF4-FFF2-40B4-BE49-F238E27FC236}">
                <a16:creationId xmlns:a16="http://schemas.microsoft.com/office/drawing/2014/main" id="{3EC06426-BB11-D01E-F4DD-F6F8427A86C0}"/>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20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4" name="Google Shape;394;p19">
            <a:extLst>
              <a:ext uri="{FF2B5EF4-FFF2-40B4-BE49-F238E27FC236}">
                <a16:creationId xmlns:a16="http://schemas.microsoft.com/office/drawing/2014/main" id="{A7286761-BFCD-D725-AE09-ADDFF42294D9}"/>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5" name="Google Shape;395;p19">
            <a:extLst>
              <a:ext uri="{FF2B5EF4-FFF2-40B4-BE49-F238E27FC236}">
                <a16:creationId xmlns:a16="http://schemas.microsoft.com/office/drawing/2014/main" id="{32B33F42-2999-DA1F-985B-AF0235F46342}"/>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7" name="Speech Bubble: Rectangle with Corners Rounded 56">
            <a:extLst>
              <a:ext uri="{FF2B5EF4-FFF2-40B4-BE49-F238E27FC236}">
                <a16:creationId xmlns:a16="http://schemas.microsoft.com/office/drawing/2014/main" id="{419698B7-09C7-7C05-7297-5433E77B8DDD}"/>
              </a:ext>
            </a:extLst>
          </p:cNvPr>
          <p:cNvSpPr/>
          <p:nvPr/>
        </p:nvSpPr>
        <p:spPr>
          <a:xfrm>
            <a:off x="3292703" y="3031775"/>
            <a:ext cx="4967037" cy="1847605"/>
          </a:xfrm>
          <a:prstGeom prst="wedgeRoundRectCallout">
            <a:avLst/>
          </a:prstGeom>
          <a:solidFill>
            <a:schemeClr val="bg1"/>
          </a:solidFill>
          <a:ln w="76200">
            <a:solidFill>
              <a:srgbClr val="FFD1E8"/>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Tengo una </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cama</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una planta.</a:t>
            </a:r>
          </a:p>
        </p:txBody>
      </p:sp>
      <p:pic>
        <p:nvPicPr>
          <p:cNvPr id="3" name="Picture 2" descr="Trabajo En Equipo, Grupo, Equipo, Comunidad">
            <a:extLst>
              <a:ext uri="{FF2B5EF4-FFF2-40B4-BE49-F238E27FC236}">
                <a16:creationId xmlns:a16="http://schemas.microsoft.com/office/drawing/2014/main" id="{9E64CA5F-E10B-E047-F770-B3BAA26816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69089" y="68232"/>
            <a:ext cx="833649" cy="833649"/>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descr="Teacher">
            <a:extLst>
              <a:ext uri="{FF2B5EF4-FFF2-40B4-BE49-F238E27FC236}">
                <a16:creationId xmlns:a16="http://schemas.microsoft.com/office/drawing/2014/main" id="{C69033D7-A01A-9741-E610-D73608D9F07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58255" y="-34695"/>
            <a:ext cx="914400" cy="914400"/>
          </a:xfrm>
          <a:prstGeom prst="rect">
            <a:avLst/>
          </a:prstGeom>
        </p:spPr>
      </p:pic>
      <p:sp>
        <p:nvSpPr>
          <p:cNvPr id="5" name="Speech Bubble: Rectangle with Corners Rounded 4">
            <a:extLst>
              <a:ext uri="{FF2B5EF4-FFF2-40B4-BE49-F238E27FC236}">
                <a16:creationId xmlns:a16="http://schemas.microsoft.com/office/drawing/2014/main" id="{0F8661C0-C6EA-6AF5-033D-C88BAA5A3FEF}"/>
              </a:ext>
            </a:extLst>
          </p:cNvPr>
          <p:cNvSpPr/>
          <p:nvPr/>
        </p:nvSpPr>
        <p:spPr>
          <a:xfrm>
            <a:off x="3550824" y="796636"/>
            <a:ext cx="6045716" cy="486997"/>
          </a:xfrm>
          <a:prstGeom prst="wedgeRoundRectCallout">
            <a:avLst>
              <a:gd name="adj1" fmla="val -32939"/>
              <a:gd name="adj2" fmla="val -110841"/>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TextBox 5">
            <a:extLst>
              <a:ext uri="{FF2B5EF4-FFF2-40B4-BE49-F238E27FC236}">
                <a16:creationId xmlns:a16="http://schemas.microsoft.com/office/drawing/2014/main" id="{43E417FD-0112-1150-685B-6A4A70DFD337}"/>
              </a:ext>
            </a:extLst>
          </p:cNvPr>
          <p:cNvSpPr txBox="1"/>
          <p:nvPr/>
        </p:nvSpPr>
        <p:spPr>
          <a:xfrm>
            <a:off x="3603077" y="770901"/>
            <a:ext cx="6087306" cy="523220"/>
          </a:xfrm>
          <a:prstGeom prst="rect">
            <a:avLst/>
          </a:prstGeom>
          <a:noFill/>
        </p:spPr>
        <p:txBody>
          <a:bodyPr wrap="square" rtlCol="0">
            <a:spAutoFit/>
          </a:bodyPr>
          <a:lstStyle/>
          <a:p>
            <a:r>
              <a:rPr lang="en-GB" sz="2800" b="1" dirty="0">
                <a:solidFill>
                  <a:schemeClr val="bg1"/>
                </a:solidFill>
                <a:latin typeface="Century Gothic" panose="020B0502020202020204" pitchFamily="34" charset="0"/>
              </a:rPr>
              <a:t>Lee la </a:t>
            </a:r>
            <a:r>
              <a:rPr lang="en-GB" sz="2800" b="1" dirty="0" err="1">
                <a:solidFill>
                  <a:schemeClr val="bg1"/>
                </a:solidFill>
                <a:latin typeface="Century Gothic" panose="020B0502020202020204" pitchFamily="34" charset="0"/>
              </a:rPr>
              <a:t>frase</a:t>
            </a:r>
            <a:r>
              <a:rPr lang="en-GB" sz="2800" b="1" dirty="0">
                <a:solidFill>
                  <a:schemeClr val="bg1"/>
                </a:solidFill>
                <a:latin typeface="Century Gothic" panose="020B0502020202020204" pitchFamily="34" charset="0"/>
              </a:rPr>
              <a:t> con </a:t>
            </a:r>
            <a:r>
              <a:rPr lang="en-GB" sz="2800" b="1" dirty="0" err="1">
                <a:solidFill>
                  <a:schemeClr val="bg1"/>
                </a:solidFill>
                <a:latin typeface="Century Gothic" panose="020B0502020202020204" pitchFamily="34" charset="0"/>
              </a:rPr>
              <a:t>tu</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compañero</a:t>
            </a:r>
            <a:r>
              <a:rPr lang="en-GB" sz="2800" b="1" dirty="0">
                <a:solidFill>
                  <a:schemeClr val="bg1"/>
                </a:solidFill>
                <a:latin typeface="Century Gothic" panose="020B0502020202020204" pitchFamily="34" charset="0"/>
              </a:rPr>
              <a:t>/a.</a:t>
            </a:r>
          </a:p>
        </p:txBody>
      </p:sp>
      <p:sp>
        <p:nvSpPr>
          <p:cNvPr id="7" name="TextBox 6">
            <a:extLst>
              <a:ext uri="{FF2B5EF4-FFF2-40B4-BE49-F238E27FC236}">
                <a16:creationId xmlns:a16="http://schemas.microsoft.com/office/drawing/2014/main" id="{016AC41F-E859-B2DB-8B22-BF310485727A}"/>
              </a:ext>
            </a:extLst>
          </p:cNvPr>
          <p:cNvSpPr txBox="1"/>
          <p:nvPr/>
        </p:nvSpPr>
        <p:spPr>
          <a:xfrm>
            <a:off x="9690383" y="848889"/>
            <a:ext cx="1207382" cy="646331"/>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[2/5]</a:t>
            </a:r>
          </a:p>
        </p:txBody>
      </p:sp>
    </p:spTree>
    <p:extLst>
      <p:ext uri="{BB962C8B-B14F-4D97-AF65-F5344CB8AC3E}">
        <p14:creationId xmlns:p14="http://schemas.microsoft.com/office/powerpoint/2010/main" val="3641826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xit" presetSubtype="32" fill="hold" grpId="0" nodeType="clickEffect">
                                  <p:stCondLst>
                                    <p:cond delay="0"/>
                                  </p:stCondLst>
                                  <p:childTnLst>
                                    <p:anim calcmode="lin" valueType="num">
                                      <p:cBhvr>
                                        <p:cTn id="10" dur="500"/>
                                        <p:tgtEl>
                                          <p:spTgt spid="25"/>
                                        </p:tgtEl>
                                        <p:attrNameLst>
                                          <p:attrName>ppt_w</p:attrName>
                                        </p:attrNameLst>
                                      </p:cBhvr>
                                      <p:tavLst>
                                        <p:tav tm="0">
                                          <p:val>
                                            <p:strVal val="ppt_w"/>
                                          </p:val>
                                        </p:tav>
                                        <p:tav tm="100000">
                                          <p:val>
                                            <p:fltVal val="0"/>
                                          </p:val>
                                        </p:tav>
                                      </p:tavLst>
                                    </p:anim>
                                    <p:anim calcmode="lin" valueType="num">
                                      <p:cBhvr>
                                        <p:cTn id="11" dur="500"/>
                                        <p:tgtEl>
                                          <p:spTgt spid="25"/>
                                        </p:tgtEl>
                                        <p:attrNameLst>
                                          <p:attrName>ppt_h</p:attrName>
                                        </p:attrNameLst>
                                      </p:cBhvr>
                                      <p:tavLst>
                                        <p:tav tm="0">
                                          <p:val>
                                            <p:strVal val="ppt_h"/>
                                          </p:val>
                                        </p:tav>
                                        <p:tav tm="100000">
                                          <p:val>
                                            <p:fltVal val="0"/>
                                          </p:val>
                                        </p:tav>
                                      </p:tavLst>
                                    </p:anim>
                                    <p:animEffect transition="out" filter="fade">
                                      <p:cBhvr>
                                        <p:cTn id="12" dur="500"/>
                                        <p:tgtEl>
                                          <p:spTgt spid="25"/>
                                        </p:tgtEl>
                                      </p:cBhvr>
                                    </p:animEffect>
                                    <p:set>
                                      <p:cBhvr>
                                        <p:cTn id="13" dur="1" fill="hold">
                                          <p:stCondLst>
                                            <p:cond delay="499"/>
                                          </p:stCondLst>
                                        </p:cTn>
                                        <p:tgtEl>
                                          <p:spTgt spid="25"/>
                                        </p:tgtEl>
                                        <p:attrNameLst>
                                          <p:attrName>style.visibility</p:attrName>
                                        </p:attrNameLst>
                                      </p:cBhvr>
                                      <p:to>
                                        <p:strVal val="hidden"/>
                                      </p:to>
                                    </p:set>
                                  </p:childTnLst>
                                </p:cTn>
                              </p:par>
                              <p:par>
                                <p:cTn id="14" presetID="53" presetClass="exit" presetSubtype="32" fill="hold" grpId="0" nodeType="withEffect">
                                  <p:stCondLst>
                                    <p:cond delay="0"/>
                                  </p:stCondLst>
                                  <p:childTnLst>
                                    <p:anim calcmode="lin" valueType="num">
                                      <p:cBhvr>
                                        <p:cTn id="15" dur="500"/>
                                        <p:tgtEl>
                                          <p:spTgt spid="27"/>
                                        </p:tgtEl>
                                        <p:attrNameLst>
                                          <p:attrName>ppt_w</p:attrName>
                                        </p:attrNameLst>
                                      </p:cBhvr>
                                      <p:tavLst>
                                        <p:tav tm="0">
                                          <p:val>
                                            <p:strVal val="ppt_w"/>
                                          </p:val>
                                        </p:tav>
                                        <p:tav tm="100000">
                                          <p:val>
                                            <p:fltVal val="0"/>
                                          </p:val>
                                        </p:tav>
                                      </p:tavLst>
                                    </p:anim>
                                    <p:anim calcmode="lin" valueType="num">
                                      <p:cBhvr>
                                        <p:cTn id="16" dur="500"/>
                                        <p:tgtEl>
                                          <p:spTgt spid="27"/>
                                        </p:tgtEl>
                                        <p:attrNameLst>
                                          <p:attrName>ppt_h</p:attrName>
                                        </p:attrNameLst>
                                      </p:cBhvr>
                                      <p:tavLst>
                                        <p:tav tm="0">
                                          <p:val>
                                            <p:strVal val="ppt_h"/>
                                          </p:val>
                                        </p:tav>
                                        <p:tav tm="100000">
                                          <p:val>
                                            <p:fltVal val="0"/>
                                          </p:val>
                                        </p:tav>
                                      </p:tavLst>
                                    </p:anim>
                                    <p:animEffect transition="out" filter="fade">
                                      <p:cBhvr>
                                        <p:cTn id="17" dur="500"/>
                                        <p:tgtEl>
                                          <p:spTgt spid="27"/>
                                        </p:tgtEl>
                                      </p:cBhvr>
                                    </p:animEffect>
                                    <p:set>
                                      <p:cBhvr>
                                        <p:cTn id="18" dur="1" fill="hold">
                                          <p:stCondLst>
                                            <p:cond delay="499"/>
                                          </p:stCondLst>
                                        </p:cTn>
                                        <p:tgtEl>
                                          <p:spTgt spid="2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5"/>
                    </p:tgtEl>
                  </p:cond>
                </p:stCondLst>
                <p:endSync evt="end" delay="0">
                  <p:rtn val="all"/>
                </p:endSync>
                <p:childTnLst>
                  <p:par>
                    <p:cTn id="24" fill="hold">
                      <p:stCondLst>
                        <p:cond delay="0"/>
                      </p:stCondLst>
                      <p:childTnLst>
                        <p:par>
                          <p:cTn id="25" fill="hold">
                            <p:stCondLst>
                              <p:cond delay="0"/>
                            </p:stCondLst>
                            <p:childTnLst>
                              <p:par>
                                <p:cTn id="26" presetID="12" presetClass="exit" presetSubtype="4" fill="remove" grpId="0" nodeType="clickEffect">
                                  <p:stCondLst>
                                    <p:cond delay="0"/>
                                  </p:stCondLst>
                                  <p:childTnLst>
                                    <p:anim calcmode="lin" valueType="num">
                                      <p:cBhvr additive="base">
                                        <p:cTn id="27" dur="20000"/>
                                        <p:tgtEl>
                                          <p:spTgt spid="49"/>
                                        </p:tgtEl>
                                        <p:attrNameLst>
                                          <p:attrName>ppt_y</p:attrName>
                                        </p:attrNameLst>
                                      </p:cBhvr>
                                      <p:tavLst>
                                        <p:tav tm="0">
                                          <p:val>
                                            <p:strVal val="#ppt_y"/>
                                          </p:val>
                                        </p:tav>
                                        <p:tav tm="100000">
                                          <p:val>
                                            <p:strVal val="#ppt_y+#ppt_h*1.125000"/>
                                          </p:val>
                                        </p:tav>
                                      </p:tavLst>
                                    </p:anim>
                                    <p:animEffect transition="out" filter="wipe(down)">
                                      <p:cBhvr>
                                        <p:cTn id="28" dur="20000"/>
                                        <p:tgtEl>
                                          <p:spTgt spid="49"/>
                                        </p:tgtEl>
                                      </p:cBhvr>
                                    </p:animEffect>
                                    <p:set>
                                      <p:cBhvr>
                                        <p:cTn id="29" dur="1" fill="hold">
                                          <p:stCondLst>
                                            <p:cond delay="19999"/>
                                          </p:stCondLst>
                                        </p:cTn>
                                        <p:tgtEl>
                                          <p:spTgt spid="49"/>
                                        </p:tgtEl>
                                        <p:attrNameLst>
                                          <p:attrName>style.visibility</p:attrName>
                                        </p:attrNameLst>
                                      </p:cBhvr>
                                      <p:to>
                                        <p:strVal val="hidden"/>
                                      </p:to>
                                    </p:set>
                                  </p:childTnLst>
                                </p:cTn>
                              </p:par>
                            </p:childTnLst>
                          </p:cTn>
                        </p:par>
                        <p:par>
                          <p:cTn id="30" fill="hold">
                            <p:stCondLst>
                              <p:cond delay="20000"/>
                            </p:stCondLst>
                            <p:childTnLst>
                              <p:par>
                                <p:cTn id="31" presetID="2" presetClass="entr" presetSubtype="4" fill="hold" grpId="0" nodeType="afterEffect">
                                  <p:stCondLst>
                                    <p:cond delay="0"/>
                                  </p:stCondLst>
                                  <p:childTnLst>
                                    <p:set>
                                      <p:cBhvr>
                                        <p:cTn id="32" dur="1" fill="hold">
                                          <p:stCondLst>
                                            <p:cond delay="0"/>
                                          </p:stCondLst>
                                        </p:cTn>
                                        <p:tgtEl>
                                          <p:spTgt spid="47"/>
                                        </p:tgtEl>
                                        <p:attrNameLst>
                                          <p:attrName>style.visibility</p:attrName>
                                        </p:attrNameLst>
                                      </p:cBhvr>
                                      <p:to>
                                        <p:strVal val="visible"/>
                                      </p:to>
                                    </p:set>
                                    <p:anim calcmode="lin" valueType="num">
                                      <p:cBhvr additive="base">
                                        <p:cTn id="33" dur="10" fill="hold"/>
                                        <p:tgtEl>
                                          <p:spTgt spid="47"/>
                                        </p:tgtEl>
                                        <p:attrNameLst>
                                          <p:attrName>ppt_x</p:attrName>
                                        </p:attrNameLst>
                                      </p:cBhvr>
                                      <p:tavLst>
                                        <p:tav tm="0">
                                          <p:val>
                                            <p:strVal val="#ppt_x"/>
                                          </p:val>
                                        </p:tav>
                                        <p:tav tm="100000">
                                          <p:val>
                                            <p:strVal val="#ppt_x"/>
                                          </p:val>
                                        </p:tav>
                                      </p:tavLst>
                                    </p:anim>
                                    <p:anim calcmode="lin" valueType="num">
                                      <p:cBhvr additive="base">
                                        <p:cTn id="34" dur="10" fill="hold"/>
                                        <p:tgtEl>
                                          <p:spTgt spid="4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3" name="52322__stephsinger22__cheering-[AudioTrimmer.com].wav"/>
                                        </p:tgtEl>
                                      </p:cMediaNode>
                                    </p:audio>
                                  </p:subTnLst>
                                </p:cTn>
                              </p:par>
                            </p:childTnLst>
                          </p:cTn>
                        </p:par>
                      </p:childTnLst>
                    </p:cTn>
                  </p:par>
                </p:childTnLst>
              </p:cTn>
              <p:nextCondLst>
                <p:cond evt="onClick" delay="0">
                  <p:tgtEl>
                    <p:spTgt spid="55"/>
                  </p:tgtEl>
                </p:cond>
              </p:nextCondLst>
            </p:seq>
          </p:childTnLst>
        </p:cTn>
      </p:par>
    </p:tnLst>
    <p:bldLst>
      <p:bldP spid="47" grpId="0" animBg="1"/>
      <p:bldP spid="25" grpId="0" animBg="1"/>
      <p:bldP spid="27" grpId="0" animBg="1"/>
      <p:bldP spid="31" grpId="0" animBg="1"/>
      <p:bldP spid="49" grpId="0" animBg="1"/>
      <p:bldP spid="5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194</TotalTime>
  <Words>3329</Words>
  <Application>Microsoft Office PowerPoint</Application>
  <PresentationFormat>Widescreen</PresentationFormat>
  <Paragraphs>575</Paragraphs>
  <Slides>16</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docs-Century Gothic</vt:lpstr>
      <vt:lpstr>Arial</vt:lpstr>
      <vt:lpstr>Calibri</vt:lpstr>
      <vt:lpstr>Calibri Light</vt:lpstr>
      <vt:lpstr>Century Gothic</vt:lpstr>
      <vt:lpstr>Modern Love</vt:lpstr>
      <vt:lpstr>Office Theme</vt:lpstr>
      <vt:lpstr>PowerPoint Presentation</vt:lpstr>
      <vt:lpstr>Follow up 1 </vt:lpstr>
      <vt:lpstr>Follow up 2</vt:lpstr>
      <vt:lpstr>Follow up 2</vt:lpstr>
      <vt:lpstr>Follow up 2</vt:lpstr>
      <vt:lpstr>Follow up 2</vt:lpstr>
      <vt:lpstr>Follow up 2</vt:lpstr>
      <vt:lpstr>Follow up 4 </vt:lpstr>
      <vt:lpstr>Follow up 4 </vt:lpstr>
      <vt:lpstr>Follow up 4 </vt:lpstr>
      <vt:lpstr>Follow up 4 </vt:lpstr>
      <vt:lpstr>Follow up 4 </vt:lpstr>
      <vt:lpstr>Tener:</vt:lpstr>
      <vt:lpstr>Follow up 4: </vt:lpstr>
      <vt:lpstr>Follow up 5: </vt:lpstr>
      <vt:lpstr>Handout: Follow up 5: </vt:lpstr>
    </vt:vector>
  </TitlesOfParts>
  <Company>The Cam Academy Trust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Paula Vázquez-Valero</dc:creator>
  <cp:lastModifiedBy>Rachel Hawkes</cp:lastModifiedBy>
  <cp:revision>15</cp:revision>
  <dcterms:created xsi:type="dcterms:W3CDTF">2022-07-11T14:21:11Z</dcterms:created>
  <dcterms:modified xsi:type="dcterms:W3CDTF">2022-10-31T07:08:11Z</dcterms:modified>
</cp:coreProperties>
</file>