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OV" ContentType="video/quicktime"/>
  <Default Extension="png" ContentType="image/png"/>
  <Default Extension="rels" ContentType="application/vnd.openxmlformats-package.relationships+xml"/>
  <Default Extension="wav" ContentType="audio/x-wav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microsoft.com/office/2020/02/relationships/classificationlabels" Target="docMetadata/LabelInfo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62"/>
  </p:notesMasterIdLst>
  <p:sldIdLst>
    <p:sldId id="288" r:id="rId3"/>
    <p:sldId id="970" r:id="rId4"/>
    <p:sldId id="292" r:id="rId5"/>
    <p:sldId id="289" r:id="rId6"/>
    <p:sldId id="976" r:id="rId7"/>
    <p:sldId id="285" r:id="rId8"/>
    <p:sldId id="328" r:id="rId9"/>
    <p:sldId id="532" r:id="rId10"/>
    <p:sldId id="533" r:id="rId11"/>
    <p:sldId id="535" r:id="rId12"/>
    <p:sldId id="536" r:id="rId13"/>
    <p:sldId id="538" r:id="rId14"/>
    <p:sldId id="539" r:id="rId15"/>
    <p:sldId id="929" r:id="rId16"/>
    <p:sldId id="540" r:id="rId17"/>
    <p:sldId id="931" r:id="rId18"/>
    <p:sldId id="930" r:id="rId19"/>
    <p:sldId id="932" r:id="rId20"/>
    <p:sldId id="933" r:id="rId21"/>
    <p:sldId id="934" r:id="rId22"/>
    <p:sldId id="935" r:id="rId23"/>
    <p:sldId id="936" r:id="rId24"/>
    <p:sldId id="937" r:id="rId25"/>
    <p:sldId id="938" r:id="rId26"/>
    <p:sldId id="939" r:id="rId27"/>
    <p:sldId id="940" r:id="rId28"/>
    <p:sldId id="941" r:id="rId29"/>
    <p:sldId id="942" r:id="rId30"/>
    <p:sldId id="943" r:id="rId31"/>
    <p:sldId id="944" r:id="rId32"/>
    <p:sldId id="946" r:id="rId33"/>
    <p:sldId id="948" r:id="rId34"/>
    <p:sldId id="947" r:id="rId35"/>
    <p:sldId id="945" r:id="rId36"/>
    <p:sldId id="949" r:id="rId37"/>
    <p:sldId id="950" r:id="rId38"/>
    <p:sldId id="951" r:id="rId39"/>
    <p:sldId id="952" r:id="rId40"/>
    <p:sldId id="956" r:id="rId41"/>
    <p:sldId id="953" r:id="rId42"/>
    <p:sldId id="954" r:id="rId43"/>
    <p:sldId id="955" r:id="rId44"/>
    <p:sldId id="957" r:id="rId45"/>
    <p:sldId id="961" r:id="rId46"/>
    <p:sldId id="958" r:id="rId47"/>
    <p:sldId id="959" r:id="rId48"/>
    <p:sldId id="960" r:id="rId49"/>
    <p:sldId id="962" r:id="rId50"/>
    <p:sldId id="963" r:id="rId51"/>
    <p:sldId id="964" r:id="rId52"/>
    <p:sldId id="965" r:id="rId53"/>
    <p:sldId id="967" r:id="rId54"/>
    <p:sldId id="968" r:id="rId55"/>
    <p:sldId id="969" r:id="rId56"/>
    <p:sldId id="971" r:id="rId57"/>
    <p:sldId id="972" r:id="rId58"/>
    <p:sldId id="973" r:id="rId59"/>
    <p:sldId id="974" r:id="rId60"/>
    <p:sldId id="975" r:id="rId61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9E5EE"/>
    <a:srgbClr val="D5D7FF"/>
    <a:srgbClr val="FF0066"/>
    <a:srgbClr val="1D9A78"/>
    <a:srgbClr val="404040"/>
    <a:srgbClr val="FFFFFF"/>
    <a:srgbClr val="FFE7EF"/>
    <a:srgbClr val="FFB7CF"/>
    <a:srgbClr val="D5B8EA"/>
    <a:srgbClr val="F7C9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2479" autoAdjust="0"/>
    <p:restoredTop sz="96238" autoAdjust="0"/>
  </p:normalViewPr>
  <p:slideViewPr>
    <p:cSldViewPr snapToGrid="0">
      <p:cViewPr>
        <p:scale>
          <a:sx n="63" d="100"/>
          <a:sy n="63" d="100"/>
        </p:scale>
        <p:origin x="2165" y="-226"/>
      </p:cViewPr>
      <p:guideLst/>
    </p:cSldViewPr>
  </p:slideViewPr>
  <p:outlineViewPr>
    <p:cViewPr>
      <p:scale>
        <a:sx n="33" d="100"/>
        <a:sy n="33" d="100"/>
      </p:scale>
      <p:origin x="0" y="-468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79" d="100"/>
          <a:sy n="79" d="100"/>
        </p:scale>
        <p:origin x="4038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presProps" Target="pres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openxmlformats.org/officeDocument/2006/relationships/tableStyles" Target="tableStyles.xml"/><Relationship Id="rId5" Type="http://schemas.openxmlformats.org/officeDocument/2006/relationships/slide" Target="slides/slide3.xml"/><Relationship Id="rId61" Type="http://schemas.openxmlformats.org/officeDocument/2006/relationships/slide" Target="slides/slide59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viewProps" Target="viewProp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2318A9-1632-4CE8-A604-C972B03F55A8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60613" y="1143000"/>
            <a:ext cx="21367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3DAA49-DDD0-4212-8C97-FBD0203E3D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4157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3DAA49-DDD0-4212-8C97-FBD0203E3D8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675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F19E327-5811-4512-937A-4B71ED70ECA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201312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6015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solidFill>
                  <a:srgbClr val="002060"/>
                </a:solidFill>
                <a:latin typeface="Century Gothic"/>
                <a:sym typeface="Century Gothic"/>
              </a:rPr>
              <a:t>gramática</a:t>
            </a:r>
            <a:endParaRPr lang="en-GB" sz="1200" dirty="0">
              <a:solidFill>
                <a:srgbClr val="002060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7182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4471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2875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7960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0798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9573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81059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CEDCA2-CD4C-468B-EF2D-4B0795D8B1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DB5D472-0D1A-3230-44E1-DC2C57EF32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F58F4A-CCFA-BC0C-82FD-9DABB37F4D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56CA4D-33BA-F337-C6CE-212046A867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5594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2966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186F67-4ACC-013D-49CA-ECD14F99DE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887AC3-B357-8BF8-041B-BEF3C8BD282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3F26810-4210-D928-758C-570565F9FFA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366225-0314-F63D-6D98-55BCEA50872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71196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6C09BB-0966-CE3C-DD2E-FF5BE8DC31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F440A4-B713-F395-67E8-03D167F495A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89FDB8F-3125-9E08-A28D-7A37B1CD1C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84B951-33BF-0B41-E85E-D93D90ABCAF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54142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18298C-EE75-702F-704A-CB6CAADACF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50B7E17-49DD-CE69-0945-60507B1B8E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28A1C81-04C4-7C73-A72D-522E0581B1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EC3FD1-0DC2-12BE-2D5D-17ABA7E723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78900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DABE31-E2C7-B590-ED89-5CC05198D3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5BE9AB1-B9AA-9F21-6961-17970E0E0EB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82C0840-4522-D112-62B4-8143CE9171E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283AA1-9365-5523-1EFC-76F8AC6FD3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47655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872AAA-1545-0C07-A1E6-8CDC5AEF32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0587580-7C1B-519A-D8B1-A4D08D965C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D13E8BE-E51B-D4C5-BECB-569C813914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5F5041-1B06-5195-5F83-042C657F404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67126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B8D5AC-104C-A7FE-AD16-6A5F90BC15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46A7A42-850A-9058-2756-15B0EF4C8C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C5C0CC2-471E-1AF9-D1B8-2AA8BDF9F8E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CED330-8759-6E34-D3CA-C4FE9AA4E75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60251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570A1F-2E61-C7E0-328F-8E1DBA8B60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66723A4-1F57-05B9-388C-BF8A82D4EF6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2C437A0-5ABF-EBCB-2950-0C832A3734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DB1D42-C1A8-F930-3883-C0BD9612CB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56593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8B19C7-F1D1-455C-5F72-B03F07A88F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41CDF5-F753-FEE4-DE42-F45EF44F168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7FA4E5-B473-C61D-CB76-2C2EE02905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4C6D9A-A888-EDB3-8261-91352994AE2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460558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64BB4E-79B5-15D8-2517-222DD72515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8C3E8C6-172E-7714-011F-16CF561C94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ADC1C5D-AAEA-2F8B-2763-3156402969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AF9AE5-E686-E15F-D4E1-706BDC0319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31268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F3BFE9-D795-AA8F-8287-6A583F0454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677492C-510E-0A13-8F1D-AEB87E671B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3484E12-4A40-2D5C-A8CF-62586C7084C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4AD6AE-9335-B7D3-1635-FCA4FB1CF4A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59723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DC8A02-C4CB-CE5D-9507-4078FA5C97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FF372E-B788-1AB2-2FF9-7449941A6D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1609288-8A43-ECDF-4FF3-7497F06C81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88E1CE-B943-06A2-35BB-BA14E897094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69244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79315F-3769-0ABA-238D-FB39E23EF5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8B1160-6C62-A83D-E8BD-F0DC6E2D6A6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F4D1CA-A854-32AC-55E1-4B407D205A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7D37FE-C694-72A0-3F6C-58D94E30168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70444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25A012-AC49-CA92-239A-60B11DBFBE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AC8DEDE-B76E-098C-9980-0887140992B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9DF135-C4AD-7E31-9B0D-9484E8D8F0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D8BD9B-0543-E1D6-6047-B364423E771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65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C8FB59-0428-03C9-7538-D8A029F6FE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5C2FE9-481D-27E2-0B8E-03B44A666DB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F7B5F73-1C3A-1CA8-2AAD-756C93CA7A8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B6B964-01A3-F2D8-E2BE-E6C35798CCA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44293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9A237E-27B9-4405-7817-9B6F6AC2C0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9F33E5C-9DED-B9D4-127B-14BD284C0D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168613-973C-2138-8BAE-91606A9BB0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409283-74EF-F47A-143B-535114DA93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72656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7D02C9-BC21-FC2B-78E6-B58CE81E9C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31A908-4CE8-3AF1-59B4-32823B61AB5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0FA510-5891-C514-5774-B4EE3093C8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51C175-BDE4-1A1F-C583-E3A2A4AC81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17322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409047-3A17-73A1-1D58-244A21F77D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BEFBA7-3B6F-14BF-1D94-8B1EBE4503A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FCDD49-FA3E-1649-49C7-C1D6A96B0F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14FA6E-5C64-C66B-3C3E-567672210B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40618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FDEE41-E7C1-05E6-F70D-E1FA7389E2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ABBA9D-C473-033D-6683-94FAF6A9014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F6770CB-9EE5-75CF-F3EC-F3D7A2653FF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259EF5-CB0B-8804-43AA-CDF9978B176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50703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C9F13A-FA0A-BA37-9846-F4F12E6ABE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351154B-0F0A-616F-5CC7-87E3154D9C7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7411E23-754D-C91A-A27C-2BA31BE79A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2F54D0-5E1B-2328-23BE-16D64484D7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30874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938351-B5E5-8003-E3A2-E6B5701D82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C32800B-99B0-BA00-E783-3D56916EC41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E9DC461-BD4F-DE99-7BA6-7D30D4C081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8114B4-1A03-CC37-2BF8-C3D974C91F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15525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393AD1-7AC8-1342-A50F-49796F90F2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32DB7BB-4929-469D-5B6F-DF75234BB47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736BF20-8376-1BF4-6E9F-196A87723D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AD3661-1EA5-0171-C843-8CD0B56D795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69790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5F8EC1-B7B8-5172-2AF8-D8BB7B76E1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D798E7-20EE-099A-1219-FE60C4C3646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9E2A12F-89D6-2087-6B26-30E8FCE17C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F352B9-85FD-1E00-A5CC-AC065BEAE81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968647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C94B4A-9D84-2874-0F6C-B0FC81303D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AF9FF8E-CE3B-FAD0-1F75-6F5185D446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30AFC8E-DECA-D69B-8F62-2247973470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58C97D-CE67-5982-510C-871654C6D4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07536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A7604F-77E8-F479-F407-97295A3979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00E8AE4-9EB4-E50C-A973-6C143390A5E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5BE1FD-4479-9D84-47CE-103EE881A6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1BE9AB-7091-AC15-F579-ACAB3C7F57F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676590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761883-2B1B-24B6-58D1-5E912C71CD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45C8A6-6EF8-3E11-8B21-33CE261D43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75B4C29-3A46-368C-462C-3CC913A9FB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D38A5E-E532-57A6-10A3-BB41BFB5E6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169981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378CED-753C-7F4E-0405-E567D01EB5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25BBBBA-1249-4A8C-16E0-F3219E12E44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C921A2E-4EBC-6F67-64AD-93D09382F0E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DAAA8D-6E91-44B9-E344-E409317EB5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561891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46EC54-2A1E-93A0-421B-97B7CD3066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DD6BAD-F132-E58F-A0FC-41FD4369D7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532FA34-B5E1-49FD-9074-7A3C014039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C2E9FB-B7E0-A580-E623-8E0F200193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324774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DA596B-7ADA-1F34-63E1-59E0806F4D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E60D3DD-D291-9F75-B80F-1F06F36C45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FB818CC-412B-278F-2B49-A557B60D493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F735AD-265E-2419-C1F6-1542D78D4EA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054061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27CB63-5C9D-D59B-8CC1-34F809D880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F581DC2-0258-BC59-4AF7-54A848CD545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2FE953-0EB5-CF13-655D-7CAD86E248B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3F7746-8646-BB42-F57D-804D99118D9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572563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BFC786-99B2-E840-C562-97BD12178B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442B4B9-CADB-EC74-83C6-CC25E4079C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DBF4A0D-E3CE-75B7-C522-DACA029C9B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C752FC-19E3-4EDC-029B-E3BBDCEFDA3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969349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661046-D874-CB91-F48E-57F71ADC2A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16C1379-04EC-D36D-A24B-03F713B6110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FC5C1D1-7D55-EB1F-5495-6F0E7A3C5A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62A782-0F91-957B-089B-E41A2043F1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987878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2097C6-5D2C-65D7-0495-AE7EBFEA65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F1A3BCF-CE4E-8942-7C0E-04A6DE3902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36682DB-4EBC-9CD0-16C3-0FFE4CA567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E7D70C-3A29-05CB-B9B6-8C0843D0DE0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745369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D3407A-EC2C-066A-4946-09FE1E2CB8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448BC11-A406-19A4-DB71-8BAEF47821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59D958B-80A1-31EB-8E3E-E9622828B3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5FB3C9-E106-FC88-83F0-CA60B004BF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049978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15C3DD-A5D7-16B7-8E74-78B50D7293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3222E36-87D5-9B6C-A4EA-F646320662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B71969B-167D-0725-3FEE-4060D422A10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8C2DB8-CFDD-D5BC-B5D8-0D5664C653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593740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D1AC0C-B287-A2D8-140A-C0A3196A65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822E38F-BB57-605F-D325-9E6AE45F388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6421918-8EF9-C0FD-8F4B-97A380ABE0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CFB7F-2776-4B3D-0D6A-B6C86F8A5DF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4326240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7F689C-3A63-30DC-A849-51CA165DCD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B4A373D-4C26-B0F5-23C5-7454D875D4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1C2DFA-D4D2-27D4-BC02-2286DF458C9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F1800C-607C-D5DA-B0C2-B88E3B82E5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15784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C13409-BC7D-0D85-A445-EBBE132765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9F704ED-76BF-BB6A-798E-78380C4290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DE29F7-9B86-2C5C-B513-536E0832A7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3CA8EC-2839-8480-4C0B-DAE67FF666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632493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534FBE-C1D5-4426-63B7-C365045AA0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4009C97-4ED4-4377-8F74-B2896E69FD9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2111917-3538-8D0E-F5BF-252F756DA9B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42297D-551C-EAD4-38AC-94210A54167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599084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B3EF4A-D0E5-AB95-D226-77EBEA6885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24B5258-EEF4-476F-F569-C1EB83285D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003316-1167-FCBF-8A89-8CCD34037B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E52729-B293-2BD0-BBB0-F30EBC4394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958139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F7F3CA-2DFB-7E66-D91D-EEEA14D6FF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3F2E663-11CE-40CA-23E5-979FB44185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065FB27-AC93-3792-61A5-811B57FF74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8798C5-AF41-D474-5AE0-3538FD805E5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922385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93CC37-3488-4809-41FA-9AAB9F2A39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F96E7F3-9A7C-2B51-D8BC-35C1BACD86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88E6D4D-30DF-B8A9-A7E9-509D30E8AF5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D060B5-AFA9-1002-B0F3-C44C349D464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594141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86234A-FD21-77B6-2E43-F7BA00E576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8619F8-BCCC-1D3C-9FB1-99CD0485B84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CE78E05-51F8-E8D1-1501-EC6B550E78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47264D-A8F9-87F9-E135-12D093233D2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042381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69D28A-D0A0-2351-BEA2-7806AC1150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203E4D-C173-BC9E-3440-CF3E5D85FA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183FC1C-D5D7-2E04-EFC4-79EE291986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46EF06-DD64-04FB-09F5-5F0234ECD59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785832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FE837A-6274-1347-3F26-45E82BFE78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028A28B-F05D-DF4A-C994-2776E3E07D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907751-8964-AC7B-D954-0C217A8C4B8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84444D-CA5A-E47F-6F86-73A3425D98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9E327-5811-4512-937A-4B71ED70ECA1}" type="slidenum">
              <a:rPr lang="en-GB" smtClean="0"/>
              <a:t>59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796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1808C-BF33-4AA7-9517-66FE7F10A8B9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43E35-A761-4651-A44A-38200C499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1496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1808C-BF33-4AA7-9517-66FE7F10A8B9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43E35-A761-4651-A44A-38200C499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840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1808C-BF33-4AA7-9517-66FE7F10A8B9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43E35-A761-4651-A44A-38200C499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99024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1808C-BF33-4AA7-9517-66FE7F10A8B9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43E35-A761-4651-A44A-38200C499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480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1808C-BF33-4AA7-9517-66FE7F10A8B9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43E35-A761-4651-A44A-38200C499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3139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1808C-BF33-4AA7-9517-66FE7F10A8B9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43E35-A761-4651-A44A-38200C499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4142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1808C-BF33-4AA7-9517-66FE7F10A8B9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43E35-A761-4651-A44A-38200C499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0426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1808C-BF33-4AA7-9517-66FE7F10A8B9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43E35-A761-4651-A44A-38200C499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6205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1808C-BF33-4AA7-9517-66FE7F10A8B9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43E35-A761-4651-A44A-38200C499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1641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1808C-BF33-4AA7-9517-66FE7F10A8B9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43E35-A761-4651-A44A-38200C499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685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1808C-BF33-4AA7-9517-66FE7F10A8B9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43E35-A761-4651-A44A-38200C499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9043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154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661"/>
            </a:lvl1pPr>
            <a:lvl2pPr marL="316508" indent="0" algn="ctr">
              <a:buNone/>
              <a:defRPr sz="1385"/>
            </a:lvl2pPr>
            <a:lvl3pPr marL="633016" indent="0" algn="ctr">
              <a:buNone/>
              <a:defRPr sz="1246"/>
            </a:lvl3pPr>
            <a:lvl4pPr marL="949525" indent="0" algn="ctr">
              <a:buNone/>
              <a:defRPr sz="1108"/>
            </a:lvl4pPr>
            <a:lvl5pPr marL="1266033" indent="0" algn="ctr">
              <a:buNone/>
              <a:defRPr sz="1108"/>
            </a:lvl5pPr>
            <a:lvl6pPr marL="1582541" indent="0" algn="ctr">
              <a:buNone/>
              <a:defRPr sz="1108"/>
            </a:lvl6pPr>
            <a:lvl7pPr marL="1899050" indent="0" algn="ctr">
              <a:buNone/>
              <a:defRPr sz="1108"/>
            </a:lvl7pPr>
            <a:lvl8pPr marL="2215558" indent="0" algn="ctr">
              <a:buNone/>
              <a:defRPr sz="1108"/>
            </a:lvl8pPr>
            <a:lvl9pPr marL="2532066" indent="0" algn="ctr">
              <a:buNone/>
              <a:defRPr sz="1108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1808C-BF33-4AA7-9517-66FE7F10A8B9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43E35-A761-4651-A44A-38200C499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2224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1808C-BF33-4AA7-9517-66FE7F10A8B9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43E35-A761-4651-A44A-38200C499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7054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154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661">
                <a:solidFill>
                  <a:schemeClr val="tx1"/>
                </a:solidFill>
              </a:defRPr>
            </a:lvl1pPr>
            <a:lvl2pPr marL="316508" indent="0">
              <a:buNone/>
              <a:defRPr sz="1385">
                <a:solidFill>
                  <a:schemeClr val="tx1">
                    <a:tint val="75000"/>
                  </a:schemeClr>
                </a:solidFill>
              </a:defRPr>
            </a:lvl2pPr>
            <a:lvl3pPr marL="633016" indent="0">
              <a:buNone/>
              <a:defRPr sz="1246">
                <a:solidFill>
                  <a:schemeClr val="tx1">
                    <a:tint val="75000"/>
                  </a:schemeClr>
                </a:solidFill>
              </a:defRPr>
            </a:lvl3pPr>
            <a:lvl4pPr marL="949525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4pPr>
            <a:lvl5pPr marL="1266033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5pPr>
            <a:lvl6pPr marL="1582541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6pPr>
            <a:lvl7pPr marL="1899050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7pPr>
            <a:lvl8pPr marL="2215558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8pPr>
            <a:lvl9pPr marL="2532066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1808C-BF33-4AA7-9517-66FE7F10A8B9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43E35-A761-4651-A44A-38200C499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0862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1808C-BF33-4AA7-9517-66FE7F10A8B9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43E35-A761-4651-A44A-38200C499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27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2" y="2428348"/>
            <a:ext cx="2901255" cy="1190095"/>
          </a:xfrm>
        </p:spPr>
        <p:txBody>
          <a:bodyPr anchor="b"/>
          <a:lstStyle>
            <a:lvl1pPr marL="0" indent="0">
              <a:buNone/>
              <a:defRPr sz="1661" b="1"/>
            </a:lvl1pPr>
            <a:lvl2pPr marL="316508" indent="0">
              <a:buNone/>
              <a:defRPr sz="1385" b="1"/>
            </a:lvl2pPr>
            <a:lvl3pPr marL="633016" indent="0">
              <a:buNone/>
              <a:defRPr sz="1246" b="1"/>
            </a:lvl3pPr>
            <a:lvl4pPr marL="949525" indent="0">
              <a:buNone/>
              <a:defRPr sz="1108" b="1"/>
            </a:lvl4pPr>
            <a:lvl5pPr marL="1266033" indent="0">
              <a:buNone/>
              <a:defRPr sz="1108" b="1"/>
            </a:lvl5pPr>
            <a:lvl6pPr marL="1582541" indent="0">
              <a:buNone/>
              <a:defRPr sz="1108" b="1"/>
            </a:lvl6pPr>
            <a:lvl7pPr marL="1899050" indent="0">
              <a:buNone/>
              <a:defRPr sz="1108" b="1"/>
            </a:lvl7pPr>
            <a:lvl8pPr marL="2215558" indent="0">
              <a:buNone/>
              <a:defRPr sz="1108" b="1"/>
            </a:lvl8pPr>
            <a:lvl9pPr marL="2532066" indent="0">
              <a:buNone/>
              <a:defRPr sz="1108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2" y="3618443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4" y="2428348"/>
            <a:ext cx="2915543" cy="1190095"/>
          </a:xfrm>
        </p:spPr>
        <p:txBody>
          <a:bodyPr anchor="b"/>
          <a:lstStyle>
            <a:lvl1pPr marL="0" indent="0">
              <a:buNone/>
              <a:defRPr sz="1661" b="1"/>
            </a:lvl1pPr>
            <a:lvl2pPr marL="316508" indent="0">
              <a:buNone/>
              <a:defRPr sz="1385" b="1"/>
            </a:lvl2pPr>
            <a:lvl3pPr marL="633016" indent="0">
              <a:buNone/>
              <a:defRPr sz="1246" b="1"/>
            </a:lvl3pPr>
            <a:lvl4pPr marL="949525" indent="0">
              <a:buNone/>
              <a:defRPr sz="1108" b="1"/>
            </a:lvl4pPr>
            <a:lvl5pPr marL="1266033" indent="0">
              <a:buNone/>
              <a:defRPr sz="1108" b="1"/>
            </a:lvl5pPr>
            <a:lvl6pPr marL="1582541" indent="0">
              <a:buNone/>
              <a:defRPr sz="1108" b="1"/>
            </a:lvl6pPr>
            <a:lvl7pPr marL="1899050" indent="0">
              <a:buNone/>
              <a:defRPr sz="1108" b="1"/>
            </a:lvl7pPr>
            <a:lvl8pPr marL="2215558" indent="0">
              <a:buNone/>
              <a:defRPr sz="1108" b="1"/>
            </a:lvl8pPr>
            <a:lvl9pPr marL="2532066" indent="0">
              <a:buNone/>
              <a:defRPr sz="1108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4" y="3618443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1808C-BF33-4AA7-9517-66FE7F10A8B9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43E35-A761-4651-A44A-38200C499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9466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1808C-BF33-4AA7-9517-66FE7F10A8B9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43E35-A761-4651-A44A-38200C499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351358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1808C-BF33-4AA7-9517-66FE7F10A8B9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43E35-A761-4651-A44A-38200C499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2664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21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4"/>
            <a:ext cx="3471863" cy="7039681"/>
          </a:xfrm>
        </p:spPr>
        <p:txBody>
          <a:bodyPr/>
          <a:lstStyle>
            <a:lvl1pPr>
              <a:defRPr sz="2215"/>
            </a:lvl1pPr>
            <a:lvl2pPr>
              <a:defRPr sz="1938"/>
            </a:lvl2pPr>
            <a:lvl3pPr>
              <a:defRPr sz="1661"/>
            </a:lvl3pPr>
            <a:lvl4pPr>
              <a:defRPr sz="1385"/>
            </a:lvl4pPr>
            <a:lvl5pPr>
              <a:defRPr sz="1385"/>
            </a:lvl5pPr>
            <a:lvl6pPr>
              <a:defRPr sz="1385"/>
            </a:lvl6pPr>
            <a:lvl7pPr>
              <a:defRPr sz="1385"/>
            </a:lvl7pPr>
            <a:lvl8pPr>
              <a:defRPr sz="1385"/>
            </a:lvl8pPr>
            <a:lvl9pPr>
              <a:defRPr sz="138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108"/>
            </a:lvl1pPr>
            <a:lvl2pPr marL="316508" indent="0">
              <a:buNone/>
              <a:defRPr sz="969"/>
            </a:lvl2pPr>
            <a:lvl3pPr marL="633016" indent="0">
              <a:buNone/>
              <a:defRPr sz="831"/>
            </a:lvl3pPr>
            <a:lvl4pPr marL="949525" indent="0">
              <a:buNone/>
              <a:defRPr sz="692"/>
            </a:lvl4pPr>
            <a:lvl5pPr marL="1266033" indent="0">
              <a:buNone/>
              <a:defRPr sz="692"/>
            </a:lvl5pPr>
            <a:lvl6pPr marL="1582541" indent="0">
              <a:buNone/>
              <a:defRPr sz="692"/>
            </a:lvl6pPr>
            <a:lvl7pPr marL="1899050" indent="0">
              <a:buNone/>
              <a:defRPr sz="692"/>
            </a:lvl7pPr>
            <a:lvl8pPr marL="2215558" indent="0">
              <a:buNone/>
              <a:defRPr sz="692"/>
            </a:lvl8pPr>
            <a:lvl9pPr marL="2532066" indent="0">
              <a:buNone/>
              <a:defRPr sz="69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1808C-BF33-4AA7-9517-66FE7F10A8B9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43E35-A761-4651-A44A-38200C499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91950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21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4"/>
            <a:ext cx="3471863" cy="7039681"/>
          </a:xfrm>
        </p:spPr>
        <p:txBody>
          <a:bodyPr anchor="t"/>
          <a:lstStyle>
            <a:lvl1pPr marL="0" indent="0">
              <a:buNone/>
              <a:defRPr sz="2215"/>
            </a:lvl1pPr>
            <a:lvl2pPr marL="316508" indent="0">
              <a:buNone/>
              <a:defRPr sz="1938"/>
            </a:lvl2pPr>
            <a:lvl3pPr marL="633016" indent="0">
              <a:buNone/>
              <a:defRPr sz="1661"/>
            </a:lvl3pPr>
            <a:lvl4pPr marL="949525" indent="0">
              <a:buNone/>
              <a:defRPr sz="1385"/>
            </a:lvl4pPr>
            <a:lvl5pPr marL="1266033" indent="0">
              <a:buNone/>
              <a:defRPr sz="1385"/>
            </a:lvl5pPr>
            <a:lvl6pPr marL="1582541" indent="0">
              <a:buNone/>
              <a:defRPr sz="1385"/>
            </a:lvl6pPr>
            <a:lvl7pPr marL="1899050" indent="0">
              <a:buNone/>
              <a:defRPr sz="1385"/>
            </a:lvl7pPr>
            <a:lvl8pPr marL="2215558" indent="0">
              <a:buNone/>
              <a:defRPr sz="1385"/>
            </a:lvl8pPr>
            <a:lvl9pPr marL="2532066" indent="0">
              <a:buNone/>
              <a:defRPr sz="1385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108"/>
            </a:lvl1pPr>
            <a:lvl2pPr marL="316508" indent="0">
              <a:buNone/>
              <a:defRPr sz="969"/>
            </a:lvl2pPr>
            <a:lvl3pPr marL="633016" indent="0">
              <a:buNone/>
              <a:defRPr sz="831"/>
            </a:lvl3pPr>
            <a:lvl4pPr marL="949525" indent="0">
              <a:buNone/>
              <a:defRPr sz="692"/>
            </a:lvl4pPr>
            <a:lvl5pPr marL="1266033" indent="0">
              <a:buNone/>
              <a:defRPr sz="692"/>
            </a:lvl5pPr>
            <a:lvl6pPr marL="1582541" indent="0">
              <a:buNone/>
              <a:defRPr sz="692"/>
            </a:lvl6pPr>
            <a:lvl7pPr marL="1899050" indent="0">
              <a:buNone/>
              <a:defRPr sz="692"/>
            </a:lvl7pPr>
            <a:lvl8pPr marL="2215558" indent="0">
              <a:buNone/>
              <a:defRPr sz="692"/>
            </a:lvl8pPr>
            <a:lvl9pPr marL="2532066" indent="0">
              <a:buNone/>
              <a:defRPr sz="69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1808C-BF33-4AA7-9517-66FE7F10A8B9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43E35-A761-4651-A44A-38200C499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121948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1808C-BF33-4AA7-9517-66FE7F10A8B9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43E35-A761-4651-A44A-38200C499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35171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4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4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1808C-BF33-4AA7-9517-66FE7F10A8B9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43E35-A761-4651-A44A-38200C499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425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71808C-BF33-4AA7-9517-66FE7F10A8B9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E43E35-A761-4651-A44A-38200C499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1577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8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3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71808C-BF33-4AA7-9517-66FE7F10A8B9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8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3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8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3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E43E35-A761-4651-A44A-38200C499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7762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33016" rtl="0" eaLnBrk="1" latinLnBrk="0" hangingPunct="1">
        <a:lnSpc>
          <a:spcPct val="90000"/>
        </a:lnSpc>
        <a:spcBef>
          <a:spcPct val="0"/>
        </a:spcBef>
        <a:buNone/>
        <a:defRPr sz="304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58254" indent="-158254" algn="l" defTabSz="633016" rtl="0" eaLnBrk="1" latinLnBrk="0" hangingPunct="1">
        <a:lnSpc>
          <a:spcPct val="90000"/>
        </a:lnSpc>
        <a:spcBef>
          <a:spcPts val="692"/>
        </a:spcBef>
        <a:buFont typeface="Arial" panose="020B0604020202020204" pitchFamily="34" charset="0"/>
        <a:buChar char="•"/>
        <a:defRPr sz="1938" kern="1200">
          <a:solidFill>
            <a:schemeClr val="tx1"/>
          </a:solidFill>
          <a:latin typeface="+mn-lt"/>
          <a:ea typeface="+mn-ea"/>
          <a:cs typeface="+mn-cs"/>
        </a:defRPr>
      </a:lvl1pPr>
      <a:lvl2pPr marL="474762" indent="-158254" algn="l" defTabSz="633016" rtl="0" eaLnBrk="1" latinLnBrk="0" hangingPunct="1">
        <a:lnSpc>
          <a:spcPct val="90000"/>
        </a:lnSpc>
        <a:spcBef>
          <a:spcPts val="346"/>
        </a:spcBef>
        <a:buFont typeface="Arial" panose="020B0604020202020204" pitchFamily="34" charset="0"/>
        <a:buChar char="•"/>
        <a:defRPr sz="1661" kern="1200">
          <a:solidFill>
            <a:schemeClr val="tx1"/>
          </a:solidFill>
          <a:latin typeface="+mn-lt"/>
          <a:ea typeface="+mn-ea"/>
          <a:cs typeface="+mn-cs"/>
        </a:defRPr>
      </a:lvl2pPr>
      <a:lvl3pPr marL="791271" indent="-158254" algn="l" defTabSz="633016" rtl="0" eaLnBrk="1" latinLnBrk="0" hangingPunct="1">
        <a:lnSpc>
          <a:spcPct val="90000"/>
        </a:lnSpc>
        <a:spcBef>
          <a:spcPts val="346"/>
        </a:spcBef>
        <a:buFont typeface="Arial" panose="020B0604020202020204" pitchFamily="34" charset="0"/>
        <a:buChar char="•"/>
        <a:defRPr sz="1385" kern="1200">
          <a:solidFill>
            <a:schemeClr val="tx1"/>
          </a:solidFill>
          <a:latin typeface="+mn-lt"/>
          <a:ea typeface="+mn-ea"/>
          <a:cs typeface="+mn-cs"/>
        </a:defRPr>
      </a:lvl3pPr>
      <a:lvl4pPr marL="1107779" indent="-158254" algn="l" defTabSz="633016" rtl="0" eaLnBrk="1" latinLnBrk="0" hangingPunct="1">
        <a:lnSpc>
          <a:spcPct val="90000"/>
        </a:lnSpc>
        <a:spcBef>
          <a:spcPts val="346"/>
        </a:spcBef>
        <a:buFont typeface="Arial" panose="020B0604020202020204" pitchFamily="34" charset="0"/>
        <a:buChar char="•"/>
        <a:defRPr sz="1246" kern="1200">
          <a:solidFill>
            <a:schemeClr val="tx1"/>
          </a:solidFill>
          <a:latin typeface="+mn-lt"/>
          <a:ea typeface="+mn-ea"/>
          <a:cs typeface="+mn-cs"/>
        </a:defRPr>
      </a:lvl4pPr>
      <a:lvl5pPr marL="1424287" indent="-158254" algn="l" defTabSz="633016" rtl="0" eaLnBrk="1" latinLnBrk="0" hangingPunct="1">
        <a:lnSpc>
          <a:spcPct val="90000"/>
        </a:lnSpc>
        <a:spcBef>
          <a:spcPts val="346"/>
        </a:spcBef>
        <a:buFont typeface="Arial" panose="020B0604020202020204" pitchFamily="34" charset="0"/>
        <a:buChar char="•"/>
        <a:defRPr sz="1246" kern="1200">
          <a:solidFill>
            <a:schemeClr val="tx1"/>
          </a:solidFill>
          <a:latin typeface="+mn-lt"/>
          <a:ea typeface="+mn-ea"/>
          <a:cs typeface="+mn-cs"/>
        </a:defRPr>
      </a:lvl5pPr>
      <a:lvl6pPr marL="1740795" indent="-158254" algn="l" defTabSz="633016" rtl="0" eaLnBrk="1" latinLnBrk="0" hangingPunct="1">
        <a:lnSpc>
          <a:spcPct val="90000"/>
        </a:lnSpc>
        <a:spcBef>
          <a:spcPts val="346"/>
        </a:spcBef>
        <a:buFont typeface="Arial" panose="020B0604020202020204" pitchFamily="34" charset="0"/>
        <a:buChar char="•"/>
        <a:defRPr sz="1246" kern="1200">
          <a:solidFill>
            <a:schemeClr val="tx1"/>
          </a:solidFill>
          <a:latin typeface="+mn-lt"/>
          <a:ea typeface="+mn-ea"/>
          <a:cs typeface="+mn-cs"/>
        </a:defRPr>
      </a:lvl6pPr>
      <a:lvl7pPr marL="2057304" indent="-158254" algn="l" defTabSz="633016" rtl="0" eaLnBrk="1" latinLnBrk="0" hangingPunct="1">
        <a:lnSpc>
          <a:spcPct val="90000"/>
        </a:lnSpc>
        <a:spcBef>
          <a:spcPts val="346"/>
        </a:spcBef>
        <a:buFont typeface="Arial" panose="020B0604020202020204" pitchFamily="34" charset="0"/>
        <a:buChar char="•"/>
        <a:defRPr sz="1246" kern="1200">
          <a:solidFill>
            <a:schemeClr val="tx1"/>
          </a:solidFill>
          <a:latin typeface="+mn-lt"/>
          <a:ea typeface="+mn-ea"/>
          <a:cs typeface="+mn-cs"/>
        </a:defRPr>
      </a:lvl7pPr>
      <a:lvl8pPr marL="2373812" indent="-158254" algn="l" defTabSz="633016" rtl="0" eaLnBrk="1" latinLnBrk="0" hangingPunct="1">
        <a:lnSpc>
          <a:spcPct val="90000"/>
        </a:lnSpc>
        <a:spcBef>
          <a:spcPts val="346"/>
        </a:spcBef>
        <a:buFont typeface="Arial" panose="020B0604020202020204" pitchFamily="34" charset="0"/>
        <a:buChar char="•"/>
        <a:defRPr sz="1246" kern="1200">
          <a:solidFill>
            <a:schemeClr val="tx1"/>
          </a:solidFill>
          <a:latin typeface="+mn-lt"/>
          <a:ea typeface="+mn-ea"/>
          <a:cs typeface="+mn-cs"/>
        </a:defRPr>
      </a:lvl8pPr>
      <a:lvl9pPr marL="2690320" indent="-158254" algn="l" defTabSz="633016" rtl="0" eaLnBrk="1" latinLnBrk="0" hangingPunct="1">
        <a:lnSpc>
          <a:spcPct val="90000"/>
        </a:lnSpc>
        <a:spcBef>
          <a:spcPts val="346"/>
        </a:spcBef>
        <a:buFont typeface="Arial" panose="020B0604020202020204" pitchFamily="34" charset="0"/>
        <a:buChar char="•"/>
        <a:defRPr sz="1246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33016" rtl="0" eaLnBrk="1" latinLnBrk="0" hangingPunct="1">
        <a:defRPr sz="1246" kern="1200">
          <a:solidFill>
            <a:schemeClr val="tx1"/>
          </a:solidFill>
          <a:latin typeface="+mn-lt"/>
          <a:ea typeface="+mn-ea"/>
          <a:cs typeface="+mn-cs"/>
        </a:defRPr>
      </a:lvl1pPr>
      <a:lvl2pPr marL="316508" algn="l" defTabSz="633016" rtl="0" eaLnBrk="1" latinLnBrk="0" hangingPunct="1">
        <a:defRPr sz="1246" kern="1200">
          <a:solidFill>
            <a:schemeClr val="tx1"/>
          </a:solidFill>
          <a:latin typeface="+mn-lt"/>
          <a:ea typeface="+mn-ea"/>
          <a:cs typeface="+mn-cs"/>
        </a:defRPr>
      </a:lvl2pPr>
      <a:lvl3pPr marL="633016" algn="l" defTabSz="633016" rtl="0" eaLnBrk="1" latinLnBrk="0" hangingPunct="1">
        <a:defRPr sz="1246" kern="1200">
          <a:solidFill>
            <a:schemeClr val="tx1"/>
          </a:solidFill>
          <a:latin typeface="+mn-lt"/>
          <a:ea typeface="+mn-ea"/>
          <a:cs typeface="+mn-cs"/>
        </a:defRPr>
      </a:lvl3pPr>
      <a:lvl4pPr marL="949525" algn="l" defTabSz="633016" rtl="0" eaLnBrk="1" latinLnBrk="0" hangingPunct="1">
        <a:defRPr sz="1246" kern="1200">
          <a:solidFill>
            <a:schemeClr val="tx1"/>
          </a:solidFill>
          <a:latin typeface="+mn-lt"/>
          <a:ea typeface="+mn-ea"/>
          <a:cs typeface="+mn-cs"/>
        </a:defRPr>
      </a:lvl4pPr>
      <a:lvl5pPr marL="1266033" algn="l" defTabSz="633016" rtl="0" eaLnBrk="1" latinLnBrk="0" hangingPunct="1">
        <a:defRPr sz="1246" kern="1200">
          <a:solidFill>
            <a:schemeClr val="tx1"/>
          </a:solidFill>
          <a:latin typeface="+mn-lt"/>
          <a:ea typeface="+mn-ea"/>
          <a:cs typeface="+mn-cs"/>
        </a:defRPr>
      </a:lvl5pPr>
      <a:lvl6pPr marL="1582541" algn="l" defTabSz="633016" rtl="0" eaLnBrk="1" latinLnBrk="0" hangingPunct="1">
        <a:defRPr sz="1246" kern="1200">
          <a:solidFill>
            <a:schemeClr val="tx1"/>
          </a:solidFill>
          <a:latin typeface="+mn-lt"/>
          <a:ea typeface="+mn-ea"/>
          <a:cs typeface="+mn-cs"/>
        </a:defRPr>
      </a:lvl6pPr>
      <a:lvl7pPr marL="1899050" algn="l" defTabSz="633016" rtl="0" eaLnBrk="1" latinLnBrk="0" hangingPunct="1">
        <a:defRPr sz="1246" kern="1200">
          <a:solidFill>
            <a:schemeClr val="tx1"/>
          </a:solidFill>
          <a:latin typeface="+mn-lt"/>
          <a:ea typeface="+mn-ea"/>
          <a:cs typeface="+mn-cs"/>
        </a:defRPr>
      </a:lvl7pPr>
      <a:lvl8pPr marL="2215558" algn="l" defTabSz="633016" rtl="0" eaLnBrk="1" latinLnBrk="0" hangingPunct="1">
        <a:defRPr sz="1246" kern="1200">
          <a:solidFill>
            <a:schemeClr val="tx1"/>
          </a:solidFill>
          <a:latin typeface="+mn-lt"/>
          <a:ea typeface="+mn-ea"/>
          <a:cs typeface="+mn-cs"/>
        </a:defRPr>
      </a:lvl8pPr>
      <a:lvl9pPr marL="2532066" algn="l" defTabSz="633016" rtl="0" eaLnBrk="1" latinLnBrk="0" hangingPunct="1">
        <a:defRPr sz="1246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7.png"/><Relationship Id="rId18" Type="http://schemas.openxmlformats.org/officeDocument/2006/relationships/image" Target="../media/image20.gif"/><Relationship Id="rId26" Type="http://schemas.openxmlformats.org/officeDocument/2006/relationships/image" Target="../media/image2.png"/><Relationship Id="rId39" Type="http://schemas.openxmlformats.org/officeDocument/2006/relationships/image" Target="../media/image40.png"/><Relationship Id="rId21" Type="http://schemas.openxmlformats.org/officeDocument/2006/relationships/image" Target="../media/image23.gif"/><Relationship Id="rId34" Type="http://schemas.openxmlformats.org/officeDocument/2006/relationships/image" Target="../media/image35.jpg"/><Relationship Id="rId7" Type="http://schemas.openxmlformats.org/officeDocument/2006/relationships/image" Target="../media/image11.gif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4.png"/><Relationship Id="rId20" Type="http://schemas.openxmlformats.org/officeDocument/2006/relationships/image" Target="../media/image22.gif"/><Relationship Id="rId29" Type="http://schemas.openxmlformats.org/officeDocument/2006/relationships/image" Target="../media/image30.png"/><Relationship Id="rId41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gif"/><Relationship Id="rId11" Type="http://schemas.openxmlformats.org/officeDocument/2006/relationships/image" Target="../media/image15.png"/><Relationship Id="rId24" Type="http://schemas.openxmlformats.org/officeDocument/2006/relationships/image" Target="../media/image26.png"/><Relationship Id="rId32" Type="http://schemas.openxmlformats.org/officeDocument/2006/relationships/image" Target="../media/image33.jpg"/><Relationship Id="rId37" Type="http://schemas.openxmlformats.org/officeDocument/2006/relationships/image" Target="../media/image38.jpg"/><Relationship Id="rId40" Type="http://schemas.openxmlformats.org/officeDocument/2006/relationships/image" Target="../media/image41.png"/><Relationship Id="rId5" Type="http://schemas.openxmlformats.org/officeDocument/2006/relationships/image" Target="../media/image9.gif"/><Relationship Id="rId15" Type="http://schemas.openxmlformats.org/officeDocument/2006/relationships/image" Target="../media/image19.gif"/><Relationship Id="rId23" Type="http://schemas.openxmlformats.org/officeDocument/2006/relationships/image" Target="../media/image25.png"/><Relationship Id="rId28" Type="http://schemas.openxmlformats.org/officeDocument/2006/relationships/image" Target="../media/image29.gif"/><Relationship Id="rId36" Type="http://schemas.openxmlformats.org/officeDocument/2006/relationships/image" Target="../media/image37.png"/><Relationship Id="rId10" Type="http://schemas.openxmlformats.org/officeDocument/2006/relationships/image" Target="../media/image14.gif"/><Relationship Id="rId19" Type="http://schemas.openxmlformats.org/officeDocument/2006/relationships/image" Target="../media/image21.gif"/><Relationship Id="rId31" Type="http://schemas.openxmlformats.org/officeDocument/2006/relationships/image" Target="../media/image32.png"/><Relationship Id="rId4" Type="http://schemas.openxmlformats.org/officeDocument/2006/relationships/image" Target="../media/image8.gif"/><Relationship Id="rId9" Type="http://schemas.openxmlformats.org/officeDocument/2006/relationships/image" Target="../media/image13.gif"/><Relationship Id="rId14" Type="http://schemas.openxmlformats.org/officeDocument/2006/relationships/image" Target="../media/image18.png"/><Relationship Id="rId22" Type="http://schemas.openxmlformats.org/officeDocument/2006/relationships/image" Target="../media/image24.gif"/><Relationship Id="rId27" Type="http://schemas.openxmlformats.org/officeDocument/2006/relationships/image" Target="../media/image28.png"/><Relationship Id="rId30" Type="http://schemas.openxmlformats.org/officeDocument/2006/relationships/image" Target="../media/image31.png"/><Relationship Id="rId35" Type="http://schemas.openxmlformats.org/officeDocument/2006/relationships/image" Target="../media/image36.png"/><Relationship Id="rId8" Type="http://schemas.openxmlformats.org/officeDocument/2006/relationships/image" Target="../media/image12.gif"/><Relationship Id="rId3" Type="http://schemas.openxmlformats.org/officeDocument/2006/relationships/image" Target="../media/image7.gif"/><Relationship Id="rId12" Type="http://schemas.openxmlformats.org/officeDocument/2006/relationships/image" Target="../media/image16.png"/><Relationship Id="rId17" Type="http://schemas.openxmlformats.org/officeDocument/2006/relationships/image" Target="../media/image5.png"/><Relationship Id="rId25" Type="http://schemas.openxmlformats.org/officeDocument/2006/relationships/image" Target="../media/image27.png"/><Relationship Id="rId33" Type="http://schemas.openxmlformats.org/officeDocument/2006/relationships/image" Target="../media/image34.png"/><Relationship Id="rId38" Type="http://schemas.openxmlformats.org/officeDocument/2006/relationships/image" Target="../media/image39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10" Type="http://schemas.openxmlformats.org/officeDocument/2006/relationships/image" Target="../media/image50.png"/><Relationship Id="rId4" Type="http://schemas.openxmlformats.org/officeDocument/2006/relationships/image" Target="../media/image44.png"/><Relationship Id="rId9" Type="http://schemas.openxmlformats.org/officeDocument/2006/relationships/image" Target="../media/image4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13" Type="http://schemas.openxmlformats.org/officeDocument/2006/relationships/image" Target="../media/image31.png"/><Relationship Id="rId18" Type="http://schemas.openxmlformats.org/officeDocument/2006/relationships/image" Target="../media/image62.png"/><Relationship Id="rId3" Type="http://schemas.openxmlformats.org/officeDocument/2006/relationships/image" Target="../media/image51.png"/><Relationship Id="rId7" Type="http://schemas.openxmlformats.org/officeDocument/2006/relationships/image" Target="../media/image43.png"/><Relationship Id="rId12" Type="http://schemas.openxmlformats.org/officeDocument/2006/relationships/image" Target="../media/image58.png"/><Relationship Id="rId17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6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png"/><Relationship Id="rId11" Type="http://schemas.openxmlformats.org/officeDocument/2006/relationships/image" Target="../media/image57.png"/><Relationship Id="rId5" Type="http://schemas.openxmlformats.org/officeDocument/2006/relationships/image" Target="../media/image52.png"/><Relationship Id="rId15" Type="http://schemas.openxmlformats.org/officeDocument/2006/relationships/image" Target="../media/image60.png"/><Relationship Id="rId10" Type="http://schemas.openxmlformats.org/officeDocument/2006/relationships/image" Target="../media/image56.png"/><Relationship Id="rId19" Type="http://schemas.microsoft.com/office/2007/relationships/hdphoto" Target="../media/hdphoto2.wdp"/><Relationship Id="rId4" Type="http://schemas.microsoft.com/office/2007/relationships/hdphoto" Target="../media/hdphoto1.wdp"/><Relationship Id="rId9" Type="http://schemas.openxmlformats.org/officeDocument/2006/relationships/image" Target="../media/image55.png"/><Relationship Id="rId14" Type="http://schemas.openxmlformats.org/officeDocument/2006/relationships/image" Target="../media/image59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png"/><Relationship Id="rId3" Type="http://schemas.openxmlformats.org/officeDocument/2006/relationships/image" Target="../media/image51.png"/><Relationship Id="rId7" Type="http://schemas.openxmlformats.org/officeDocument/2006/relationships/image" Target="../media/image6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4.png"/><Relationship Id="rId11" Type="http://schemas.openxmlformats.org/officeDocument/2006/relationships/image" Target="../media/image67.png"/><Relationship Id="rId5" Type="http://schemas.openxmlformats.org/officeDocument/2006/relationships/image" Target="../media/image63.png"/><Relationship Id="rId10" Type="http://schemas.openxmlformats.org/officeDocument/2006/relationships/audio" Target="../media/audio1.wav"/><Relationship Id="rId4" Type="http://schemas.microsoft.com/office/2007/relationships/hdphoto" Target="../media/hdphoto1.wdp"/><Relationship Id="rId9" Type="http://schemas.openxmlformats.org/officeDocument/2006/relationships/image" Target="../media/image6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png"/><Relationship Id="rId3" Type="http://schemas.openxmlformats.org/officeDocument/2006/relationships/image" Target="../media/image51.png"/><Relationship Id="rId7" Type="http://schemas.openxmlformats.org/officeDocument/2006/relationships/image" Target="../media/image7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9.png"/><Relationship Id="rId5" Type="http://schemas.openxmlformats.org/officeDocument/2006/relationships/image" Target="../media/image68.png"/><Relationship Id="rId4" Type="http://schemas.microsoft.com/office/2007/relationships/hdphoto" Target="../media/hdphoto1.wdp"/><Relationship Id="rId9" Type="http://schemas.openxmlformats.org/officeDocument/2006/relationships/image" Target="../media/image7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png"/><Relationship Id="rId3" Type="http://schemas.openxmlformats.org/officeDocument/2006/relationships/image" Target="../media/image51.png"/><Relationship Id="rId7" Type="http://schemas.openxmlformats.org/officeDocument/2006/relationships/image" Target="../media/image8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gif"/><Relationship Id="rId5" Type="http://schemas.openxmlformats.org/officeDocument/2006/relationships/image" Target="../media/image63.png"/><Relationship Id="rId4" Type="http://schemas.microsoft.com/office/2007/relationships/hdphoto" Target="../media/hdphoto1.wdp"/><Relationship Id="rId9" Type="http://schemas.openxmlformats.org/officeDocument/2006/relationships/image" Target="../media/image6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13" Type="http://schemas.openxmlformats.org/officeDocument/2006/relationships/image" Target="../media/image77.png"/><Relationship Id="rId3" Type="http://schemas.openxmlformats.org/officeDocument/2006/relationships/image" Target="../media/image51.png"/><Relationship Id="rId7" Type="http://schemas.openxmlformats.org/officeDocument/2006/relationships/image" Target="../media/image75.png"/><Relationship Id="rId12" Type="http://schemas.openxmlformats.org/officeDocument/2006/relationships/image" Target="../media/image6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3.png"/><Relationship Id="rId11" Type="http://schemas.openxmlformats.org/officeDocument/2006/relationships/image" Target="../media/image52.png"/><Relationship Id="rId5" Type="http://schemas.openxmlformats.org/officeDocument/2006/relationships/image" Target="../media/image74.png"/><Relationship Id="rId15" Type="http://schemas.openxmlformats.org/officeDocument/2006/relationships/image" Target="../media/image79.png"/><Relationship Id="rId10" Type="http://schemas.openxmlformats.org/officeDocument/2006/relationships/image" Target="../media/image76.png"/><Relationship Id="rId4" Type="http://schemas.microsoft.com/office/2007/relationships/hdphoto" Target="../media/hdphoto1.wdp"/><Relationship Id="rId9" Type="http://schemas.openxmlformats.org/officeDocument/2006/relationships/image" Target="../media/image5.png"/><Relationship Id="rId14" Type="http://schemas.openxmlformats.org/officeDocument/2006/relationships/image" Target="../media/image78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png"/><Relationship Id="rId13" Type="http://schemas.openxmlformats.org/officeDocument/2006/relationships/image" Target="../media/image61.png"/><Relationship Id="rId3" Type="http://schemas.openxmlformats.org/officeDocument/2006/relationships/image" Target="../media/image51.png"/><Relationship Id="rId7" Type="http://schemas.openxmlformats.org/officeDocument/2006/relationships/image" Target="../media/image81.png"/><Relationship Id="rId12" Type="http://schemas.openxmlformats.org/officeDocument/2006/relationships/image" Target="../media/image8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0.png"/><Relationship Id="rId11" Type="http://schemas.openxmlformats.org/officeDocument/2006/relationships/image" Target="../media/image83.png"/><Relationship Id="rId5" Type="http://schemas.openxmlformats.org/officeDocument/2006/relationships/image" Target="../media/image63.png"/><Relationship Id="rId10" Type="http://schemas.openxmlformats.org/officeDocument/2006/relationships/image" Target="../media/image8.gif"/><Relationship Id="rId4" Type="http://schemas.microsoft.com/office/2007/relationships/hdphoto" Target="../media/hdphoto1.wdp"/><Relationship Id="rId9" Type="http://schemas.openxmlformats.org/officeDocument/2006/relationships/image" Target="../media/image9.gif"/><Relationship Id="rId14" Type="http://schemas.openxmlformats.org/officeDocument/2006/relationships/image" Target="../media/image85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png"/><Relationship Id="rId3" Type="http://schemas.openxmlformats.org/officeDocument/2006/relationships/image" Target="../media/image62.png"/><Relationship Id="rId7" Type="http://schemas.openxmlformats.org/officeDocument/2006/relationships/image" Target="../media/image78.png"/><Relationship Id="rId12" Type="http://schemas.microsoft.com/office/2007/relationships/hdphoto" Target="../media/hdphoto1.wdp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7.png"/><Relationship Id="rId11" Type="http://schemas.openxmlformats.org/officeDocument/2006/relationships/image" Target="../media/image51.png"/><Relationship Id="rId5" Type="http://schemas.openxmlformats.org/officeDocument/2006/relationships/image" Target="../media/image9.gif"/><Relationship Id="rId10" Type="http://schemas.openxmlformats.org/officeDocument/2006/relationships/image" Target="../media/image52.png"/><Relationship Id="rId4" Type="http://schemas.microsoft.com/office/2007/relationships/hdphoto" Target="../media/hdphoto2.wdp"/><Relationship Id="rId9" Type="http://schemas.openxmlformats.org/officeDocument/2006/relationships/image" Target="../media/image8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7" Type="http://schemas.openxmlformats.org/officeDocument/2006/relationships/image" Target="../media/image8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6.png"/><Relationship Id="rId5" Type="http://schemas.openxmlformats.org/officeDocument/2006/relationships/image" Target="../media/image84.png"/><Relationship Id="rId4" Type="http://schemas.microsoft.com/office/2007/relationships/hdphoto" Target="../media/hdphoto1.wdp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65.png"/><Relationship Id="rId3" Type="http://schemas.openxmlformats.org/officeDocument/2006/relationships/image" Target="../media/image51.png"/><Relationship Id="rId7" Type="http://schemas.openxmlformats.org/officeDocument/2006/relationships/image" Target="../media/image88.gif"/><Relationship Id="rId12" Type="http://schemas.openxmlformats.org/officeDocument/2006/relationships/image" Target="../media/image6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png"/><Relationship Id="rId11" Type="http://schemas.openxmlformats.org/officeDocument/2006/relationships/image" Target="../media/image52.png"/><Relationship Id="rId5" Type="http://schemas.openxmlformats.org/officeDocument/2006/relationships/image" Target="../media/image53.png"/><Relationship Id="rId10" Type="http://schemas.openxmlformats.org/officeDocument/2006/relationships/image" Target="../media/image90.png"/><Relationship Id="rId4" Type="http://schemas.microsoft.com/office/2007/relationships/hdphoto" Target="../media/hdphoto1.wdp"/><Relationship Id="rId9" Type="http://schemas.openxmlformats.org/officeDocument/2006/relationships/image" Target="../media/image89.png"/><Relationship Id="rId14" Type="http://schemas.openxmlformats.org/officeDocument/2006/relationships/image" Target="../media/image66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png"/><Relationship Id="rId3" Type="http://schemas.openxmlformats.org/officeDocument/2006/relationships/image" Target="../media/image91.png"/><Relationship Id="rId7" Type="http://schemas.openxmlformats.org/officeDocument/2006/relationships/image" Target="../media/image9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1.png"/><Relationship Id="rId11" Type="http://schemas.openxmlformats.org/officeDocument/2006/relationships/image" Target="../media/image95.png"/><Relationship Id="rId5" Type="http://schemas.microsoft.com/office/2007/relationships/hdphoto" Target="../media/hdphoto1.wdp"/><Relationship Id="rId10" Type="http://schemas.openxmlformats.org/officeDocument/2006/relationships/image" Target="../media/image94.png"/><Relationship Id="rId4" Type="http://schemas.openxmlformats.org/officeDocument/2006/relationships/image" Target="../media/image51.png"/><Relationship Id="rId9" Type="http://schemas.openxmlformats.org/officeDocument/2006/relationships/image" Target="../media/image93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image" Target="../media/image61.png"/><Relationship Id="rId7" Type="http://schemas.openxmlformats.org/officeDocument/2006/relationships/image" Target="../media/image7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8.png"/><Relationship Id="rId5" Type="http://schemas.openxmlformats.org/officeDocument/2006/relationships/image" Target="../media/image77.png"/><Relationship Id="rId4" Type="http://schemas.openxmlformats.org/officeDocument/2006/relationships/image" Target="../media/image52.png"/><Relationship Id="rId9" Type="http://schemas.microsoft.com/office/2007/relationships/hdphoto" Target="../media/hdphoto1.wdp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png"/><Relationship Id="rId3" Type="http://schemas.openxmlformats.org/officeDocument/2006/relationships/image" Target="../media/image51.png"/><Relationship Id="rId7" Type="http://schemas.openxmlformats.org/officeDocument/2006/relationships/image" Target="../media/image7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png"/><Relationship Id="rId5" Type="http://schemas.openxmlformats.org/officeDocument/2006/relationships/image" Target="../media/image96.png"/><Relationship Id="rId10" Type="http://schemas.openxmlformats.org/officeDocument/2006/relationships/image" Target="../media/image84.png"/><Relationship Id="rId4" Type="http://schemas.microsoft.com/office/2007/relationships/hdphoto" Target="../media/hdphoto1.wdp"/><Relationship Id="rId9" Type="http://schemas.openxmlformats.org/officeDocument/2006/relationships/image" Target="../media/image79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8.png"/><Relationship Id="rId13" Type="http://schemas.openxmlformats.org/officeDocument/2006/relationships/image" Target="../media/image66.png"/><Relationship Id="rId3" Type="http://schemas.openxmlformats.org/officeDocument/2006/relationships/image" Target="../media/image51.png"/><Relationship Id="rId7" Type="http://schemas.openxmlformats.org/officeDocument/2006/relationships/image" Target="../media/image97.png"/><Relationship Id="rId12" Type="http://schemas.openxmlformats.org/officeDocument/2006/relationships/image" Target="../media/image6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png"/><Relationship Id="rId11" Type="http://schemas.openxmlformats.org/officeDocument/2006/relationships/image" Target="../media/image63.png"/><Relationship Id="rId5" Type="http://schemas.openxmlformats.org/officeDocument/2006/relationships/image" Target="../media/image53.png"/><Relationship Id="rId10" Type="http://schemas.openxmlformats.org/officeDocument/2006/relationships/image" Target="../media/image52.png"/><Relationship Id="rId4" Type="http://schemas.microsoft.com/office/2007/relationships/hdphoto" Target="../media/hdphoto1.wdp"/><Relationship Id="rId9" Type="http://schemas.openxmlformats.org/officeDocument/2006/relationships/image" Target="../media/image99.png"/><Relationship Id="rId14" Type="http://schemas.openxmlformats.org/officeDocument/2006/relationships/image" Target="../media/image61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95.png"/><Relationship Id="rId3" Type="http://schemas.openxmlformats.org/officeDocument/2006/relationships/image" Target="../media/image51.png"/><Relationship Id="rId7" Type="http://schemas.openxmlformats.org/officeDocument/2006/relationships/image" Target="../media/image4.png"/><Relationship Id="rId12" Type="http://schemas.openxmlformats.org/officeDocument/2006/relationships/image" Target="../media/image9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0.png"/><Relationship Id="rId11" Type="http://schemas.openxmlformats.org/officeDocument/2006/relationships/image" Target="../media/image74.png"/><Relationship Id="rId5" Type="http://schemas.openxmlformats.org/officeDocument/2006/relationships/image" Target="../media/image61.png"/><Relationship Id="rId10" Type="http://schemas.openxmlformats.org/officeDocument/2006/relationships/image" Target="../media/image101.png"/><Relationship Id="rId4" Type="http://schemas.microsoft.com/office/2007/relationships/hdphoto" Target="../media/hdphoto1.wdp"/><Relationship Id="rId9" Type="http://schemas.openxmlformats.org/officeDocument/2006/relationships/image" Target="../media/image43.png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63.png"/><Relationship Id="rId7" Type="http://schemas.openxmlformats.org/officeDocument/2006/relationships/image" Target="../media/image5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2.png"/><Relationship Id="rId5" Type="http://schemas.openxmlformats.org/officeDocument/2006/relationships/image" Target="../media/image61.png"/><Relationship Id="rId4" Type="http://schemas.openxmlformats.org/officeDocument/2006/relationships/image" Target="../media/image6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4.png"/><Relationship Id="rId5" Type="http://schemas.microsoft.com/office/2007/relationships/hdphoto" Target="../media/hdphoto1.wdp"/><Relationship Id="rId4" Type="http://schemas.openxmlformats.org/officeDocument/2006/relationships/image" Target="../media/image51.png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13" Type="http://schemas.openxmlformats.org/officeDocument/2006/relationships/image" Target="../media/image43.png"/><Relationship Id="rId3" Type="http://schemas.openxmlformats.org/officeDocument/2006/relationships/image" Target="../media/image51.png"/><Relationship Id="rId7" Type="http://schemas.openxmlformats.org/officeDocument/2006/relationships/image" Target="../media/image103.png"/><Relationship Id="rId12" Type="http://schemas.openxmlformats.org/officeDocument/2006/relationships/image" Target="../media/image5.png"/><Relationship Id="rId2" Type="http://schemas.openxmlformats.org/officeDocument/2006/relationships/notesSlide" Target="../notesSlides/notesSlide19.xml"/><Relationship Id="rId16" Type="http://schemas.microsoft.com/office/2007/relationships/hdphoto" Target="../media/hdphoto5.wdp"/><Relationship Id="rId1" Type="http://schemas.openxmlformats.org/officeDocument/2006/relationships/slideLayout" Target="../slideLayouts/slideLayout2.xml"/><Relationship Id="rId6" Type="http://schemas.microsoft.com/office/2007/relationships/hdphoto" Target="../media/hdphoto3.wdp"/><Relationship Id="rId11" Type="http://schemas.openxmlformats.org/officeDocument/2006/relationships/image" Target="../media/image4.png"/><Relationship Id="rId5" Type="http://schemas.openxmlformats.org/officeDocument/2006/relationships/image" Target="../media/image53.png"/><Relationship Id="rId15" Type="http://schemas.openxmlformats.org/officeDocument/2006/relationships/image" Target="../media/image105.png"/><Relationship Id="rId10" Type="http://schemas.openxmlformats.org/officeDocument/2006/relationships/image" Target="../media/image61.png"/><Relationship Id="rId4" Type="http://schemas.microsoft.com/office/2007/relationships/hdphoto" Target="../media/hdphoto1.wdp"/><Relationship Id="rId9" Type="http://schemas.openxmlformats.org/officeDocument/2006/relationships/image" Target="../media/image104.png"/><Relationship Id="rId14" Type="http://schemas.openxmlformats.org/officeDocument/2006/relationships/audio" Target="../media/audio2.wav"/></Relationships>
</file>

<file path=ppt/slides/_rels/slide23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13" Type="http://schemas.openxmlformats.org/officeDocument/2006/relationships/image" Target="../media/image4.png"/><Relationship Id="rId3" Type="http://schemas.openxmlformats.org/officeDocument/2006/relationships/image" Target="../media/image51.png"/><Relationship Id="rId7" Type="http://schemas.openxmlformats.org/officeDocument/2006/relationships/image" Target="../media/image106.png"/><Relationship Id="rId12" Type="http://schemas.openxmlformats.org/officeDocument/2006/relationships/image" Target="../media/image8.gif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6.png"/><Relationship Id="rId11" Type="http://schemas.openxmlformats.org/officeDocument/2006/relationships/image" Target="../media/image9.gif"/><Relationship Id="rId5" Type="http://schemas.openxmlformats.org/officeDocument/2006/relationships/image" Target="../media/image63.png"/><Relationship Id="rId10" Type="http://schemas.openxmlformats.org/officeDocument/2006/relationships/image" Target="../media/image61.png"/><Relationship Id="rId4" Type="http://schemas.microsoft.com/office/2007/relationships/hdphoto" Target="../media/hdphoto1.wdp"/><Relationship Id="rId9" Type="http://schemas.openxmlformats.org/officeDocument/2006/relationships/image" Target="../media/image107.png"/><Relationship Id="rId14" Type="http://schemas.openxmlformats.org/officeDocument/2006/relationships/image" Target="../media/image5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audio" Target="../media/audio3.wav"/><Relationship Id="rId3" Type="http://schemas.openxmlformats.org/officeDocument/2006/relationships/image" Target="../media/image51.png"/><Relationship Id="rId7" Type="http://schemas.microsoft.com/office/2007/relationships/hdphoto" Target="../media/hdphoto2.wdp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2.png"/><Relationship Id="rId11" Type="http://schemas.openxmlformats.org/officeDocument/2006/relationships/image" Target="../media/image110.jpeg"/><Relationship Id="rId5" Type="http://schemas.openxmlformats.org/officeDocument/2006/relationships/image" Target="../media/image61.png"/><Relationship Id="rId10" Type="http://schemas.openxmlformats.org/officeDocument/2006/relationships/image" Target="../media/image109.jpeg"/><Relationship Id="rId4" Type="http://schemas.microsoft.com/office/2007/relationships/hdphoto" Target="../media/hdphoto1.wdp"/><Relationship Id="rId9" Type="http://schemas.openxmlformats.org/officeDocument/2006/relationships/image" Target="../media/image108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3" Type="http://schemas.openxmlformats.org/officeDocument/2006/relationships/image" Target="../media/image51.pn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11" Type="http://schemas.openxmlformats.org/officeDocument/2006/relationships/image" Target="../media/image61.png"/><Relationship Id="rId5" Type="http://schemas.openxmlformats.org/officeDocument/2006/relationships/image" Target="../media/image62.png"/><Relationship Id="rId10" Type="http://schemas.openxmlformats.org/officeDocument/2006/relationships/image" Target="../media/image79.png"/><Relationship Id="rId4" Type="http://schemas.microsoft.com/office/2007/relationships/hdphoto" Target="../media/hdphoto1.wdp"/><Relationship Id="rId9" Type="http://schemas.openxmlformats.org/officeDocument/2006/relationships/image" Target="../media/image111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3" Type="http://schemas.openxmlformats.org/officeDocument/2006/relationships/image" Target="../media/image83.png"/><Relationship Id="rId7" Type="http://schemas.openxmlformats.org/officeDocument/2006/relationships/image" Target="../media/image52.png"/><Relationship Id="rId12" Type="http://schemas.microsoft.com/office/2007/relationships/hdphoto" Target="../media/hdphoto1.wdp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2.png"/><Relationship Id="rId11" Type="http://schemas.openxmlformats.org/officeDocument/2006/relationships/image" Target="../media/image51.png"/><Relationship Id="rId5" Type="http://schemas.openxmlformats.org/officeDocument/2006/relationships/image" Target="../media/image87.png"/><Relationship Id="rId10" Type="http://schemas.openxmlformats.org/officeDocument/2006/relationships/image" Target="../media/image79.png"/><Relationship Id="rId4" Type="http://schemas.openxmlformats.org/officeDocument/2006/relationships/image" Target="../media/image84.png"/><Relationship Id="rId9" Type="http://schemas.openxmlformats.org/officeDocument/2006/relationships/image" Target="../media/image111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6.png"/><Relationship Id="rId13" Type="http://schemas.openxmlformats.org/officeDocument/2006/relationships/image" Target="../media/image53.png"/><Relationship Id="rId3" Type="http://schemas.openxmlformats.org/officeDocument/2006/relationships/image" Target="../media/image51.png"/><Relationship Id="rId7" Type="http://schemas.openxmlformats.org/officeDocument/2006/relationships/image" Target="../media/image115.jpeg"/><Relationship Id="rId12" Type="http://schemas.openxmlformats.org/officeDocument/2006/relationships/image" Target="../media/image65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4.png"/><Relationship Id="rId11" Type="http://schemas.openxmlformats.org/officeDocument/2006/relationships/image" Target="../media/image66.png"/><Relationship Id="rId5" Type="http://schemas.openxmlformats.org/officeDocument/2006/relationships/image" Target="../media/image113.png"/><Relationship Id="rId10" Type="http://schemas.openxmlformats.org/officeDocument/2006/relationships/image" Target="../media/image63.png"/><Relationship Id="rId4" Type="http://schemas.microsoft.com/office/2007/relationships/hdphoto" Target="../media/hdphoto1.wdp"/><Relationship Id="rId9" Type="http://schemas.openxmlformats.org/officeDocument/2006/relationships/image" Target="../media/image52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audio" Target="../media/audio4.wav"/><Relationship Id="rId13" Type="http://schemas.openxmlformats.org/officeDocument/2006/relationships/image" Target="../media/image63.png"/><Relationship Id="rId18" Type="http://schemas.openxmlformats.org/officeDocument/2006/relationships/image" Target="../media/image119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12" Type="http://schemas.microsoft.com/office/2007/relationships/hdphoto" Target="../media/hdphoto8.wdp"/><Relationship Id="rId17" Type="http://schemas.microsoft.com/office/2007/relationships/hdphoto" Target="../media/hdphoto1.wdp"/><Relationship Id="rId2" Type="http://schemas.openxmlformats.org/officeDocument/2006/relationships/video" Target="../media/media1.MOV"/><Relationship Id="rId16" Type="http://schemas.openxmlformats.org/officeDocument/2006/relationships/image" Target="../media/image51.png"/><Relationship Id="rId1" Type="http://schemas.microsoft.com/office/2007/relationships/media" Target="../media/media1.MOV"/><Relationship Id="rId6" Type="http://schemas.openxmlformats.org/officeDocument/2006/relationships/image" Target="../media/image4.png"/><Relationship Id="rId11" Type="http://schemas.openxmlformats.org/officeDocument/2006/relationships/image" Target="../media/image118.png"/><Relationship Id="rId5" Type="http://schemas.openxmlformats.org/officeDocument/2006/relationships/image" Target="../media/image74.png"/><Relationship Id="rId15" Type="http://schemas.openxmlformats.org/officeDocument/2006/relationships/image" Target="../media/image61.png"/><Relationship Id="rId10" Type="http://schemas.microsoft.com/office/2007/relationships/hdphoto" Target="../media/hdphoto7.wdp"/><Relationship Id="rId4" Type="http://schemas.openxmlformats.org/officeDocument/2006/relationships/notesSlide" Target="../notesSlides/notesSlide25.xml"/><Relationship Id="rId9" Type="http://schemas.openxmlformats.org/officeDocument/2006/relationships/image" Target="../media/image117.png"/><Relationship Id="rId14" Type="http://schemas.openxmlformats.org/officeDocument/2006/relationships/image" Target="../media/image6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7" Type="http://schemas.microsoft.com/office/2007/relationships/hdphoto" Target="../media/hdphoto1.wdp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png"/><Relationship Id="rId5" Type="http://schemas.openxmlformats.org/officeDocument/2006/relationships/image" Target="../media/image61.png"/><Relationship Id="rId4" Type="http://schemas.openxmlformats.org/officeDocument/2006/relationships/image" Target="../media/image120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image" Target="../media/image84.png"/><Relationship Id="rId7" Type="http://schemas.openxmlformats.org/officeDocument/2006/relationships/image" Target="../media/image79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8.png"/><Relationship Id="rId5" Type="http://schemas.openxmlformats.org/officeDocument/2006/relationships/image" Target="../media/image77.png"/><Relationship Id="rId10" Type="http://schemas.openxmlformats.org/officeDocument/2006/relationships/image" Target="../media/image61.png"/><Relationship Id="rId4" Type="http://schemas.openxmlformats.org/officeDocument/2006/relationships/image" Target="../media/image52.png"/><Relationship Id="rId9" Type="http://schemas.microsoft.com/office/2007/relationships/hdphoto" Target="../media/hdphoto1.wdp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3" Type="http://schemas.openxmlformats.org/officeDocument/2006/relationships/image" Target="../media/image51.png"/><Relationship Id="rId7" Type="http://schemas.openxmlformats.org/officeDocument/2006/relationships/image" Target="../media/image52.png"/><Relationship Id="rId12" Type="http://schemas.openxmlformats.org/officeDocument/2006/relationships/image" Target="../media/image12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1.png"/><Relationship Id="rId11" Type="http://schemas.openxmlformats.org/officeDocument/2006/relationships/image" Target="../media/image84.png"/><Relationship Id="rId5" Type="http://schemas.openxmlformats.org/officeDocument/2006/relationships/image" Target="../media/image96.png"/><Relationship Id="rId10" Type="http://schemas.openxmlformats.org/officeDocument/2006/relationships/image" Target="../media/image79.png"/><Relationship Id="rId4" Type="http://schemas.microsoft.com/office/2007/relationships/hdphoto" Target="../media/hdphoto1.wdp"/><Relationship Id="rId9" Type="http://schemas.openxmlformats.org/officeDocument/2006/relationships/image" Target="../media/image78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5.png"/><Relationship Id="rId13" Type="http://schemas.openxmlformats.org/officeDocument/2006/relationships/image" Target="../media/image66.png"/><Relationship Id="rId3" Type="http://schemas.openxmlformats.org/officeDocument/2006/relationships/image" Target="../media/image51.png"/><Relationship Id="rId7" Type="http://schemas.openxmlformats.org/officeDocument/2006/relationships/image" Target="../media/image124.png"/><Relationship Id="rId12" Type="http://schemas.openxmlformats.org/officeDocument/2006/relationships/image" Target="../media/image63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3.png"/><Relationship Id="rId11" Type="http://schemas.openxmlformats.org/officeDocument/2006/relationships/image" Target="../media/image52.png"/><Relationship Id="rId5" Type="http://schemas.openxmlformats.org/officeDocument/2006/relationships/image" Target="../media/image53.png"/><Relationship Id="rId10" Type="http://schemas.openxmlformats.org/officeDocument/2006/relationships/image" Target="../media/image126.png"/><Relationship Id="rId4" Type="http://schemas.microsoft.com/office/2007/relationships/hdphoto" Target="../media/hdphoto1.wdp"/><Relationship Id="rId9" Type="http://schemas.microsoft.com/office/2007/relationships/hdphoto" Target="../media/hdphoto9.wdp"/><Relationship Id="rId14" Type="http://schemas.openxmlformats.org/officeDocument/2006/relationships/image" Target="../media/image65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9.png"/><Relationship Id="rId13" Type="http://schemas.openxmlformats.org/officeDocument/2006/relationships/image" Target="../media/image131.png"/><Relationship Id="rId3" Type="http://schemas.openxmlformats.org/officeDocument/2006/relationships/image" Target="../media/image51.png"/><Relationship Id="rId7" Type="http://schemas.openxmlformats.org/officeDocument/2006/relationships/image" Target="../media/image128.png"/><Relationship Id="rId12" Type="http://schemas.openxmlformats.org/officeDocument/2006/relationships/image" Target="../media/image5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7.jpg"/><Relationship Id="rId11" Type="http://schemas.openxmlformats.org/officeDocument/2006/relationships/image" Target="../media/image4.png"/><Relationship Id="rId5" Type="http://schemas.openxmlformats.org/officeDocument/2006/relationships/image" Target="../media/image74.png"/><Relationship Id="rId10" Type="http://schemas.microsoft.com/office/2007/relationships/hdphoto" Target="../media/hdphoto10.wdp"/><Relationship Id="rId4" Type="http://schemas.microsoft.com/office/2007/relationships/hdphoto" Target="../media/hdphoto1.wdp"/><Relationship Id="rId9" Type="http://schemas.openxmlformats.org/officeDocument/2006/relationships/image" Target="../media/image130.png"/><Relationship Id="rId14" Type="http://schemas.openxmlformats.org/officeDocument/2006/relationships/image" Target="../media/image43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3" Type="http://schemas.openxmlformats.org/officeDocument/2006/relationships/image" Target="../media/image51.png"/><Relationship Id="rId7" Type="http://schemas.openxmlformats.org/officeDocument/2006/relationships/audio" Target="../media/audio5.wav"/><Relationship Id="rId12" Type="http://schemas.openxmlformats.org/officeDocument/2006/relationships/image" Target="../media/image5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2.png"/><Relationship Id="rId11" Type="http://schemas.openxmlformats.org/officeDocument/2006/relationships/image" Target="../media/image4.png"/><Relationship Id="rId5" Type="http://schemas.openxmlformats.org/officeDocument/2006/relationships/image" Target="../media/image84.png"/><Relationship Id="rId10" Type="http://schemas.openxmlformats.org/officeDocument/2006/relationships/image" Target="../media/image124.png"/><Relationship Id="rId4" Type="http://schemas.microsoft.com/office/2007/relationships/hdphoto" Target="../media/hdphoto1.wdp"/><Relationship Id="rId9" Type="http://schemas.openxmlformats.org/officeDocument/2006/relationships/image" Target="../media/image133.jpe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png"/><Relationship Id="rId3" Type="http://schemas.openxmlformats.org/officeDocument/2006/relationships/image" Target="../media/image74.png"/><Relationship Id="rId7" Type="http://schemas.openxmlformats.org/officeDocument/2006/relationships/image" Target="../media/image78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7.png"/><Relationship Id="rId11" Type="http://schemas.openxmlformats.org/officeDocument/2006/relationships/image" Target="../media/image61.png"/><Relationship Id="rId5" Type="http://schemas.openxmlformats.org/officeDocument/2006/relationships/image" Target="../media/image52.png"/><Relationship Id="rId10" Type="http://schemas.microsoft.com/office/2007/relationships/hdphoto" Target="../media/hdphoto1.wdp"/><Relationship Id="rId4" Type="http://schemas.openxmlformats.org/officeDocument/2006/relationships/image" Target="../media/image134.png"/><Relationship Id="rId9" Type="http://schemas.openxmlformats.org/officeDocument/2006/relationships/image" Target="../media/image51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6.png"/><Relationship Id="rId13" Type="http://schemas.openxmlformats.org/officeDocument/2006/relationships/image" Target="../media/image79.png"/><Relationship Id="rId3" Type="http://schemas.openxmlformats.org/officeDocument/2006/relationships/image" Target="../media/image83.png"/><Relationship Id="rId7" Type="http://schemas.openxmlformats.org/officeDocument/2006/relationships/image" Target="../media/image135.png"/><Relationship Id="rId12" Type="http://schemas.openxmlformats.org/officeDocument/2006/relationships/image" Target="../media/image78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7.png"/><Relationship Id="rId11" Type="http://schemas.openxmlformats.org/officeDocument/2006/relationships/image" Target="../media/image77.png"/><Relationship Id="rId5" Type="http://schemas.openxmlformats.org/officeDocument/2006/relationships/image" Target="../media/image65.png"/><Relationship Id="rId15" Type="http://schemas.microsoft.com/office/2007/relationships/hdphoto" Target="../media/hdphoto1.wdp"/><Relationship Id="rId10" Type="http://schemas.openxmlformats.org/officeDocument/2006/relationships/image" Target="../media/image52.png"/><Relationship Id="rId4" Type="http://schemas.openxmlformats.org/officeDocument/2006/relationships/image" Target="../media/image84.png"/><Relationship Id="rId9" Type="http://schemas.openxmlformats.org/officeDocument/2006/relationships/image" Target="../media/image124.png"/><Relationship Id="rId14" Type="http://schemas.openxmlformats.org/officeDocument/2006/relationships/image" Target="../media/image51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1.gif"/><Relationship Id="rId13" Type="http://schemas.openxmlformats.org/officeDocument/2006/relationships/image" Target="../media/image51.png"/><Relationship Id="rId3" Type="http://schemas.openxmlformats.org/officeDocument/2006/relationships/image" Target="../media/image53.png"/><Relationship Id="rId7" Type="http://schemas.openxmlformats.org/officeDocument/2006/relationships/image" Target="../media/image140.gif"/><Relationship Id="rId12" Type="http://schemas.openxmlformats.org/officeDocument/2006/relationships/image" Target="../media/image143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9.png"/><Relationship Id="rId11" Type="http://schemas.openxmlformats.org/officeDocument/2006/relationships/image" Target="../media/image63.png"/><Relationship Id="rId5" Type="http://schemas.openxmlformats.org/officeDocument/2006/relationships/image" Target="../media/image138.png"/><Relationship Id="rId10" Type="http://schemas.openxmlformats.org/officeDocument/2006/relationships/image" Target="../media/image61.png"/><Relationship Id="rId4" Type="http://schemas.openxmlformats.org/officeDocument/2006/relationships/image" Target="../media/image137.png"/><Relationship Id="rId9" Type="http://schemas.openxmlformats.org/officeDocument/2006/relationships/image" Target="../media/image142.png"/><Relationship Id="rId14" Type="http://schemas.microsoft.com/office/2007/relationships/hdphoto" Target="../media/hdphoto1.wdp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8.png"/><Relationship Id="rId13" Type="http://schemas.openxmlformats.org/officeDocument/2006/relationships/image" Target="../media/image65.png"/><Relationship Id="rId3" Type="http://schemas.openxmlformats.org/officeDocument/2006/relationships/image" Target="../media/image74.png"/><Relationship Id="rId7" Type="http://schemas.openxmlformats.org/officeDocument/2006/relationships/image" Target="../media/image137.png"/><Relationship Id="rId12" Type="http://schemas.openxmlformats.org/officeDocument/2006/relationships/image" Target="../media/image66.png"/><Relationship Id="rId17" Type="http://schemas.microsoft.com/office/2007/relationships/hdphoto" Target="../media/hdphoto1.wdp"/><Relationship Id="rId2" Type="http://schemas.openxmlformats.org/officeDocument/2006/relationships/notesSlide" Target="../notesSlides/notesSlide35.xml"/><Relationship Id="rId16" Type="http://schemas.openxmlformats.org/officeDocument/2006/relationships/image" Target="../media/image5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9.png"/><Relationship Id="rId11" Type="http://schemas.openxmlformats.org/officeDocument/2006/relationships/image" Target="../media/image145.png"/><Relationship Id="rId5" Type="http://schemas.openxmlformats.org/officeDocument/2006/relationships/image" Target="../media/image143.png"/><Relationship Id="rId15" Type="http://schemas.openxmlformats.org/officeDocument/2006/relationships/image" Target="../media/image84.png"/><Relationship Id="rId10" Type="http://schemas.openxmlformats.org/officeDocument/2006/relationships/image" Target="../media/image144.png"/><Relationship Id="rId4" Type="http://schemas.openxmlformats.org/officeDocument/2006/relationships/image" Target="../media/image94.png"/><Relationship Id="rId9" Type="http://schemas.openxmlformats.org/officeDocument/2006/relationships/image" Target="../media/image63.png"/><Relationship Id="rId14" Type="http://schemas.openxmlformats.org/officeDocument/2006/relationships/image" Target="../media/image87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8.png"/><Relationship Id="rId13" Type="http://schemas.openxmlformats.org/officeDocument/2006/relationships/image" Target="../media/image152.png"/><Relationship Id="rId3" Type="http://schemas.openxmlformats.org/officeDocument/2006/relationships/image" Target="../media/image51.png"/><Relationship Id="rId7" Type="http://schemas.openxmlformats.org/officeDocument/2006/relationships/image" Target="../media/image147.png"/><Relationship Id="rId12" Type="http://schemas.openxmlformats.org/officeDocument/2006/relationships/image" Target="../media/image43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6.png"/><Relationship Id="rId11" Type="http://schemas.openxmlformats.org/officeDocument/2006/relationships/image" Target="../media/image151.png"/><Relationship Id="rId5" Type="http://schemas.openxmlformats.org/officeDocument/2006/relationships/image" Target="../media/image61.png"/><Relationship Id="rId10" Type="http://schemas.openxmlformats.org/officeDocument/2006/relationships/image" Target="../media/image150.png"/><Relationship Id="rId4" Type="http://schemas.microsoft.com/office/2007/relationships/hdphoto" Target="../media/hdphoto1.wdp"/><Relationship Id="rId9" Type="http://schemas.openxmlformats.org/officeDocument/2006/relationships/image" Target="../media/image149.png"/><Relationship Id="rId14" Type="http://schemas.openxmlformats.org/officeDocument/2006/relationships/image" Target="../media/image87.png"/></Relationships>
</file>

<file path=ppt/slides/_rels/slide40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84.png"/><Relationship Id="rId7" Type="http://schemas.openxmlformats.org/officeDocument/2006/relationships/image" Target="../media/image51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1.png"/><Relationship Id="rId5" Type="http://schemas.openxmlformats.org/officeDocument/2006/relationships/image" Target="../media/image154.png"/><Relationship Id="rId4" Type="http://schemas.openxmlformats.org/officeDocument/2006/relationships/image" Target="../media/image153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3" Type="http://schemas.openxmlformats.org/officeDocument/2006/relationships/image" Target="../media/image51.pn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5.png"/><Relationship Id="rId11" Type="http://schemas.openxmlformats.org/officeDocument/2006/relationships/image" Target="../media/image61.png"/><Relationship Id="rId5" Type="http://schemas.openxmlformats.org/officeDocument/2006/relationships/image" Target="../media/image96.png"/><Relationship Id="rId10" Type="http://schemas.openxmlformats.org/officeDocument/2006/relationships/image" Target="../media/image79.png"/><Relationship Id="rId4" Type="http://schemas.microsoft.com/office/2007/relationships/hdphoto" Target="../media/hdphoto1.wdp"/><Relationship Id="rId9" Type="http://schemas.openxmlformats.org/officeDocument/2006/relationships/image" Target="../media/image78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3" Type="http://schemas.openxmlformats.org/officeDocument/2006/relationships/image" Target="../media/image51.pn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3.png"/><Relationship Id="rId5" Type="http://schemas.openxmlformats.org/officeDocument/2006/relationships/image" Target="../media/image84.png"/><Relationship Id="rId10" Type="http://schemas.openxmlformats.org/officeDocument/2006/relationships/image" Target="../media/image79.png"/><Relationship Id="rId4" Type="http://schemas.microsoft.com/office/2007/relationships/hdphoto" Target="../media/hdphoto1.wdp"/><Relationship Id="rId9" Type="http://schemas.openxmlformats.org/officeDocument/2006/relationships/image" Target="../media/image78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0.png"/><Relationship Id="rId13" Type="http://schemas.openxmlformats.org/officeDocument/2006/relationships/image" Target="../media/image63.png"/><Relationship Id="rId3" Type="http://schemas.openxmlformats.org/officeDocument/2006/relationships/image" Target="../media/image53.png"/><Relationship Id="rId7" Type="http://schemas.openxmlformats.org/officeDocument/2006/relationships/image" Target="../media/image159.png"/><Relationship Id="rId12" Type="http://schemas.openxmlformats.org/officeDocument/2006/relationships/image" Target="../media/image52.png"/><Relationship Id="rId2" Type="http://schemas.openxmlformats.org/officeDocument/2006/relationships/notesSlide" Target="../notesSlides/notesSlide40.xml"/><Relationship Id="rId16" Type="http://schemas.microsoft.com/office/2007/relationships/hdphoto" Target="../media/hdphoto1.wdp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8.png"/><Relationship Id="rId11" Type="http://schemas.openxmlformats.org/officeDocument/2006/relationships/image" Target="../media/image162.png"/><Relationship Id="rId5" Type="http://schemas.openxmlformats.org/officeDocument/2006/relationships/image" Target="../media/image157.png"/><Relationship Id="rId15" Type="http://schemas.openxmlformats.org/officeDocument/2006/relationships/image" Target="../media/image51.png"/><Relationship Id="rId10" Type="http://schemas.openxmlformats.org/officeDocument/2006/relationships/image" Target="../media/image161.png"/><Relationship Id="rId4" Type="http://schemas.openxmlformats.org/officeDocument/2006/relationships/image" Target="../media/image156.png"/><Relationship Id="rId9" Type="http://schemas.openxmlformats.org/officeDocument/2006/relationships/image" Target="../media/image9.gif"/><Relationship Id="rId14" Type="http://schemas.openxmlformats.org/officeDocument/2006/relationships/image" Target="../media/image66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6.png"/><Relationship Id="rId13" Type="http://schemas.openxmlformats.org/officeDocument/2006/relationships/image" Target="../media/image61.png"/><Relationship Id="rId3" Type="http://schemas.openxmlformats.org/officeDocument/2006/relationships/image" Target="../media/image51.png"/><Relationship Id="rId7" Type="http://schemas.openxmlformats.org/officeDocument/2006/relationships/image" Target="../media/image165.png"/><Relationship Id="rId12" Type="http://schemas.openxmlformats.org/officeDocument/2006/relationships/image" Target="../media/image84.png"/><Relationship Id="rId2" Type="http://schemas.openxmlformats.org/officeDocument/2006/relationships/notesSlide" Target="../notesSlides/notesSlide41.xml"/><Relationship Id="rId16" Type="http://schemas.openxmlformats.org/officeDocument/2006/relationships/image" Target="../media/image16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4.png"/><Relationship Id="rId11" Type="http://schemas.openxmlformats.org/officeDocument/2006/relationships/image" Target="../media/image74.png"/><Relationship Id="rId5" Type="http://schemas.openxmlformats.org/officeDocument/2006/relationships/image" Target="../media/image163.png"/><Relationship Id="rId15" Type="http://schemas.openxmlformats.org/officeDocument/2006/relationships/image" Target="../media/image161.png"/><Relationship Id="rId10" Type="http://schemas.openxmlformats.org/officeDocument/2006/relationships/image" Target="../media/image168.png"/><Relationship Id="rId4" Type="http://schemas.microsoft.com/office/2007/relationships/hdphoto" Target="../media/hdphoto1.wdp"/><Relationship Id="rId9" Type="http://schemas.openxmlformats.org/officeDocument/2006/relationships/image" Target="../media/image167.png"/><Relationship Id="rId14" Type="http://schemas.openxmlformats.org/officeDocument/2006/relationships/image" Target="../media/image9.gif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51.png"/><Relationship Id="rId7" Type="http://schemas.openxmlformats.org/officeDocument/2006/relationships/image" Target="../media/image171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0.png"/><Relationship Id="rId11" Type="http://schemas.openxmlformats.org/officeDocument/2006/relationships/image" Target="../media/image84.png"/><Relationship Id="rId5" Type="http://schemas.openxmlformats.org/officeDocument/2006/relationships/image" Target="../media/image61.png"/><Relationship Id="rId10" Type="http://schemas.openxmlformats.org/officeDocument/2006/relationships/image" Target="../media/image172.png"/><Relationship Id="rId4" Type="http://schemas.microsoft.com/office/2007/relationships/hdphoto" Target="../media/hdphoto1.wdp"/><Relationship Id="rId9" Type="http://schemas.openxmlformats.org/officeDocument/2006/relationships/image" Target="../media/image63.pn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image" Target="../media/image51.png"/><Relationship Id="rId7" Type="http://schemas.openxmlformats.org/officeDocument/2006/relationships/image" Target="../media/image65.png"/><Relationship Id="rId12" Type="http://schemas.openxmlformats.org/officeDocument/2006/relationships/image" Target="../media/image61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6.png"/><Relationship Id="rId11" Type="http://schemas.openxmlformats.org/officeDocument/2006/relationships/image" Target="../media/image79.png"/><Relationship Id="rId5" Type="http://schemas.openxmlformats.org/officeDocument/2006/relationships/image" Target="../media/image63.png"/><Relationship Id="rId10" Type="http://schemas.openxmlformats.org/officeDocument/2006/relationships/image" Target="../media/image78.png"/><Relationship Id="rId4" Type="http://schemas.microsoft.com/office/2007/relationships/hdphoto" Target="../media/hdphoto1.wdp"/><Relationship Id="rId9" Type="http://schemas.openxmlformats.org/officeDocument/2006/relationships/image" Target="../media/image77.pn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3" Type="http://schemas.openxmlformats.org/officeDocument/2006/relationships/image" Target="../media/image51.pn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3.png"/><Relationship Id="rId11" Type="http://schemas.openxmlformats.org/officeDocument/2006/relationships/image" Target="../media/image84.png"/><Relationship Id="rId5" Type="http://schemas.openxmlformats.org/officeDocument/2006/relationships/image" Target="../media/image96.png"/><Relationship Id="rId10" Type="http://schemas.openxmlformats.org/officeDocument/2006/relationships/image" Target="../media/image79.png"/><Relationship Id="rId4" Type="http://schemas.microsoft.com/office/2007/relationships/hdphoto" Target="../media/hdphoto1.wdp"/><Relationship Id="rId9" Type="http://schemas.openxmlformats.org/officeDocument/2006/relationships/image" Target="../media/image78.pn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1.gif"/><Relationship Id="rId13" Type="http://schemas.openxmlformats.org/officeDocument/2006/relationships/image" Target="../media/image74.png"/><Relationship Id="rId3" Type="http://schemas.openxmlformats.org/officeDocument/2006/relationships/image" Target="../media/image53.png"/><Relationship Id="rId7" Type="http://schemas.openxmlformats.org/officeDocument/2006/relationships/image" Target="../media/image140.gif"/><Relationship Id="rId12" Type="http://schemas.openxmlformats.org/officeDocument/2006/relationships/image" Target="../media/image178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5.png"/><Relationship Id="rId11" Type="http://schemas.openxmlformats.org/officeDocument/2006/relationships/image" Target="../media/image63.png"/><Relationship Id="rId5" Type="http://schemas.openxmlformats.org/officeDocument/2006/relationships/image" Target="../media/image9.gif"/><Relationship Id="rId15" Type="http://schemas.microsoft.com/office/2007/relationships/hdphoto" Target="../media/hdphoto1.wdp"/><Relationship Id="rId10" Type="http://schemas.openxmlformats.org/officeDocument/2006/relationships/image" Target="../media/image177.png"/><Relationship Id="rId4" Type="http://schemas.openxmlformats.org/officeDocument/2006/relationships/image" Target="../media/image174.png"/><Relationship Id="rId9" Type="http://schemas.openxmlformats.org/officeDocument/2006/relationships/image" Target="../media/image176.png"/><Relationship Id="rId14" Type="http://schemas.openxmlformats.org/officeDocument/2006/relationships/image" Target="../media/image51.pn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0.png"/><Relationship Id="rId3" Type="http://schemas.openxmlformats.org/officeDocument/2006/relationships/image" Target="../media/image51.png"/><Relationship Id="rId7" Type="http://schemas.openxmlformats.org/officeDocument/2006/relationships/image" Target="../media/image179.png"/><Relationship Id="rId12" Type="http://schemas.openxmlformats.org/officeDocument/2006/relationships/image" Target="../media/image184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1.png"/><Relationship Id="rId11" Type="http://schemas.openxmlformats.org/officeDocument/2006/relationships/image" Target="../media/image183.png"/><Relationship Id="rId5" Type="http://schemas.openxmlformats.org/officeDocument/2006/relationships/image" Target="../media/image74.png"/><Relationship Id="rId10" Type="http://schemas.openxmlformats.org/officeDocument/2006/relationships/image" Target="../media/image182.png"/><Relationship Id="rId4" Type="http://schemas.microsoft.com/office/2007/relationships/hdphoto" Target="../media/hdphoto1.wdp"/><Relationship Id="rId9" Type="http://schemas.openxmlformats.org/officeDocument/2006/relationships/image" Target="../media/image181.png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image" Target="../media/image51.png"/><Relationship Id="rId7" Type="http://schemas.openxmlformats.org/officeDocument/2006/relationships/image" Target="../media/image185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1.png"/><Relationship Id="rId5" Type="http://schemas.openxmlformats.org/officeDocument/2006/relationships/image" Target="../media/image96.png"/><Relationship Id="rId4" Type="http://schemas.microsoft.com/office/2007/relationships/hdphoto" Target="../media/hdphoto1.wdp"/><Relationship Id="rId9" Type="http://schemas.openxmlformats.org/officeDocument/2006/relationships/image" Target="../media/image186.pn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3" Type="http://schemas.openxmlformats.org/officeDocument/2006/relationships/image" Target="../media/image51.pn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4.png"/><Relationship Id="rId11" Type="http://schemas.openxmlformats.org/officeDocument/2006/relationships/image" Target="../media/image61.png"/><Relationship Id="rId5" Type="http://schemas.openxmlformats.org/officeDocument/2006/relationships/image" Target="../media/image94.png"/><Relationship Id="rId10" Type="http://schemas.openxmlformats.org/officeDocument/2006/relationships/image" Target="../media/image79.png"/><Relationship Id="rId4" Type="http://schemas.microsoft.com/office/2007/relationships/hdphoto" Target="../media/hdphoto1.wdp"/><Relationship Id="rId9" Type="http://schemas.openxmlformats.org/officeDocument/2006/relationships/image" Target="../media/image78.png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3" Type="http://schemas.openxmlformats.org/officeDocument/2006/relationships/image" Target="../media/image51.pn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7.png"/><Relationship Id="rId11" Type="http://schemas.openxmlformats.org/officeDocument/2006/relationships/image" Target="../media/image84.png"/><Relationship Id="rId5" Type="http://schemas.openxmlformats.org/officeDocument/2006/relationships/image" Target="../media/image96.png"/><Relationship Id="rId10" Type="http://schemas.openxmlformats.org/officeDocument/2006/relationships/image" Target="../media/image79.png"/><Relationship Id="rId4" Type="http://schemas.microsoft.com/office/2007/relationships/hdphoto" Target="../media/hdphoto1.wdp"/><Relationship Id="rId9" Type="http://schemas.openxmlformats.org/officeDocument/2006/relationships/image" Target="../media/image78.png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9.png"/><Relationship Id="rId3" Type="http://schemas.openxmlformats.org/officeDocument/2006/relationships/image" Target="../media/image51.png"/><Relationship Id="rId7" Type="http://schemas.openxmlformats.org/officeDocument/2006/relationships/image" Target="../media/image61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png"/><Relationship Id="rId5" Type="http://schemas.openxmlformats.org/officeDocument/2006/relationships/image" Target="../media/image188.png"/><Relationship Id="rId4" Type="http://schemas.microsoft.com/office/2007/relationships/hdphoto" Target="../media/hdphoto1.wdp"/><Relationship Id="rId9" Type="http://schemas.openxmlformats.org/officeDocument/2006/relationships/image" Target="../media/image190.png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png"/><Relationship Id="rId3" Type="http://schemas.openxmlformats.org/officeDocument/2006/relationships/image" Target="../media/image51.png"/><Relationship Id="rId7" Type="http://schemas.openxmlformats.org/officeDocument/2006/relationships/image" Target="../media/image192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1.png"/><Relationship Id="rId5" Type="http://schemas.openxmlformats.org/officeDocument/2006/relationships/image" Target="../media/image188.png"/><Relationship Id="rId10" Type="http://schemas.openxmlformats.org/officeDocument/2006/relationships/image" Target="../media/image193.png"/><Relationship Id="rId4" Type="http://schemas.microsoft.com/office/2007/relationships/hdphoto" Target="../media/hdphoto1.wdp"/><Relationship Id="rId9" Type="http://schemas.openxmlformats.org/officeDocument/2006/relationships/image" Target="../media/image61.pn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6.png"/><Relationship Id="rId3" Type="http://schemas.openxmlformats.org/officeDocument/2006/relationships/image" Target="../media/image51.png"/><Relationship Id="rId7" Type="http://schemas.openxmlformats.org/officeDocument/2006/relationships/image" Target="../media/image61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6.wav"/><Relationship Id="rId5" Type="http://schemas.openxmlformats.org/officeDocument/2006/relationships/image" Target="../media/image188.png"/><Relationship Id="rId4" Type="http://schemas.microsoft.com/office/2007/relationships/hdphoto" Target="../media/hdphoto1.wdp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5.png"/><Relationship Id="rId3" Type="http://schemas.openxmlformats.org/officeDocument/2006/relationships/image" Target="../media/image51.png"/><Relationship Id="rId7" Type="http://schemas.openxmlformats.org/officeDocument/2006/relationships/image" Target="../media/image194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1.png"/><Relationship Id="rId5" Type="http://schemas.openxmlformats.org/officeDocument/2006/relationships/image" Target="../media/image188.png"/><Relationship Id="rId4" Type="http://schemas.microsoft.com/office/2007/relationships/hdphoto" Target="../media/hdphoto1.wdp"/><Relationship Id="rId9" Type="http://schemas.openxmlformats.org/officeDocument/2006/relationships/image" Target="../media/image196.png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13" Type="http://schemas.openxmlformats.org/officeDocument/2006/relationships/image" Target="../media/image201.png"/><Relationship Id="rId3" Type="http://schemas.openxmlformats.org/officeDocument/2006/relationships/image" Target="../media/image51.png"/><Relationship Id="rId7" Type="http://schemas.openxmlformats.org/officeDocument/2006/relationships/image" Target="../media/image96.png"/><Relationship Id="rId12" Type="http://schemas.openxmlformats.org/officeDocument/2006/relationships/image" Target="../media/image200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0.png"/><Relationship Id="rId11" Type="http://schemas.openxmlformats.org/officeDocument/2006/relationships/image" Target="../media/image199.png"/><Relationship Id="rId5" Type="http://schemas.openxmlformats.org/officeDocument/2006/relationships/image" Target="../media/image188.png"/><Relationship Id="rId10" Type="http://schemas.openxmlformats.org/officeDocument/2006/relationships/image" Target="../media/image198.png"/><Relationship Id="rId4" Type="http://schemas.microsoft.com/office/2007/relationships/hdphoto" Target="../media/hdphoto1.wdp"/><Relationship Id="rId9" Type="http://schemas.openxmlformats.org/officeDocument/2006/relationships/image" Target="../media/image197.png"/><Relationship Id="rId14" Type="http://schemas.openxmlformats.org/officeDocument/2006/relationships/image" Target="../media/image202.png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3.png"/><Relationship Id="rId3" Type="http://schemas.openxmlformats.org/officeDocument/2006/relationships/image" Target="../media/image51.png"/><Relationship Id="rId7" Type="http://schemas.openxmlformats.org/officeDocument/2006/relationships/image" Target="../media/image61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6.png"/><Relationship Id="rId5" Type="http://schemas.openxmlformats.org/officeDocument/2006/relationships/image" Target="../media/image188.png"/><Relationship Id="rId10" Type="http://schemas.openxmlformats.org/officeDocument/2006/relationships/image" Target="../media/image204.png"/><Relationship Id="rId4" Type="http://schemas.microsoft.com/office/2007/relationships/hdphoto" Target="../media/hdphoto1.wdp"/><Relationship Id="rId9" Type="http://schemas.openxmlformats.org/officeDocument/2006/relationships/image" Target="../media/image84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8.png"/><Relationship Id="rId7" Type="http://schemas.microsoft.com/office/2007/relationships/hdphoto" Target="../media/hdphoto1.wdp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png"/><Relationship Id="rId5" Type="http://schemas.openxmlformats.org/officeDocument/2006/relationships/image" Target="../media/image83.png"/><Relationship Id="rId4" Type="http://schemas.openxmlformats.org/officeDocument/2006/relationships/image" Target="../media/image8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781FB667-8AD7-FDD6-DE8F-407F9A639C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163" y="615674"/>
            <a:ext cx="5631674" cy="482263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81442029-6280-4910-8B6E-57FA5B823DC3}"/>
              </a:ext>
            </a:extLst>
          </p:cNvPr>
          <p:cNvSpPr txBox="1"/>
          <p:nvPr/>
        </p:nvSpPr>
        <p:spPr>
          <a:xfrm>
            <a:off x="74342" y="70266"/>
            <a:ext cx="298959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Modern Love" panose="04090805081005020601" pitchFamily="82" charset="0"/>
                <a:cs typeface="Cavolini" panose="03000502040302020204" pitchFamily="66" charset="0"/>
              </a:rPr>
              <a:t>Verde Term 3</a:t>
            </a:r>
          </a:p>
        </p:txBody>
      </p:sp>
      <p:pic>
        <p:nvPicPr>
          <p:cNvPr id="9" name="Picture 10" descr="Free Spain Flag vector and picture">
            <a:extLst>
              <a:ext uri="{FF2B5EF4-FFF2-40B4-BE49-F238E27FC236}">
                <a16:creationId xmlns:a16="http://schemas.microsoft.com/office/drawing/2014/main" id="{69A8C4FB-E76B-FACA-B1FE-68E77A2081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75399">
            <a:off x="3592271" y="1132036"/>
            <a:ext cx="1047298" cy="697109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2">
            <a:extLst>
              <a:ext uri="{FF2B5EF4-FFF2-40B4-BE49-F238E27FC236}">
                <a16:creationId xmlns:a16="http://schemas.microsoft.com/office/drawing/2014/main" id="{06DF9D3A-47BD-898D-C037-147659D43A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11735">
            <a:off x="970903" y="2948340"/>
            <a:ext cx="617201" cy="390014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707BB80-8440-8EAB-A9F9-AC4DA3114C70}"/>
              </a:ext>
            </a:extLst>
          </p:cNvPr>
          <p:cNvSpPr txBox="1"/>
          <p:nvPr/>
        </p:nvSpPr>
        <p:spPr>
          <a:xfrm rot="21347199">
            <a:off x="3554174" y="2006208"/>
            <a:ext cx="221406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Dreaming Outloud Script Pro" panose="03050502040304050704" pitchFamily="66" charset="0"/>
                <a:cs typeface="Dreaming Outloud Script Pro" panose="03050502040304050704" pitchFamily="66" charset="0"/>
              </a:rPr>
              <a:t>¡</a:t>
            </a:r>
            <a:r>
              <a:rPr lang="en-GB" sz="60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Segoe Print" panose="02000600000000000000" pitchFamily="2" charset="0"/>
                <a:cs typeface="Dreaming Outloud Script Pro" panose="03050502040304050704" pitchFamily="66" charset="0"/>
              </a:rPr>
              <a:t>hola</a:t>
            </a:r>
            <a:r>
              <a:rPr lang="en-GB" sz="6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Dreaming Outloud Script Pro" panose="03050502040304050704" pitchFamily="66" charset="0"/>
                <a:cs typeface="Dreaming Outloud Script Pro" panose="03050502040304050704" pitchFamily="66" charset="0"/>
              </a:rPr>
              <a:t>!</a:t>
            </a:r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FEE609BE-DA9C-1ED5-9972-9CF693A92E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16315" y="6927895"/>
            <a:ext cx="2786246" cy="92975"/>
          </a:xfrm>
          <a:ln>
            <a:noFill/>
          </a:ln>
        </p:spPr>
        <p:txBody>
          <a:bodyPr>
            <a:normAutofit fontScale="90000"/>
          </a:bodyPr>
          <a:lstStyle/>
          <a:p>
            <a:r>
              <a:rPr lang="en-GB" sz="500" dirty="0">
                <a:solidFill>
                  <a:srgbClr val="EB0505"/>
                </a:solidFill>
              </a:rPr>
              <a:t>español - cover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BBBFAF93-A827-F76D-9AED-DDE513CDBF7E}"/>
              </a:ext>
            </a:extLst>
          </p:cNvPr>
          <p:cNvSpPr txBox="1">
            <a:spLocks/>
          </p:cNvSpPr>
          <p:nvPr/>
        </p:nvSpPr>
        <p:spPr>
          <a:xfrm>
            <a:off x="514350" y="5475514"/>
            <a:ext cx="5829300" cy="1728052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txBody>
          <a:bodyPr vert="horz" lIns="91440" tIns="45720" rIns="91440" bIns="45720" rtlCol="0" anchor="b">
            <a:normAutofit/>
          </a:bodyPr>
          <a:lstStyle>
            <a:lvl1pPr algn="ctr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9338" b="1" dirty="0">
                <a:solidFill>
                  <a:schemeClr val="bg1"/>
                </a:solidFill>
                <a:latin typeface="Segoe Print" panose="02000600000000000000" pitchFamily="2" charset="0"/>
              </a:rPr>
              <a:t>español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AFEBFCB-0CE4-B1D8-3094-AFBFE625FF1F}"/>
              </a:ext>
            </a:extLst>
          </p:cNvPr>
          <p:cNvSpPr txBox="1"/>
          <p:nvPr/>
        </p:nvSpPr>
        <p:spPr>
          <a:xfrm>
            <a:off x="514349" y="7488717"/>
            <a:ext cx="5730487" cy="12859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Nombre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 : ……………………………………………….</a:t>
            </a:r>
          </a:p>
          <a:p>
            <a:pPr algn="l">
              <a:lnSpc>
                <a:spcPct val="150000"/>
              </a:lnSpc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Profesor (a) 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: ……………………………………..</a:t>
            </a:r>
          </a:p>
          <a:p>
            <a:pPr algn="l">
              <a:lnSpc>
                <a:spcPct val="150000"/>
              </a:lnSpc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Clase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 : ……………………………………………..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71CC77C2-7A4D-F634-B697-1D48D65CCD58}"/>
              </a:ext>
            </a:extLst>
          </p:cNvPr>
          <p:cNvGrpSpPr/>
          <p:nvPr/>
        </p:nvGrpSpPr>
        <p:grpSpPr>
          <a:xfrm>
            <a:off x="5669128" y="4905431"/>
            <a:ext cx="940605" cy="914401"/>
            <a:chOff x="6210543" y="3764108"/>
            <a:chExt cx="801046" cy="775262"/>
          </a:xfrm>
        </p:grpSpPr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0C9F58A5-345D-59DA-A238-DCC0F535366E}"/>
                </a:ext>
              </a:extLst>
            </p:cNvPr>
            <p:cNvSpPr/>
            <p:nvPr/>
          </p:nvSpPr>
          <p:spPr>
            <a:xfrm>
              <a:off x="6210543" y="3764108"/>
              <a:ext cx="775951" cy="775262"/>
            </a:xfrm>
            <a:prstGeom prst="ellipse">
              <a:avLst/>
            </a:prstGeom>
            <a:solidFill>
              <a:srgbClr val="F2F7FC"/>
            </a:solidFill>
            <a:ln w="19050">
              <a:solidFill>
                <a:srgbClr val="FFC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rgbClr val="002060"/>
                </a:solidFill>
              </a:endParaRPr>
            </a:p>
          </p:txBody>
        </p:sp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98977EA7-5B17-15F0-9F95-CC532DCF747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alphaModFix amt="3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2589"/>
            <a:stretch/>
          </p:blipFill>
          <p:spPr>
            <a:xfrm>
              <a:off x="6374918" y="3827198"/>
              <a:ext cx="469443" cy="634353"/>
            </a:xfrm>
            <a:prstGeom prst="rect">
              <a:avLst/>
            </a:prstGeom>
          </p:spPr>
        </p:pic>
        <p:pic>
          <p:nvPicPr>
            <p:cNvPr id="8" name="Picture 7" descr="A picture containing text, tableware, cup, clipart&#10;&#10;Description automatically generated">
              <a:extLst>
                <a:ext uri="{FF2B5EF4-FFF2-40B4-BE49-F238E27FC236}">
                  <a16:creationId xmlns:a16="http://schemas.microsoft.com/office/drawing/2014/main" id="{B9E028BA-44FF-5419-B006-251F2C9AEE3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0869256">
              <a:off x="6232179" y="4014052"/>
              <a:ext cx="779410" cy="26085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4230298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188485-0245-46BE-A2AA-18513B7E92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786" y="828752"/>
            <a:ext cx="5460023" cy="157896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Contents</a:t>
            </a:r>
          </a:p>
        </p:txBody>
      </p:sp>
      <p:graphicFrame>
        <p:nvGraphicFramePr>
          <p:cNvPr id="4" name="Group 223">
            <a:extLst>
              <a:ext uri="{FF2B5EF4-FFF2-40B4-BE49-F238E27FC236}">
                <a16:creationId xmlns:a16="http://schemas.microsoft.com/office/drawing/2014/main" id="{5272C58D-006A-4177-B8AB-E1DAA709CDE7}"/>
              </a:ext>
            </a:extLst>
          </p:cNvPr>
          <p:cNvGraphicFramePr>
            <a:graphicFrameLocks noGrp="1"/>
          </p:cNvGraphicFramePr>
          <p:nvPr/>
        </p:nvGraphicFramePr>
        <p:xfrm>
          <a:off x="486324" y="828753"/>
          <a:ext cx="5992891" cy="6904035"/>
        </p:xfrm>
        <a:graphic>
          <a:graphicData uri="http://schemas.openxmlformats.org/drawingml/2006/table">
            <a:tbl>
              <a:tblPr/>
              <a:tblGrid>
                <a:gridCol w="52990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938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83482">
                <a:tc>
                  <a:txBody>
                    <a:bodyPr/>
                    <a:lstStyle>
                      <a:lvl1pPr marL="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609585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121917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82875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243833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304792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365750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4267093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4876678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5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cs typeface="Times New Roman" pitchFamily="18" charset="0"/>
                        </a:rPr>
                        <a:t>Contents</a:t>
                      </a:r>
                      <a:endParaRPr kumimoji="0" lang="en-GB" sz="15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47478" marR="47478" marT="23739" marB="2373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609585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121917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82875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243833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304792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365750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4267093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4876678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5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cs typeface="Times New Roman" pitchFamily="18" charset="0"/>
                        </a:rPr>
                        <a:t>page</a:t>
                      </a:r>
                      <a:endParaRPr kumimoji="0" lang="en-GB" sz="15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47478" marR="47478" marT="23739" marB="2373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3482">
                <a:tc>
                  <a:txBody>
                    <a:bodyPr/>
                    <a:lstStyle>
                      <a:lvl1pPr marL="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609585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121917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82875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243833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304792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365750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4267093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4876678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5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</a:rPr>
                        <a:t>Introduction: La </a:t>
                      </a:r>
                      <a:r>
                        <a:rPr kumimoji="0" lang="en-GB" sz="15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</a:rPr>
                        <a:t>familia</a:t>
                      </a:r>
                      <a:r>
                        <a:rPr kumimoji="0" lang="en-GB" sz="15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</a:rPr>
                        <a:t> Mamani Flores</a:t>
                      </a:r>
                    </a:p>
                  </a:txBody>
                  <a:tcPr marL="47478" marR="47478" marT="23739" marB="2373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609585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121917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82875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243833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304792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365750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4267093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4876678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</a:rPr>
                        <a:t>1</a:t>
                      </a:r>
                    </a:p>
                  </a:txBody>
                  <a:tcPr marL="47478" marR="47478" marT="23739" marB="2373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3482">
                <a:tc>
                  <a:txBody>
                    <a:bodyPr/>
                    <a:lstStyle>
                      <a:lvl1pPr marL="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609585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121917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82875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243833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304792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365750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4267093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4876678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5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</a:rPr>
                        <a:t>Fonética</a:t>
                      </a:r>
                      <a:endParaRPr kumimoji="0" lang="en-GB" sz="1500" b="0" i="0" u="none" strike="noStrike" cap="none" normalizeH="0" baseline="0" dirty="0">
                        <a:ln>
                          <a:noFill/>
                        </a:ln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47478" marR="47478" marT="23739" marB="2373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609585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121917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82875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243833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304792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365750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4267093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4876678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</a:rPr>
                        <a:t>2</a:t>
                      </a:r>
                    </a:p>
                  </a:txBody>
                  <a:tcPr marL="47478" marR="47478" marT="23739" marB="2373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3482">
                <a:tc>
                  <a:txBody>
                    <a:bodyPr/>
                    <a:lstStyle>
                      <a:lvl1pPr marL="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609585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121917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82875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243833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304792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365750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4267093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4876678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5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</a:rPr>
                        <a:t>Term 2 Learning Overview</a:t>
                      </a:r>
                    </a:p>
                  </a:txBody>
                  <a:tcPr marL="47478" marR="47478" marT="23739" marB="2373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609585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121917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82875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243833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304792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365750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4267093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4876678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</a:rPr>
                        <a:t>3</a:t>
                      </a:r>
                    </a:p>
                  </a:txBody>
                  <a:tcPr marL="47478" marR="47478" marT="23739" marB="2373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00759">
                <a:tc>
                  <a:txBody>
                    <a:bodyPr/>
                    <a:lstStyle>
                      <a:lvl1pPr marL="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609585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121917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82875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243833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304792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365750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4267093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4876678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5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</a:rPr>
                        <a:t>1. </a:t>
                      </a:r>
                      <a:r>
                        <a:rPr lang="en-GB" sz="15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Understanding and talking about what we and others do on special days; comparing New Year’s traditions</a:t>
                      </a:r>
                      <a:endParaRPr lang="en-GB" sz="1500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 marL="47478" marR="47478" marT="23739" marB="2373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609585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121917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82875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243833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304792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365750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4267093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4876678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</a:rPr>
                        <a:t>4-7</a:t>
                      </a:r>
                    </a:p>
                  </a:txBody>
                  <a:tcPr marL="47478" marR="47478" marT="23739" marB="2373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3482">
                <a:tc>
                  <a:txBody>
                    <a:bodyPr/>
                    <a:lstStyle>
                      <a:lvl1pPr marL="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609585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121917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82875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243833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304792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365750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4267093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4876678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500" b="1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+mn-ea"/>
                          <a:cs typeface="+mn-cs"/>
                        </a:rPr>
                        <a:t>2. </a:t>
                      </a:r>
                      <a:r>
                        <a:rPr lang="en-GB" sz="15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Talking about what we and others do in school</a:t>
                      </a:r>
                    </a:p>
                  </a:txBody>
                  <a:tcPr marL="47478" marR="47478" marT="23739" marB="2373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609585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121917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82875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243833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304792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365750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4267093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4876678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</a:rPr>
                        <a:t>8-12</a:t>
                      </a:r>
                    </a:p>
                  </a:txBody>
                  <a:tcPr marL="47478" marR="47478" marT="23739" marB="2373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12789">
                <a:tc>
                  <a:txBody>
                    <a:bodyPr/>
                    <a:lstStyle>
                      <a:lvl1pPr marL="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609585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121917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82875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243833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304792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365750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4267093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4876678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500" b="1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+mn-ea"/>
                          <a:cs typeface="+mn-cs"/>
                        </a:rPr>
                        <a:t>3. </a:t>
                      </a:r>
                      <a:r>
                        <a:rPr lang="en-GB" sz="15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Talking about what you and others do in language class; asking yes/no questions</a:t>
                      </a:r>
                      <a:endParaRPr lang="en-GB" sz="1500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 marL="47478" marR="47478" marT="23739" marB="2373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609585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121917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82875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243833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304792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365750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4267093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4876678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</a:rPr>
                        <a:t>13-19</a:t>
                      </a:r>
                    </a:p>
                  </a:txBody>
                  <a:tcPr marL="47478" marR="47478" marT="23739" marB="2373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00759">
                <a:tc>
                  <a:txBody>
                    <a:bodyPr/>
                    <a:lstStyle>
                      <a:lvl1pPr marL="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609585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121917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82875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243833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304792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365750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4267093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4876678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500" b="1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+mn-ea"/>
                          <a:cs typeface="+mn-cs"/>
                        </a:rPr>
                        <a:t>4. </a:t>
                      </a:r>
                      <a:r>
                        <a:rPr lang="en-GB" sz="15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Talking about what I and others do at the weekend;</a:t>
                      </a:r>
                      <a:r>
                        <a:rPr lang="en-GB" sz="1500" baseline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using negative sentences</a:t>
                      </a:r>
                      <a:endParaRPr lang="en-GB" sz="1500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 marL="47478" marR="47478" marT="23739" marB="2373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609585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121917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82875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243833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304792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365750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4267093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4876678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</a:rPr>
                        <a:t>20-23</a:t>
                      </a:r>
                    </a:p>
                  </a:txBody>
                  <a:tcPr marL="47478" marR="47478" marT="23739" marB="2373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83482">
                <a:tc>
                  <a:txBody>
                    <a:bodyPr/>
                    <a:lstStyle>
                      <a:lvl1pPr marL="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609585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121917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82875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243833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304792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365750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4267093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4876678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121917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500" b="1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+mn-ea"/>
                          <a:cs typeface="+mn-cs"/>
                        </a:rPr>
                        <a:t>5.</a:t>
                      </a:r>
                      <a:r>
                        <a:rPr kumimoji="0" lang="en-GB" sz="15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+mn-ea"/>
                          <a:cs typeface="+mn-cs"/>
                        </a:rPr>
                        <a:t> Describing what I and others do in our free time</a:t>
                      </a:r>
                      <a:endParaRPr lang="en-GB" sz="1500" b="0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 marL="47478" marR="47478" marT="23739" marB="2373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609585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121917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82875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243833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304792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365750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4267093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4876678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</a:rPr>
                        <a:t>24-28</a:t>
                      </a:r>
                    </a:p>
                  </a:txBody>
                  <a:tcPr marL="47478" marR="47478" marT="23739" marB="2373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500759">
                <a:tc>
                  <a:txBody>
                    <a:bodyPr/>
                    <a:lstStyle>
                      <a:lvl1pPr marL="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609585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121917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82875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243833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304792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365750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4267093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4876678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500" b="1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+mn-ea"/>
                          <a:cs typeface="+mn-cs"/>
                        </a:rPr>
                        <a:t>6. </a:t>
                      </a:r>
                      <a:r>
                        <a:rPr lang="en-GB" sz="15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Talking about the things I have in my suitcase; asking others what they have in their suitcase. </a:t>
                      </a:r>
                      <a:endParaRPr lang="en-GB" sz="1500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 marL="47478" marR="47478" marT="23739" marB="2373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609585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121917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82875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243833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304792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365750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4267093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4876678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</a:rPr>
                        <a:t>29-34</a:t>
                      </a:r>
                    </a:p>
                  </a:txBody>
                  <a:tcPr marL="47478" marR="47478" marT="23739" marB="2373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83482">
                <a:tc>
                  <a:txBody>
                    <a:bodyPr/>
                    <a:lstStyle>
                      <a:lvl1pPr marL="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609585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121917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82875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243833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304792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365750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4267093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4876678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500" b="1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+mn-ea"/>
                          <a:cs typeface="+mn-cs"/>
                        </a:rPr>
                        <a:t>7. </a:t>
                      </a:r>
                      <a:r>
                        <a:rPr kumimoji="0" lang="en-GB" sz="15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+mn-ea"/>
                          <a:cs typeface="+mn-cs"/>
                        </a:rPr>
                        <a:t>Using ‘hay’ and ‘</a:t>
                      </a:r>
                      <a:r>
                        <a:rPr kumimoji="0" lang="en-GB" sz="15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+mn-ea"/>
                          <a:cs typeface="+mn-cs"/>
                        </a:rPr>
                        <a:t>tiene</a:t>
                      </a:r>
                      <a:r>
                        <a:rPr kumimoji="0" lang="en-GB" sz="15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+mn-ea"/>
                          <a:cs typeface="+mn-cs"/>
                        </a:rPr>
                        <a:t>’ to describe a city; Badajoz.</a:t>
                      </a:r>
                    </a:p>
                  </a:txBody>
                  <a:tcPr marL="47478" marR="47478" marT="23739" marB="2373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609585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121917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82875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243833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304792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365750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4267093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4876678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</a:rPr>
                        <a:t>35-40</a:t>
                      </a:r>
                    </a:p>
                  </a:txBody>
                  <a:tcPr marL="47478" marR="47478" marT="23739" marB="2373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500759">
                <a:tc>
                  <a:txBody>
                    <a:bodyPr/>
                    <a:lstStyle>
                      <a:lvl1pPr marL="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609585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121917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82875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243833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304792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365750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4267093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4876678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kumimoji="0" lang="en-GB" sz="1500" b="1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+mn-ea"/>
                          <a:cs typeface="+mn-cs"/>
                        </a:rPr>
                        <a:t>8. </a:t>
                      </a:r>
                      <a:r>
                        <a:rPr kumimoji="0" lang="en-GB" sz="15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+mn-ea"/>
                          <a:cs typeface="+mn-cs"/>
                        </a:rPr>
                        <a:t>Describing the geography of Peru</a:t>
                      </a:r>
                      <a:r>
                        <a:rPr kumimoji="0" lang="en-GB" sz="1500" b="1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+mn-ea"/>
                          <a:cs typeface="+mn-cs"/>
                        </a:rPr>
                        <a:t>: </a:t>
                      </a:r>
                      <a:r>
                        <a:rPr lang="en-GB" sz="15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Talking about where I go, and s/he goes; using contraction ‘al’.</a:t>
                      </a:r>
                    </a:p>
                  </a:txBody>
                  <a:tcPr marL="47478" marR="47478" marT="23739" marB="2373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609585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121917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82875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243833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304792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365750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4267093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4876678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</a:rPr>
                        <a:t>41-45</a:t>
                      </a:r>
                    </a:p>
                  </a:txBody>
                  <a:tcPr marL="47478" marR="47478" marT="23739" marB="2373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500759">
                <a:tc>
                  <a:txBody>
                    <a:bodyPr/>
                    <a:lstStyle>
                      <a:lvl1pPr marL="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609585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121917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82875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243833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304792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365750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4267093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4876678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121917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500" b="1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+mn-ea"/>
                          <a:cs typeface="+mn-cs"/>
                        </a:rPr>
                        <a:t>9. </a:t>
                      </a:r>
                      <a:r>
                        <a:rPr lang="en-GB" sz="15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Describing where you are and where you go; Using ‘</a:t>
                      </a:r>
                      <a:r>
                        <a:rPr lang="en-GB" sz="15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ir</a:t>
                      </a:r>
                      <a:r>
                        <a:rPr lang="en-GB" sz="15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’ and ‘</a:t>
                      </a:r>
                      <a:r>
                        <a:rPr lang="en-GB" sz="15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estar</a:t>
                      </a:r>
                      <a:r>
                        <a:rPr lang="en-GB" sz="15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’ to talk about a trip to </a:t>
                      </a:r>
                      <a:r>
                        <a:rPr lang="en-GB" sz="15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Cördoba</a:t>
                      </a:r>
                      <a:r>
                        <a:rPr lang="en-GB" sz="15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. </a:t>
                      </a:r>
                    </a:p>
                  </a:txBody>
                  <a:tcPr marL="47478" marR="47478" marT="23739" marB="2373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609585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121917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82875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243833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304792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365750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4267093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4876678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</a:rPr>
                        <a:t>46-50</a:t>
                      </a:r>
                    </a:p>
                  </a:txBody>
                  <a:tcPr marL="47478" marR="47478" marT="23739" marB="2373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483482">
                <a:tc>
                  <a:txBody>
                    <a:bodyPr/>
                    <a:lstStyle>
                      <a:lvl1pPr marL="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609585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121917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82875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243833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304792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365750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4267093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4876678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kumimoji="0" lang="en-GB" sz="1500" b="1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+mn-ea"/>
                          <a:cs typeface="+mn-cs"/>
                        </a:rPr>
                        <a:t>10. </a:t>
                      </a:r>
                      <a:r>
                        <a:rPr kumimoji="0" lang="en-GB" sz="15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+mn-ea"/>
                          <a:cs typeface="+mn-cs"/>
                        </a:rPr>
                        <a:t>Actividades</a:t>
                      </a:r>
                      <a:r>
                        <a:rPr kumimoji="0" lang="en-GB" sz="15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+mn-ea"/>
                          <a:cs typeface="+mn-cs"/>
                        </a:rPr>
                        <a:t> de Pascua</a:t>
                      </a:r>
                      <a:endParaRPr lang="en-GB" sz="15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marL="47478" marR="47478" marT="23739" marB="2373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609585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1219170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82875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243833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3047924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3657509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4267093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4876678" algn="l" defTabSz="1219170" rtl="0" eaLnBrk="1" latinLnBrk="0" hangingPunct="1">
                        <a:defRPr sz="24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</a:rPr>
                        <a:t>51-52</a:t>
                      </a:r>
                    </a:p>
                  </a:txBody>
                  <a:tcPr marL="47478" marR="47478" marT="23739" marB="2373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pic>
        <p:nvPicPr>
          <p:cNvPr id="3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AE4A610E-ABBE-7B44-CE27-8862DB1D69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2941" y="7209411"/>
            <a:ext cx="652119" cy="445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37064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05210-DDDC-4FDA-8301-C32197D2D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81000"/>
            <a:ext cx="5915025" cy="206939"/>
          </a:xfrm>
        </p:spPr>
        <p:txBody>
          <a:bodyPr>
            <a:normAutofit/>
          </a:bodyPr>
          <a:lstStyle/>
          <a:p>
            <a:r>
              <a:rPr lang="en-GB" sz="563" dirty="0">
                <a:solidFill>
                  <a:schemeClr val="bg1"/>
                </a:solidFill>
              </a:rPr>
              <a:t>Characters</a:t>
            </a:r>
          </a:p>
        </p:txBody>
      </p:sp>
      <p:sp>
        <p:nvSpPr>
          <p:cNvPr id="2093" name="Rectangle: Rounded Corners 2092">
            <a:extLst>
              <a:ext uri="{FF2B5EF4-FFF2-40B4-BE49-F238E27FC236}">
                <a16:creationId xmlns:a16="http://schemas.microsoft.com/office/drawing/2014/main" id="{9DB40D30-A8DE-951F-C7C0-83E9494E7B0D}"/>
              </a:ext>
            </a:extLst>
          </p:cNvPr>
          <p:cNvSpPr/>
          <p:nvPr/>
        </p:nvSpPr>
        <p:spPr>
          <a:xfrm>
            <a:off x="130140" y="128411"/>
            <a:ext cx="4103415" cy="456315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La </a:t>
            </a:r>
            <a:r>
              <a:rPr lang="en-GB" sz="2400" b="1" dirty="0" err="1">
                <a:solidFill>
                  <a:schemeClr val="bg1"/>
                </a:solidFill>
                <a:latin typeface="Century Gothic" panose="020B0502020202020204" pitchFamily="34" charset="0"/>
              </a:rPr>
              <a:t>familia</a:t>
            </a:r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 Mamani Flores </a:t>
            </a:r>
            <a:endParaRPr lang="en-GB" sz="2400" dirty="0"/>
          </a:p>
        </p:txBody>
      </p:sp>
      <p:pic>
        <p:nvPicPr>
          <p:cNvPr id="4" name="Google Shape;111;p3" descr="A person with a mustache&#10;&#10;Description automatically generated with low confidence">
            <a:extLst>
              <a:ext uri="{FF2B5EF4-FFF2-40B4-BE49-F238E27FC236}">
                <a16:creationId xmlns:a16="http://schemas.microsoft.com/office/drawing/2014/main" id="{38A0C163-C2EF-1E99-7D3D-95D8A234D721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448589" y="2134218"/>
            <a:ext cx="834033" cy="847477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Google Shape;112;p3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8290A1C6-70BD-BF1B-1FA0-8CC77B237D22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557006" y="3583703"/>
            <a:ext cx="514937" cy="836774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Google Shape;113;p3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300A5150-B222-AB5B-DA62-4AF7C2E68EE1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2330425" y="3570096"/>
            <a:ext cx="489211" cy="863161"/>
          </a:xfrm>
          <a:prstGeom prst="rect">
            <a:avLst/>
          </a:prstGeom>
          <a:noFill/>
          <a:ln>
            <a:noFill/>
          </a:ln>
        </p:spPr>
      </p:pic>
      <p:pic>
        <p:nvPicPr>
          <p:cNvPr id="37" name="Google Shape;114;p3">
            <a:extLst>
              <a:ext uri="{FF2B5EF4-FFF2-40B4-BE49-F238E27FC236}">
                <a16:creationId xmlns:a16="http://schemas.microsoft.com/office/drawing/2014/main" id="{0DF2DB53-1965-B2BB-4069-47ACFBA5349D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505438" y="5167354"/>
            <a:ext cx="564492" cy="766273"/>
          </a:xfrm>
          <a:prstGeom prst="rect">
            <a:avLst/>
          </a:prstGeom>
          <a:noFill/>
          <a:ln>
            <a:noFill/>
          </a:ln>
        </p:spPr>
      </p:pic>
      <p:pic>
        <p:nvPicPr>
          <p:cNvPr id="39" name="Google Shape;115;p3">
            <a:extLst>
              <a:ext uri="{FF2B5EF4-FFF2-40B4-BE49-F238E27FC236}">
                <a16:creationId xmlns:a16="http://schemas.microsoft.com/office/drawing/2014/main" id="{755CC15D-12B6-70F8-BA94-78F063FB6256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 rot="-513370">
            <a:off x="4204808" y="5336305"/>
            <a:ext cx="437092" cy="606581"/>
          </a:xfrm>
          <a:prstGeom prst="rect">
            <a:avLst/>
          </a:prstGeom>
          <a:noFill/>
          <a:ln>
            <a:noFill/>
          </a:ln>
        </p:spPr>
      </p:pic>
      <p:pic>
        <p:nvPicPr>
          <p:cNvPr id="57" name="Google Shape;116;p3">
            <a:extLst>
              <a:ext uri="{FF2B5EF4-FFF2-40B4-BE49-F238E27FC236}">
                <a16:creationId xmlns:a16="http://schemas.microsoft.com/office/drawing/2014/main" id="{E069F8CE-8C48-71E4-815A-19DEDD0BC37E}"/>
              </a:ext>
            </a:extLst>
          </p:cNvPr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4614712" y="5325670"/>
            <a:ext cx="416232" cy="577633"/>
          </a:xfrm>
          <a:prstGeom prst="rect">
            <a:avLst/>
          </a:prstGeom>
          <a:noFill/>
          <a:ln>
            <a:noFill/>
          </a:ln>
        </p:spPr>
      </p:pic>
      <p:pic>
        <p:nvPicPr>
          <p:cNvPr id="58" name="Google Shape;117;p3">
            <a:extLst>
              <a:ext uri="{FF2B5EF4-FFF2-40B4-BE49-F238E27FC236}">
                <a16:creationId xmlns:a16="http://schemas.microsoft.com/office/drawing/2014/main" id="{1D15A409-2719-4C98-3DB3-9B8E728CF6D1}"/>
              </a:ext>
            </a:extLst>
          </p:cNvPr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1436683" y="2215548"/>
            <a:ext cx="645412" cy="774199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60" name="Google Shape;118;p3">
            <a:extLst>
              <a:ext uri="{FF2B5EF4-FFF2-40B4-BE49-F238E27FC236}">
                <a16:creationId xmlns:a16="http://schemas.microsoft.com/office/drawing/2014/main" id="{60A4BDCE-D72B-D290-A11F-D21A84C035A8}"/>
              </a:ext>
            </a:extLst>
          </p:cNvPr>
          <p:cNvCxnSpPr/>
          <p:nvPr/>
        </p:nvCxnSpPr>
        <p:spPr>
          <a:xfrm>
            <a:off x="2098869" y="2313031"/>
            <a:ext cx="359120" cy="3453"/>
          </a:xfrm>
          <a:prstGeom prst="straightConnector1">
            <a:avLst/>
          </a:prstGeom>
          <a:noFill/>
          <a:ln w="38100" cap="flat" cmpd="sng">
            <a:solidFill>
              <a:srgbClr val="3B3838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63" name="Google Shape;119;p3" descr="A person wearing a garment&#10;&#10;Description automatically generated with medium confidence">
            <a:extLst>
              <a:ext uri="{FF2B5EF4-FFF2-40B4-BE49-F238E27FC236}">
                <a16:creationId xmlns:a16="http://schemas.microsoft.com/office/drawing/2014/main" id="{DEF239E2-7A9D-F7DB-73B9-A8E1977303DF}"/>
              </a:ext>
            </a:extLst>
          </p:cNvPr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3158025" y="666444"/>
            <a:ext cx="786608" cy="794396"/>
          </a:xfrm>
          <a:prstGeom prst="rect">
            <a:avLst/>
          </a:prstGeom>
          <a:noFill/>
          <a:ln>
            <a:noFill/>
          </a:ln>
        </p:spPr>
      </p:pic>
      <p:pic>
        <p:nvPicPr>
          <p:cNvPr id="64" name="Google Shape;120;p3">
            <a:extLst>
              <a:ext uri="{FF2B5EF4-FFF2-40B4-BE49-F238E27FC236}">
                <a16:creationId xmlns:a16="http://schemas.microsoft.com/office/drawing/2014/main" id="{BFE67C55-8270-92F8-F0BA-F93EC663F826}"/>
              </a:ext>
            </a:extLst>
          </p:cNvPr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4927145" y="2149386"/>
            <a:ext cx="840372" cy="847477"/>
          </a:xfrm>
          <a:prstGeom prst="rect">
            <a:avLst/>
          </a:prstGeom>
          <a:noFill/>
          <a:ln>
            <a:noFill/>
          </a:ln>
        </p:spPr>
      </p:pic>
      <p:pic>
        <p:nvPicPr>
          <p:cNvPr id="65" name="Google Shape;121;p3">
            <a:extLst>
              <a:ext uri="{FF2B5EF4-FFF2-40B4-BE49-F238E27FC236}">
                <a16:creationId xmlns:a16="http://schemas.microsoft.com/office/drawing/2014/main" id="{C49D3AD7-C22B-387C-08C1-E0881F60FD79}"/>
              </a:ext>
            </a:extLst>
          </p:cNvPr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6034402" y="2140636"/>
            <a:ext cx="608578" cy="847477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66" name="Google Shape;122;p3">
            <a:extLst>
              <a:ext uri="{FF2B5EF4-FFF2-40B4-BE49-F238E27FC236}">
                <a16:creationId xmlns:a16="http://schemas.microsoft.com/office/drawing/2014/main" id="{BE219C3D-21AA-8E3E-30D2-53639B803B49}"/>
              </a:ext>
            </a:extLst>
          </p:cNvPr>
          <p:cNvCxnSpPr/>
          <p:nvPr/>
        </p:nvCxnSpPr>
        <p:spPr>
          <a:xfrm>
            <a:off x="2928237" y="1843312"/>
            <a:ext cx="2368089" cy="6512"/>
          </a:xfrm>
          <a:prstGeom prst="straightConnector1">
            <a:avLst/>
          </a:prstGeom>
          <a:noFill/>
          <a:ln w="38100" cap="flat" cmpd="sng">
            <a:solidFill>
              <a:srgbClr val="3B3838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67" name="Google Shape;123;p3">
            <a:extLst>
              <a:ext uri="{FF2B5EF4-FFF2-40B4-BE49-F238E27FC236}">
                <a16:creationId xmlns:a16="http://schemas.microsoft.com/office/drawing/2014/main" id="{7E12F0CC-053A-2AC7-0506-BC79010DDB34}"/>
              </a:ext>
            </a:extLst>
          </p:cNvPr>
          <p:cNvCxnSpPr/>
          <p:nvPr/>
        </p:nvCxnSpPr>
        <p:spPr>
          <a:xfrm>
            <a:off x="2928237" y="1827172"/>
            <a:ext cx="0" cy="237663"/>
          </a:xfrm>
          <a:prstGeom prst="straightConnector1">
            <a:avLst/>
          </a:prstGeom>
          <a:noFill/>
          <a:ln w="38100" cap="flat" cmpd="sng">
            <a:solidFill>
              <a:srgbClr val="3B3838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68" name="Google Shape;124;p3">
            <a:extLst>
              <a:ext uri="{FF2B5EF4-FFF2-40B4-BE49-F238E27FC236}">
                <a16:creationId xmlns:a16="http://schemas.microsoft.com/office/drawing/2014/main" id="{C64A0BCF-89FE-7F85-FD03-CFAA9F5A4870}"/>
              </a:ext>
            </a:extLst>
          </p:cNvPr>
          <p:cNvCxnSpPr/>
          <p:nvPr/>
        </p:nvCxnSpPr>
        <p:spPr>
          <a:xfrm>
            <a:off x="4076751" y="1831407"/>
            <a:ext cx="0" cy="237663"/>
          </a:xfrm>
          <a:prstGeom prst="straightConnector1">
            <a:avLst/>
          </a:prstGeom>
          <a:noFill/>
          <a:ln w="38100" cap="flat" cmpd="sng">
            <a:solidFill>
              <a:srgbClr val="3B3838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69" name="Google Shape;125;p3">
            <a:extLst>
              <a:ext uri="{FF2B5EF4-FFF2-40B4-BE49-F238E27FC236}">
                <a16:creationId xmlns:a16="http://schemas.microsoft.com/office/drawing/2014/main" id="{885C30AF-5DB5-2B5B-F736-B692AFAA5DCC}"/>
              </a:ext>
            </a:extLst>
          </p:cNvPr>
          <p:cNvCxnSpPr/>
          <p:nvPr/>
        </p:nvCxnSpPr>
        <p:spPr>
          <a:xfrm>
            <a:off x="4076751" y="1625606"/>
            <a:ext cx="0" cy="201680"/>
          </a:xfrm>
          <a:prstGeom prst="straightConnector1">
            <a:avLst/>
          </a:prstGeom>
          <a:noFill/>
          <a:ln w="38100" cap="flat" cmpd="sng">
            <a:solidFill>
              <a:srgbClr val="3B3838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70" name="Google Shape;126;p3">
            <a:extLst>
              <a:ext uri="{FF2B5EF4-FFF2-40B4-BE49-F238E27FC236}">
                <a16:creationId xmlns:a16="http://schemas.microsoft.com/office/drawing/2014/main" id="{CD837D72-95C4-40CA-78A1-C0A2596D1431}"/>
              </a:ext>
            </a:extLst>
          </p:cNvPr>
          <p:cNvCxnSpPr/>
          <p:nvPr/>
        </p:nvCxnSpPr>
        <p:spPr>
          <a:xfrm>
            <a:off x="5633519" y="2331662"/>
            <a:ext cx="359120" cy="3453"/>
          </a:xfrm>
          <a:prstGeom prst="straightConnector1">
            <a:avLst/>
          </a:prstGeom>
          <a:noFill/>
          <a:ln w="38100" cap="flat" cmpd="sng">
            <a:solidFill>
              <a:srgbClr val="3B3838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71" name="Google Shape;127;p3">
            <a:extLst>
              <a:ext uri="{FF2B5EF4-FFF2-40B4-BE49-F238E27FC236}">
                <a16:creationId xmlns:a16="http://schemas.microsoft.com/office/drawing/2014/main" id="{CDDAF027-8F81-2389-9797-F128B4DAAB97}"/>
              </a:ext>
            </a:extLst>
          </p:cNvPr>
          <p:cNvCxnSpPr/>
          <p:nvPr/>
        </p:nvCxnSpPr>
        <p:spPr>
          <a:xfrm>
            <a:off x="1805831" y="3346901"/>
            <a:ext cx="774097" cy="0"/>
          </a:xfrm>
          <a:prstGeom prst="straightConnector1">
            <a:avLst/>
          </a:prstGeom>
          <a:noFill/>
          <a:ln w="38100" cap="flat" cmpd="sng">
            <a:solidFill>
              <a:srgbClr val="3B3838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72" name="Google Shape;128;p3">
            <a:extLst>
              <a:ext uri="{FF2B5EF4-FFF2-40B4-BE49-F238E27FC236}">
                <a16:creationId xmlns:a16="http://schemas.microsoft.com/office/drawing/2014/main" id="{F779084C-96A9-B592-992B-F24D90E58955}"/>
              </a:ext>
            </a:extLst>
          </p:cNvPr>
          <p:cNvCxnSpPr/>
          <p:nvPr/>
        </p:nvCxnSpPr>
        <p:spPr>
          <a:xfrm>
            <a:off x="1805831" y="3327586"/>
            <a:ext cx="0" cy="237663"/>
          </a:xfrm>
          <a:prstGeom prst="straightConnector1">
            <a:avLst/>
          </a:prstGeom>
          <a:noFill/>
          <a:ln w="38100" cap="flat" cmpd="sng">
            <a:solidFill>
              <a:srgbClr val="3B3838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73" name="Google Shape;129;p3">
            <a:extLst>
              <a:ext uri="{FF2B5EF4-FFF2-40B4-BE49-F238E27FC236}">
                <a16:creationId xmlns:a16="http://schemas.microsoft.com/office/drawing/2014/main" id="{6DF67705-5881-0D71-4C90-F59344E110C9}"/>
              </a:ext>
            </a:extLst>
          </p:cNvPr>
          <p:cNvCxnSpPr/>
          <p:nvPr/>
        </p:nvCxnSpPr>
        <p:spPr>
          <a:xfrm>
            <a:off x="2579928" y="3327586"/>
            <a:ext cx="0" cy="237663"/>
          </a:xfrm>
          <a:prstGeom prst="straightConnector1">
            <a:avLst/>
          </a:prstGeom>
          <a:noFill/>
          <a:ln w="38100" cap="flat" cmpd="sng">
            <a:solidFill>
              <a:srgbClr val="3B3838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74" name="Google Shape;130;p3">
            <a:extLst>
              <a:ext uri="{FF2B5EF4-FFF2-40B4-BE49-F238E27FC236}">
                <a16:creationId xmlns:a16="http://schemas.microsoft.com/office/drawing/2014/main" id="{75A58538-6BA8-77FE-0B39-E7F598C3B92C}"/>
              </a:ext>
            </a:extLst>
          </p:cNvPr>
          <p:cNvCxnSpPr/>
          <p:nvPr/>
        </p:nvCxnSpPr>
        <p:spPr>
          <a:xfrm>
            <a:off x="2192879" y="3020035"/>
            <a:ext cx="0" cy="326866"/>
          </a:xfrm>
          <a:prstGeom prst="straightConnector1">
            <a:avLst/>
          </a:prstGeom>
          <a:noFill/>
          <a:ln w="38100" cap="flat" cmpd="sng">
            <a:solidFill>
              <a:srgbClr val="3B3838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75" name="Google Shape;131;p3">
            <a:extLst>
              <a:ext uri="{FF2B5EF4-FFF2-40B4-BE49-F238E27FC236}">
                <a16:creationId xmlns:a16="http://schemas.microsoft.com/office/drawing/2014/main" id="{752BE3D3-9F57-D110-D862-C858B4E35DE6}"/>
              </a:ext>
            </a:extLst>
          </p:cNvPr>
          <p:cNvCxnSpPr/>
          <p:nvPr/>
        </p:nvCxnSpPr>
        <p:spPr>
          <a:xfrm>
            <a:off x="5888810" y="3090441"/>
            <a:ext cx="0" cy="326866"/>
          </a:xfrm>
          <a:prstGeom prst="straightConnector1">
            <a:avLst/>
          </a:prstGeom>
          <a:noFill/>
          <a:ln w="38100" cap="flat" cmpd="sng">
            <a:solidFill>
              <a:srgbClr val="3B3838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76" name="Google Shape;132;p3">
            <a:extLst>
              <a:ext uri="{FF2B5EF4-FFF2-40B4-BE49-F238E27FC236}">
                <a16:creationId xmlns:a16="http://schemas.microsoft.com/office/drawing/2014/main" id="{E3A4AB8C-D9E7-BE72-5129-5CED33C34463}"/>
              </a:ext>
            </a:extLst>
          </p:cNvPr>
          <p:cNvCxnSpPr/>
          <p:nvPr/>
        </p:nvCxnSpPr>
        <p:spPr>
          <a:xfrm>
            <a:off x="5282040" y="1831407"/>
            <a:ext cx="0" cy="237663"/>
          </a:xfrm>
          <a:prstGeom prst="straightConnector1">
            <a:avLst/>
          </a:prstGeom>
          <a:noFill/>
          <a:ln w="38100" cap="flat" cmpd="sng">
            <a:solidFill>
              <a:srgbClr val="3B3838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77" name="Google Shape;133;p3">
            <a:extLst>
              <a:ext uri="{FF2B5EF4-FFF2-40B4-BE49-F238E27FC236}">
                <a16:creationId xmlns:a16="http://schemas.microsoft.com/office/drawing/2014/main" id="{DEE0B096-CEAB-0D5E-F5AB-14CA64CAE371}"/>
              </a:ext>
            </a:extLst>
          </p:cNvPr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3576133" y="2194697"/>
            <a:ext cx="892362" cy="793416"/>
          </a:xfrm>
          <a:prstGeom prst="rect">
            <a:avLst/>
          </a:prstGeom>
          <a:noFill/>
          <a:ln>
            <a:noFill/>
          </a:ln>
        </p:spPr>
      </p:pic>
      <p:pic>
        <p:nvPicPr>
          <p:cNvPr id="78" name="Google Shape;134;p3" descr="Free pride flag gay pride gay vector">
            <a:extLst>
              <a:ext uri="{FF2B5EF4-FFF2-40B4-BE49-F238E27FC236}">
                <a16:creationId xmlns:a16="http://schemas.microsoft.com/office/drawing/2014/main" id="{D4AAECF7-7FB8-7E69-F87A-B997A519D304}"/>
              </a:ext>
            </a:extLst>
          </p:cNvPr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 rot="-1039993">
            <a:off x="3793556" y="2900755"/>
            <a:ext cx="81279" cy="45719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pic>
      <p:pic>
        <p:nvPicPr>
          <p:cNvPr id="79" name="Google Shape;135;p3">
            <a:extLst>
              <a:ext uri="{FF2B5EF4-FFF2-40B4-BE49-F238E27FC236}">
                <a16:creationId xmlns:a16="http://schemas.microsoft.com/office/drawing/2014/main" id="{77676D0D-F116-B275-70C7-3BF9E5C0E6CF}"/>
              </a:ext>
            </a:extLst>
          </p:cNvPr>
          <p:cNvPicPr preferRelativeResize="0"/>
          <p:nvPr/>
        </p:nvPicPr>
        <p:blipFill rotWithShape="1">
          <a:blip r:embed="rId15">
            <a:alphaModFix/>
          </a:blip>
          <a:srcRect l="37540" r="34762" b="37443"/>
          <a:stretch/>
        </p:blipFill>
        <p:spPr>
          <a:xfrm>
            <a:off x="5664758" y="3562055"/>
            <a:ext cx="462103" cy="893906"/>
          </a:xfrm>
          <a:prstGeom prst="rect">
            <a:avLst/>
          </a:prstGeom>
          <a:noFill/>
          <a:ln>
            <a:noFill/>
          </a:ln>
        </p:spPr>
      </p:pic>
      <p:sp>
        <p:nvSpPr>
          <p:cNvPr id="80" name="Google Shape;136;p3">
            <a:extLst>
              <a:ext uri="{FF2B5EF4-FFF2-40B4-BE49-F238E27FC236}">
                <a16:creationId xmlns:a16="http://schemas.microsoft.com/office/drawing/2014/main" id="{ABD07016-EAC6-C162-14EE-F24984BF51EC}"/>
              </a:ext>
            </a:extLst>
          </p:cNvPr>
          <p:cNvSpPr txBox="1"/>
          <p:nvPr/>
        </p:nvSpPr>
        <p:spPr>
          <a:xfrm>
            <a:off x="748779" y="4045670"/>
            <a:ext cx="922047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600" b="1" i="0" u="none" strike="noStrike" kern="0" cap="none" spc="0" normalizeH="0" baseline="0" noProof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Qu</a:t>
            </a:r>
            <a:r>
              <a:rPr kumimoji="0" lang="en-GB" sz="1600" b="1" i="0" u="none" strike="noStrike" kern="0" cap="none" spc="0" normalizeH="0" baseline="0" noProof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i</a:t>
            </a:r>
            <a:r>
              <a:rPr kumimoji="0" lang="en-GB" sz="1600" b="1" i="0" u="none" strike="noStrike" kern="0" cap="none" spc="0" normalizeH="0" baseline="0" noProof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qu</a:t>
            </a:r>
            <a:r>
              <a:rPr kumimoji="0" lang="en-GB" sz="1600" b="1" i="0" u="none" strike="noStrike" kern="0" cap="none" spc="0" normalizeH="0" baseline="0" noProof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e</a:t>
            </a: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81" name="Google Shape;137;p3">
            <a:extLst>
              <a:ext uri="{FF2B5EF4-FFF2-40B4-BE49-F238E27FC236}">
                <a16:creationId xmlns:a16="http://schemas.microsoft.com/office/drawing/2014/main" id="{CE331A4E-F5F7-093E-52FE-0D550193AE3E}"/>
              </a:ext>
            </a:extLst>
          </p:cNvPr>
          <p:cNvSpPr txBox="1"/>
          <p:nvPr/>
        </p:nvSpPr>
        <p:spPr>
          <a:xfrm>
            <a:off x="1271194" y="2987206"/>
            <a:ext cx="732893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600" b="1" i="0" u="none" strike="noStrike" kern="0" cap="none" spc="0" normalizeH="0" baseline="0" noProof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E</a:t>
            </a:r>
            <a:r>
              <a:rPr kumimoji="0" lang="en-GB" sz="1600" b="1" i="0" u="none" strike="noStrike" kern="0" cap="none" spc="0" normalizeH="0" baseline="0" noProof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lena</a:t>
            </a: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82" name="Google Shape;138;p3">
            <a:extLst>
              <a:ext uri="{FF2B5EF4-FFF2-40B4-BE49-F238E27FC236}">
                <a16:creationId xmlns:a16="http://schemas.microsoft.com/office/drawing/2014/main" id="{DD78663F-4DD5-91A7-0FAA-79B722D3DC78}"/>
              </a:ext>
            </a:extLst>
          </p:cNvPr>
          <p:cNvSpPr txBox="1"/>
          <p:nvPr/>
        </p:nvSpPr>
        <p:spPr>
          <a:xfrm>
            <a:off x="2477114" y="2980042"/>
            <a:ext cx="764953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600" b="1" i="0" u="none" strike="noStrike" kern="0" cap="none" spc="0" normalizeH="0" baseline="0" noProof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P</a:t>
            </a:r>
            <a:r>
              <a:rPr kumimoji="0" lang="en-GB" sz="1600" b="1" i="0" u="none" strike="noStrike" kern="0" cap="none" spc="0" normalizeH="0" baseline="0" noProof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edro</a:t>
            </a: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83" name="Google Shape;139;p3">
            <a:extLst>
              <a:ext uri="{FF2B5EF4-FFF2-40B4-BE49-F238E27FC236}">
                <a16:creationId xmlns:a16="http://schemas.microsoft.com/office/drawing/2014/main" id="{DC3272BD-17E3-F2B3-F55B-1D8004D08EF6}"/>
              </a:ext>
            </a:extLst>
          </p:cNvPr>
          <p:cNvSpPr txBox="1"/>
          <p:nvPr/>
        </p:nvSpPr>
        <p:spPr>
          <a:xfrm>
            <a:off x="2731542" y="4084351"/>
            <a:ext cx="667170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600" b="1" i="0" u="none" strike="noStrike" kern="0" cap="none" spc="0" normalizeH="0" baseline="0" noProof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S</a:t>
            </a:r>
            <a:r>
              <a:rPr kumimoji="0" lang="en-GB" sz="1600" b="1" i="0" u="none" strike="noStrike" kern="0" cap="none" spc="0" normalizeH="0" baseline="0" noProof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o</a:t>
            </a:r>
            <a:r>
              <a:rPr kumimoji="0" lang="en-GB" sz="1600" b="1" i="0" u="none" strike="noStrike" kern="0" cap="none" spc="0" normalizeH="0" baseline="0" noProof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fía</a:t>
            </a: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85" name="Google Shape;140;p3">
            <a:extLst>
              <a:ext uri="{FF2B5EF4-FFF2-40B4-BE49-F238E27FC236}">
                <a16:creationId xmlns:a16="http://schemas.microsoft.com/office/drawing/2014/main" id="{84929C74-9CE9-53C1-AF88-02E9518FD49F}"/>
              </a:ext>
            </a:extLst>
          </p:cNvPr>
          <p:cNvSpPr txBox="1"/>
          <p:nvPr/>
        </p:nvSpPr>
        <p:spPr>
          <a:xfrm>
            <a:off x="6097737" y="4080895"/>
            <a:ext cx="537327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600" b="1" i="0" u="none" strike="noStrike" kern="0" cap="none" spc="0" normalizeH="0" baseline="0" noProof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L</a:t>
            </a:r>
            <a:r>
              <a:rPr kumimoji="0" lang="en-GB" sz="1600" b="1" i="0" u="none" strike="noStrike" kern="0" cap="none" spc="0" normalizeH="0" baseline="0" noProof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u</a:t>
            </a:r>
            <a:r>
              <a:rPr kumimoji="0" lang="en-GB" sz="1600" b="1" i="0" u="none" strike="noStrike" kern="0" cap="none" spc="0" normalizeH="0" baseline="0" noProof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is</a:t>
            </a: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86" name="Google Shape;141;p3">
            <a:extLst>
              <a:ext uri="{FF2B5EF4-FFF2-40B4-BE49-F238E27FC236}">
                <a16:creationId xmlns:a16="http://schemas.microsoft.com/office/drawing/2014/main" id="{BEA9536F-124C-975A-E347-CF3A411AA1CA}"/>
              </a:ext>
            </a:extLst>
          </p:cNvPr>
          <p:cNvSpPr txBox="1"/>
          <p:nvPr/>
        </p:nvSpPr>
        <p:spPr>
          <a:xfrm>
            <a:off x="6037625" y="3006256"/>
            <a:ext cx="657552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600" b="1" i="0" u="none" strike="noStrike" kern="0" cap="none" spc="0" normalizeH="0" baseline="0" noProof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C</a:t>
            </a:r>
            <a:r>
              <a:rPr kumimoji="0" lang="en-GB" sz="1600" b="1" i="0" u="none" strike="noStrike" kern="0" cap="none" spc="0" normalizeH="0" baseline="0" noProof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e</a:t>
            </a:r>
            <a:r>
              <a:rPr kumimoji="0" lang="en-GB" sz="1600" b="1" i="0" u="none" strike="noStrike" kern="0" cap="none" spc="0" normalizeH="0" baseline="0" noProof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c</a:t>
            </a:r>
            <a:r>
              <a:rPr kumimoji="0" lang="en-GB" sz="1600" b="1" i="0" u="none" strike="noStrike" kern="0" cap="none" spc="0" normalizeH="0" baseline="0" noProof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i</a:t>
            </a: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87" name="Google Shape;142;p3">
            <a:extLst>
              <a:ext uri="{FF2B5EF4-FFF2-40B4-BE49-F238E27FC236}">
                <a16:creationId xmlns:a16="http://schemas.microsoft.com/office/drawing/2014/main" id="{6A25EB5E-ECCF-4257-26A3-D9E290633295}"/>
              </a:ext>
            </a:extLst>
          </p:cNvPr>
          <p:cNvSpPr txBox="1"/>
          <p:nvPr/>
        </p:nvSpPr>
        <p:spPr>
          <a:xfrm>
            <a:off x="4936795" y="2974859"/>
            <a:ext cx="747320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600" b="1" i="0" u="none" strike="noStrike" kern="0" cap="none" spc="0" normalizeH="0" baseline="0" noProof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J</a:t>
            </a:r>
            <a:r>
              <a:rPr kumimoji="0" lang="en-GB" sz="1600" b="1" i="0" u="none" strike="noStrike" kern="0" cap="none" spc="0" normalizeH="0" baseline="0" noProof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orge</a:t>
            </a: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88" name="Google Shape;143;p3">
            <a:extLst>
              <a:ext uri="{FF2B5EF4-FFF2-40B4-BE49-F238E27FC236}">
                <a16:creationId xmlns:a16="http://schemas.microsoft.com/office/drawing/2014/main" id="{0B1356A0-5A30-005C-C08C-623B0FD0CC8F}"/>
              </a:ext>
            </a:extLst>
          </p:cNvPr>
          <p:cNvSpPr txBox="1"/>
          <p:nvPr/>
        </p:nvSpPr>
        <p:spPr>
          <a:xfrm>
            <a:off x="3039738" y="1424058"/>
            <a:ext cx="898003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600" b="1" i="0" u="none" strike="noStrike" kern="0" cap="none" spc="0" normalizeH="0" baseline="0" noProof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V</a:t>
            </a:r>
            <a:r>
              <a:rPr kumimoji="0" lang="en-GB" sz="1600" b="1" i="0" u="none" strike="noStrike" kern="0" cap="none" spc="0" normalizeH="0" baseline="0" noProof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aleria</a:t>
            </a: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89" name="Google Shape;144;p3">
            <a:extLst>
              <a:ext uri="{FF2B5EF4-FFF2-40B4-BE49-F238E27FC236}">
                <a16:creationId xmlns:a16="http://schemas.microsoft.com/office/drawing/2014/main" id="{99DC527E-DBE8-9FE2-D2AA-DE4C87F58F1A}"/>
              </a:ext>
            </a:extLst>
          </p:cNvPr>
          <p:cNvSpPr txBox="1"/>
          <p:nvPr/>
        </p:nvSpPr>
        <p:spPr>
          <a:xfrm>
            <a:off x="4182979" y="1404555"/>
            <a:ext cx="859531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600" b="1" i="0" u="none" strike="noStrike" kern="0" cap="none" spc="0" normalizeH="0" baseline="0" noProof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Mi</a:t>
            </a:r>
            <a:r>
              <a:rPr kumimoji="0" lang="en-GB" sz="1600" b="1" i="0" u="none" strike="noStrike" kern="0" cap="none" spc="0" normalizeH="0" baseline="0" noProof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gue</a:t>
            </a:r>
            <a:r>
              <a:rPr kumimoji="0" lang="en-GB" sz="1600" b="1" i="0" u="none" strike="noStrike" kern="0" cap="none" spc="0" normalizeH="0" baseline="0" noProof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l</a:t>
            </a: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90" name="Google Shape;145;p3">
            <a:extLst>
              <a:ext uri="{FF2B5EF4-FFF2-40B4-BE49-F238E27FC236}">
                <a16:creationId xmlns:a16="http://schemas.microsoft.com/office/drawing/2014/main" id="{FEE0EACB-A04C-1A37-947F-F51849767291}"/>
              </a:ext>
            </a:extLst>
          </p:cNvPr>
          <p:cNvSpPr txBox="1"/>
          <p:nvPr/>
        </p:nvSpPr>
        <p:spPr>
          <a:xfrm>
            <a:off x="3732356" y="3006256"/>
            <a:ext cx="715260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600" b="1" i="0" u="none" strike="noStrike" kern="0" cap="none" spc="0" normalizeH="0" baseline="0" noProof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H</a:t>
            </a:r>
            <a:r>
              <a:rPr kumimoji="0" lang="en-GB" sz="1600" b="1" i="0" u="none" strike="noStrike" kern="0" cap="none" spc="0" normalizeH="0" baseline="0" noProof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ugo</a:t>
            </a: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91" name="Google Shape;146;p3">
            <a:extLst>
              <a:ext uri="{FF2B5EF4-FFF2-40B4-BE49-F238E27FC236}">
                <a16:creationId xmlns:a16="http://schemas.microsoft.com/office/drawing/2014/main" id="{4B4C5F65-C405-BDBC-1738-65884DA21CDD}"/>
              </a:ext>
            </a:extLst>
          </p:cNvPr>
          <p:cNvSpPr txBox="1"/>
          <p:nvPr/>
        </p:nvSpPr>
        <p:spPr>
          <a:xfrm>
            <a:off x="4878738" y="5339740"/>
            <a:ext cx="753732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200" b="1" i="0" u="none" strike="noStrike" kern="0" cap="none" spc="0" normalizeH="0" baseline="0" noProof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P</a:t>
            </a:r>
            <a:r>
              <a:rPr kumimoji="0" lang="en-GB" sz="1200" b="1" i="0" u="none" strike="noStrike" kern="0" cap="none" spc="0" normalizeH="0" baseline="0" noProof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a</a:t>
            </a:r>
            <a:r>
              <a:rPr kumimoji="0" lang="en-GB" sz="1200" b="1" i="0" u="none" strike="noStrike" kern="0" cap="none" spc="0" normalizeH="0" baseline="0" noProof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nch</a:t>
            </a:r>
            <a:r>
              <a:rPr kumimoji="0" lang="en-GB" sz="1200" b="1" i="0" u="none" strike="noStrike" kern="0" cap="none" spc="0" normalizeH="0" baseline="0" noProof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o</a:t>
            </a:r>
            <a:endParaRPr kumimoji="0" sz="1200" b="1" i="0" u="none" strike="noStrike" kern="0" cap="none" spc="0" normalizeH="0" baseline="0" noProof="0">
              <a:ln>
                <a:noFill/>
              </a:ln>
              <a:solidFill>
                <a:srgbClr val="3B3838"/>
              </a:solidFill>
              <a:effectLst/>
              <a:uLnTx/>
              <a:uFillTx/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2" name="Google Shape;148;p3">
            <a:extLst>
              <a:ext uri="{FF2B5EF4-FFF2-40B4-BE49-F238E27FC236}">
                <a16:creationId xmlns:a16="http://schemas.microsoft.com/office/drawing/2014/main" id="{5809C7DD-1652-346D-AB84-D3AAC194DDC8}"/>
              </a:ext>
            </a:extLst>
          </p:cNvPr>
          <p:cNvSpPr txBox="1"/>
          <p:nvPr/>
        </p:nvSpPr>
        <p:spPr>
          <a:xfrm>
            <a:off x="4105451" y="5081425"/>
            <a:ext cx="891591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200" b="1" i="0" u="none" strike="noStrike" kern="0" cap="none" spc="0" normalizeH="0" baseline="0" noProof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M</a:t>
            </a:r>
            <a:r>
              <a:rPr kumimoji="0" lang="en-GB" sz="1200" b="1" i="0" u="none" strike="noStrike" kern="0" cap="none" spc="0" normalizeH="0" baseline="0" noProof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a</a:t>
            </a:r>
            <a:r>
              <a:rPr kumimoji="0" lang="en-GB" sz="1200" b="1" i="0" u="none" strike="noStrike" kern="0" cap="none" spc="0" normalizeH="0" baseline="0" noProof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nch</a:t>
            </a:r>
            <a:r>
              <a:rPr kumimoji="0" lang="en-GB" sz="1200" b="1" i="0" u="none" strike="noStrike" kern="0" cap="none" spc="0" normalizeH="0" baseline="0" noProof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i</a:t>
            </a:r>
            <a:r>
              <a:rPr kumimoji="0" lang="en-GB" sz="1200" b="1" i="0" u="none" strike="noStrike" kern="0" cap="none" spc="0" normalizeH="0" baseline="0" noProof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ta</a:t>
            </a:r>
            <a:endParaRPr kumimoji="0" sz="1200" b="1" i="0" u="none" strike="noStrike" kern="0" cap="none" spc="0" normalizeH="0" baseline="0" noProof="0">
              <a:ln>
                <a:noFill/>
              </a:ln>
              <a:solidFill>
                <a:srgbClr val="3B3838"/>
              </a:solidFill>
              <a:effectLst/>
              <a:uLnTx/>
              <a:uFillTx/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3" name="Google Shape;149;p3">
            <a:extLst>
              <a:ext uri="{FF2B5EF4-FFF2-40B4-BE49-F238E27FC236}">
                <a16:creationId xmlns:a16="http://schemas.microsoft.com/office/drawing/2014/main" id="{7806C9E7-7CDC-1D4F-E3FC-9EA053CE8364}"/>
              </a:ext>
            </a:extLst>
          </p:cNvPr>
          <p:cNvSpPr txBox="1"/>
          <p:nvPr/>
        </p:nvSpPr>
        <p:spPr>
          <a:xfrm>
            <a:off x="4987474" y="5636864"/>
            <a:ext cx="542136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200" b="1" i="0" u="none" strike="noStrike" kern="0" cap="none" spc="0" normalizeH="0" baseline="0" noProof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S</a:t>
            </a:r>
            <a:r>
              <a:rPr kumimoji="0" lang="en-GB" sz="1200" b="1" i="0" u="none" strike="noStrike" kern="0" cap="none" spc="0" normalizeH="0" baseline="0" noProof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a</a:t>
            </a:r>
            <a:r>
              <a:rPr kumimoji="0" lang="en-GB" sz="1200" b="1" i="0" u="none" strike="noStrike" kern="0" cap="none" spc="0" normalizeH="0" baseline="0" noProof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nt</a:t>
            </a:r>
            <a:r>
              <a:rPr kumimoji="0" lang="en-GB" sz="1200" b="1" i="0" u="none" strike="noStrike" kern="0" cap="none" spc="0" normalizeH="0" baseline="0" noProof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i</a:t>
            </a:r>
            <a:endParaRPr kumimoji="0" sz="1200" b="1" i="0" u="none" strike="noStrike" kern="0" cap="none" spc="0" normalizeH="0" baseline="0" noProof="0">
              <a:ln>
                <a:noFill/>
              </a:ln>
              <a:solidFill>
                <a:srgbClr val="3B3838"/>
              </a:solidFill>
              <a:effectLst/>
              <a:uLnTx/>
              <a:uFillTx/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94" name="Google Shape;150;p3">
            <a:extLst>
              <a:ext uri="{FF2B5EF4-FFF2-40B4-BE49-F238E27FC236}">
                <a16:creationId xmlns:a16="http://schemas.microsoft.com/office/drawing/2014/main" id="{5E1CE6C3-397C-E2BA-BA19-7FD1D4B7BB67}"/>
              </a:ext>
            </a:extLst>
          </p:cNvPr>
          <p:cNvGrpSpPr/>
          <p:nvPr/>
        </p:nvGrpSpPr>
        <p:grpSpPr>
          <a:xfrm>
            <a:off x="5994960" y="147260"/>
            <a:ext cx="705740" cy="718984"/>
            <a:chOff x="6210543" y="3764108"/>
            <a:chExt cx="819790" cy="775262"/>
          </a:xfrm>
        </p:grpSpPr>
        <p:sp>
          <p:nvSpPr>
            <p:cNvPr id="95" name="Google Shape;151;p3">
              <a:extLst>
                <a:ext uri="{FF2B5EF4-FFF2-40B4-BE49-F238E27FC236}">
                  <a16:creationId xmlns:a16="http://schemas.microsoft.com/office/drawing/2014/main" id="{235E6DED-B815-E302-A2BE-DB5A795060ED}"/>
                </a:ext>
              </a:extLst>
            </p:cNvPr>
            <p:cNvSpPr/>
            <p:nvPr/>
          </p:nvSpPr>
          <p:spPr>
            <a:xfrm>
              <a:off x="6210543" y="3764108"/>
              <a:ext cx="775951" cy="775262"/>
            </a:xfrm>
            <a:prstGeom prst="ellipse">
              <a:avLst/>
            </a:prstGeom>
            <a:solidFill>
              <a:srgbClr val="F2F7FC"/>
            </a:solidFill>
            <a:ln w="19050" cap="flat" cmpd="sng">
              <a:solidFill>
                <a:srgbClr val="FFC000"/>
              </a:solidFill>
              <a:prstDash val="solid"/>
              <a:miter lim="800000"/>
              <a:headEnd type="none" w="sm" len="sm"/>
              <a:tailEnd type="none" w="sm" len="sm"/>
            </a:ln>
            <a:effectLst>
              <a:outerShdw blurRad="50800" dist="38100" dir="5400000" algn="t" rotWithShape="0">
                <a:srgbClr val="000000">
                  <a:alpha val="40000"/>
                </a:srgb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96" name="Google Shape;152;p3">
              <a:extLst>
                <a:ext uri="{FF2B5EF4-FFF2-40B4-BE49-F238E27FC236}">
                  <a16:creationId xmlns:a16="http://schemas.microsoft.com/office/drawing/2014/main" id="{5E712DDA-0829-A8A0-7783-39F946475577}"/>
                </a:ext>
              </a:extLst>
            </p:cNvPr>
            <p:cNvPicPr preferRelativeResize="0"/>
            <p:nvPr/>
          </p:nvPicPr>
          <p:blipFill rotWithShape="1">
            <a:blip r:embed="rId16">
              <a:alphaModFix amt="35000"/>
            </a:blip>
            <a:srcRect b="12589"/>
            <a:stretch/>
          </p:blipFill>
          <p:spPr>
            <a:xfrm>
              <a:off x="6374918" y="3827198"/>
              <a:ext cx="469443" cy="63435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7" name="Google Shape;153;p3" descr="A picture containing text, tableware, cup, clipart&#10;&#10;Description automatically generated">
              <a:extLst>
                <a:ext uri="{FF2B5EF4-FFF2-40B4-BE49-F238E27FC236}">
                  <a16:creationId xmlns:a16="http://schemas.microsoft.com/office/drawing/2014/main" id="{2D1CA692-68A7-30FD-C156-83EF5AF50A90}"/>
                </a:ext>
              </a:extLst>
            </p:cNvPr>
            <p:cNvPicPr preferRelativeResize="0"/>
            <p:nvPr/>
          </p:nvPicPr>
          <p:blipFill rotWithShape="1">
            <a:blip r:embed="rId17">
              <a:alphaModFix/>
            </a:blip>
            <a:srcRect/>
            <a:stretch/>
          </p:blipFill>
          <p:spPr>
            <a:xfrm rot="-730744">
              <a:off x="6232179" y="4014052"/>
              <a:ext cx="779410" cy="260851"/>
            </a:xfrm>
            <a:prstGeom prst="rect">
              <a:avLst/>
            </a:prstGeom>
            <a:noFill/>
            <a:ln>
              <a:noFill/>
            </a:ln>
          </p:spPr>
        </p:pic>
      </p:grpSp>
      <p:cxnSp>
        <p:nvCxnSpPr>
          <p:cNvPr id="98" name="Google Shape;154;p3">
            <a:extLst>
              <a:ext uri="{FF2B5EF4-FFF2-40B4-BE49-F238E27FC236}">
                <a16:creationId xmlns:a16="http://schemas.microsoft.com/office/drawing/2014/main" id="{2CF8F56B-1F1D-1502-1929-B91724FDB6E1}"/>
              </a:ext>
            </a:extLst>
          </p:cNvPr>
          <p:cNvCxnSpPr/>
          <p:nvPr/>
        </p:nvCxnSpPr>
        <p:spPr>
          <a:xfrm>
            <a:off x="3871168" y="1226404"/>
            <a:ext cx="359120" cy="3453"/>
          </a:xfrm>
          <a:prstGeom prst="straightConnector1">
            <a:avLst/>
          </a:prstGeom>
          <a:noFill/>
          <a:ln w="38100" cap="flat" cmpd="sng">
            <a:solidFill>
              <a:srgbClr val="3B3838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99" name="Google Shape;155;p3" descr="A cartoon of a person with long hair&#10;&#10;Description automatically generated with low confidence">
            <a:extLst>
              <a:ext uri="{FF2B5EF4-FFF2-40B4-BE49-F238E27FC236}">
                <a16:creationId xmlns:a16="http://schemas.microsoft.com/office/drawing/2014/main" id="{0F317C9B-88A8-D133-4B1B-9A6C35E0CE3B}"/>
              </a:ext>
            </a:extLst>
          </p:cNvPr>
          <p:cNvPicPr preferRelativeResize="0"/>
          <p:nvPr/>
        </p:nvPicPr>
        <p:blipFill rotWithShape="1">
          <a:blip r:embed="rId18">
            <a:alphaModFix/>
          </a:blip>
          <a:srcRect l="-1" r="-1976" b="22828"/>
          <a:stretch/>
        </p:blipFill>
        <p:spPr>
          <a:xfrm>
            <a:off x="186725" y="4978275"/>
            <a:ext cx="552761" cy="945944"/>
          </a:xfrm>
          <a:prstGeom prst="rect">
            <a:avLst/>
          </a:prstGeom>
          <a:noFill/>
          <a:ln>
            <a:noFill/>
          </a:ln>
        </p:spPr>
      </p:pic>
      <p:sp>
        <p:nvSpPr>
          <p:cNvPr id="100" name="Google Shape;156;p3">
            <a:extLst>
              <a:ext uri="{FF2B5EF4-FFF2-40B4-BE49-F238E27FC236}">
                <a16:creationId xmlns:a16="http://schemas.microsoft.com/office/drawing/2014/main" id="{1A999C7A-803F-118A-2838-6EB9732D3CAD}"/>
              </a:ext>
            </a:extLst>
          </p:cNvPr>
          <p:cNvSpPr txBox="1"/>
          <p:nvPr/>
        </p:nvSpPr>
        <p:spPr>
          <a:xfrm>
            <a:off x="590817" y="5548729"/>
            <a:ext cx="914033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600" b="1" i="0" u="none" strike="noStrike" kern="0" cap="none" spc="0" normalizeH="0" baseline="0" noProof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Án</a:t>
            </a:r>
            <a:r>
              <a:rPr kumimoji="0" lang="en-GB" sz="1600" b="1" i="0" u="none" strike="noStrike" kern="0" cap="none" spc="0" normalizeH="0" baseline="0" noProof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g</a:t>
            </a:r>
            <a:r>
              <a:rPr kumimoji="0" lang="en-GB" sz="1600" b="1" i="0" u="none" strike="noStrike" kern="0" cap="none" spc="0" normalizeH="0" baseline="0" noProof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ela</a:t>
            </a:r>
            <a:endParaRPr kumimoji="0" sz="1600" b="1" i="0" u="none" strike="noStrike" kern="0" cap="none" spc="0" normalizeH="0" baseline="0" noProof="0">
              <a:ln>
                <a:noFill/>
              </a:ln>
              <a:solidFill>
                <a:srgbClr val="3B3838"/>
              </a:solidFill>
              <a:effectLst/>
              <a:uLnTx/>
              <a:uFillTx/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1" name="Google Shape;157;p3">
            <a:extLst>
              <a:ext uri="{FF2B5EF4-FFF2-40B4-BE49-F238E27FC236}">
                <a16:creationId xmlns:a16="http://schemas.microsoft.com/office/drawing/2014/main" id="{A58A1383-FC95-A57F-9D56-B7C83900CB1B}"/>
              </a:ext>
            </a:extLst>
          </p:cNvPr>
          <p:cNvSpPr/>
          <p:nvPr/>
        </p:nvSpPr>
        <p:spPr>
          <a:xfrm>
            <a:off x="119024" y="4786266"/>
            <a:ext cx="3867487" cy="1129122"/>
          </a:xfrm>
          <a:prstGeom prst="roundRect">
            <a:avLst>
              <a:gd name="adj" fmla="val 16667"/>
            </a:avLst>
          </a:prstGeom>
          <a:noFill/>
          <a:ln w="28575" cap="flat" cmpd="sng">
            <a:solidFill>
              <a:srgbClr val="3A3838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2" name="Google Shape;158;p3">
            <a:extLst>
              <a:ext uri="{FF2B5EF4-FFF2-40B4-BE49-F238E27FC236}">
                <a16:creationId xmlns:a16="http://schemas.microsoft.com/office/drawing/2014/main" id="{AE73B05A-E5C5-5583-7AE1-7F914EBDEADE}"/>
              </a:ext>
            </a:extLst>
          </p:cNvPr>
          <p:cNvSpPr/>
          <p:nvPr/>
        </p:nvSpPr>
        <p:spPr>
          <a:xfrm>
            <a:off x="4127421" y="4775179"/>
            <a:ext cx="2594046" cy="1129122"/>
          </a:xfrm>
          <a:prstGeom prst="roundRect">
            <a:avLst>
              <a:gd name="adj" fmla="val 16667"/>
            </a:avLst>
          </a:prstGeom>
          <a:noFill/>
          <a:ln w="28575" cap="flat" cmpd="sng">
            <a:solidFill>
              <a:srgbClr val="3A3838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3" name="Google Shape;159;p3">
            <a:extLst>
              <a:ext uri="{FF2B5EF4-FFF2-40B4-BE49-F238E27FC236}">
                <a16:creationId xmlns:a16="http://schemas.microsoft.com/office/drawing/2014/main" id="{AD23F110-C669-8848-D153-FF3A35F51429}"/>
              </a:ext>
            </a:extLst>
          </p:cNvPr>
          <p:cNvSpPr txBox="1"/>
          <p:nvPr/>
        </p:nvSpPr>
        <p:spPr>
          <a:xfrm>
            <a:off x="4669291" y="4764322"/>
            <a:ext cx="1301959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C4BC01"/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mascotas </a:t>
            </a: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pic>
        <p:nvPicPr>
          <p:cNvPr id="104" name="Google Shape;160;p3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A7B0F6A-C7EF-7886-BF9D-745783F713EA}"/>
              </a:ext>
            </a:extLst>
          </p:cNvPr>
          <p:cNvPicPr preferRelativeResize="0"/>
          <p:nvPr/>
        </p:nvPicPr>
        <p:blipFill rotWithShape="1">
          <a:blip r:embed="rId19">
            <a:alphaModFix/>
          </a:blip>
          <a:srcRect r="9399" b="15186"/>
          <a:stretch/>
        </p:blipFill>
        <p:spPr>
          <a:xfrm>
            <a:off x="1465942" y="4967843"/>
            <a:ext cx="587461" cy="938020"/>
          </a:xfrm>
          <a:prstGeom prst="rect">
            <a:avLst/>
          </a:prstGeom>
          <a:noFill/>
          <a:ln>
            <a:noFill/>
          </a:ln>
        </p:spPr>
      </p:pic>
      <p:sp>
        <p:nvSpPr>
          <p:cNvPr id="105" name="Google Shape;161;p3">
            <a:extLst>
              <a:ext uri="{FF2B5EF4-FFF2-40B4-BE49-F238E27FC236}">
                <a16:creationId xmlns:a16="http://schemas.microsoft.com/office/drawing/2014/main" id="{97E878FA-EA39-9792-97B8-A0FD21A79F00}"/>
              </a:ext>
            </a:extLst>
          </p:cNvPr>
          <p:cNvSpPr txBox="1"/>
          <p:nvPr/>
        </p:nvSpPr>
        <p:spPr>
          <a:xfrm>
            <a:off x="916834" y="5223695"/>
            <a:ext cx="1017466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600" b="1" i="0" u="none" strike="noStrike" kern="0" cap="none" spc="0" normalizeH="0" baseline="0" noProof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Rubén</a:t>
            </a: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106" name="Google Shape;162;p3">
            <a:extLst>
              <a:ext uri="{FF2B5EF4-FFF2-40B4-BE49-F238E27FC236}">
                <a16:creationId xmlns:a16="http://schemas.microsoft.com/office/drawing/2014/main" id="{3A3D29EB-B2E8-62E0-2A09-2D2246EDC8FE}"/>
              </a:ext>
            </a:extLst>
          </p:cNvPr>
          <p:cNvSpPr txBox="1"/>
          <p:nvPr/>
        </p:nvSpPr>
        <p:spPr>
          <a:xfrm>
            <a:off x="71061" y="6804905"/>
            <a:ext cx="1863240" cy="1477328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450" b="1" i="0" u="none" strike="noStrike" kern="0" cap="none" spc="0" normalizeH="0" baseline="0" noProof="0">
                <a:ln>
                  <a:noFill/>
                </a:ln>
                <a:solidFill>
                  <a:srgbClr val="3A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   La Tomatina</a:t>
            </a:r>
            <a:r>
              <a:rPr kumimoji="0" lang="en-GB" sz="1450" b="0" i="0" u="none" strike="noStrike" kern="0" cap="none" spc="0" normalizeH="0" baseline="0" noProof="0">
                <a:ln>
                  <a:noFill/>
                </a:ln>
                <a:solidFill>
                  <a:srgbClr val="3A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450" b="0" i="0" u="none" strike="noStrike" kern="0" cap="none" spc="0" normalizeH="0" baseline="0" noProof="0">
                <a:ln>
                  <a:noFill/>
                </a:ln>
                <a:solidFill>
                  <a:srgbClr val="3A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es un festival </a:t>
            </a: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450" b="0" i="0" u="none" strike="noStrike" kern="0" cap="none" spc="0" normalizeH="0" baseline="0" noProof="0">
                <a:ln>
                  <a:noFill/>
                </a:ln>
                <a:solidFill>
                  <a:srgbClr val="3A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muy diferente en Buñol, un pueblo        </a:t>
            </a: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450" b="0" i="0" u="none" strike="noStrike" kern="0" cap="none" spc="0" normalizeH="0" baseline="0" noProof="0">
                <a:ln>
                  <a:noFill/>
                </a:ln>
                <a:solidFill>
                  <a:srgbClr val="3A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          cerca de Valencia. </a:t>
            </a:r>
            <a:endParaRPr kumimoji="0" sz="1450" b="0" i="0" u="none" strike="noStrike" kern="0" cap="none" spc="0" normalizeH="0" baseline="0" noProof="0">
              <a:ln>
                <a:noFill/>
              </a:ln>
              <a:solidFill>
                <a:srgbClr val="3A3838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07" name="Google Shape;163;p3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EFF20CE0-7D9B-6351-AC90-BED611D1B5C3}"/>
              </a:ext>
            </a:extLst>
          </p:cNvPr>
          <p:cNvPicPr preferRelativeResize="0"/>
          <p:nvPr/>
        </p:nvPicPr>
        <p:blipFill rotWithShape="1">
          <a:blip r:embed="rId20">
            <a:alphaModFix/>
          </a:blip>
          <a:srcRect/>
          <a:stretch/>
        </p:blipFill>
        <p:spPr>
          <a:xfrm>
            <a:off x="601933" y="2313031"/>
            <a:ext cx="455281" cy="644813"/>
          </a:xfrm>
          <a:prstGeom prst="rect">
            <a:avLst/>
          </a:prstGeom>
          <a:noFill/>
          <a:ln>
            <a:noFill/>
          </a:ln>
        </p:spPr>
      </p:pic>
      <p:sp>
        <p:nvSpPr>
          <p:cNvPr id="108" name="Google Shape;164;p3">
            <a:extLst>
              <a:ext uri="{FF2B5EF4-FFF2-40B4-BE49-F238E27FC236}">
                <a16:creationId xmlns:a16="http://schemas.microsoft.com/office/drawing/2014/main" id="{AF613CD2-8AC7-E32A-87F5-496E917D4805}"/>
              </a:ext>
            </a:extLst>
          </p:cNvPr>
          <p:cNvSpPr txBox="1"/>
          <p:nvPr/>
        </p:nvSpPr>
        <p:spPr>
          <a:xfrm>
            <a:off x="251001" y="2974859"/>
            <a:ext cx="891591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600" b="1" i="0" u="none" strike="noStrike" kern="0" cap="none" spc="0" normalizeH="0" baseline="0" noProof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Mar</a:t>
            </a:r>
            <a:r>
              <a:rPr kumimoji="0" lang="en-GB" sz="1600" b="1" i="0" u="none" strike="noStrike" kern="0" cap="none" spc="0" normalizeH="0" baseline="0" noProof="0">
                <a:ln>
                  <a:noFill/>
                </a:ln>
                <a:solidFill>
                  <a:srgbClr val="FF3686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i</a:t>
            </a:r>
            <a:r>
              <a:rPr kumimoji="0" lang="en-GB" sz="1600" b="1" i="0" u="none" strike="noStrike" kern="0" cap="none" spc="0" normalizeH="0" baseline="0" noProof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sol</a:t>
            </a: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cxnSp>
        <p:nvCxnSpPr>
          <p:cNvPr id="109" name="Google Shape;165;p3">
            <a:extLst>
              <a:ext uri="{FF2B5EF4-FFF2-40B4-BE49-F238E27FC236}">
                <a16:creationId xmlns:a16="http://schemas.microsoft.com/office/drawing/2014/main" id="{B7C2A23D-F321-F6C9-8F2D-0C262D3C56AC}"/>
              </a:ext>
            </a:extLst>
          </p:cNvPr>
          <p:cNvCxnSpPr/>
          <p:nvPr/>
        </p:nvCxnSpPr>
        <p:spPr>
          <a:xfrm rot="10800000" flipH="1">
            <a:off x="671649" y="1983470"/>
            <a:ext cx="1072145" cy="13731"/>
          </a:xfrm>
          <a:prstGeom prst="straightConnector1">
            <a:avLst/>
          </a:prstGeom>
          <a:noFill/>
          <a:ln w="38100" cap="flat" cmpd="sng">
            <a:solidFill>
              <a:srgbClr val="3B3838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110" name="Google Shape;166;p3">
            <a:extLst>
              <a:ext uri="{FF2B5EF4-FFF2-40B4-BE49-F238E27FC236}">
                <a16:creationId xmlns:a16="http://schemas.microsoft.com/office/drawing/2014/main" id="{1C620664-7590-D129-0268-EA6B48EEB62D}"/>
              </a:ext>
            </a:extLst>
          </p:cNvPr>
          <p:cNvCxnSpPr/>
          <p:nvPr/>
        </p:nvCxnSpPr>
        <p:spPr>
          <a:xfrm>
            <a:off x="671649" y="1992400"/>
            <a:ext cx="0" cy="237663"/>
          </a:xfrm>
          <a:prstGeom prst="straightConnector1">
            <a:avLst/>
          </a:prstGeom>
          <a:noFill/>
          <a:ln w="38100" cap="flat" cmpd="sng">
            <a:solidFill>
              <a:srgbClr val="3B3838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111" name="Google Shape;167;p3">
            <a:extLst>
              <a:ext uri="{FF2B5EF4-FFF2-40B4-BE49-F238E27FC236}">
                <a16:creationId xmlns:a16="http://schemas.microsoft.com/office/drawing/2014/main" id="{32B54433-7C18-4A42-A00D-0857FE2B564A}"/>
              </a:ext>
            </a:extLst>
          </p:cNvPr>
          <p:cNvCxnSpPr/>
          <p:nvPr/>
        </p:nvCxnSpPr>
        <p:spPr>
          <a:xfrm>
            <a:off x="1743794" y="1965186"/>
            <a:ext cx="0" cy="237663"/>
          </a:xfrm>
          <a:prstGeom prst="straightConnector1">
            <a:avLst/>
          </a:prstGeom>
          <a:noFill/>
          <a:ln w="38100" cap="flat" cmpd="sng">
            <a:solidFill>
              <a:srgbClr val="3B3838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112" name="Google Shape;168;p3">
            <a:extLst>
              <a:ext uri="{FF2B5EF4-FFF2-40B4-BE49-F238E27FC236}">
                <a16:creationId xmlns:a16="http://schemas.microsoft.com/office/drawing/2014/main" id="{743A47EF-1431-BCFF-1348-A445A05BC06F}"/>
              </a:ext>
            </a:extLst>
          </p:cNvPr>
          <p:cNvPicPr preferRelativeResize="0"/>
          <p:nvPr/>
        </p:nvPicPr>
        <p:blipFill rotWithShape="1">
          <a:blip r:embed="rId21">
            <a:alphaModFix/>
          </a:blip>
          <a:srcRect/>
          <a:stretch/>
        </p:blipFill>
        <p:spPr>
          <a:xfrm>
            <a:off x="2208497" y="4909941"/>
            <a:ext cx="518347" cy="1021252"/>
          </a:xfrm>
          <a:prstGeom prst="rect">
            <a:avLst/>
          </a:prstGeom>
          <a:noFill/>
          <a:ln>
            <a:noFill/>
          </a:ln>
        </p:spPr>
      </p:pic>
      <p:pic>
        <p:nvPicPr>
          <p:cNvPr id="113" name="Google Shape;169;p3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9185EB83-35DF-BA7E-2BE5-5E200E17B15F}"/>
              </a:ext>
            </a:extLst>
          </p:cNvPr>
          <p:cNvPicPr preferRelativeResize="0"/>
          <p:nvPr/>
        </p:nvPicPr>
        <p:blipFill rotWithShape="1">
          <a:blip r:embed="rId22">
            <a:alphaModFix/>
          </a:blip>
          <a:srcRect/>
          <a:stretch/>
        </p:blipFill>
        <p:spPr>
          <a:xfrm>
            <a:off x="3307817" y="5092511"/>
            <a:ext cx="606545" cy="81763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4" name="Google Shape;170;p3" descr="Animals, Cartoon, Green, Happy, High Quality, Tortoise">
            <a:extLst>
              <a:ext uri="{FF2B5EF4-FFF2-40B4-BE49-F238E27FC236}">
                <a16:creationId xmlns:a16="http://schemas.microsoft.com/office/drawing/2014/main" id="{AF8E480B-6AFB-0F9B-D139-6F1911CB71F8}"/>
              </a:ext>
            </a:extLst>
          </p:cNvPr>
          <p:cNvPicPr preferRelativeResize="0"/>
          <p:nvPr/>
        </p:nvPicPr>
        <p:blipFill rotWithShape="1">
          <a:blip r:embed="rId23">
            <a:alphaModFix/>
          </a:blip>
          <a:srcRect/>
          <a:stretch/>
        </p:blipFill>
        <p:spPr>
          <a:xfrm>
            <a:off x="6132596" y="5329709"/>
            <a:ext cx="503924" cy="335949"/>
          </a:xfrm>
          <a:prstGeom prst="rect">
            <a:avLst/>
          </a:prstGeom>
          <a:noFill/>
          <a:ln>
            <a:noFill/>
          </a:ln>
        </p:spPr>
      </p:pic>
      <p:sp>
        <p:nvSpPr>
          <p:cNvPr id="115" name="Google Shape;171;p3">
            <a:extLst>
              <a:ext uri="{FF2B5EF4-FFF2-40B4-BE49-F238E27FC236}">
                <a16:creationId xmlns:a16="http://schemas.microsoft.com/office/drawing/2014/main" id="{F6911DD6-B8EC-588C-CF0C-26246518AABF}"/>
              </a:ext>
            </a:extLst>
          </p:cNvPr>
          <p:cNvSpPr txBox="1"/>
          <p:nvPr/>
        </p:nvSpPr>
        <p:spPr>
          <a:xfrm>
            <a:off x="6041547" y="5621500"/>
            <a:ext cx="566181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200" b="1" i="0" u="none" strike="noStrike" kern="0" cap="none" spc="0" normalizeH="0" baseline="0" noProof="0">
                <a:ln>
                  <a:noFill/>
                </a:ln>
                <a:solidFill>
                  <a:srgbClr val="FF3686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I</a:t>
            </a:r>
            <a:r>
              <a:rPr kumimoji="0" lang="en-GB" sz="1200" b="1" i="0" u="none" strike="noStrike" kern="0" cap="none" spc="0" normalizeH="0" baseline="0" noProof="0">
                <a:ln>
                  <a:noFill/>
                </a:ln>
                <a:solidFill>
                  <a:srgbClr val="3A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r</a:t>
            </a:r>
            <a:r>
              <a:rPr kumimoji="0" lang="en-GB" sz="1200" b="1" i="0" u="none" strike="noStrike" kern="0" cap="none" spc="0" normalizeH="0" baseline="0" noProof="0">
                <a:ln>
                  <a:noFill/>
                </a:ln>
                <a:solidFill>
                  <a:srgbClr val="FF3686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e</a:t>
            </a:r>
            <a:r>
              <a:rPr kumimoji="0" lang="en-GB" sz="1200" b="1" i="0" u="none" strike="noStrike" kern="0" cap="none" spc="0" normalizeH="0" baseline="0" noProof="0">
                <a:ln>
                  <a:noFill/>
                </a:ln>
                <a:solidFill>
                  <a:srgbClr val="3A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n</a:t>
            </a:r>
            <a:r>
              <a:rPr kumimoji="0" lang="en-GB" sz="1200" b="1" i="0" u="none" strike="noStrike" kern="0" cap="none" spc="0" normalizeH="0" baseline="0" noProof="0">
                <a:ln>
                  <a:noFill/>
                </a:ln>
                <a:solidFill>
                  <a:srgbClr val="FF3686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e</a:t>
            </a: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116" name="Google Shape;172;p3">
            <a:extLst>
              <a:ext uri="{FF2B5EF4-FFF2-40B4-BE49-F238E27FC236}">
                <a16:creationId xmlns:a16="http://schemas.microsoft.com/office/drawing/2014/main" id="{32FA0A63-CC7F-6635-3664-B0C631DDEDDF}"/>
              </a:ext>
            </a:extLst>
          </p:cNvPr>
          <p:cNvSpPr txBox="1"/>
          <p:nvPr/>
        </p:nvSpPr>
        <p:spPr>
          <a:xfrm>
            <a:off x="2708797" y="5612294"/>
            <a:ext cx="620683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600" b="1" i="0" u="none" strike="noStrike" kern="0" cap="none" spc="0" normalizeH="0" baseline="0" noProof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Max</a:t>
            </a: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117" name="Google Shape;173;p3">
            <a:extLst>
              <a:ext uri="{FF2B5EF4-FFF2-40B4-BE49-F238E27FC236}">
                <a16:creationId xmlns:a16="http://schemas.microsoft.com/office/drawing/2014/main" id="{5DAC043A-CE4C-4448-C3B0-15B4F964EA84}"/>
              </a:ext>
            </a:extLst>
          </p:cNvPr>
          <p:cNvSpPr txBox="1"/>
          <p:nvPr/>
        </p:nvSpPr>
        <p:spPr>
          <a:xfrm>
            <a:off x="2796937" y="4852762"/>
            <a:ext cx="686406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600" b="1" i="0" u="none" strike="noStrike" kern="0" cap="none" spc="0" normalizeH="0" baseline="0" noProof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Krina</a:t>
            </a:r>
            <a:endParaRPr kumimoji="0" sz="1600" b="1" i="0" u="none" strike="noStrike" kern="0" cap="none" spc="0" normalizeH="0" baseline="0" noProof="0">
              <a:ln>
                <a:noFill/>
              </a:ln>
              <a:solidFill>
                <a:srgbClr val="3B3838"/>
              </a:solidFill>
              <a:effectLst/>
              <a:uLnTx/>
              <a:uFillTx/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118" name="Google Shape;174;p3" descr="United, Flag, Kingdom, British, Great, Britain">
            <a:extLst>
              <a:ext uri="{FF2B5EF4-FFF2-40B4-BE49-F238E27FC236}">
                <a16:creationId xmlns:a16="http://schemas.microsoft.com/office/drawing/2014/main" id="{A51680DD-CB9F-D3F2-FC1B-E841F585A8A8}"/>
              </a:ext>
            </a:extLst>
          </p:cNvPr>
          <p:cNvPicPr preferRelativeResize="0"/>
          <p:nvPr/>
        </p:nvPicPr>
        <p:blipFill rotWithShape="1">
          <a:blip r:embed="rId24">
            <a:alphaModFix/>
          </a:blip>
          <a:srcRect/>
          <a:stretch/>
        </p:blipFill>
        <p:spPr>
          <a:xfrm>
            <a:off x="3551595" y="4689846"/>
            <a:ext cx="338657" cy="227469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pic>
      <p:cxnSp>
        <p:nvCxnSpPr>
          <p:cNvPr id="119" name="Google Shape;175;p3">
            <a:extLst>
              <a:ext uri="{FF2B5EF4-FFF2-40B4-BE49-F238E27FC236}">
                <a16:creationId xmlns:a16="http://schemas.microsoft.com/office/drawing/2014/main" id="{4C2019BB-D76E-7260-0A1B-5F2AD63461CB}"/>
              </a:ext>
            </a:extLst>
          </p:cNvPr>
          <p:cNvCxnSpPr/>
          <p:nvPr/>
        </p:nvCxnSpPr>
        <p:spPr>
          <a:xfrm>
            <a:off x="2160872" y="4775943"/>
            <a:ext cx="0" cy="1134204"/>
          </a:xfrm>
          <a:prstGeom prst="straightConnector1">
            <a:avLst/>
          </a:prstGeom>
          <a:noFill/>
          <a:ln w="19050" cap="flat" cmpd="sng">
            <a:solidFill>
              <a:srgbClr val="3B3838"/>
            </a:solidFill>
            <a:prstDash val="dash"/>
            <a:miter lim="800000"/>
            <a:headEnd type="none" w="sm" len="sm"/>
            <a:tailEnd type="none" w="sm" len="sm"/>
          </a:ln>
        </p:spPr>
      </p:cxnSp>
      <p:sp>
        <p:nvSpPr>
          <p:cNvPr id="120" name="Google Shape;176;p3">
            <a:extLst>
              <a:ext uri="{FF2B5EF4-FFF2-40B4-BE49-F238E27FC236}">
                <a16:creationId xmlns:a16="http://schemas.microsoft.com/office/drawing/2014/main" id="{44708807-8D52-F5CE-7527-3795121B2355}"/>
              </a:ext>
            </a:extLst>
          </p:cNvPr>
          <p:cNvSpPr txBox="1"/>
          <p:nvPr/>
        </p:nvSpPr>
        <p:spPr>
          <a:xfrm>
            <a:off x="1673350" y="4423362"/>
            <a:ext cx="1053494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10C4FC"/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amigos </a:t>
            </a: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pic>
        <p:nvPicPr>
          <p:cNvPr id="121" name="Google Shape;177;p3" descr="A map of the world&#10;&#10;Description automatically generated">
            <a:extLst>
              <a:ext uri="{FF2B5EF4-FFF2-40B4-BE49-F238E27FC236}">
                <a16:creationId xmlns:a16="http://schemas.microsoft.com/office/drawing/2014/main" id="{6EB97559-BD1B-41FF-2F18-5A8980C78CF6}"/>
              </a:ext>
            </a:extLst>
          </p:cNvPr>
          <p:cNvPicPr preferRelativeResize="0"/>
          <p:nvPr/>
        </p:nvPicPr>
        <p:blipFill rotWithShape="1">
          <a:blip r:embed="rId25">
            <a:alphaModFix/>
          </a:blip>
          <a:srcRect/>
          <a:stretch/>
        </p:blipFill>
        <p:spPr>
          <a:xfrm>
            <a:off x="2155459" y="6753731"/>
            <a:ext cx="2254325" cy="2612377"/>
          </a:xfrm>
          <a:prstGeom prst="rect">
            <a:avLst/>
          </a:prstGeom>
          <a:noFill/>
          <a:ln>
            <a:noFill/>
          </a:ln>
        </p:spPr>
      </p:pic>
      <p:pic>
        <p:nvPicPr>
          <p:cNvPr id="122" name="Google Shape;178;p3" descr="Free Spain Flag vector and picture">
            <a:extLst>
              <a:ext uri="{FF2B5EF4-FFF2-40B4-BE49-F238E27FC236}">
                <a16:creationId xmlns:a16="http://schemas.microsoft.com/office/drawing/2014/main" id="{1B3B7A67-8DE1-7291-334B-AD686BE724ED}"/>
              </a:ext>
            </a:extLst>
          </p:cNvPr>
          <p:cNvPicPr preferRelativeResize="0"/>
          <p:nvPr/>
        </p:nvPicPr>
        <p:blipFill rotWithShape="1">
          <a:blip r:embed="rId26">
            <a:alphaModFix/>
          </a:blip>
          <a:srcRect/>
          <a:stretch/>
        </p:blipFill>
        <p:spPr>
          <a:xfrm>
            <a:off x="3435602" y="6871020"/>
            <a:ext cx="277978" cy="185029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pic>
      <p:pic>
        <p:nvPicPr>
          <p:cNvPr id="123" name="Google Shape;179;p3">
            <a:extLst>
              <a:ext uri="{FF2B5EF4-FFF2-40B4-BE49-F238E27FC236}">
                <a16:creationId xmlns:a16="http://schemas.microsoft.com/office/drawing/2014/main" id="{2055CABD-51D7-6CE8-EE3E-1A1215942EA4}"/>
              </a:ext>
            </a:extLst>
          </p:cNvPr>
          <p:cNvPicPr preferRelativeResize="0"/>
          <p:nvPr/>
        </p:nvPicPr>
        <p:blipFill rotWithShape="1">
          <a:blip r:embed="rId27">
            <a:alphaModFix/>
          </a:blip>
          <a:srcRect/>
          <a:stretch/>
        </p:blipFill>
        <p:spPr>
          <a:xfrm>
            <a:off x="2189522" y="8406911"/>
            <a:ext cx="261068" cy="174106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pic>
      <p:sp>
        <p:nvSpPr>
          <p:cNvPr id="124" name="Google Shape;180;p3">
            <a:extLst>
              <a:ext uri="{FF2B5EF4-FFF2-40B4-BE49-F238E27FC236}">
                <a16:creationId xmlns:a16="http://schemas.microsoft.com/office/drawing/2014/main" id="{44431872-EBA5-5735-3635-307769E8CAE7}"/>
              </a:ext>
            </a:extLst>
          </p:cNvPr>
          <p:cNvSpPr txBox="1"/>
          <p:nvPr/>
        </p:nvSpPr>
        <p:spPr>
          <a:xfrm>
            <a:off x="2462291" y="8293909"/>
            <a:ext cx="696024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20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Perú</a:t>
            </a:r>
            <a:endParaRPr kumimoji="0" sz="18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5" name="Google Shape;181;p3">
            <a:extLst>
              <a:ext uri="{FF2B5EF4-FFF2-40B4-BE49-F238E27FC236}">
                <a16:creationId xmlns:a16="http://schemas.microsoft.com/office/drawing/2014/main" id="{081AFB16-C07A-5F3F-FCA9-8345ED649CD6}"/>
              </a:ext>
            </a:extLst>
          </p:cNvPr>
          <p:cNvSpPr txBox="1"/>
          <p:nvPr/>
        </p:nvSpPr>
        <p:spPr>
          <a:xfrm>
            <a:off x="2512269" y="6805898"/>
            <a:ext cx="962123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8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España</a:t>
            </a:r>
            <a:endParaRPr kumimoji="0" sz="1600" b="1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26" name="Google Shape;182;p3" descr="A cartoon of a person in a cowboy garment&#10;&#10;Description automatically generated with low confidence">
            <a:extLst>
              <a:ext uri="{FF2B5EF4-FFF2-40B4-BE49-F238E27FC236}">
                <a16:creationId xmlns:a16="http://schemas.microsoft.com/office/drawing/2014/main" id="{24B05FF2-54A5-B79E-4B55-E9E8DDD35385}"/>
              </a:ext>
            </a:extLst>
          </p:cNvPr>
          <p:cNvPicPr preferRelativeResize="0"/>
          <p:nvPr/>
        </p:nvPicPr>
        <p:blipFill rotWithShape="1">
          <a:blip r:embed="rId28">
            <a:alphaModFix/>
          </a:blip>
          <a:srcRect l="-10715" t="4624" r="10714" b="60463"/>
          <a:stretch/>
        </p:blipFill>
        <p:spPr>
          <a:xfrm>
            <a:off x="3977361" y="690126"/>
            <a:ext cx="1011126" cy="76133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7" name="Google Shape;183;p3">
            <a:extLst>
              <a:ext uri="{FF2B5EF4-FFF2-40B4-BE49-F238E27FC236}">
                <a16:creationId xmlns:a16="http://schemas.microsoft.com/office/drawing/2014/main" id="{3E6798A4-F3C2-7F06-4D2F-3D365FA6FF60}"/>
              </a:ext>
            </a:extLst>
          </p:cNvPr>
          <p:cNvPicPr preferRelativeResize="0"/>
          <p:nvPr/>
        </p:nvPicPr>
        <p:blipFill rotWithShape="1">
          <a:blip r:embed="rId29">
            <a:alphaModFix/>
          </a:blip>
          <a:srcRect/>
          <a:stretch/>
        </p:blipFill>
        <p:spPr>
          <a:xfrm>
            <a:off x="1534286" y="6600940"/>
            <a:ext cx="544512" cy="550304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1" name="Google Shape;184;p3">
            <a:extLst>
              <a:ext uri="{FF2B5EF4-FFF2-40B4-BE49-F238E27FC236}">
                <a16:creationId xmlns:a16="http://schemas.microsoft.com/office/drawing/2014/main" id="{F4FF733C-F2F2-8991-EA42-05D16F7AF8CC}"/>
              </a:ext>
            </a:extLst>
          </p:cNvPr>
          <p:cNvPicPr preferRelativeResize="0"/>
          <p:nvPr/>
        </p:nvPicPr>
        <p:blipFill rotWithShape="1">
          <a:blip r:embed="rId30">
            <a:alphaModFix/>
          </a:blip>
          <a:srcRect/>
          <a:stretch/>
        </p:blipFill>
        <p:spPr>
          <a:xfrm rot="-428206">
            <a:off x="-40400" y="5964287"/>
            <a:ext cx="2831925" cy="741556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052" name="Google Shape;185;p3">
            <a:extLst>
              <a:ext uri="{FF2B5EF4-FFF2-40B4-BE49-F238E27FC236}">
                <a16:creationId xmlns:a16="http://schemas.microsoft.com/office/drawing/2014/main" id="{12CA3141-3DC6-2AF3-4555-235CDE83BA7C}"/>
              </a:ext>
            </a:extLst>
          </p:cNvPr>
          <p:cNvGrpSpPr/>
          <p:nvPr/>
        </p:nvGrpSpPr>
        <p:grpSpPr>
          <a:xfrm flipH="1">
            <a:off x="111099" y="7731031"/>
            <a:ext cx="697349" cy="582288"/>
            <a:chOff x="9129078" y="4352759"/>
            <a:chExt cx="2211140" cy="1957764"/>
          </a:xfrm>
        </p:grpSpPr>
        <p:grpSp>
          <p:nvGrpSpPr>
            <p:cNvPr id="2053" name="Google Shape;186;p3">
              <a:extLst>
                <a:ext uri="{FF2B5EF4-FFF2-40B4-BE49-F238E27FC236}">
                  <a16:creationId xmlns:a16="http://schemas.microsoft.com/office/drawing/2014/main" id="{28F334EE-4A21-0DC9-FAEF-57759B5CA24F}"/>
                </a:ext>
              </a:extLst>
            </p:cNvPr>
            <p:cNvGrpSpPr/>
            <p:nvPr/>
          </p:nvGrpSpPr>
          <p:grpSpPr>
            <a:xfrm>
              <a:off x="9129078" y="4352759"/>
              <a:ext cx="2211140" cy="1957764"/>
              <a:chOff x="9129078" y="4352759"/>
              <a:chExt cx="2211140" cy="1957764"/>
            </a:xfrm>
          </p:grpSpPr>
          <p:pic>
            <p:nvPicPr>
              <p:cNvPr id="2058" name="Google Shape;187;p3" descr="threw clipart - Clip Art Library">
                <a:extLst>
                  <a:ext uri="{FF2B5EF4-FFF2-40B4-BE49-F238E27FC236}">
                    <a16:creationId xmlns:a16="http://schemas.microsoft.com/office/drawing/2014/main" id="{5E1B3A61-8C9F-1A6E-A17E-3F97E43256B7}"/>
                  </a:ext>
                </a:extLst>
              </p:cNvPr>
              <p:cNvPicPr preferRelativeResize="0"/>
              <p:nvPr/>
            </p:nvPicPr>
            <p:blipFill rotWithShape="1">
              <a:blip r:embed="rId31">
                <a:alphaModFix/>
              </a:blip>
              <a:srcRect/>
              <a:stretch/>
            </p:blipFill>
            <p:spPr>
              <a:xfrm>
                <a:off x="9930643" y="4352759"/>
                <a:ext cx="1385957" cy="1957764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059" name="Google Shape;188;p3">
                <a:extLst>
                  <a:ext uri="{FF2B5EF4-FFF2-40B4-BE49-F238E27FC236}">
                    <a16:creationId xmlns:a16="http://schemas.microsoft.com/office/drawing/2014/main" id="{69A44FFD-4456-CBDE-3D1B-051AC3951158}"/>
                  </a:ext>
                </a:extLst>
              </p:cNvPr>
              <p:cNvSpPr/>
              <p:nvPr/>
            </p:nvSpPr>
            <p:spPr>
              <a:xfrm rot="1010095">
                <a:off x="11185775" y="5299766"/>
                <a:ext cx="145757" cy="81550"/>
              </a:xfrm>
              <a:prstGeom prst="rect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Calibri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pic>
            <p:nvPicPr>
              <p:cNvPr id="2060" name="Google Shape;189;p3" descr="tomato drawing png - Clip Art Library">
                <a:extLst>
                  <a:ext uri="{FF2B5EF4-FFF2-40B4-BE49-F238E27FC236}">
                    <a16:creationId xmlns:a16="http://schemas.microsoft.com/office/drawing/2014/main" id="{C3A17989-42B3-F692-4C1B-475BC0FF7184}"/>
                  </a:ext>
                </a:extLst>
              </p:cNvPr>
              <p:cNvPicPr preferRelativeResize="0"/>
              <p:nvPr/>
            </p:nvPicPr>
            <p:blipFill rotWithShape="1">
              <a:blip r:embed="rId32">
                <a:alphaModFix/>
              </a:blip>
              <a:srcRect/>
              <a:stretch/>
            </p:blipFill>
            <p:spPr>
              <a:xfrm rot="-2591979">
                <a:off x="9254641" y="4541492"/>
                <a:ext cx="672346" cy="63305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pic>
          <p:nvPicPr>
            <p:cNvPr id="2054" name="Google Shape;190;p3" descr="Paintball Clip art - Cartoon red blood stains png download - 3762 ...">
              <a:extLst>
                <a:ext uri="{FF2B5EF4-FFF2-40B4-BE49-F238E27FC236}">
                  <a16:creationId xmlns:a16="http://schemas.microsoft.com/office/drawing/2014/main" id="{64A3A82C-353F-A4DC-494D-857595944A91}"/>
                </a:ext>
              </a:extLst>
            </p:cNvPr>
            <p:cNvPicPr preferRelativeResize="0"/>
            <p:nvPr/>
          </p:nvPicPr>
          <p:blipFill rotWithShape="1">
            <a:blip r:embed="rId33">
              <a:alphaModFix/>
            </a:blip>
            <a:srcRect/>
            <a:stretch/>
          </p:blipFill>
          <p:spPr>
            <a:xfrm rot="-7917970" flipH="1">
              <a:off x="10815852" y="5305344"/>
              <a:ext cx="227560" cy="190663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2061" name="Google Shape;191;p3">
            <a:extLst>
              <a:ext uri="{FF2B5EF4-FFF2-40B4-BE49-F238E27FC236}">
                <a16:creationId xmlns:a16="http://schemas.microsoft.com/office/drawing/2014/main" id="{0CBFC524-4DC3-3E0E-F243-0414E3BA451E}"/>
              </a:ext>
            </a:extLst>
          </p:cNvPr>
          <p:cNvPicPr preferRelativeResize="0"/>
          <p:nvPr/>
        </p:nvPicPr>
        <p:blipFill rotWithShape="1">
          <a:blip r:embed="rId34">
            <a:alphaModFix/>
          </a:blip>
          <a:srcRect/>
          <a:stretch/>
        </p:blipFill>
        <p:spPr>
          <a:xfrm>
            <a:off x="132277" y="8341212"/>
            <a:ext cx="1815894" cy="1053062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pic>
      <p:grpSp>
        <p:nvGrpSpPr>
          <p:cNvPr id="2062" name="Google Shape;192;p3">
            <a:extLst>
              <a:ext uri="{FF2B5EF4-FFF2-40B4-BE49-F238E27FC236}">
                <a16:creationId xmlns:a16="http://schemas.microsoft.com/office/drawing/2014/main" id="{9EA9FBDD-5919-4633-3171-C3095C1A1113}"/>
              </a:ext>
            </a:extLst>
          </p:cNvPr>
          <p:cNvGrpSpPr/>
          <p:nvPr/>
        </p:nvGrpSpPr>
        <p:grpSpPr>
          <a:xfrm>
            <a:off x="163431" y="9415435"/>
            <a:ext cx="1481071" cy="370581"/>
            <a:chOff x="2931436" y="40300"/>
            <a:chExt cx="2405090" cy="616352"/>
          </a:xfrm>
        </p:grpSpPr>
        <p:pic>
          <p:nvPicPr>
            <p:cNvPr id="2063" name="Google Shape;193;p3" descr="Logo, icon&#10;&#10;Description automatically generated">
              <a:extLst>
                <a:ext uri="{FF2B5EF4-FFF2-40B4-BE49-F238E27FC236}">
                  <a16:creationId xmlns:a16="http://schemas.microsoft.com/office/drawing/2014/main" id="{E11A90B0-C5D3-2CDF-4F41-736C593BBD24}"/>
                </a:ext>
              </a:extLst>
            </p:cNvPr>
            <p:cNvPicPr preferRelativeResize="0"/>
            <p:nvPr/>
          </p:nvPicPr>
          <p:blipFill rotWithShape="1">
            <a:blip r:embed="rId35">
              <a:alphaModFix/>
            </a:blip>
            <a:srcRect/>
            <a:stretch/>
          </p:blipFill>
          <p:spPr>
            <a:xfrm>
              <a:off x="3370163" y="40300"/>
              <a:ext cx="652548" cy="61635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064" name="Google Shape;194;p3" descr="A picture containing text&#10;&#10;Description automatically generated">
              <a:extLst>
                <a:ext uri="{FF2B5EF4-FFF2-40B4-BE49-F238E27FC236}">
                  <a16:creationId xmlns:a16="http://schemas.microsoft.com/office/drawing/2014/main" id="{F8AF5AAD-DFBE-954E-3E31-E966A991DD82}"/>
                </a:ext>
              </a:extLst>
            </p:cNvPr>
            <p:cNvPicPr preferRelativeResize="0"/>
            <p:nvPr/>
          </p:nvPicPr>
          <p:blipFill rotWithShape="1">
            <a:blip r:embed="rId36">
              <a:alphaModFix/>
            </a:blip>
            <a:srcRect/>
            <a:stretch/>
          </p:blipFill>
          <p:spPr>
            <a:xfrm>
              <a:off x="2931436" y="218494"/>
              <a:ext cx="2405090" cy="437289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2066" name="Google Shape;195;p3" descr="A picture containing sport, dancer, person, line&#10;&#10;Description automatically generated">
            <a:extLst>
              <a:ext uri="{FF2B5EF4-FFF2-40B4-BE49-F238E27FC236}">
                <a16:creationId xmlns:a16="http://schemas.microsoft.com/office/drawing/2014/main" id="{65144820-B918-87A3-826F-EA5A3AEC8922}"/>
              </a:ext>
            </a:extLst>
          </p:cNvPr>
          <p:cNvPicPr preferRelativeResize="0"/>
          <p:nvPr/>
        </p:nvPicPr>
        <p:blipFill rotWithShape="1">
          <a:blip r:embed="rId37">
            <a:alphaModFix/>
          </a:blip>
          <a:srcRect/>
          <a:stretch/>
        </p:blipFill>
        <p:spPr>
          <a:xfrm>
            <a:off x="4482924" y="8138257"/>
            <a:ext cx="2187086" cy="1458971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pic>
      <p:sp>
        <p:nvSpPr>
          <p:cNvPr id="2067" name="Google Shape;197;p3">
            <a:extLst>
              <a:ext uri="{FF2B5EF4-FFF2-40B4-BE49-F238E27FC236}">
                <a16:creationId xmlns:a16="http://schemas.microsoft.com/office/drawing/2014/main" id="{0E7AB637-3CEE-204A-B75A-E7B0BC290C0A}"/>
              </a:ext>
            </a:extLst>
          </p:cNvPr>
          <p:cNvSpPr txBox="1"/>
          <p:nvPr/>
        </p:nvSpPr>
        <p:spPr>
          <a:xfrm>
            <a:off x="4521318" y="6139591"/>
            <a:ext cx="2163258" cy="1323439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600" b="1" i="0" u="none" strike="noStrike" kern="0" cap="none" spc="0" normalizeH="0" baseline="0" noProof="0">
                <a:ln>
                  <a:noFill/>
                </a:ln>
                <a:solidFill>
                  <a:srgbClr val="3A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‘Fiestas Patrias’ </a:t>
            </a:r>
            <a:r>
              <a:rPr kumimoji="0" lang="en-GB" sz="1600" b="0" i="0" u="none" strike="noStrike" kern="0" cap="none" spc="0" normalizeH="0" baseline="0" noProof="0">
                <a:ln>
                  <a:noFill/>
                </a:ln>
                <a:solidFill>
                  <a:srgbClr val="3A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es un día muy importante en Perú, es la fiesta nacional.</a:t>
            </a: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pic>
        <p:nvPicPr>
          <p:cNvPr id="2068" name="Google Shape;198;p3" descr="A picture containing text, gambling house, sign&#10;&#10;Description automatically generated">
            <a:extLst>
              <a:ext uri="{FF2B5EF4-FFF2-40B4-BE49-F238E27FC236}">
                <a16:creationId xmlns:a16="http://schemas.microsoft.com/office/drawing/2014/main" id="{9BCF8B2A-CCA2-5636-1F71-3B97907CBF23}"/>
              </a:ext>
            </a:extLst>
          </p:cNvPr>
          <p:cNvPicPr preferRelativeResize="0"/>
          <p:nvPr/>
        </p:nvPicPr>
        <p:blipFill rotWithShape="1">
          <a:blip r:embed="rId38">
            <a:alphaModFix/>
          </a:blip>
          <a:srcRect/>
          <a:stretch/>
        </p:blipFill>
        <p:spPr>
          <a:xfrm rot="-587955">
            <a:off x="4580203" y="7624090"/>
            <a:ext cx="1744511" cy="311724"/>
          </a:xfrm>
          <a:prstGeom prst="rect">
            <a:avLst/>
          </a:prstGeom>
          <a:noFill/>
          <a:ln>
            <a:noFill/>
          </a:ln>
        </p:spPr>
      </p:pic>
      <p:pic>
        <p:nvPicPr>
          <p:cNvPr id="2069" name="Google Shape;199;p3" descr="A picture containing text&#10;&#10;Description automatically generated">
            <a:extLst>
              <a:ext uri="{FF2B5EF4-FFF2-40B4-BE49-F238E27FC236}">
                <a16:creationId xmlns:a16="http://schemas.microsoft.com/office/drawing/2014/main" id="{C6D43AAD-BE0A-46DE-B663-F50550A6A213}"/>
              </a:ext>
            </a:extLst>
          </p:cNvPr>
          <p:cNvPicPr preferRelativeResize="0"/>
          <p:nvPr/>
        </p:nvPicPr>
        <p:blipFill rotWithShape="1">
          <a:blip r:embed="rId39">
            <a:alphaModFix/>
          </a:blip>
          <a:srcRect/>
          <a:stretch/>
        </p:blipFill>
        <p:spPr>
          <a:xfrm>
            <a:off x="5649943" y="7869130"/>
            <a:ext cx="1054796" cy="228468"/>
          </a:xfrm>
          <a:prstGeom prst="rect">
            <a:avLst/>
          </a:prstGeom>
          <a:noFill/>
          <a:ln>
            <a:noFill/>
          </a:ln>
        </p:spPr>
      </p:pic>
      <p:pic>
        <p:nvPicPr>
          <p:cNvPr id="2070" name="Google Shape;200;p3" descr="Chart, sunburst chart&#10;&#10;Description automatically generated">
            <a:extLst>
              <a:ext uri="{FF2B5EF4-FFF2-40B4-BE49-F238E27FC236}">
                <a16:creationId xmlns:a16="http://schemas.microsoft.com/office/drawing/2014/main" id="{813BF4A7-B9B5-C32A-D2CA-A4AFC9B4B4B8}"/>
              </a:ext>
            </a:extLst>
          </p:cNvPr>
          <p:cNvPicPr preferRelativeResize="0"/>
          <p:nvPr/>
        </p:nvPicPr>
        <p:blipFill rotWithShape="1">
          <a:blip r:embed="rId40">
            <a:alphaModFix/>
          </a:blip>
          <a:srcRect/>
          <a:stretch/>
        </p:blipFill>
        <p:spPr>
          <a:xfrm>
            <a:off x="6309161" y="7183168"/>
            <a:ext cx="393370" cy="39337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71" name="Google Shape;201;p3" descr="Map&#10;&#10;Description automatically generated">
            <a:extLst>
              <a:ext uri="{FF2B5EF4-FFF2-40B4-BE49-F238E27FC236}">
                <a16:creationId xmlns:a16="http://schemas.microsoft.com/office/drawing/2014/main" id="{7EB24BEF-F77C-D330-810F-AD4B31055AC7}"/>
              </a:ext>
            </a:extLst>
          </p:cNvPr>
          <p:cNvPicPr preferRelativeResize="0"/>
          <p:nvPr/>
        </p:nvPicPr>
        <p:blipFill rotWithShape="1">
          <a:blip r:embed="rId41">
            <a:alphaModFix/>
          </a:blip>
          <a:srcRect/>
          <a:stretch/>
        </p:blipFill>
        <p:spPr>
          <a:xfrm>
            <a:off x="4468495" y="6963534"/>
            <a:ext cx="501093" cy="72886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848320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37915-E707-4DB1-83A9-8F95E7B9BF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866" y="136880"/>
            <a:ext cx="5915025" cy="171275"/>
          </a:xfrm>
        </p:spPr>
        <p:txBody>
          <a:bodyPr>
            <a:normAutofit fontScale="90000"/>
          </a:bodyPr>
          <a:lstStyle/>
          <a:p>
            <a:r>
              <a:rPr lang="en-GB" sz="591" dirty="0">
                <a:solidFill>
                  <a:schemeClr val="bg1"/>
                </a:solidFill>
              </a:rPr>
              <a:t>Term overview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0B3EAD2-D067-3CB0-3E42-6CAA51C47138}"/>
              </a:ext>
            </a:extLst>
          </p:cNvPr>
          <p:cNvSpPr/>
          <p:nvPr/>
        </p:nvSpPr>
        <p:spPr>
          <a:xfrm>
            <a:off x="130140" y="128411"/>
            <a:ext cx="2664771" cy="456315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Term 2 learning</a:t>
            </a:r>
            <a:endParaRPr lang="en-GB" sz="2400" dirty="0"/>
          </a:p>
        </p:txBody>
      </p:sp>
      <p:sp>
        <p:nvSpPr>
          <p:cNvPr id="3" name="Google Shape;208;p4">
            <a:extLst>
              <a:ext uri="{FF2B5EF4-FFF2-40B4-BE49-F238E27FC236}">
                <a16:creationId xmlns:a16="http://schemas.microsoft.com/office/drawing/2014/main" id="{002C408D-576B-5C96-7F6B-14D0F2DC6827}"/>
              </a:ext>
            </a:extLst>
          </p:cNvPr>
          <p:cNvSpPr/>
          <p:nvPr/>
        </p:nvSpPr>
        <p:spPr>
          <a:xfrm rot="-237600">
            <a:off x="2815225" y="1264431"/>
            <a:ext cx="300853" cy="59869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4" name="Google Shape;209;p4">
            <a:extLst>
              <a:ext uri="{FF2B5EF4-FFF2-40B4-BE49-F238E27FC236}">
                <a16:creationId xmlns:a16="http://schemas.microsoft.com/office/drawing/2014/main" id="{7BF8F35A-2C73-3B00-3C4E-5253E86DD3F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92138584"/>
              </p:ext>
            </p:extLst>
          </p:nvPr>
        </p:nvGraphicFramePr>
        <p:xfrm>
          <a:off x="139865" y="688382"/>
          <a:ext cx="6565750" cy="8950918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7288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73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608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705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323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904797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UNIT</a:t>
                      </a:r>
                      <a:endParaRPr sz="1600" b="1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12150" marR="12150" marT="12150" marB="12150" anchor="ctr">
                    <a:lnL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rgbClr val="E8D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Context </a:t>
                      </a:r>
                      <a:r>
                        <a:rPr lang="en-GB" sz="1100" b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Communication</a:t>
                      </a:r>
                      <a:endParaRPr sz="1800"/>
                    </a:p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Culture</a:t>
                      </a:r>
                      <a:endParaRPr sz="1600" b="1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12150" marR="12150" marT="12150" marB="12150" anchor="ctr">
                    <a:lnL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rgbClr val="E8D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Key ideas </a:t>
                      </a:r>
                      <a:br>
                        <a:rPr lang="en-GB" sz="1600" b="1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</a:br>
                      <a:r>
                        <a:rPr lang="en-GB" sz="1600" b="1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(GRAMMAR)</a:t>
                      </a:r>
                      <a:endParaRPr sz="1600" b="1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12150" marR="12150" marT="12150" marB="12150" anchor="ctr">
                    <a:lnL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rgbClr val="E8D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PHONICS </a:t>
                      </a:r>
                      <a:endParaRPr sz="1600" b="1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12150" marR="12150" marT="12150" marB="12150" anchor="ctr">
                    <a:lnL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rgbClr val="E8D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VOCAB-</a:t>
                      </a:r>
                      <a:br>
                        <a:rPr lang="en-GB" sz="1600" b="1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</a:br>
                      <a:r>
                        <a:rPr lang="en-GB" sz="1600" b="1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ULARY</a:t>
                      </a:r>
                      <a:endParaRPr sz="1600" b="1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12150" marR="12150" marT="12150" marB="12150" anchor="ctr">
                    <a:lnL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rgbClr val="E8D6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5461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1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Unit 7</a:t>
                      </a:r>
                      <a:endParaRPr sz="1600" dirty="0"/>
                    </a:p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(W1-6)</a:t>
                      </a:r>
                      <a:endParaRPr sz="1400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12150" marR="12150" marT="12150" marB="12150">
                    <a:lnL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87313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000"/>
                        <a:buFont typeface="Arial"/>
                        <a:buNone/>
                      </a:pPr>
                      <a:r>
                        <a:rPr lang="en-GB" sz="1100" b="1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Saying what I and others do</a:t>
                      </a:r>
                      <a:endParaRPr sz="1100" dirty="0"/>
                    </a:p>
                    <a:p>
                      <a:pPr marL="87313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000"/>
                        <a:buFont typeface="Arial"/>
                        <a:buNone/>
                      </a:pPr>
                      <a:endParaRPr sz="1100" b="1" u="none" strike="noStrike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  <a:p>
                      <a:pPr marL="180975" marR="0" lvl="0" indent="-93663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2060"/>
                        </a:buClr>
                        <a:buSzPts val="1000"/>
                        <a:buFont typeface="Arial"/>
                        <a:buChar char="•"/>
                      </a:pPr>
                      <a:r>
                        <a:rPr lang="en-GB" sz="1100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activities at home</a:t>
                      </a:r>
                      <a:endParaRPr sz="1100" dirty="0"/>
                    </a:p>
                    <a:p>
                      <a:pPr marL="180975" marR="0" lvl="0" indent="-93663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2060"/>
                        </a:buClr>
                        <a:buSzPts val="1000"/>
                        <a:buFont typeface="Arial"/>
                        <a:buChar char="•"/>
                      </a:pPr>
                      <a:r>
                        <a:rPr lang="en-GB" sz="1100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preparing a party</a:t>
                      </a:r>
                      <a:endParaRPr sz="1100" dirty="0"/>
                    </a:p>
                    <a:p>
                      <a:pPr marL="180975" marR="0" lvl="0" indent="-93663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2060"/>
                        </a:buClr>
                        <a:buSzPts val="1000"/>
                        <a:buFont typeface="Arial"/>
                        <a:buChar char="•"/>
                      </a:pPr>
                      <a:r>
                        <a:rPr lang="en-GB" sz="1100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weather &amp; seasons</a:t>
                      </a:r>
                      <a:endParaRPr sz="1100" dirty="0"/>
                    </a:p>
                    <a:p>
                      <a:pPr marL="180975" marR="0" lvl="0" indent="-93663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2060"/>
                        </a:buClr>
                        <a:buSzPts val="1000"/>
                        <a:buFont typeface="Arial"/>
                        <a:buChar char="•"/>
                      </a:pPr>
                      <a:r>
                        <a:rPr lang="en-GB" sz="1100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La Tomatina (Spain)</a:t>
                      </a:r>
                      <a:endParaRPr sz="1100" dirty="0"/>
                    </a:p>
                    <a:p>
                      <a:pPr marL="180975" marR="0" lvl="0" indent="-93663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2060"/>
                        </a:buClr>
                        <a:buSzPts val="1000"/>
                        <a:buFont typeface="Arial"/>
                        <a:buChar char="•"/>
                      </a:pPr>
                      <a:r>
                        <a:rPr lang="en-GB" sz="1100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Fiestas </a:t>
                      </a:r>
                      <a:r>
                        <a:rPr lang="en-GB" sz="1100" u="none" strike="noStrike" dirty="0" err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Patrias</a:t>
                      </a:r>
                      <a:r>
                        <a:rPr lang="en-GB" sz="1100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, Inti </a:t>
                      </a:r>
                      <a:r>
                        <a:rPr lang="en-GB" sz="1100" u="none" strike="noStrike" dirty="0" err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Raymi</a:t>
                      </a:r>
                      <a:r>
                        <a:rPr lang="en-GB" sz="1100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(Peru)</a:t>
                      </a:r>
                      <a:endParaRPr sz="1100" dirty="0"/>
                    </a:p>
                    <a:p>
                      <a:pPr marL="180975" marR="0" lvl="0" indent="-93663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2060"/>
                        </a:buClr>
                        <a:buSzPts val="1000"/>
                        <a:buFont typeface="Arial"/>
                        <a:buChar char="•"/>
                      </a:pPr>
                      <a:r>
                        <a:rPr lang="en-GB" sz="1100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physical geography (Spain)</a:t>
                      </a:r>
                      <a:endParaRPr sz="1100" dirty="0"/>
                    </a:p>
                    <a:p>
                      <a:pPr marL="87313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000"/>
                        <a:buFont typeface="Arial"/>
                        <a:buNone/>
                      </a:pPr>
                      <a:endParaRPr sz="1050" u="none" strike="noStrike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12150" marR="12150" marT="12150" marB="12150">
                    <a:lnL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87312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000"/>
                        <a:buFont typeface="Arial"/>
                        <a:buNone/>
                      </a:pPr>
                      <a:r>
                        <a:rPr lang="en-GB" sz="1100" b="1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Talking about doing </a:t>
                      </a:r>
                      <a:br>
                        <a:rPr lang="en-GB" sz="1100" b="1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</a:br>
                      <a:r>
                        <a:rPr lang="en-GB" sz="1100" b="0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(I, you, s/he, it)</a:t>
                      </a:r>
                      <a:endParaRPr sz="1100" b="0" u="none" strike="noStrike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  <a:p>
                      <a:pPr marL="87312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900"/>
                        <a:buFont typeface="Arial"/>
                        <a:buNone/>
                      </a:pPr>
                      <a:endParaRPr sz="1100" b="0" u="none" strike="noStrike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  <a:p>
                      <a:pPr marL="171450" marR="0" lvl="0" indent="-84138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050"/>
                        <a:buFont typeface="Arial"/>
                        <a:buChar char="•"/>
                      </a:pPr>
                      <a:r>
                        <a:rPr lang="en-GB" sz="1100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Essential verb: </a:t>
                      </a:r>
                      <a:br>
                        <a:rPr lang="en-GB" sz="1100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</a:br>
                      <a:r>
                        <a:rPr lang="en-GB" sz="1100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to do, make – </a:t>
                      </a:r>
                      <a:r>
                        <a:rPr lang="en-GB" sz="1100" b="1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HACER</a:t>
                      </a:r>
                      <a:endParaRPr sz="1100" dirty="0"/>
                    </a:p>
                    <a:p>
                      <a:pPr marL="514350" marR="0" lvl="1" indent="-84137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050"/>
                        <a:buFont typeface="Arial"/>
                        <a:buChar char="•"/>
                      </a:pPr>
                      <a:r>
                        <a:rPr lang="en-GB" sz="1100" b="0" u="none" strike="noStrike" cap="non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I do, make – </a:t>
                      </a:r>
                      <a:r>
                        <a:rPr lang="en-GB" sz="1100" b="1" u="none" strike="noStrike" cap="none" dirty="0" err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hago</a:t>
                      </a:r>
                      <a:endParaRPr sz="1100" b="1" u="none" strike="noStrike" cap="none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  <a:p>
                      <a:pPr marL="514350" marR="0" lvl="1" indent="-84137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050"/>
                        <a:buFont typeface="Arial"/>
                        <a:buChar char="•"/>
                      </a:pPr>
                      <a:r>
                        <a:rPr lang="en-GB" sz="1100" b="0" u="none" strike="noStrike" cap="non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you do, make – </a:t>
                      </a:r>
                      <a:r>
                        <a:rPr lang="en-GB" sz="1100" b="1" u="none" strike="noStrike" cap="none" dirty="0" err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haces</a:t>
                      </a:r>
                      <a:endParaRPr sz="1100" b="1" u="none" strike="noStrike" cap="none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  <a:p>
                      <a:pPr marL="514350" marR="0" lvl="1" indent="-84137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050"/>
                        <a:buFont typeface="Arial"/>
                        <a:buChar char="•"/>
                      </a:pPr>
                      <a:r>
                        <a:rPr lang="en-GB" sz="1100" b="0" u="none" strike="noStrike" cap="non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s/he does – </a:t>
                      </a:r>
                      <a:r>
                        <a:rPr lang="en-GB" sz="1100" b="1" u="none" strike="noStrike" cap="none" dirty="0" err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hace</a:t>
                      </a:r>
                      <a:endParaRPr sz="1100" b="1" u="none" strike="noStrike" cap="none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  <a:p>
                      <a:pPr marL="258761" marR="0" lvl="0" indent="-17145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050"/>
                        <a:buFont typeface="Arial"/>
                        <a:buChar char="•"/>
                      </a:pPr>
                      <a:r>
                        <a:rPr lang="en-GB" sz="1100" b="1" u="none" strike="noStrike" dirty="0" err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hace</a:t>
                      </a:r>
                      <a:r>
                        <a:rPr lang="en-GB" sz="1100" b="1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</a:t>
                      </a:r>
                      <a:r>
                        <a:rPr lang="en-GB" sz="1100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(weather)</a:t>
                      </a:r>
                      <a:endParaRPr sz="1100" dirty="0"/>
                    </a:p>
                    <a:p>
                      <a:pPr marL="258761" marR="0" lvl="0" indent="-17145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050"/>
                        <a:buFont typeface="Arial"/>
                        <a:buChar char="•"/>
                      </a:pPr>
                      <a:r>
                        <a:rPr lang="en-GB" sz="1100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using </a:t>
                      </a:r>
                      <a:r>
                        <a:rPr lang="en-GB" sz="1100" b="1" u="none" strike="noStrike" dirty="0" err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mucho</a:t>
                      </a:r>
                      <a:r>
                        <a:rPr lang="en-GB" sz="1100" b="1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</a:t>
                      </a:r>
                      <a:r>
                        <a:rPr lang="en-GB" sz="1100" b="0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&amp; </a:t>
                      </a:r>
                      <a:r>
                        <a:rPr lang="en-GB" sz="1100" b="1" u="none" strike="noStrike" dirty="0" err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todo</a:t>
                      </a:r>
                      <a:endParaRPr sz="1100" u="none" strike="noStrike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12150" marR="12150" marT="12150" marB="12150">
                    <a:lnL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180975" marR="0" lvl="0" indent="-9525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000"/>
                        <a:buFont typeface="Arial"/>
                        <a:buChar char="•"/>
                      </a:pPr>
                      <a:r>
                        <a:rPr lang="en-GB" sz="1100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Accent rules (1-3)</a:t>
                      </a:r>
                    </a:p>
                    <a:p>
                      <a:pPr marL="85725" marR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000"/>
                        <a:buFont typeface="Arial"/>
                        <a:buNone/>
                      </a:pPr>
                      <a:endParaRPr sz="1100" dirty="0"/>
                    </a:p>
                    <a:p>
                      <a:pPr marL="257175" marR="0" lvl="0" indent="-17145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000"/>
                        <a:buFont typeface="Arial"/>
                        <a:buChar char="•"/>
                      </a:pPr>
                      <a:r>
                        <a:rPr lang="en-GB" sz="1100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Revisit several SSC [z] [ca] [co] [cu] [</a:t>
                      </a:r>
                      <a:r>
                        <a:rPr lang="en-GB" sz="1100" dirty="0" err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ce</a:t>
                      </a:r>
                      <a:r>
                        <a:rPr lang="en-GB" sz="1100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] [ci] [</a:t>
                      </a:r>
                      <a:r>
                        <a:rPr lang="en-GB" sz="1100" dirty="0" err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ch</a:t>
                      </a:r>
                      <a:r>
                        <a:rPr lang="en-GB" sz="1100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] [que] [qui]</a:t>
                      </a:r>
                    </a:p>
                    <a:p>
                      <a:pPr marL="257175" marR="0" lvl="0" indent="-17145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000"/>
                        <a:buFont typeface="Arial"/>
                        <a:buChar char="•"/>
                      </a:pPr>
                      <a:endParaRPr sz="1100" dirty="0"/>
                    </a:p>
                    <a:p>
                      <a:pPr marL="257175" marR="0" lvl="0" indent="-17145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000"/>
                        <a:buFont typeface="Arial"/>
                        <a:buChar char="•"/>
                      </a:pPr>
                      <a:r>
                        <a:rPr lang="en-GB" sz="1100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Revisit several SSC [</a:t>
                      </a:r>
                      <a:r>
                        <a:rPr lang="en-GB" sz="1100" dirty="0" err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ge</a:t>
                      </a:r>
                      <a:r>
                        <a:rPr lang="en-GB" sz="1100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| </a:t>
                      </a:r>
                      <a:r>
                        <a:rPr lang="en-GB" sz="1100" dirty="0" err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gi</a:t>
                      </a:r>
                      <a:r>
                        <a:rPr lang="en-GB" sz="1100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],  [ga | go | </a:t>
                      </a:r>
                      <a:r>
                        <a:rPr lang="en-GB" sz="1100" dirty="0" err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gu</a:t>
                      </a:r>
                      <a:r>
                        <a:rPr lang="en-GB" sz="1100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],  [</a:t>
                      </a:r>
                      <a:r>
                        <a:rPr lang="en-GB" sz="1100" dirty="0" err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gue</a:t>
                      </a:r>
                      <a:r>
                        <a:rPr lang="en-GB" sz="1100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| </a:t>
                      </a:r>
                      <a:r>
                        <a:rPr lang="en-GB" sz="1100" dirty="0" err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gui</a:t>
                      </a:r>
                      <a:r>
                        <a:rPr lang="en-GB" sz="1100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]</a:t>
                      </a:r>
                      <a:endParaRPr sz="1100" dirty="0"/>
                    </a:p>
                  </a:txBody>
                  <a:tcPr marL="12150" marR="12150" marT="12150" marB="12150">
                    <a:lnL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171450" marR="0" lvl="0" indent="-84138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000"/>
                        <a:buFont typeface="Arial"/>
                        <a:buChar char="•"/>
                      </a:pPr>
                      <a:r>
                        <a:rPr lang="en-GB" sz="1100" u="none" strike="noStrike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Verb </a:t>
                      </a:r>
                      <a:r>
                        <a:rPr lang="en-GB" sz="1100" b="1" u="none" strike="noStrike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hacer </a:t>
                      </a:r>
                      <a:r>
                        <a:rPr lang="en-GB" sz="1100" b="0" u="none" strike="noStrike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(singular)</a:t>
                      </a:r>
                      <a:endParaRPr sz="1100" b="1" u="none" strike="noStrike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  <a:p>
                      <a:pPr marL="171450" marR="0" lvl="0" indent="-84138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000"/>
                        <a:buFont typeface="Arial"/>
                        <a:buChar char="•"/>
                      </a:pPr>
                      <a:r>
                        <a:rPr lang="en-GB" sz="1100" u="none" strike="noStrike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activity nouns</a:t>
                      </a:r>
                      <a:endParaRPr sz="1100"/>
                    </a:p>
                    <a:p>
                      <a:pPr marL="171450" marR="0" lvl="0" indent="-84138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000"/>
                        <a:buFont typeface="Arial"/>
                        <a:buChar char="•"/>
                      </a:pPr>
                      <a:r>
                        <a:rPr lang="en-GB" sz="1100" u="none" strike="noStrike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seasons</a:t>
                      </a:r>
                      <a:endParaRPr sz="1100"/>
                    </a:p>
                    <a:p>
                      <a:pPr marL="171450" marR="0" lvl="0" indent="-84138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000"/>
                        <a:buFont typeface="Arial"/>
                        <a:buChar char="•"/>
                      </a:pPr>
                      <a:r>
                        <a:rPr lang="en-GB" sz="1100" u="none" strike="noStrike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sports</a:t>
                      </a:r>
                      <a:endParaRPr sz="1100"/>
                    </a:p>
                    <a:p>
                      <a:pPr marL="171450" marR="0" lvl="0" indent="-84138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000"/>
                        <a:buFont typeface="Arial"/>
                        <a:buChar char="•"/>
                      </a:pPr>
                      <a:r>
                        <a:rPr lang="en-GB" sz="1100" u="none" strike="noStrike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numbers 16-31</a:t>
                      </a:r>
                      <a:endParaRPr sz="1100"/>
                    </a:p>
                  </a:txBody>
                  <a:tcPr marL="12150" marR="12150" marT="12150" marB="12150">
                    <a:lnL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79231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Unit 8</a:t>
                      </a:r>
                      <a:br>
                        <a:rPr lang="en-GB" sz="1400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</a:br>
                      <a:r>
                        <a:rPr lang="en-GB" sz="1400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(W7-9)</a:t>
                      </a:r>
                      <a:endParaRPr sz="1600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12150" marR="12150" marT="12150" marB="12150">
                    <a:lnL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87312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100"/>
                        <a:buFont typeface="Arial"/>
                        <a:buNone/>
                      </a:pPr>
                      <a:r>
                        <a:rPr lang="en-GB" sz="1100" b="1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Expressing likes and actions</a:t>
                      </a:r>
                      <a:endParaRPr sz="1100" dirty="0"/>
                    </a:p>
                    <a:p>
                      <a:pPr marL="258761" marR="0" lvl="0" indent="-17145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2060"/>
                        </a:buClr>
                        <a:buSzPts val="1100"/>
                        <a:buFont typeface="Arial"/>
                        <a:buChar char="•"/>
                      </a:pPr>
                      <a:r>
                        <a:rPr lang="en-GB" sz="1100" b="0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household chores</a:t>
                      </a:r>
                      <a:endParaRPr sz="1100" dirty="0"/>
                    </a:p>
                    <a:p>
                      <a:pPr marL="258761" marR="0" lvl="0" indent="-17145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2060"/>
                        </a:buClr>
                        <a:buSzPts val="1100"/>
                        <a:buFont typeface="Arial"/>
                        <a:buChar char="•"/>
                      </a:pPr>
                      <a:r>
                        <a:rPr lang="en-GB" sz="1100" b="0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in school</a:t>
                      </a:r>
                      <a:endParaRPr sz="1100" dirty="0"/>
                    </a:p>
                    <a:p>
                      <a:pPr marL="258761" marR="0" lvl="0" indent="-17145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2060"/>
                        </a:buClr>
                        <a:buSzPts val="1100"/>
                        <a:buFont typeface="Arial"/>
                        <a:buChar char="•"/>
                      </a:pPr>
                      <a:r>
                        <a:rPr lang="en-GB" sz="1100" b="0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travelling around Spain</a:t>
                      </a:r>
                      <a:endParaRPr sz="1100" dirty="0"/>
                    </a:p>
                  </a:txBody>
                  <a:tcPr marL="12150" marR="12150" marT="12150" marB="12150">
                    <a:lnL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17462" marR="0" lvl="1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100"/>
                        <a:buFont typeface="Arial"/>
                        <a:buNone/>
                      </a:pPr>
                      <a:r>
                        <a:rPr lang="en-GB" sz="1100" b="1" u="none" strike="noStrike" cap="non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Talking about doing </a:t>
                      </a:r>
                      <a:br>
                        <a:rPr lang="en-GB" sz="1100" b="1" u="none" strike="noStrike" cap="non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</a:br>
                      <a:r>
                        <a:rPr lang="en-GB" sz="1100" b="0" u="none" strike="noStrike" cap="non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(we, they)</a:t>
                      </a:r>
                    </a:p>
                    <a:p>
                      <a:pPr marL="17462" marR="0" lvl="1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100"/>
                        <a:buFont typeface="Arial"/>
                        <a:buNone/>
                      </a:pPr>
                      <a:endParaRPr sz="1100" b="0" dirty="0"/>
                    </a:p>
                    <a:p>
                      <a:pPr marL="171450" marR="0" lvl="0" indent="-84138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100"/>
                        <a:buFont typeface="Arial"/>
                        <a:buChar char="•"/>
                      </a:pPr>
                      <a:r>
                        <a:rPr lang="en-GB" sz="1100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-AR and –ER verbs</a:t>
                      </a:r>
                      <a:endParaRPr sz="1100" dirty="0"/>
                    </a:p>
                    <a:p>
                      <a:pPr marL="171450" marR="0" lvl="0" indent="-84138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100"/>
                        <a:buFont typeface="Arial"/>
                        <a:buChar char="•"/>
                      </a:pPr>
                      <a:r>
                        <a:rPr lang="en-GB" sz="1100" b="0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2-verb structures: </a:t>
                      </a:r>
                      <a:r>
                        <a:rPr lang="en-GB" sz="1100" b="1" u="none" strike="noStrike" dirty="0" err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amar</a:t>
                      </a:r>
                      <a:r>
                        <a:rPr lang="en-GB" sz="1100" b="1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, </a:t>
                      </a:r>
                      <a:r>
                        <a:rPr lang="en-GB" sz="1100" b="1" u="none" strike="noStrike" dirty="0" err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odiar</a:t>
                      </a:r>
                      <a:r>
                        <a:rPr lang="en-GB" sz="1100" b="1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, </a:t>
                      </a:r>
                      <a:r>
                        <a:rPr lang="en-GB" sz="1100" b="1" u="none" strike="noStrike" dirty="0" err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deber</a:t>
                      </a:r>
                      <a:r>
                        <a:rPr lang="en-GB" sz="1100" b="1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, </a:t>
                      </a:r>
                      <a:r>
                        <a:rPr lang="en-GB" sz="1100" b="1" u="none" strike="noStrike" dirty="0" err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querer</a:t>
                      </a:r>
                      <a:endParaRPr sz="1100" u="none" strike="noStrike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12150" marR="12150" marT="12150" marB="12150">
                    <a:lnL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180975" marR="0" lvl="0" indent="-95250" algn="l" rtl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000"/>
                        <a:buFont typeface="Arial"/>
                        <a:buChar char="•"/>
                      </a:pPr>
                      <a:r>
                        <a:rPr lang="en-GB" sz="1100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Revisit term 1</a:t>
                      </a:r>
                      <a:endParaRPr sz="1100" dirty="0"/>
                    </a:p>
                    <a:p>
                      <a:pPr marL="180975" marR="0" lvl="0" indent="-95250" algn="l" rtl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000"/>
                        <a:buFont typeface="Arial"/>
                        <a:buChar char="•"/>
                      </a:pPr>
                      <a:r>
                        <a:rPr lang="en-GB" sz="1100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Revisit term 2</a:t>
                      </a:r>
                      <a:endParaRPr sz="1100" dirty="0"/>
                    </a:p>
                    <a:p>
                      <a:pPr marL="180975" marR="0" lvl="0" indent="-95250" algn="l" rtl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000"/>
                        <a:buFont typeface="Arial"/>
                        <a:buChar char="•"/>
                      </a:pPr>
                      <a:r>
                        <a:rPr lang="en-GB" sz="1100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Revisit term 3</a:t>
                      </a:r>
                      <a:endParaRPr sz="1100" dirty="0"/>
                    </a:p>
                  </a:txBody>
                  <a:tcPr marL="12150" marR="12150" marT="12150" marB="12150">
                    <a:lnL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180975" marR="0" lvl="0" indent="-9525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000"/>
                        <a:buFont typeface="Arial"/>
                        <a:buChar char="•"/>
                      </a:pPr>
                      <a:r>
                        <a:rPr lang="en-GB" sz="1100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a range of –AR and –ER verbs </a:t>
                      </a:r>
                      <a:r>
                        <a:rPr lang="en-GB" sz="1100" b="0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(plural)</a:t>
                      </a:r>
                      <a:endParaRPr sz="1100" b="1" u="none" strike="noStrike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  <a:p>
                      <a:pPr marL="180975" marR="0" lvl="0" indent="-9525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000"/>
                        <a:buFont typeface="Arial"/>
                        <a:buChar char="•"/>
                      </a:pPr>
                      <a:r>
                        <a:rPr lang="en-GB" sz="1100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Verbs </a:t>
                      </a:r>
                      <a:r>
                        <a:rPr lang="en-GB" sz="1100" b="1" u="none" strike="noStrike" dirty="0" err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deber</a:t>
                      </a:r>
                      <a:r>
                        <a:rPr lang="en-GB" sz="1100" b="1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, </a:t>
                      </a:r>
                      <a:r>
                        <a:rPr lang="en-GB" sz="1100" b="1" u="none" strike="noStrike" dirty="0" err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querer</a:t>
                      </a:r>
                      <a:r>
                        <a:rPr lang="en-GB" sz="1100" b="1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, </a:t>
                      </a:r>
                      <a:r>
                        <a:rPr lang="en-GB" sz="1100" b="1" u="none" strike="noStrike" dirty="0" err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poder</a:t>
                      </a:r>
                      <a:r>
                        <a:rPr lang="en-GB" sz="1100" b="1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</a:t>
                      </a:r>
                      <a:r>
                        <a:rPr lang="en-GB" sz="1100" b="0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(singular)</a:t>
                      </a:r>
                      <a:endParaRPr sz="1100" dirty="0"/>
                    </a:p>
                    <a:p>
                      <a:pPr marL="180975" marR="0" lvl="0" indent="-9525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000"/>
                        <a:buFont typeface="Arial"/>
                        <a:buChar char="•"/>
                      </a:pPr>
                      <a:r>
                        <a:rPr lang="en-GB" sz="1100" b="0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a range of vocabulary for tasks at home and away and in school</a:t>
                      </a:r>
                      <a:endParaRPr sz="1100" u="none" strike="noStrike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12150" marR="12150" marT="12150" marB="12150">
                    <a:lnL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12276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Unit 9</a:t>
                      </a:r>
                      <a:br>
                        <a:rPr lang="en-GB" sz="1600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</a:br>
                      <a:r>
                        <a:rPr lang="en-GB" sz="1200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(W10-13)</a:t>
                      </a:r>
                      <a:endParaRPr sz="1800" dirty="0"/>
                    </a:p>
                  </a:txBody>
                  <a:tcPr marL="12150" marR="12150" marT="12150" marB="12150">
                    <a:lnL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185738" marR="0" lvl="0" indent="-100013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000"/>
                        <a:buFont typeface="Arial"/>
                        <a:buChar char="•"/>
                      </a:pPr>
                      <a:r>
                        <a:rPr lang="en-GB" sz="1100" u="none" strike="noStrike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Revision / assessment</a:t>
                      </a:r>
                      <a:endParaRPr sz="1800"/>
                    </a:p>
                    <a:p>
                      <a:pPr marL="185738" marR="0" lvl="0" indent="-100013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000"/>
                        <a:buFont typeface="Arial"/>
                        <a:buChar char="•"/>
                      </a:pPr>
                      <a:r>
                        <a:rPr lang="en-GB" sz="1100" u="none" strike="noStrike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Quiero ver una vaca</a:t>
                      </a:r>
                      <a:endParaRPr sz="1100" u="none" strike="noStrike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12150" marR="12150" marT="12150" marB="12150">
                    <a:lnL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258761" marR="0" lvl="0" indent="-17145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000"/>
                        <a:buFont typeface="Arial"/>
                        <a:buChar char="•"/>
                      </a:pPr>
                      <a:r>
                        <a:rPr lang="en-GB" sz="1100" u="none" strike="noStrike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Revisit key ideas</a:t>
                      </a:r>
                      <a:endParaRPr sz="1800"/>
                    </a:p>
                  </a:txBody>
                  <a:tcPr marL="12150" marR="12150" marT="12150" marB="12150">
                    <a:lnL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180975" marR="0" lvl="0" indent="-952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000"/>
                        <a:buFont typeface="Arial"/>
                        <a:buChar char="•"/>
                      </a:pPr>
                      <a:r>
                        <a:rPr lang="en-GB" sz="110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Revisit SSC</a:t>
                      </a:r>
                      <a:endParaRPr sz="1800"/>
                    </a:p>
                  </a:txBody>
                  <a:tcPr marL="12150" marR="12150" marT="12150" marB="12150">
                    <a:lnL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171450" marR="0" lvl="0" indent="-84138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000"/>
                        <a:buFont typeface="Arial"/>
                        <a:buChar char="•"/>
                      </a:pPr>
                      <a:r>
                        <a:rPr lang="en-GB" sz="1100" u="none" strike="noStrike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Revisit vocabulary</a:t>
                      </a:r>
                      <a:endParaRPr sz="1800" dirty="0"/>
                    </a:p>
                  </a:txBody>
                  <a:tcPr marL="12150" marR="12150" marT="12150" marB="12150">
                    <a:lnL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595959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415036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extBox 31">
            <a:extLst>
              <a:ext uri="{FF2B5EF4-FFF2-40B4-BE49-F238E27FC236}">
                <a16:creationId xmlns:a16="http://schemas.microsoft.com/office/drawing/2014/main" id="{6758193C-B38F-A7A0-3B97-F1F5CA780F94}"/>
              </a:ext>
            </a:extLst>
          </p:cNvPr>
          <p:cNvSpPr txBox="1"/>
          <p:nvPr/>
        </p:nvSpPr>
        <p:spPr>
          <a:xfrm>
            <a:off x="866003" y="2611065"/>
            <a:ext cx="13596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u="sng" dirty="0">
                <a:latin typeface="Century Gothic" panose="020B0502020202020204" pitchFamily="34" charset="0"/>
              </a:rPr>
              <a:t>C</a:t>
            </a:r>
            <a:r>
              <a:rPr lang="en-GB" sz="2000" b="1" u="sng" dirty="0">
                <a:latin typeface="Century Gothic" panose="020B0502020202020204" pitchFamily="34" charset="0"/>
              </a:rPr>
              <a:t>ó</a:t>
            </a:r>
            <a:r>
              <a:rPr lang="en-GB" sz="2000" dirty="0">
                <a:latin typeface="Century Gothic" panose="020B0502020202020204" pitchFamily="34" charset="0"/>
              </a:rPr>
              <a:t>rdoba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745B5AC-FE39-81BD-DA50-4A7B2594A698}"/>
              </a:ext>
            </a:extLst>
          </p:cNvPr>
          <p:cNvSpPr txBox="1"/>
          <p:nvPr/>
        </p:nvSpPr>
        <p:spPr>
          <a:xfrm>
            <a:off x="885805" y="2232765"/>
            <a:ext cx="12584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u="sng" dirty="0">
                <a:latin typeface="Century Gothic" panose="020B0502020202020204" pitchFamily="34" charset="0"/>
              </a:rPr>
              <a:t>M</a:t>
            </a:r>
            <a:r>
              <a:rPr lang="en-GB" sz="2000" b="1" u="sng" dirty="0">
                <a:latin typeface="Century Gothic" panose="020B0502020202020204" pitchFamily="34" charset="0"/>
              </a:rPr>
              <a:t>é</a:t>
            </a:r>
            <a:r>
              <a:rPr lang="en-GB" sz="2000" dirty="0">
                <a:latin typeface="Century Gothic" panose="020B0502020202020204" pitchFamily="34" charset="0"/>
              </a:rPr>
              <a:t>xico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0BF57D-5712-4531-9884-A070797D9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849" y="271100"/>
            <a:ext cx="5915025" cy="278709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Phonics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2A3B2E8-A461-DAEC-75A5-F11DDF3A8ED9}"/>
              </a:ext>
            </a:extLst>
          </p:cNvPr>
          <p:cNvSpPr/>
          <p:nvPr/>
        </p:nvSpPr>
        <p:spPr>
          <a:xfrm>
            <a:off x="450180" y="128411"/>
            <a:ext cx="1904760" cy="456315"/>
          </a:xfrm>
          <a:prstGeom prst="roundRect">
            <a:avLst/>
          </a:prstGeom>
          <a:solidFill>
            <a:srgbClr val="00B05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Phonics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Google Shape;111;p3" descr="Speech Icon, Voice, Talking, Audio, Speech">
            <a:extLst>
              <a:ext uri="{FF2B5EF4-FFF2-40B4-BE49-F238E27FC236}">
                <a16:creationId xmlns:a16="http://schemas.microsoft.com/office/drawing/2014/main" id="{7E66802C-16BA-4516-9797-BADB9757E4F5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9852" y="51632"/>
            <a:ext cx="661668" cy="606541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7" name="Table 107">
            <a:extLst>
              <a:ext uri="{FF2B5EF4-FFF2-40B4-BE49-F238E27FC236}">
                <a16:creationId xmlns:a16="http://schemas.microsoft.com/office/drawing/2014/main" id="{E94284FB-EE0A-DAD7-22D9-73C0C1F15F94}"/>
              </a:ext>
            </a:extLst>
          </p:cNvPr>
          <p:cNvGraphicFramePr>
            <a:graphicFrameLocks noGrp="1"/>
          </p:cNvGraphicFramePr>
          <p:nvPr/>
        </p:nvGraphicFramePr>
        <p:xfrm>
          <a:off x="1642389" y="8018795"/>
          <a:ext cx="1129353" cy="143218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29353">
                  <a:extLst>
                    <a:ext uri="{9D8B030D-6E8A-4147-A177-3AD203B41FA5}">
                      <a16:colId xmlns:a16="http://schemas.microsoft.com/office/drawing/2014/main" val="4143783995"/>
                    </a:ext>
                  </a:extLst>
                </a:gridCol>
              </a:tblGrid>
              <a:tr h="1432186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[</a:t>
                      </a:r>
                      <a:r>
                        <a:rPr lang="en-GB" sz="18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ga</a:t>
                      </a:r>
                      <a:r>
                        <a:rPr lang="en-GB" sz="18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]</a:t>
                      </a: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8919190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058D7A67-9BE9-3D92-A63E-E969C56CC2BD}"/>
              </a:ext>
            </a:extLst>
          </p:cNvPr>
          <p:cNvSpPr txBox="1"/>
          <p:nvPr/>
        </p:nvSpPr>
        <p:spPr>
          <a:xfrm>
            <a:off x="1706228" y="9075767"/>
            <a:ext cx="10350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ga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nar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graphicFrame>
        <p:nvGraphicFramePr>
          <p:cNvPr id="10" name="Table 107">
            <a:extLst>
              <a:ext uri="{FF2B5EF4-FFF2-40B4-BE49-F238E27FC236}">
                <a16:creationId xmlns:a16="http://schemas.microsoft.com/office/drawing/2014/main" id="{3926E9CF-0E8C-57BE-14DE-BAAD4CBA1C91}"/>
              </a:ext>
            </a:extLst>
          </p:cNvPr>
          <p:cNvGraphicFramePr>
            <a:graphicFrameLocks noGrp="1"/>
          </p:cNvGraphicFramePr>
          <p:nvPr/>
        </p:nvGraphicFramePr>
        <p:xfrm>
          <a:off x="2852432" y="8021169"/>
          <a:ext cx="1129353" cy="143218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29353">
                  <a:extLst>
                    <a:ext uri="{9D8B030D-6E8A-4147-A177-3AD203B41FA5}">
                      <a16:colId xmlns:a16="http://schemas.microsoft.com/office/drawing/2014/main" val="4143783995"/>
                    </a:ext>
                  </a:extLst>
                </a:gridCol>
              </a:tblGrid>
              <a:tr h="1432186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[</a:t>
                      </a:r>
                      <a:r>
                        <a:rPr lang="en-GB" sz="18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go</a:t>
                      </a:r>
                      <a:r>
                        <a:rPr lang="en-GB" sz="18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]</a:t>
                      </a: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8919190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512C3696-2A8C-D295-B177-A588ADA15C1B}"/>
              </a:ext>
            </a:extLst>
          </p:cNvPr>
          <p:cNvSpPr txBox="1"/>
          <p:nvPr/>
        </p:nvSpPr>
        <p:spPr>
          <a:xfrm>
            <a:off x="2916271" y="9078141"/>
            <a:ext cx="10350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la</a:t>
            </a:r>
            <a:r>
              <a:rPr kumimoji="0" lang="en-GB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go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pic>
        <p:nvPicPr>
          <p:cNvPr id="37" name="Picture 2" descr="Trofeo, Ganador, La Copa, Campeón, Oro">
            <a:extLst>
              <a:ext uri="{FF2B5EF4-FFF2-40B4-BE49-F238E27FC236}">
                <a16:creationId xmlns:a16="http://schemas.microsoft.com/office/drawing/2014/main" id="{1090360E-8BCD-6AFA-2AF3-2FBE5A7722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0938" y="8415496"/>
            <a:ext cx="516982" cy="655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4" descr="Łódź, Lago, Articulación, Agua, Playa, Velero, Globo">
            <a:extLst>
              <a:ext uri="{FF2B5EF4-FFF2-40B4-BE49-F238E27FC236}">
                <a16:creationId xmlns:a16="http://schemas.microsoft.com/office/drawing/2014/main" id="{D5D13856-3766-1F1E-D969-945B275C2D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96" y="8508076"/>
            <a:ext cx="659892" cy="466736"/>
          </a:xfrm>
          <a:prstGeom prst="round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aphicFrame>
        <p:nvGraphicFramePr>
          <p:cNvPr id="42" name="Table 107">
            <a:extLst>
              <a:ext uri="{FF2B5EF4-FFF2-40B4-BE49-F238E27FC236}">
                <a16:creationId xmlns:a16="http://schemas.microsoft.com/office/drawing/2014/main" id="{6060EDA0-4C5A-E3B2-A700-B7273D0D6E93}"/>
              </a:ext>
            </a:extLst>
          </p:cNvPr>
          <p:cNvGraphicFramePr>
            <a:graphicFrameLocks noGrp="1"/>
          </p:cNvGraphicFramePr>
          <p:nvPr/>
        </p:nvGraphicFramePr>
        <p:xfrm>
          <a:off x="4053508" y="8016994"/>
          <a:ext cx="1076564" cy="143218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76564">
                  <a:extLst>
                    <a:ext uri="{9D8B030D-6E8A-4147-A177-3AD203B41FA5}">
                      <a16:colId xmlns:a16="http://schemas.microsoft.com/office/drawing/2014/main" val="4143783995"/>
                    </a:ext>
                  </a:extLst>
                </a:gridCol>
              </a:tblGrid>
              <a:tr h="1432186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[</a:t>
                      </a:r>
                      <a:r>
                        <a:rPr lang="en-GB" sz="1800" b="1" dirty="0" err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gu</a:t>
                      </a:r>
                      <a:r>
                        <a:rPr lang="en-GB" sz="18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]</a:t>
                      </a: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8919190"/>
                  </a:ext>
                </a:extLst>
              </a:tr>
            </a:tbl>
          </a:graphicData>
        </a:graphic>
      </p:graphicFrame>
      <p:sp>
        <p:nvSpPr>
          <p:cNvPr id="43" name="TextBox 42">
            <a:extLst>
              <a:ext uri="{FF2B5EF4-FFF2-40B4-BE49-F238E27FC236}">
                <a16:creationId xmlns:a16="http://schemas.microsoft.com/office/drawing/2014/main" id="{0563EA7B-266E-2830-2096-49C2D6D4D482}"/>
              </a:ext>
            </a:extLst>
          </p:cNvPr>
          <p:cNvSpPr txBox="1"/>
          <p:nvPr/>
        </p:nvSpPr>
        <p:spPr>
          <a:xfrm>
            <a:off x="4117346" y="9073966"/>
            <a:ext cx="10350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gu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sano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pic>
        <p:nvPicPr>
          <p:cNvPr id="44" name="Picture 6" descr="Lombriz, Gusano, Icono, Dibujos Animados, Dibujo">
            <a:extLst>
              <a:ext uri="{FF2B5EF4-FFF2-40B4-BE49-F238E27FC236}">
                <a16:creationId xmlns:a16="http://schemas.microsoft.com/office/drawing/2014/main" id="{6CC6A832-98D1-80A6-B3C3-B72690DC05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6085" y="8439092"/>
            <a:ext cx="604282" cy="563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6" name="TextBox 65">
            <a:extLst>
              <a:ext uri="{FF2B5EF4-FFF2-40B4-BE49-F238E27FC236}">
                <a16:creationId xmlns:a16="http://schemas.microsoft.com/office/drawing/2014/main" id="{9A5FC6BB-FACC-A5C9-32CE-1D6ED5F46C9D}"/>
              </a:ext>
            </a:extLst>
          </p:cNvPr>
          <p:cNvSpPr txBox="1"/>
          <p:nvPr/>
        </p:nvSpPr>
        <p:spPr>
          <a:xfrm>
            <a:off x="292579" y="839552"/>
            <a:ext cx="117852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Accents 1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E9E94E19-45AB-177A-6C89-665C94D939DF}"/>
              </a:ext>
            </a:extLst>
          </p:cNvPr>
          <p:cNvSpPr txBox="1"/>
          <p:nvPr/>
        </p:nvSpPr>
        <p:spPr>
          <a:xfrm>
            <a:off x="288608" y="1171345"/>
            <a:ext cx="298460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All Spanish words with antepenultimate (third-last) syllable stress have an accent.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E7E6E6">
                  <a:lumMod val="25000"/>
                </a:srgbClr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sp>
        <p:nvSpPr>
          <p:cNvPr id="2072" name="Rectangle: Rounded Corners 2071">
            <a:extLst>
              <a:ext uri="{FF2B5EF4-FFF2-40B4-BE49-F238E27FC236}">
                <a16:creationId xmlns:a16="http://schemas.microsoft.com/office/drawing/2014/main" id="{6C146B33-30B4-A6C0-8C2B-198EF9F9EF13}"/>
              </a:ext>
            </a:extLst>
          </p:cNvPr>
          <p:cNvSpPr/>
          <p:nvPr/>
        </p:nvSpPr>
        <p:spPr>
          <a:xfrm>
            <a:off x="254408" y="725060"/>
            <a:ext cx="2937514" cy="2368467"/>
          </a:xfrm>
          <a:prstGeom prst="roundRect">
            <a:avLst>
              <a:gd name="adj" fmla="val 9000"/>
            </a:avLst>
          </a:prstGeom>
          <a:noFill/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1331DB7-3C61-394D-06E3-97E14B4CB38D}"/>
              </a:ext>
            </a:extLst>
          </p:cNvPr>
          <p:cNvCxnSpPr>
            <a:cxnSpLocks/>
          </p:cNvCxnSpPr>
          <p:nvPr/>
        </p:nvCxnSpPr>
        <p:spPr>
          <a:xfrm>
            <a:off x="1451902" y="1993661"/>
            <a:ext cx="0" cy="255419"/>
          </a:xfrm>
          <a:prstGeom prst="line">
            <a:avLst/>
          </a:prstGeom>
          <a:noFill/>
          <a:ln w="28575" cap="flat" cmpd="sng" algn="ctr">
            <a:solidFill>
              <a:srgbClr val="FF0066"/>
            </a:solidFill>
            <a:prstDash val="solid"/>
            <a:miter lim="800000"/>
          </a:ln>
          <a:effectLst/>
        </p:spPr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FD1A6E82-CAC8-5560-8088-26C7789A79A7}"/>
              </a:ext>
            </a:extLst>
          </p:cNvPr>
          <p:cNvSpPr txBox="1"/>
          <p:nvPr/>
        </p:nvSpPr>
        <p:spPr>
          <a:xfrm>
            <a:off x="907909" y="1905302"/>
            <a:ext cx="12584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u="sng" dirty="0">
                <a:latin typeface="Century Gothic" panose="020B0502020202020204" pitchFamily="34" charset="0"/>
              </a:rPr>
              <a:t>M</a:t>
            </a:r>
            <a:r>
              <a:rPr lang="en-GB" sz="2000" b="1" u="sng" dirty="0">
                <a:latin typeface="Century Gothic" panose="020B0502020202020204" pitchFamily="34" charset="0"/>
              </a:rPr>
              <a:t>á</a:t>
            </a:r>
            <a:r>
              <a:rPr lang="en-GB" sz="2000" dirty="0">
                <a:latin typeface="Century Gothic" panose="020B0502020202020204" pitchFamily="34" charset="0"/>
              </a:rPr>
              <a:t>laga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7E729615-02B2-C7F7-33C6-7052B0765B5C}"/>
              </a:ext>
            </a:extLst>
          </p:cNvPr>
          <p:cNvCxnSpPr>
            <a:cxnSpLocks/>
          </p:cNvCxnSpPr>
          <p:nvPr/>
        </p:nvCxnSpPr>
        <p:spPr>
          <a:xfrm>
            <a:off x="1678312" y="1982013"/>
            <a:ext cx="0" cy="255419"/>
          </a:xfrm>
          <a:prstGeom prst="line">
            <a:avLst/>
          </a:prstGeom>
          <a:noFill/>
          <a:ln w="28575" cap="flat" cmpd="sng" algn="ctr">
            <a:solidFill>
              <a:srgbClr val="FF0066"/>
            </a:solidFill>
            <a:prstDash val="solid"/>
            <a:miter lim="800000"/>
          </a:ln>
          <a:effectLst/>
        </p:spPr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10D806F2-F78C-4901-AB0C-A2EBF80D6660}"/>
              </a:ext>
            </a:extLst>
          </p:cNvPr>
          <p:cNvCxnSpPr>
            <a:cxnSpLocks/>
          </p:cNvCxnSpPr>
          <p:nvPr/>
        </p:nvCxnSpPr>
        <p:spPr>
          <a:xfrm>
            <a:off x="1453094" y="2321124"/>
            <a:ext cx="0" cy="255419"/>
          </a:xfrm>
          <a:prstGeom prst="line">
            <a:avLst/>
          </a:prstGeom>
          <a:noFill/>
          <a:ln w="28575" cap="flat" cmpd="sng" algn="ctr">
            <a:solidFill>
              <a:srgbClr val="FF0066"/>
            </a:solidFill>
            <a:prstDash val="solid"/>
            <a:miter lim="800000"/>
          </a:ln>
          <a:effectLst/>
        </p:spPr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36CF51AF-666E-6C44-AB36-9FACBCE84254}"/>
              </a:ext>
            </a:extLst>
          </p:cNvPr>
          <p:cNvCxnSpPr>
            <a:cxnSpLocks/>
          </p:cNvCxnSpPr>
          <p:nvPr/>
        </p:nvCxnSpPr>
        <p:spPr>
          <a:xfrm>
            <a:off x="1638736" y="2309476"/>
            <a:ext cx="0" cy="255419"/>
          </a:xfrm>
          <a:prstGeom prst="line">
            <a:avLst/>
          </a:prstGeom>
          <a:noFill/>
          <a:ln w="28575" cap="flat" cmpd="sng" algn="ctr">
            <a:solidFill>
              <a:srgbClr val="FF0066"/>
            </a:solidFill>
            <a:prstDash val="solid"/>
            <a:miter lim="800000"/>
          </a:ln>
          <a:effectLst/>
        </p:spPr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DC249C34-5E0B-9583-5AF8-B09EDF9535CD}"/>
              </a:ext>
            </a:extLst>
          </p:cNvPr>
          <p:cNvCxnSpPr>
            <a:cxnSpLocks/>
          </p:cNvCxnSpPr>
          <p:nvPr/>
        </p:nvCxnSpPr>
        <p:spPr>
          <a:xfrm>
            <a:off x="1409997" y="2699424"/>
            <a:ext cx="0" cy="255419"/>
          </a:xfrm>
          <a:prstGeom prst="line">
            <a:avLst/>
          </a:prstGeom>
          <a:noFill/>
          <a:ln w="28575" cap="flat" cmpd="sng" algn="ctr">
            <a:solidFill>
              <a:srgbClr val="FF0066"/>
            </a:solidFill>
            <a:prstDash val="solid"/>
            <a:miter lim="800000"/>
          </a:ln>
          <a:effectLst/>
        </p:spPr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B4F6A111-5280-6CB9-2ED7-D56D11392926}"/>
              </a:ext>
            </a:extLst>
          </p:cNvPr>
          <p:cNvCxnSpPr>
            <a:cxnSpLocks/>
          </p:cNvCxnSpPr>
          <p:nvPr/>
        </p:nvCxnSpPr>
        <p:spPr>
          <a:xfrm>
            <a:off x="1764535" y="2687776"/>
            <a:ext cx="0" cy="255419"/>
          </a:xfrm>
          <a:prstGeom prst="line">
            <a:avLst/>
          </a:prstGeom>
          <a:noFill/>
          <a:ln w="28575" cap="flat" cmpd="sng" algn="ctr">
            <a:solidFill>
              <a:srgbClr val="FF0066"/>
            </a:solidFill>
            <a:prstDash val="solid"/>
            <a:miter lim="800000"/>
          </a:ln>
          <a:effectLst/>
        </p:spPr>
      </p:cxnSp>
      <p:sp>
        <p:nvSpPr>
          <p:cNvPr id="51" name="TextBox 50">
            <a:extLst>
              <a:ext uri="{FF2B5EF4-FFF2-40B4-BE49-F238E27FC236}">
                <a16:creationId xmlns:a16="http://schemas.microsoft.com/office/drawing/2014/main" id="{0C04232F-0DF7-4F2D-186D-33771F410EE5}"/>
              </a:ext>
            </a:extLst>
          </p:cNvPr>
          <p:cNvSpPr txBox="1"/>
          <p:nvPr/>
        </p:nvSpPr>
        <p:spPr>
          <a:xfrm>
            <a:off x="4321929" y="2591907"/>
            <a:ext cx="13596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Century Gothic" panose="020B0502020202020204" pitchFamily="34" charset="0"/>
              </a:rPr>
              <a:t>Caste</a:t>
            </a:r>
            <a:r>
              <a:rPr lang="en-GB" sz="2000" u="sng" dirty="0">
                <a:latin typeface="Century Gothic" panose="020B0502020202020204" pitchFamily="34" charset="0"/>
              </a:rPr>
              <a:t>ll</a:t>
            </a:r>
            <a:r>
              <a:rPr lang="en-GB" sz="2000" b="1" u="sng" dirty="0">
                <a:latin typeface="Century Gothic" panose="020B0502020202020204" pitchFamily="34" charset="0"/>
              </a:rPr>
              <a:t>ó</a:t>
            </a:r>
            <a:r>
              <a:rPr lang="en-GB" sz="2000" u="sng" dirty="0">
                <a:latin typeface="Century Gothic" panose="020B0502020202020204" pitchFamily="34" charset="0"/>
              </a:rPr>
              <a:t>n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DB0D391E-D8C8-5AE8-C42B-59704FDC2DA1}"/>
              </a:ext>
            </a:extLst>
          </p:cNvPr>
          <p:cNvSpPr txBox="1"/>
          <p:nvPr/>
        </p:nvSpPr>
        <p:spPr>
          <a:xfrm>
            <a:off x="4321929" y="2213323"/>
            <a:ext cx="12584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Century Gothic" panose="020B0502020202020204" pitchFamily="34" charset="0"/>
              </a:rPr>
              <a:t>Pana</a:t>
            </a:r>
            <a:r>
              <a:rPr lang="en-GB" sz="2000" u="sng" dirty="0">
                <a:latin typeface="Century Gothic" panose="020B0502020202020204" pitchFamily="34" charset="0"/>
              </a:rPr>
              <a:t>m</a:t>
            </a:r>
            <a:r>
              <a:rPr lang="en-GB" sz="2000" b="1" u="sng" dirty="0">
                <a:latin typeface="Century Gothic" panose="020B0502020202020204" pitchFamily="34" charset="0"/>
              </a:rPr>
              <a:t>á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5E4C370D-1A99-60E5-6A5E-847303C7D257}"/>
              </a:ext>
            </a:extLst>
          </p:cNvPr>
          <p:cNvSpPr txBox="1"/>
          <p:nvPr/>
        </p:nvSpPr>
        <p:spPr>
          <a:xfrm>
            <a:off x="3641743" y="835560"/>
            <a:ext cx="117852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Accents 2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69F6332E-10C6-C2BC-5B3B-F4DD391F560C}"/>
              </a:ext>
            </a:extLst>
          </p:cNvPr>
          <p:cNvSpPr txBox="1"/>
          <p:nvPr/>
        </p:nvSpPr>
        <p:spPr>
          <a:xfrm>
            <a:off x="3637772" y="1167353"/>
            <a:ext cx="298460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All Spanish words with final syllable stress that end in –n, -s or a vowel have an accent.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E7E6E6">
                  <a:lumMod val="25000"/>
                </a:srgbClr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sp>
        <p:nvSpPr>
          <p:cNvPr id="55" name="Rectangle: Rounded Corners 54">
            <a:extLst>
              <a:ext uri="{FF2B5EF4-FFF2-40B4-BE49-F238E27FC236}">
                <a16:creationId xmlns:a16="http://schemas.microsoft.com/office/drawing/2014/main" id="{AC24807D-EBCB-8651-4205-3250AE5609F7}"/>
              </a:ext>
            </a:extLst>
          </p:cNvPr>
          <p:cNvSpPr/>
          <p:nvPr/>
        </p:nvSpPr>
        <p:spPr>
          <a:xfrm>
            <a:off x="3603572" y="721068"/>
            <a:ext cx="2937514" cy="2368467"/>
          </a:xfrm>
          <a:prstGeom prst="roundRect">
            <a:avLst>
              <a:gd name="adj" fmla="val 9000"/>
            </a:avLst>
          </a:prstGeom>
          <a:noFill/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CCD9BB07-C48F-5D80-73F0-4B744BE6E24F}"/>
              </a:ext>
            </a:extLst>
          </p:cNvPr>
          <p:cNvSpPr txBox="1"/>
          <p:nvPr/>
        </p:nvSpPr>
        <p:spPr>
          <a:xfrm>
            <a:off x="4286371" y="1860046"/>
            <a:ext cx="12584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Century Gothic" panose="020B0502020202020204" pitchFamily="34" charset="0"/>
              </a:rPr>
              <a:t>Pe</a:t>
            </a:r>
            <a:r>
              <a:rPr lang="en-GB" sz="2000" u="sng" dirty="0">
                <a:latin typeface="Century Gothic" panose="020B0502020202020204" pitchFamily="34" charset="0"/>
              </a:rPr>
              <a:t>r</a:t>
            </a:r>
            <a:r>
              <a:rPr lang="en-GB" sz="2000" b="1" u="sng" dirty="0">
                <a:latin typeface="Century Gothic" panose="020B0502020202020204" pitchFamily="34" charset="0"/>
              </a:rPr>
              <a:t>ú</a:t>
            </a:r>
          </a:p>
        </p:txBody>
      </p: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7388102C-4C61-60D8-9749-50EC7F3984A2}"/>
              </a:ext>
            </a:extLst>
          </p:cNvPr>
          <p:cNvCxnSpPr>
            <a:cxnSpLocks/>
          </p:cNvCxnSpPr>
          <p:nvPr/>
        </p:nvCxnSpPr>
        <p:spPr>
          <a:xfrm>
            <a:off x="4941076" y="1932391"/>
            <a:ext cx="0" cy="255419"/>
          </a:xfrm>
          <a:prstGeom prst="line">
            <a:avLst/>
          </a:prstGeom>
          <a:noFill/>
          <a:ln w="28575" cap="flat" cmpd="sng" algn="ctr">
            <a:solidFill>
              <a:srgbClr val="FF0066"/>
            </a:solidFill>
            <a:prstDash val="solid"/>
            <a:miter lim="800000"/>
          </a:ln>
          <a:effectLst/>
        </p:spPr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BD348673-E7AC-3281-E1F1-11B89EF11681}"/>
              </a:ext>
            </a:extLst>
          </p:cNvPr>
          <p:cNvCxnSpPr>
            <a:cxnSpLocks/>
          </p:cNvCxnSpPr>
          <p:nvPr/>
        </p:nvCxnSpPr>
        <p:spPr>
          <a:xfrm>
            <a:off x="4751864" y="2299439"/>
            <a:ext cx="0" cy="255419"/>
          </a:xfrm>
          <a:prstGeom prst="line">
            <a:avLst/>
          </a:prstGeom>
          <a:noFill/>
          <a:ln w="28575" cap="flat" cmpd="sng" algn="ctr">
            <a:solidFill>
              <a:srgbClr val="FF0066"/>
            </a:solidFill>
            <a:prstDash val="solid"/>
            <a:miter lim="800000"/>
          </a:ln>
          <a:effectLst/>
        </p:spPr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B17F6F4C-0E17-FF12-4F1C-F99CD9A82A95}"/>
              </a:ext>
            </a:extLst>
          </p:cNvPr>
          <p:cNvCxnSpPr>
            <a:cxnSpLocks/>
          </p:cNvCxnSpPr>
          <p:nvPr/>
        </p:nvCxnSpPr>
        <p:spPr>
          <a:xfrm>
            <a:off x="5071058" y="2289140"/>
            <a:ext cx="0" cy="255419"/>
          </a:xfrm>
          <a:prstGeom prst="line">
            <a:avLst/>
          </a:prstGeom>
          <a:noFill/>
          <a:ln w="28575" cap="flat" cmpd="sng" algn="ctr">
            <a:solidFill>
              <a:srgbClr val="FF0066"/>
            </a:solidFill>
            <a:prstDash val="solid"/>
            <a:miter lim="800000"/>
          </a:ln>
          <a:effectLst/>
        </p:spPr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5DD6E2EA-2828-945E-EC9A-7151190BE0D2}"/>
              </a:ext>
            </a:extLst>
          </p:cNvPr>
          <p:cNvCxnSpPr>
            <a:cxnSpLocks/>
          </p:cNvCxnSpPr>
          <p:nvPr/>
        </p:nvCxnSpPr>
        <p:spPr>
          <a:xfrm>
            <a:off x="4925778" y="2664252"/>
            <a:ext cx="0" cy="255419"/>
          </a:xfrm>
          <a:prstGeom prst="line">
            <a:avLst/>
          </a:prstGeom>
          <a:noFill/>
          <a:ln w="28575" cap="flat" cmpd="sng" algn="ctr">
            <a:solidFill>
              <a:srgbClr val="FF0066"/>
            </a:solidFill>
            <a:prstDash val="solid"/>
            <a:miter lim="800000"/>
          </a:ln>
          <a:effectLst/>
        </p:spPr>
      </p:cxn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841900CB-5C4D-EEAD-36C9-CA16D42EBA1D}"/>
              </a:ext>
            </a:extLst>
          </p:cNvPr>
          <p:cNvCxnSpPr>
            <a:cxnSpLocks/>
          </p:cNvCxnSpPr>
          <p:nvPr/>
        </p:nvCxnSpPr>
        <p:spPr>
          <a:xfrm>
            <a:off x="5130072" y="2665345"/>
            <a:ext cx="0" cy="255419"/>
          </a:xfrm>
          <a:prstGeom prst="line">
            <a:avLst/>
          </a:prstGeom>
          <a:noFill/>
          <a:ln w="28575" cap="flat" cmpd="sng" algn="ctr">
            <a:solidFill>
              <a:srgbClr val="FF0066"/>
            </a:solidFill>
            <a:prstDash val="solid"/>
            <a:miter lim="800000"/>
          </a:ln>
          <a:effectLst/>
        </p:spPr>
      </p:cxnSp>
      <p:sp>
        <p:nvSpPr>
          <p:cNvPr id="63" name="TextBox 62">
            <a:extLst>
              <a:ext uri="{FF2B5EF4-FFF2-40B4-BE49-F238E27FC236}">
                <a16:creationId xmlns:a16="http://schemas.microsoft.com/office/drawing/2014/main" id="{AF4D6A40-1880-7F10-87E8-8F80C6E6C1F9}"/>
              </a:ext>
            </a:extLst>
          </p:cNvPr>
          <p:cNvSpPr txBox="1"/>
          <p:nvPr/>
        </p:nvSpPr>
        <p:spPr>
          <a:xfrm>
            <a:off x="2741050" y="5194930"/>
            <a:ext cx="13596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u="sng" dirty="0">
                <a:latin typeface="Century Gothic" panose="020B0502020202020204" pitchFamily="34" charset="0"/>
              </a:rPr>
              <a:t>F</a:t>
            </a:r>
            <a:r>
              <a:rPr lang="en-GB" sz="2000" b="1" u="sng" dirty="0">
                <a:latin typeface="Century Gothic" panose="020B0502020202020204" pitchFamily="34" charset="0"/>
              </a:rPr>
              <a:t>é</a:t>
            </a:r>
            <a:r>
              <a:rPr lang="en-GB" sz="2000" dirty="0">
                <a:latin typeface="Century Gothic" panose="020B0502020202020204" pitchFamily="34" charset="0"/>
              </a:rPr>
              <a:t>lix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D282EEFB-25CF-4061-865C-1348123B4183}"/>
              </a:ext>
            </a:extLst>
          </p:cNvPr>
          <p:cNvSpPr txBox="1"/>
          <p:nvPr/>
        </p:nvSpPr>
        <p:spPr>
          <a:xfrm>
            <a:off x="2741050" y="4816346"/>
            <a:ext cx="12584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u="sng" dirty="0">
                <a:latin typeface="Century Gothic" panose="020B0502020202020204" pitchFamily="34" charset="0"/>
              </a:rPr>
              <a:t>H</a:t>
            </a:r>
            <a:r>
              <a:rPr lang="en-GB" sz="2000" b="1" u="sng" dirty="0">
                <a:latin typeface="Century Gothic" panose="020B0502020202020204" pitchFamily="34" charset="0"/>
              </a:rPr>
              <a:t>é</a:t>
            </a:r>
            <a:r>
              <a:rPr lang="en-GB" sz="2000" dirty="0">
                <a:latin typeface="Century Gothic" panose="020B0502020202020204" pitchFamily="34" charset="0"/>
              </a:rPr>
              <a:t>ctor</a:t>
            </a:r>
            <a:endParaRPr lang="en-GB" sz="2000" b="1" dirty="0">
              <a:latin typeface="Century Gothic" panose="020B0502020202020204" pitchFamily="34" charset="0"/>
            </a:endParaRP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EAFB63A2-C654-7CAF-288D-03EDC6593245}"/>
              </a:ext>
            </a:extLst>
          </p:cNvPr>
          <p:cNvSpPr txBox="1"/>
          <p:nvPr/>
        </p:nvSpPr>
        <p:spPr>
          <a:xfrm>
            <a:off x="2060864" y="3347143"/>
            <a:ext cx="117852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Accents </a:t>
            </a:r>
            <a:r>
              <a:rPr lang="en-GB" sz="1600" b="1" kern="1200" dirty="0">
                <a:solidFill>
                  <a:srgbClr val="E7E6E6">
                    <a:lumMod val="25000"/>
                  </a:srgbClr>
                </a:solidFill>
                <a:latin typeface="Century Gothic" panose="020B0502020202020204" pitchFamily="34" charset="0"/>
                <a:ea typeface="+mn-ea"/>
                <a:cs typeface="+mn-cs"/>
              </a:rPr>
              <a:t>3</a:t>
            </a: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srgbClr val="E7E6E6">
                  <a:lumMod val="25000"/>
                </a:srgbClr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FEA5B6ED-A8A1-78DF-EF31-7082A95326E9}"/>
              </a:ext>
            </a:extLst>
          </p:cNvPr>
          <p:cNvSpPr txBox="1"/>
          <p:nvPr/>
        </p:nvSpPr>
        <p:spPr>
          <a:xfrm>
            <a:off x="2022693" y="3664092"/>
            <a:ext cx="298460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Spanish words with penultimate (second-last) syllable stress that end in any consonants other than ‘n’ or ‘s’ need an accent.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E7E6E6">
                  <a:lumMod val="25000"/>
                </a:srgbClr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sp>
        <p:nvSpPr>
          <p:cNvPr id="68" name="Rectangle: Rounded Corners 67">
            <a:extLst>
              <a:ext uri="{FF2B5EF4-FFF2-40B4-BE49-F238E27FC236}">
                <a16:creationId xmlns:a16="http://schemas.microsoft.com/office/drawing/2014/main" id="{9AE120A8-9336-4993-F443-5CABF26DD345}"/>
              </a:ext>
            </a:extLst>
          </p:cNvPr>
          <p:cNvSpPr/>
          <p:nvPr/>
        </p:nvSpPr>
        <p:spPr>
          <a:xfrm>
            <a:off x="2022693" y="3324091"/>
            <a:ext cx="2937514" cy="2368467"/>
          </a:xfrm>
          <a:prstGeom prst="roundRect">
            <a:avLst>
              <a:gd name="adj" fmla="val 9000"/>
            </a:avLst>
          </a:prstGeom>
          <a:noFill/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83874DCD-6624-59B9-0921-B68CB7E1E149}"/>
              </a:ext>
            </a:extLst>
          </p:cNvPr>
          <p:cNvSpPr txBox="1"/>
          <p:nvPr/>
        </p:nvSpPr>
        <p:spPr>
          <a:xfrm>
            <a:off x="2705492" y="4463069"/>
            <a:ext cx="12584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u="sng" dirty="0">
                <a:latin typeface="Century Gothic" panose="020B0502020202020204" pitchFamily="34" charset="0"/>
              </a:rPr>
              <a:t>L</a:t>
            </a:r>
            <a:r>
              <a:rPr lang="en-GB" sz="2000" b="1" u="sng" dirty="0">
                <a:latin typeface="Century Gothic" panose="020B0502020202020204" pitchFamily="34" charset="0"/>
              </a:rPr>
              <a:t>ó</a:t>
            </a:r>
            <a:r>
              <a:rPr lang="en-GB" sz="2000" dirty="0">
                <a:latin typeface="Century Gothic" panose="020B0502020202020204" pitchFamily="34" charset="0"/>
              </a:rPr>
              <a:t>pez</a:t>
            </a:r>
            <a:endParaRPr lang="en-GB" sz="2000" b="1" dirty="0">
              <a:latin typeface="Century Gothic" panose="020B0502020202020204" pitchFamily="34" charset="0"/>
            </a:endParaRPr>
          </a:p>
        </p:txBody>
      </p: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8741E5F7-A6DF-E1CD-DB5C-131BFE553383}"/>
              </a:ext>
            </a:extLst>
          </p:cNvPr>
          <p:cNvCxnSpPr>
            <a:cxnSpLocks/>
          </p:cNvCxnSpPr>
          <p:nvPr/>
        </p:nvCxnSpPr>
        <p:spPr>
          <a:xfrm>
            <a:off x="3253665" y="4544292"/>
            <a:ext cx="0" cy="255419"/>
          </a:xfrm>
          <a:prstGeom prst="line">
            <a:avLst/>
          </a:prstGeom>
          <a:noFill/>
          <a:ln w="28575" cap="flat" cmpd="sng" algn="ctr">
            <a:solidFill>
              <a:srgbClr val="FF0066"/>
            </a:solidFill>
            <a:prstDash val="solid"/>
            <a:miter lim="800000"/>
          </a:ln>
          <a:effectLst/>
        </p:spPr>
      </p:cxn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455BE48-493C-B83A-4297-F6E8250EF5B4}"/>
              </a:ext>
            </a:extLst>
          </p:cNvPr>
          <p:cNvCxnSpPr>
            <a:cxnSpLocks/>
          </p:cNvCxnSpPr>
          <p:nvPr/>
        </p:nvCxnSpPr>
        <p:spPr>
          <a:xfrm>
            <a:off x="3463545" y="4892163"/>
            <a:ext cx="0" cy="255419"/>
          </a:xfrm>
          <a:prstGeom prst="line">
            <a:avLst/>
          </a:prstGeom>
          <a:noFill/>
          <a:ln w="28575" cap="flat" cmpd="sng" algn="ctr">
            <a:solidFill>
              <a:srgbClr val="FF0066"/>
            </a:solidFill>
            <a:prstDash val="solid"/>
            <a:miter lim="800000"/>
          </a:ln>
          <a:effectLst/>
        </p:spPr>
      </p:cxn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1ADA1B87-DB66-9EA4-30D8-17FF380F1968}"/>
              </a:ext>
            </a:extLst>
          </p:cNvPr>
          <p:cNvCxnSpPr>
            <a:cxnSpLocks/>
          </p:cNvCxnSpPr>
          <p:nvPr/>
        </p:nvCxnSpPr>
        <p:spPr>
          <a:xfrm>
            <a:off x="3451434" y="5267275"/>
            <a:ext cx="0" cy="255419"/>
          </a:xfrm>
          <a:prstGeom prst="line">
            <a:avLst/>
          </a:prstGeom>
          <a:noFill/>
          <a:ln w="28575" cap="flat" cmpd="sng" algn="ctr">
            <a:solidFill>
              <a:srgbClr val="FF0066"/>
            </a:solidFill>
            <a:prstDash val="solid"/>
            <a:miter lim="800000"/>
          </a:ln>
          <a:effectLst/>
        </p:spPr>
      </p:cxnSp>
      <p:graphicFrame>
        <p:nvGraphicFramePr>
          <p:cNvPr id="83" name="Table 107">
            <a:extLst>
              <a:ext uri="{FF2B5EF4-FFF2-40B4-BE49-F238E27FC236}">
                <a16:creationId xmlns:a16="http://schemas.microsoft.com/office/drawing/2014/main" id="{F0C2C4E3-5D7A-18D4-70E9-0C665F4F34B1}"/>
              </a:ext>
            </a:extLst>
          </p:cNvPr>
          <p:cNvGraphicFramePr>
            <a:graphicFrameLocks noGrp="1"/>
          </p:cNvGraphicFramePr>
          <p:nvPr/>
        </p:nvGraphicFramePr>
        <p:xfrm>
          <a:off x="519209" y="6125957"/>
          <a:ext cx="1129353" cy="143218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29353">
                  <a:extLst>
                    <a:ext uri="{9D8B030D-6E8A-4147-A177-3AD203B41FA5}">
                      <a16:colId xmlns:a16="http://schemas.microsoft.com/office/drawing/2014/main" val="4143783995"/>
                    </a:ext>
                  </a:extLst>
                </a:gridCol>
              </a:tblGrid>
              <a:tr h="1432186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[</a:t>
                      </a:r>
                      <a:r>
                        <a:rPr lang="en-GB" sz="1800" b="1" dirty="0" err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ge</a:t>
                      </a:r>
                      <a:r>
                        <a:rPr lang="en-GB" sz="18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]</a:t>
                      </a: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8919190"/>
                  </a:ext>
                </a:extLst>
              </a:tr>
            </a:tbl>
          </a:graphicData>
        </a:graphic>
      </p:graphicFrame>
      <p:pic>
        <p:nvPicPr>
          <p:cNvPr id="84" name="Picture 2" descr="Gesto De La Mano, Mano, Iconos">
            <a:extLst>
              <a:ext uri="{FF2B5EF4-FFF2-40B4-BE49-F238E27FC236}">
                <a16:creationId xmlns:a16="http://schemas.microsoft.com/office/drawing/2014/main" id="{1F0E9E87-4697-8E75-4CCF-AB166DF489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213" y="6498399"/>
            <a:ext cx="691344" cy="687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5" name="TextBox 84">
            <a:extLst>
              <a:ext uri="{FF2B5EF4-FFF2-40B4-BE49-F238E27FC236}">
                <a16:creationId xmlns:a16="http://schemas.microsoft.com/office/drawing/2014/main" id="{02BBEA0A-ABA0-7E21-8720-505D3B997CB0}"/>
              </a:ext>
            </a:extLst>
          </p:cNvPr>
          <p:cNvSpPr txBox="1"/>
          <p:nvPr/>
        </p:nvSpPr>
        <p:spPr>
          <a:xfrm>
            <a:off x="513886" y="7155201"/>
            <a:ext cx="10350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ge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sto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graphicFrame>
        <p:nvGraphicFramePr>
          <p:cNvPr id="86" name="Table 107">
            <a:extLst>
              <a:ext uri="{FF2B5EF4-FFF2-40B4-BE49-F238E27FC236}">
                <a16:creationId xmlns:a16="http://schemas.microsoft.com/office/drawing/2014/main" id="{AF33E6C4-ACFA-A0C5-DFD7-1E67444A3339}"/>
              </a:ext>
            </a:extLst>
          </p:cNvPr>
          <p:cNvGraphicFramePr>
            <a:graphicFrameLocks noGrp="1"/>
          </p:cNvGraphicFramePr>
          <p:nvPr/>
        </p:nvGraphicFramePr>
        <p:xfrm>
          <a:off x="1764535" y="6125957"/>
          <a:ext cx="1129353" cy="143218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29353">
                  <a:extLst>
                    <a:ext uri="{9D8B030D-6E8A-4147-A177-3AD203B41FA5}">
                      <a16:colId xmlns:a16="http://schemas.microsoft.com/office/drawing/2014/main" val="4143783995"/>
                    </a:ext>
                  </a:extLst>
                </a:gridCol>
              </a:tblGrid>
              <a:tr h="1432186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[</a:t>
                      </a:r>
                      <a:r>
                        <a:rPr lang="en-GB" sz="1800" b="1" dirty="0" err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gi</a:t>
                      </a:r>
                      <a:r>
                        <a:rPr lang="en-GB" sz="18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]</a:t>
                      </a: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8919190"/>
                  </a:ext>
                </a:extLst>
              </a:tr>
            </a:tbl>
          </a:graphicData>
        </a:graphic>
      </p:graphicFrame>
      <p:sp>
        <p:nvSpPr>
          <p:cNvPr id="87" name="TextBox 86">
            <a:extLst>
              <a:ext uri="{FF2B5EF4-FFF2-40B4-BE49-F238E27FC236}">
                <a16:creationId xmlns:a16="http://schemas.microsoft.com/office/drawing/2014/main" id="{6B7A8A69-E046-AB6C-A93C-741ABA0DA94C}"/>
              </a:ext>
            </a:extLst>
          </p:cNvPr>
          <p:cNvSpPr txBox="1"/>
          <p:nvPr/>
        </p:nvSpPr>
        <p:spPr>
          <a:xfrm>
            <a:off x="1787981" y="7187285"/>
            <a:ext cx="11293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 defTabSz="457200">
              <a:buClrTx/>
            </a:pPr>
            <a:r>
              <a:rPr lang="en-GB" sz="2000" kern="1200" dirty="0" err="1">
                <a:solidFill>
                  <a:prstClr val="black">
                    <a:lumMod val="75000"/>
                    <a:lumOff val="25000"/>
                  </a:prstClr>
                </a:solidFill>
                <a:latin typeface="Century Gothic" panose="020B0502020202020204" pitchFamily="34" charset="0"/>
              </a:rPr>
              <a:t>pá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g</a:t>
            </a:r>
            <a:r>
              <a:rPr lang="en-GB" sz="2000" b="1" kern="1200" dirty="0">
                <a:solidFill>
                  <a:srgbClr val="FF0066"/>
                </a:solidFill>
                <a:latin typeface="Century Gothic" panose="020B0502020202020204" pitchFamily="34" charset="0"/>
                <a:ea typeface="+mn-ea"/>
                <a:cs typeface="+mn-cs"/>
              </a:rPr>
              <a:t>i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na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graphicFrame>
        <p:nvGraphicFramePr>
          <p:cNvPr id="91" name="Table 107">
            <a:extLst>
              <a:ext uri="{FF2B5EF4-FFF2-40B4-BE49-F238E27FC236}">
                <a16:creationId xmlns:a16="http://schemas.microsoft.com/office/drawing/2014/main" id="{3A60ABC8-EA66-2F90-2F4B-1E047C259F97}"/>
              </a:ext>
            </a:extLst>
          </p:cNvPr>
          <p:cNvGraphicFramePr>
            <a:graphicFrameLocks noGrp="1"/>
          </p:cNvGraphicFramePr>
          <p:nvPr/>
        </p:nvGraphicFramePr>
        <p:xfrm>
          <a:off x="3941892" y="6093873"/>
          <a:ext cx="1129353" cy="143218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29353">
                  <a:extLst>
                    <a:ext uri="{9D8B030D-6E8A-4147-A177-3AD203B41FA5}">
                      <a16:colId xmlns:a16="http://schemas.microsoft.com/office/drawing/2014/main" val="4143783995"/>
                    </a:ext>
                  </a:extLst>
                </a:gridCol>
              </a:tblGrid>
              <a:tr h="1432186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[</a:t>
                      </a:r>
                      <a:r>
                        <a:rPr lang="en-GB" sz="1800" b="1" dirty="0" err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gue</a:t>
                      </a:r>
                      <a:r>
                        <a:rPr lang="en-GB" sz="18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]</a:t>
                      </a: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8919190"/>
                  </a:ext>
                </a:extLst>
              </a:tr>
            </a:tbl>
          </a:graphicData>
        </a:graphic>
      </p:graphicFrame>
      <p:sp>
        <p:nvSpPr>
          <p:cNvPr id="92" name="TextBox 91">
            <a:extLst>
              <a:ext uri="{FF2B5EF4-FFF2-40B4-BE49-F238E27FC236}">
                <a16:creationId xmlns:a16="http://schemas.microsoft.com/office/drawing/2014/main" id="{BC949B83-7FAC-C75B-514B-B43F201C68F6}"/>
              </a:ext>
            </a:extLst>
          </p:cNvPr>
          <p:cNvSpPr txBox="1"/>
          <p:nvPr/>
        </p:nvSpPr>
        <p:spPr>
          <a:xfrm>
            <a:off x="3965338" y="7155201"/>
            <a:ext cx="11293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 defTabSz="457200">
              <a:buClrTx/>
            </a:pPr>
            <a:r>
              <a:rPr lang="en-GB" sz="2000" kern="1200" dirty="0" err="1">
                <a:solidFill>
                  <a:prstClr val="black">
                    <a:lumMod val="75000"/>
                    <a:lumOff val="25000"/>
                  </a:prstClr>
                </a:solidFill>
                <a:latin typeface="Century Gothic" panose="020B0502020202020204" pitchFamily="34" charset="0"/>
              </a:rPr>
              <a:t>ju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g</a:t>
            </a:r>
            <a:r>
              <a:rPr lang="en-GB" sz="2000" b="1" kern="1200" dirty="0" err="1">
                <a:solidFill>
                  <a:srgbClr val="FF0066"/>
                </a:solidFill>
                <a:latin typeface="Century Gothic" panose="020B0502020202020204" pitchFamily="34" charset="0"/>
                <a:ea typeface="+mn-ea"/>
                <a:cs typeface="+mn-cs"/>
              </a:rPr>
              <a:t>ue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te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graphicFrame>
        <p:nvGraphicFramePr>
          <p:cNvPr id="97" name="Table 107">
            <a:extLst>
              <a:ext uri="{FF2B5EF4-FFF2-40B4-BE49-F238E27FC236}">
                <a16:creationId xmlns:a16="http://schemas.microsoft.com/office/drawing/2014/main" id="{7BA2FCED-AFE7-E977-A62F-15F56C581380}"/>
              </a:ext>
            </a:extLst>
          </p:cNvPr>
          <p:cNvGraphicFramePr>
            <a:graphicFrameLocks noGrp="1"/>
          </p:cNvGraphicFramePr>
          <p:nvPr/>
        </p:nvGraphicFramePr>
        <p:xfrm>
          <a:off x="5182307" y="6093873"/>
          <a:ext cx="1129353" cy="143218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29353">
                  <a:extLst>
                    <a:ext uri="{9D8B030D-6E8A-4147-A177-3AD203B41FA5}">
                      <a16:colId xmlns:a16="http://schemas.microsoft.com/office/drawing/2014/main" val="4143783995"/>
                    </a:ext>
                  </a:extLst>
                </a:gridCol>
              </a:tblGrid>
              <a:tr h="1432186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[</a:t>
                      </a:r>
                      <a:r>
                        <a:rPr lang="en-GB" sz="1800" b="1" dirty="0" err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gui</a:t>
                      </a:r>
                      <a:r>
                        <a:rPr lang="en-GB" sz="18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]</a:t>
                      </a: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8919190"/>
                  </a:ext>
                </a:extLst>
              </a:tr>
            </a:tbl>
          </a:graphicData>
        </a:graphic>
      </p:graphicFrame>
      <p:sp>
        <p:nvSpPr>
          <p:cNvPr id="98" name="TextBox 97">
            <a:extLst>
              <a:ext uri="{FF2B5EF4-FFF2-40B4-BE49-F238E27FC236}">
                <a16:creationId xmlns:a16="http://schemas.microsoft.com/office/drawing/2014/main" id="{1BAEF037-7791-A587-0C37-0490965D708E}"/>
              </a:ext>
            </a:extLst>
          </p:cNvPr>
          <p:cNvSpPr txBox="1"/>
          <p:nvPr/>
        </p:nvSpPr>
        <p:spPr>
          <a:xfrm>
            <a:off x="5153498" y="7155201"/>
            <a:ext cx="11865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 defTabSz="457200">
              <a:buClrTx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g</a:t>
            </a:r>
            <a:r>
              <a:rPr lang="en-GB" sz="2000" b="1" kern="1200" dirty="0" err="1">
                <a:solidFill>
                  <a:srgbClr val="FF0066"/>
                </a:solidFill>
                <a:latin typeface="Century Gothic" panose="020B0502020202020204" pitchFamily="34" charset="0"/>
                <a:ea typeface="+mn-ea"/>
                <a:cs typeface="+mn-cs"/>
              </a:rPr>
              <a:t>ui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tarra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pic>
        <p:nvPicPr>
          <p:cNvPr id="99" name="Picture 98">
            <a:extLst>
              <a:ext uri="{FF2B5EF4-FFF2-40B4-BE49-F238E27FC236}">
                <a16:creationId xmlns:a16="http://schemas.microsoft.com/office/drawing/2014/main" id="{18EE70B2-B4EB-2179-6409-AA6C9130D16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824514" y="6664396"/>
            <a:ext cx="883450" cy="441725"/>
          </a:xfrm>
          <a:prstGeom prst="rect">
            <a:avLst/>
          </a:prstGeom>
        </p:spPr>
      </p:pic>
      <p:pic>
        <p:nvPicPr>
          <p:cNvPr id="100" name="Picture 99" descr="Icon&#10;&#10;Description automatically generated">
            <a:extLst>
              <a:ext uri="{FF2B5EF4-FFF2-40B4-BE49-F238E27FC236}">
                <a16:creationId xmlns:a16="http://schemas.microsoft.com/office/drawing/2014/main" id="{D7C0DB6F-636C-779D-1DD8-3BE246D07DE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385171">
            <a:off x="5327047" y="6450271"/>
            <a:ext cx="822611" cy="854662"/>
          </a:xfrm>
          <a:prstGeom prst="rect">
            <a:avLst/>
          </a:prstGeom>
        </p:spPr>
      </p:pic>
      <p:pic>
        <p:nvPicPr>
          <p:cNvPr id="101" name="Picture 100">
            <a:extLst>
              <a:ext uri="{FF2B5EF4-FFF2-40B4-BE49-F238E27FC236}">
                <a16:creationId xmlns:a16="http://schemas.microsoft.com/office/drawing/2014/main" id="{FEDD2E68-C742-7BB8-3472-86642A251B9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98608" y="6484182"/>
            <a:ext cx="1015920" cy="786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21856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40B15-F218-7BA0-9AFB-1B31D779E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141" y="268768"/>
            <a:ext cx="3578980" cy="235454"/>
          </a:xfrm>
        </p:spPr>
        <p:txBody>
          <a:bodyPr>
            <a:noAutofit/>
          </a:bodyPr>
          <a:lstStyle/>
          <a:p>
            <a:r>
              <a:rPr lang="en-GB" sz="1600" b="1" baseline="0" dirty="0">
                <a:solidFill>
                  <a:schemeClr val="bg1"/>
                </a:solidFill>
                <a:latin typeface="Century Gothic" panose="020B0502020202020204" pitchFamily="34" charset="0"/>
              </a:rPr>
              <a:t>Verde t</a:t>
            </a:r>
            <a:r>
              <a:rPr lang="en-GB" sz="1600" b="1" dirty="0">
                <a:solidFill>
                  <a:schemeClr val="bg1"/>
                </a:solidFill>
                <a:latin typeface="Century Gothic" panose="020B0502020202020204" pitchFamily="34" charset="0"/>
              </a:rPr>
              <a:t>erm 1 week 1</a:t>
            </a:r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FB663850-457B-AB58-39E3-A184894DD6B5}"/>
              </a:ext>
            </a:extLst>
          </p:cNvPr>
          <p:cNvGrpSpPr/>
          <p:nvPr/>
        </p:nvGrpSpPr>
        <p:grpSpPr>
          <a:xfrm>
            <a:off x="5060699" y="2735248"/>
            <a:ext cx="1879161" cy="369332"/>
            <a:chOff x="4495800" y="3728776"/>
            <a:chExt cx="1879161" cy="369332"/>
          </a:xfrm>
        </p:grpSpPr>
        <p:sp>
          <p:nvSpPr>
            <p:cNvPr id="12" name="Title 1">
              <a:extLst>
                <a:ext uri="{FF2B5EF4-FFF2-40B4-BE49-F238E27FC236}">
                  <a16:creationId xmlns:a16="http://schemas.microsoft.com/office/drawing/2014/main" id="{6A05630D-7B2F-40FA-A3E3-58A2924EF2D9}"/>
                </a:ext>
              </a:extLst>
            </p:cNvPr>
            <p:cNvSpPr txBox="1">
              <a:spLocks/>
            </p:cNvSpPr>
            <p:nvPr/>
          </p:nvSpPr>
          <p:spPr>
            <a:xfrm>
              <a:off x="4495800" y="3730046"/>
              <a:ext cx="1724856" cy="362134"/>
            </a:xfrm>
            <a:prstGeom prst="rect">
              <a:avLst/>
            </a:prstGeom>
            <a:solidFill>
              <a:srgbClr val="D1F3FF"/>
            </a:solidFill>
          </p:spPr>
          <p:txBody>
            <a:bodyPr vert="horz" lIns="91440" tIns="45720" rIns="91440" bIns="45720" rtlCol="0" anchor="ctr">
              <a:noAutofit/>
            </a:bodyPr>
            <a:lstStyle>
              <a:lvl1pPr algn="l" defTabSz="6858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33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ctr"/>
              <a:endParaRPr lang="en-GB" sz="1100" b="1" dirty="0">
                <a:solidFill>
                  <a:srgbClr val="002060"/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id="{79761F58-8F1F-F31D-E3F5-73AC0A6AD093}"/>
                </a:ext>
              </a:extLst>
            </p:cNvPr>
            <p:cNvSpPr txBox="1"/>
            <p:nvPr/>
          </p:nvSpPr>
          <p:spPr>
            <a:xfrm>
              <a:off x="4737689" y="3728776"/>
              <a:ext cx="1637272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800" b="1" i="0" u="none" strike="noStrike" cap="none" dirty="0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vocabulario</a:t>
              </a:r>
              <a:endParaRPr lang="en-GB" dirty="0">
                <a:solidFill>
                  <a:srgbClr val="002060"/>
                </a:solidFill>
              </a:endParaRPr>
            </a:p>
          </p:txBody>
        </p:sp>
      </p:grpSp>
      <p:pic>
        <p:nvPicPr>
          <p:cNvPr id="2079" name="Picture 4" descr="Free Watercolor Brushstroke illustration and picture">
            <a:extLst>
              <a:ext uri="{FF2B5EF4-FFF2-40B4-BE49-F238E27FC236}">
                <a16:creationId xmlns:a16="http://schemas.microsoft.com/office/drawing/2014/main" id="{3A7B6A95-6AB8-3394-AD68-713D43E5E0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  <a14:imgEffect>
                      <a14:artisticPaintStrokes/>
                    </a14:imgEffect>
                    <a14:imgEffect>
                      <a14:sharpenSoften amount="50000"/>
                    </a14:imgEffect>
                    <a14:imgEffect>
                      <a14:colorTemperature colorTemp="11200"/>
                    </a14:imgEffect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2218" y="9493122"/>
            <a:ext cx="555782" cy="396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83" name="TextBox 2082">
            <a:extLst>
              <a:ext uri="{FF2B5EF4-FFF2-40B4-BE49-F238E27FC236}">
                <a16:creationId xmlns:a16="http://schemas.microsoft.com/office/drawing/2014/main" id="{1FD40BD3-9454-C396-324F-5EDB52E9780E}"/>
              </a:ext>
            </a:extLst>
          </p:cNvPr>
          <p:cNvSpPr txBox="1"/>
          <p:nvPr/>
        </p:nvSpPr>
        <p:spPr>
          <a:xfrm>
            <a:off x="44042" y="2841779"/>
            <a:ext cx="453201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  <a:cs typeface="Calibri" panose="020F0502020204030204" pitchFamily="34" charset="0"/>
                <a:sym typeface="Century Gothic"/>
              </a:rPr>
              <a:t>Write down the key language for this week. </a:t>
            </a:r>
            <a:endParaRPr lang="en-GB" sz="1600" dirty="0">
              <a:solidFill>
                <a:schemeClr val="tx1">
                  <a:lumMod val="75000"/>
                  <a:lumOff val="25000"/>
                </a:schemeClr>
              </a:solidFill>
              <a:latin typeface="Century Gothic" panose="020B0502020202020204" pitchFamily="34" charset="0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9549BD0-82FC-9446-C82B-B9A9AE44145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5880" y="2619211"/>
            <a:ext cx="707513" cy="538005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E0688592-E264-DA67-C89C-FF64372C7992}"/>
              </a:ext>
            </a:extLst>
          </p:cNvPr>
          <p:cNvSpPr txBox="1"/>
          <p:nvPr/>
        </p:nvSpPr>
        <p:spPr>
          <a:xfrm>
            <a:off x="6408043" y="9558779"/>
            <a:ext cx="33054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Modern Love" panose="04090805081005020601" pitchFamily="82" charset="0"/>
              </a:rPr>
              <a:t>4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25C4BB0-02E0-8464-8A91-7201FD668DFB}"/>
              </a:ext>
            </a:extLst>
          </p:cNvPr>
          <p:cNvSpPr txBox="1"/>
          <p:nvPr/>
        </p:nvSpPr>
        <p:spPr>
          <a:xfrm>
            <a:off x="5300103" y="186676"/>
            <a:ext cx="15917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097" name="Rectangle: Rounded Corners 2096">
            <a:extLst>
              <a:ext uri="{FF2B5EF4-FFF2-40B4-BE49-F238E27FC236}">
                <a16:creationId xmlns:a16="http://schemas.microsoft.com/office/drawing/2014/main" id="{DFC638D4-4477-D1BF-A012-0849D385E99D}"/>
              </a:ext>
            </a:extLst>
          </p:cNvPr>
          <p:cNvSpPr/>
          <p:nvPr/>
        </p:nvSpPr>
        <p:spPr>
          <a:xfrm>
            <a:off x="130139" y="128411"/>
            <a:ext cx="4343307" cy="456315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Saying what I and others do</a:t>
            </a:r>
            <a:endParaRPr lang="en-GB" sz="2400" dirty="0"/>
          </a:p>
        </p:txBody>
      </p:sp>
      <p:grpSp>
        <p:nvGrpSpPr>
          <p:cNvPr id="2098" name="Group 2097">
            <a:extLst>
              <a:ext uri="{FF2B5EF4-FFF2-40B4-BE49-F238E27FC236}">
                <a16:creationId xmlns:a16="http://schemas.microsoft.com/office/drawing/2014/main" id="{761FE8B4-5956-FB90-0856-6FFA7F327F02}"/>
              </a:ext>
            </a:extLst>
          </p:cNvPr>
          <p:cNvGrpSpPr/>
          <p:nvPr/>
        </p:nvGrpSpPr>
        <p:grpSpPr>
          <a:xfrm>
            <a:off x="4399715" y="167503"/>
            <a:ext cx="616995" cy="461665"/>
            <a:chOff x="3814354" y="2197255"/>
            <a:chExt cx="616995" cy="461665"/>
          </a:xfrm>
        </p:grpSpPr>
        <p:sp>
          <p:nvSpPr>
            <p:cNvPr id="2099" name="Rectangle: Rounded Corners 2098">
              <a:extLst>
                <a:ext uri="{FF2B5EF4-FFF2-40B4-BE49-F238E27FC236}">
                  <a16:creationId xmlns:a16="http://schemas.microsoft.com/office/drawing/2014/main" id="{51509200-6598-4A93-D59D-FEFE3ADEDA8B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2100" name="TextBox 2099">
              <a:extLst>
                <a:ext uri="{FF2B5EF4-FFF2-40B4-BE49-F238E27FC236}">
                  <a16:creationId xmlns:a16="http://schemas.microsoft.com/office/drawing/2014/main" id="{3A4B4D85-35EE-C90A-DC09-35D92904FB6E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1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grpSp>
        <p:nvGrpSpPr>
          <p:cNvPr id="11" name="Google Shape;267;p6">
            <a:extLst>
              <a:ext uri="{FF2B5EF4-FFF2-40B4-BE49-F238E27FC236}">
                <a16:creationId xmlns:a16="http://schemas.microsoft.com/office/drawing/2014/main" id="{1279CBF3-7ED3-9A86-7093-CB4EDB844EB9}"/>
              </a:ext>
            </a:extLst>
          </p:cNvPr>
          <p:cNvGrpSpPr/>
          <p:nvPr/>
        </p:nvGrpSpPr>
        <p:grpSpPr>
          <a:xfrm>
            <a:off x="4884130" y="600761"/>
            <a:ext cx="1840387" cy="1722615"/>
            <a:chOff x="4876029" y="582476"/>
            <a:chExt cx="1840387" cy="1722615"/>
          </a:xfrm>
        </p:grpSpPr>
        <p:grpSp>
          <p:nvGrpSpPr>
            <p:cNvPr id="13" name="Google Shape;268;p6">
              <a:extLst>
                <a:ext uri="{FF2B5EF4-FFF2-40B4-BE49-F238E27FC236}">
                  <a16:creationId xmlns:a16="http://schemas.microsoft.com/office/drawing/2014/main" id="{E3CE99A9-E2E8-7156-0E1D-B397B612E8EF}"/>
                </a:ext>
              </a:extLst>
            </p:cNvPr>
            <p:cNvGrpSpPr/>
            <p:nvPr/>
          </p:nvGrpSpPr>
          <p:grpSpPr>
            <a:xfrm>
              <a:off x="4876029" y="582476"/>
              <a:ext cx="1822690" cy="1722615"/>
              <a:chOff x="4310576" y="875609"/>
              <a:chExt cx="2558030" cy="2331415"/>
            </a:xfrm>
          </p:grpSpPr>
          <p:sp>
            <p:nvSpPr>
              <p:cNvPr id="45" name="Google Shape;269;p6">
                <a:extLst>
                  <a:ext uri="{FF2B5EF4-FFF2-40B4-BE49-F238E27FC236}">
                    <a16:creationId xmlns:a16="http://schemas.microsoft.com/office/drawing/2014/main" id="{E9886330-E452-140C-517E-78552F99E72D}"/>
                  </a:ext>
                </a:extLst>
              </p:cNvPr>
              <p:cNvSpPr/>
              <p:nvPr/>
            </p:nvSpPr>
            <p:spPr>
              <a:xfrm>
                <a:off x="4318195" y="953424"/>
                <a:ext cx="2539805" cy="2253600"/>
              </a:xfrm>
              <a:prstGeom prst="rect">
                <a:avLst/>
              </a:prstGeom>
              <a:solidFill>
                <a:schemeClr val="lt1"/>
              </a:solidFill>
              <a:ln w="12700" cap="flat" cmpd="sng">
                <a:solidFill>
                  <a:schemeClr val="dk1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0" name="Google Shape;270;p6">
                <a:extLst>
                  <a:ext uri="{FF2B5EF4-FFF2-40B4-BE49-F238E27FC236}">
                    <a16:creationId xmlns:a16="http://schemas.microsoft.com/office/drawing/2014/main" id="{F4E2A679-B908-50A0-468E-ADB67518AA78}"/>
                  </a:ext>
                </a:extLst>
              </p:cNvPr>
              <p:cNvSpPr/>
              <p:nvPr/>
            </p:nvSpPr>
            <p:spPr>
              <a:xfrm>
                <a:off x="4310576" y="875609"/>
                <a:ext cx="2558030" cy="536242"/>
              </a:xfrm>
              <a:prstGeom prst="roundRect">
                <a:avLst>
                  <a:gd name="adj" fmla="val 21996"/>
                </a:avLst>
              </a:prstGeom>
              <a:solidFill>
                <a:srgbClr val="D8D8D8"/>
              </a:solidFill>
              <a:ln w="12700" cap="flat" cmpd="sng">
                <a:solidFill>
                  <a:schemeClr val="dk1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40" name="Google Shape;271;p6">
              <a:extLst>
                <a:ext uri="{FF2B5EF4-FFF2-40B4-BE49-F238E27FC236}">
                  <a16:creationId xmlns:a16="http://schemas.microsoft.com/office/drawing/2014/main" id="{2D4C67AF-11A8-D199-F52B-FD70A4AF104A}"/>
                </a:ext>
              </a:extLst>
            </p:cNvPr>
            <p:cNvSpPr/>
            <p:nvPr/>
          </p:nvSpPr>
          <p:spPr>
            <a:xfrm>
              <a:off x="4961589" y="1108600"/>
              <a:ext cx="153899" cy="157847"/>
            </a:xfrm>
            <a:prstGeom prst="rect">
              <a:avLst/>
            </a:prstGeom>
            <a:solidFill>
              <a:srgbClr val="F2F2F2"/>
            </a:solidFill>
            <a:ln w="12700" cap="flat" cmpd="sng">
              <a:solidFill>
                <a:srgbClr val="3A3838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" name="Google Shape;272;p6">
              <a:extLst>
                <a:ext uri="{FF2B5EF4-FFF2-40B4-BE49-F238E27FC236}">
                  <a16:creationId xmlns:a16="http://schemas.microsoft.com/office/drawing/2014/main" id="{D1D46283-425C-92F4-5C1C-43A84838FF90}"/>
                </a:ext>
              </a:extLst>
            </p:cNvPr>
            <p:cNvSpPr txBox="1"/>
            <p:nvPr/>
          </p:nvSpPr>
          <p:spPr>
            <a:xfrm>
              <a:off x="5115488" y="1042044"/>
              <a:ext cx="1600928" cy="43084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lvl="0">
                <a:buClr>
                  <a:srgbClr val="FFFFFF"/>
                </a:buClr>
                <a:buSzPts val="2800"/>
              </a:pPr>
              <a:r>
                <a:rPr lang="es-ES" sz="1100" b="1" dirty="0">
                  <a:latin typeface="Century Gothic"/>
                  <a:ea typeface="Century Gothic"/>
                  <a:cs typeface="Century Gothic"/>
                  <a:sym typeface="Century Gothic"/>
                </a:rPr>
                <a:t>hacer [to do/make]: hago vs. hace</a:t>
              </a:r>
            </a:p>
          </p:txBody>
        </p:sp>
      </p:grpSp>
      <p:pic>
        <p:nvPicPr>
          <p:cNvPr id="51" name="Google Shape;273;p6" descr="Free target button icon illustration">
            <a:extLst>
              <a:ext uri="{FF2B5EF4-FFF2-40B4-BE49-F238E27FC236}">
                <a16:creationId xmlns:a16="http://schemas.microsoft.com/office/drawing/2014/main" id="{5075B29B-C08B-8CD4-1B02-DACDFA1E40FE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584016" y="550815"/>
            <a:ext cx="531606" cy="531606"/>
          </a:xfrm>
          <a:prstGeom prst="rect">
            <a:avLst/>
          </a:prstGeom>
          <a:noFill/>
          <a:ln>
            <a:noFill/>
          </a:ln>
        </p:spPr>
      </p:pic>
      <p:sp>
        <p:nvSpPr>
          <p:cNvPr id="53" name="Google Shape;280;p6">
            <a:extLst>
              <a:ext uri="{FF2B5EF4-FFF2-40B4-BE49-F238E27FC236}">
                <a16:creationId xmlns:a16="http://schemas.microsoft.com/office/drawing/2014/main" id="{D7CEF7A2-9004-C413-2C61-B3F106AD2726}"/>
              </a:ext>
            </a:extLst>
          </p:cNvPr>
          <p:cNvSpPr/>
          <p:nvPr/>
        </p:nvSpPr>
        <p:spPr>
          <a:xfrm>
            <a:off x="146244" y="800047"/>
            <a:ext cx="2937514" cy="1807092"/>
          </a:xfrm>
          <a:prstGeom prst="roundRect">
            <a:avLst>
              <a:gd name="adj" fmla="val 9000"/>
            </a:avLst>
          </a:prstGeom>
          <a:noFill/>
          <a:ln w="28575" cap="flat" cmpd="sng">
            <a:solidFill>
              <a:srgbClr val="595959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54" name="Google Shape;281;p6">
            <a:extLst>
              <a:ext uri="{FF2B5EF4-FFF2-40B4-BE49-F238E27FC236}">
                <a16:creationId xmlns:a16="http://schemas.microsoft.com/office/drawing/2014/main" id="{14849037-364A-AA54-F6A6-EC8DD2AE48C0}"/>
              </a:ext>
            </a:extLst>
          </p:cNvPr>
          <p:cNvGrpSpPr/>
          <p:nvPr/>
        </p:nvGrpSpPr>
        <p:grpSpPr>
          <a:xfrm>
            <a:off x="1333435" y="953424"/>
            <a:ext cx="1801949" cy="409714"/>
            <a:chOff x="1639842" y="1416995"/>
            <a:chExt cx="1801949" cy="409714"/>
          </a:xfrm>
        </p:grpSpPr>
        <p:sp>
          <p:nvSpPr>
            <p:cNvPr id="58" name="Google Shape;282;p6">
              <a:extLst>
                <a:ext uri="{FF2B5EF4-FFF2-40B4-BE49-F238E27FC236}">
                  <a16:creationId xmlns:a16="http://schemas.microsoft.com/office/drawing/2014/main" id="{CF941960-D361-50EB-AEAD-75D7FF2BCDC5}"/>
                </a:ext>
              </a:extLst>
            </p:cNvPr>
            <p:cNvSpPr txBox="1"/>
            <p:nvPr/>
          </p:nvSpPr>
          <p:spPr>
            <a:xfrm>
              <a:off x="1871346" y="1463927"/>
              <a:ext cx="1540408" cy="338514"/>
            </a:xfrm>
            <a:prstGeom prst="rect">
              <a:avLst/>
            </a:prstGeom>
            <a:solidFill>
              <a:srgbClr val="FF6DA8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6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61" name="Google Shape;283;p6" descr="Speech Icon, Voice, Talking, Audio, Speech">
              <a:extLst>
                <a:ext uri="{FF2B5EF4-FFF2-40B4-BE49-F238E27FC236}">
                  <a16:creationId xmlns:a16="http://schemas.microsoft.com/office/drawing/2014/main" id="{73AFC0CB-ED4A-E45C-4176-6C900AF7992E}"/>
                </a:ext>
              </a:extLst>
            </p:cNvPr>
            <p:cNvPicPr preferRelativeResize="0"/>
            <p:nvPr/>
          </p:nvPicPr>
          <p:blipFill rotWithShape="1">
            <a:blip r:embed="rId7">
              <a:alphaModFix/>
            </a:blip>
            <a:srcRect/>
            <a:stretch/>
          </p:blipFill>
          <p:spPr>
            <a:xfrm>
              <a:off x="1639842" y="1416995"/>
              <a:ext cx="520475" cy="409714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62" name="Google Shape;284;p6">
              <a:extLst>
                <a:ext uri="{FF2B5EF4-FFF2-40B4-BE49-F238E27FC236}">
                  <a16:creationId xmlns:a16="http://schemas.microsoft.com/office/drawing/2014/main" id="{33E922F3-D1AF-EE81-C4D0-247AAB692FFD}"/>
                </a:ext>
              </a:extLst>
            </p:cNvPr>
            <p:cNvSpPr txBox="1"/>
            <p:nvPr/>
          </p:nvSpPr>
          <p:spPr>
            <a:xfrm>
              <a:off x="2131035" y="1456663"/>
              <a:ext cx="1310756" cy="33855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pronunciar</a:t>
              </a:r>
              <a:endParaRPr sz="1600" b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2048" name="Google Shape;285;p6">
            <a:extLst>
              <a:ext uri="{FF2B5EF4-FFF2-40B4-BE49-F238E27FC236}">
                <a16:creationId xmlns:a16="http://schemas.microsoft.com/office/drawing/2014/main" id="{6B6FC25A-EE06-659D-63B3-8CBEB70D653E}"/>
              </a:ext>
            </a:extLst>
          </p:cNvPr>
          <p:cNvSpPr/>
          <p:nvPr/>
        </p:nvSpPr>
        <p:spPr>
          <a:xfrm>
            <a:off x="4969690" y="1517235"/>
            <a:ext cx="153899" cy="157847"/>
          </a:xfrm>
          <a:prstGeom prst="rect">
            <a:avLst/>
          </a:prstGeom>
          <a:solidFill>
            <a:srgbClr val="F2F2F2"/>
          </a:solidFill>
          <a:ln w="12700" cap="flat" cmpd="sng">
            <a:solidFill>
              <a:srgbClr val="3A3838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52" name="Google Shape;295;p6">
            <a:extLst>
              <a:ext uri="{FF2B5EF4-FFF2-40B4-BE49-F238E27FC236}">
                <a16:creationId xmlns:a16="http://schemas.microsoft.com/office/drawing/2014/main" id="{1611A33E-372A-53F5-713C-6E063DC43253}"/>
              </a:ext>
            </a:extLst>
          </p:cNvPr>
          <p:cNvSpPr txBox="1"/>
          <p:nvPr/>
        </p:nvSpPr>
        <p:spPr>
          <a:xfrm>
            <a:off x="204381" y="1007683"/>
            <a:ext cx="1178528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Accents 1</a:t>
            </a:r>
            <a:endParaRPr dirty="0"/>
          </a:p>
        </p:txBody>
      </p:sp>
      <p:sp>
        <p:nvSpPr>
          <p:cNvPr id="2053" name="Google Shape;296;p6">
            <a:extLst>
              <a:ext uri="{FF2B5EF4-FFF2-40B4-BE49-F238E27FC236}">
                <a16:creationId xmlns:a16="http://schemas.microsoft.com/office/drawing/2014/main" id="{CC2EDAA2-59EE-4185-66BF-1A532D461B75}"/>
              </a:ext>
            </a:extLst>
          </p:cNvPr>
          <p:cNvSpPr txBox="1"/>
          <p:nvPr/>
        </p:nvSpPr>
        <p:spPr>
          <a:xfrm>
            <a:off x="177260" y="1415583"/>
            <a:ext cx="2906498" cy="11695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In Spanish, al</a:t>
            </a:r>
            <a:r>
              <a:rPr lang="en-GB" sz="1400" b="0" i="0" u="none" strike="noStrike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 words with antepenultimate (third-last) syllable stress have an accent. </a:t>
            </a:r>
            <a:endParaRPr sz="1400" b="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GB" sz="14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</a:br>
            <a:r>
              <a:rPr lang="en-GB" sz="14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</a:t>
            </a:r>
            <a:r>
              <a:rPr lang="en-GB" sz="1400" b="1">
                <a:solidFill>
                  <a:srgbClr val="FF3399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á</a:t>
            </a:r>
            <a:r>
              <a:rPr lang="en-GB" sz="14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laga		   M</a:t>
            </a:r>
            <a:r>
              <a:rPr lang="en-GB" sz="1400" b="1">
                <a:solidFill>
                  <a:srgbClr val="FF3399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é</a:t>
            </a:r>
            <a:r>
              <a:rPr lang="en-GB" sz="14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xico</a:t>
            </a:r>
            <a:endParaRPr sz="1400" b="0" i="0" u="none" strike="noStrike" cap="none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2054" name="Google Shape;297;p6" descr="Bandera, Serpiente, Águila, Pájaro">
            <a:extLst>
              <a:ext uri="{FF2B5EF4-FFF2-40B4-BE49-F238E27FC236}">
                <a16:creationId xmlns:a16="http://schemas.microsoft.com/office/drawing/2014/main" id="{C4BA3C0D-8BA8-EB22-3BD6-3C6CB2DBD497}"/>
              </a:ext>
            </a:extLst>
          </p:cNvPr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2492230" y="2323556"/>
            <a:ext cx="290158" cy="193258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pic>
      <p:pic>
        <p:nvPicPr>
          <p:cNvPr id="2055" name="Google Shape;298;p6" descr="España, Bandera, Bandera Nacional">
            <a:extLst>
              <a:ext uri="{FF2B5EF4-FFF2-40B4-BE49-F238E27FC236}">
                <a16:creationId xmlns:a16="http://schemas.microsoft.com/office/drawing/2014/main" id="{67FD5269-48DF-E3B3-899E-8466B34627FA}"/>
              </a:ext>
            </a:extLst>
          </p:cNvPr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 flipH="1">
            <a:off x="1030117" y="2323376"/>
            <a:ext cx="290157" cy="193438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pic>
      <p:sp>
        <p:nvSpPr>
          <p:cNvPr id="2058" name="Google Shape;308;p6">
            <a:extLst>
              <a:ext uri="{FF2B5EF4-FFF2-40B4-BE49-F238E27FC236}">
                <a16:creationId xmlns:a16="http://schemas.microsoft.com/office/drawing/2014/main" id="{4583F6B7-A449-FF96-3E46-0946D8AA30A0}"/>
              </a:ext>
            </a:extLst>
          </p:cNvPr>
          <p:cNvSpPr txBox="1"/>
          <p:nvPr/>
        </p:nvSpPr>
        <p:spPr>
          <a:xfrm>
            <a:off x="5079812" y="1903001"/>
            <a:ext cx="1600928" cy="2615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buClr>
                <a:srgbClr val="FFFFFF"/>
              </a:buClr>
              <a:buSzPts val="2800"/>
            </a:pPr>
            <a:r>
              <a:rPr lang="es-ES" sz="1100" b="1" dirty="0">
                <a:latin typeface="Century Gothic"/>
                <a:ea typeface="Century Gothic"/>
                <a:cs typeface="Century Gothic"/>
                <a:sym typeface="Century Gothic"/>
              </a:rPr>
              <a:t>SSC: [r] [rr]</a:t>
            </a:r>
            <a:endParaRPr lang="es-ES" sz="1100" dirty="0">
              <a:ea typeface="Calibri"/>
              <a:cs typeface="Calibri"/>
              <a:sym typeface="Calibri"/>
            </a:endParaRPr>
          </a:p>
        </p:txBody>
      </p:sp>
      <p:sp>
        <p:nvSpPr>
          <p:cNvPr id="2059" name="Google Shape;308;p6">
            <a:extLst>
              <a:ext uri="{FF2B5EF4-FFF2-40B4-BE49-F238E27FC236}">
                <a16:creationId xmlns:a16="http://schemas.microsoft.com/office/drawing/2014/main" id="{7E429A5E-8C68-69A9-B197-26C083B4052D}"/>
              </a:ext>
            </a:extLst>
          </p:cNvPr>
          <p:cNvSpPr txBox="1"/>
          <p:nvPr/>
        </p:nvSpPr>
        <p:spPr>
          <a:xfrm>
            <a:off x="5103764" y="1453235"/>
            <a:ext cx="1600928" cy="4308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buClr>
                <a:srgbClr val="FFFFFF"/>
              </a:buClr>
              <a:buSzPts val="2800"/>
            </a:pPr>
            <a:r>
              <a:rPr lang="es-ES" sz="1100" b="1" dirty="0">
                <a:latin typeface="Century Gothic"/>
                <a:ea typeface="Century Gothic"/>
                <a:cs typeface="Century Gothic"/>
                <a:sym typeface="Century Gothic"/>
              </a:rPr>
              <a:t>contractions (del vs. de la)</a:t>
            </a:r>
            <a:endParaRPr lang="es-ES" sz="1100" dirty="0"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060" name="Google Shape;285;p6">
            <a:extLst>
              <a:ext uri="{FF2B5EF4-FFF2-40B4-BE49-F238E27FC236}">
                <a16:creationId xmlns:a16="http://schemas.microsoft.com/office/drawing/2014/main" id="{1ECCA6AB-9F9E-5847-FCD7-8A2348274048}"/>
              </a:ext>
            </a:extLst>
          </p:cNvPr>
          <p:cNvSpPr/>
          <p:nvPr/>
        </p:nvSpPr>
        <p:spPr>
          <a:xfrm>
            <a:off x="4963655" y="1956801"/>
            <a:ext cx="153899" cy="157847"/>
          </a:xfrm>
          <a:prstGeom prst="rect">
            <a:avLst/>
          </a:prstGeom>
          <a:solidFill>
            <a:srgbClr val="F2F2F2"/>
          </a:solidFill>
          <a:ln w="12700" cap="flat" cmpd="sng">
            <a:solidFill>
              <a:srgbClr val="3A3838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064" name="Picture 2063">
            <a:extLst>
              <a:ext uri="{FF2B5EF4-FFF2-40B4-BE49-F238E27FC236}">
                <a16:creationId xmlns:a16="http://schemas.microsoft.com/office/drawing/2014/main" id="{3F4BBDCD-5297-688D-DAE9-E2075918C64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2770" y="744512"/>
            <a:ext cx="739484" cy="710598"/>
          </a:xfrm>
          <a:prstGeom prst="rect">
            <a:avLst/>
          </a:prstGeom>
        </p:spPr>
      </p:pic>
      <p:grpSp>
        <p:nvGrpSpPr>
          <p:cNvPr id="2069" name="Group 2068">
            <a:extLst>
              <a:ext uri="{FF2B5EF4-FFF2-40B4-BE49-F238E27FC236}">
                <a16:creationId xmlns:a16="http://schemas.microsoft.com/office/drawing/2014/main" id="{74F1358B-EB97-9762-E3B8-D10C9A331140}"/>
              </a:ext>
            </a:extLst>
          </p:cNvPr>
          <p:cNvGrpSpPr/>
          <p:nvPr/>
        </p:nvGrpSpPr>
        <p:grpSpPr>
          <a:xfrm>
            <a:off x="3965730" y="812720"/>
            <a:ext cx="597871" cy="602338"/>
            <a:chOff x="967068" y="1977851"/>
            <a:chExt cx="1222206" cy="1214567"/>
          </a:xfrm>
        </p:grpSpPr>
        <p:pic>
          <p:nvPicPr>
            <p:cNvPr id="2063" name="Picture 2062" descr="A picture containing text, gallinaceous bird, phasianid&#10;&#10;Description automatically generated">
              <a:extLst>
                <a:ext uri="{FF2B5EF4-FFF2-40B4-BE49-F238E27FC236}">
                  <a16:creationId xmlns:a16="http://schemas.microsoft.com/office/drawing/2014/main" id="{1D8B3ADE-A560-DF96-8F42-F7EAC8FA7035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49061" y="2084051"/>
              <a:ext cx="427611" cy="676845"/>
            </a:xfrm>
            <a:prstGeom prst="rect">
              <a:avLst/>
            </a:prstGeom>
          </p:spPr>
        </p:pic>
        <p:pic>
          <p:nvPicPr>
            <p:cNvPr id="2065" name="Picture 2064" descr="Shape&#10;&#10;Description automatically generated">
              <a:extLst>
                <a:ext uri="{FF2B5EF4-FFF2-40B4-BE49-F238E27FC236}">
                  <a16:creationId xmlns:a16="http://schemas.microsoft.com/office/drawing/2014/main" id="{7673D0E3-CECF-5705-EDF0-49786F1A328B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0552210">
              <a:off x="967068" y="1977851"/>
              <a:ext cx="1222206" cy="1214567"/>
            </a:xfrm>
            <a:prstGeom prst="rect">
              <a:avLst/>
            </a:prstGeom>
          </p:spPr>
        </p:pic>
      </p:grpSp>
      <p:pic>
        <p:nvPicPr>
          <p:cNvPr id="2067" name="Picture 2066">
            <a:extLst>
              <a:ext uri="{FF2B5EF4-FFF2-40B4-BE49-F238E27FC236}">
                <a16:creationId xmlns:a16="http://schemas.microsoft.com/office/drawing/2014/main" id="{4A072BCF-9AB7-65BE-6097-2764CEC2BCB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71794">
            <a:off x="3293994" y="1345664"/>
            <a:ext cx="1460451" cy="382427"/>
          </a:xfrm>
          <a:prstGeom prst="rect">
            <a:avLst/>
          </a:prstGeom>
        </p:spPr>
      </p:pic>
      <p:pic>
        <p:nvPicPr>
          <p:cNvPr id="2068" name="Picture 2" descr="Alhambra, Granada, Andalucía, España">
            <a:extLst>
              <a:ext uri="{FF2B5EF4-FFF2-40B4-BE49-F238E27FC236}">
                <a16:creationId xmlns:a16="http://schemas.microsoft.com/office/drawing/2014/main" id="{28A1B82C-7BB5-FA14-5DFD-BCCEA0A481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0701" y="1747860"/>
            <a:ext cx="1608871" cy="8295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070" name="Google Shape;248;p6">
            <a:extLst>
              <a:ext uri="{FF2B5EF4-FFF2-40B4-BE49-F238E27FC236}">
                <a16:creationId xmlns:a16="http://schemas.microsoft.com/office/drawing/2014/main" id="{D7C76C84-27A8-38B7-87FB-6981E3E0916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589540"/>
              </p:ext>
            </p:extLst>
          </p:nvPr>
        </p:nvGraphicFramePr>
        <p:xfrm>
          <a:off x="58113" y="3237548"/>
          <a:ext cx="6736400" cy="881400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16841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72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827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971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225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(</a:t>
                      </a:r>
                      <a:r>
                        <a:rPr lang="en-GB" sz="16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el</a:t>
                      </a:r>
                      <a:r>
                        <a:rPr lang="en-GB" sz="1600" dirty="0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) </a:t>
                      </a:r>
                      <a:r>
                        <a:rPr lang="en-GB" sz="1600" b="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centro</a:t>
                      </a:r>
                      <a:endParaRPr sz="1600" b="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cerca</a:t>
                      </a:r>
                      <a:endParaRPr sz="1600" b="1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89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(la) </a:t>
                      </a:r>
                      <a:r>
                        <a:rPr lang="en-GB" sz="1600" b="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visita</a:t>
                      </a:r>
                      <a:endParaRPr sz="1600" b="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lejos</a:t>
                      </a:r>
                      <a:endParaRPr sz="1600" b="1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pic>
        <p:nvPicPr>
          <p:cNvPr id="2075" name="Picture 2074">
            <a:extLst>
              <a:ext uri="{FF2B5EF4-FFF2-40B4-BE49-F238E27FC236}">
                <a16:creationId xmlns:a16="http://schemas.microsoft.com/office/drawing/2014/main" id="{EF068F37-4BBB-0C92-6A1E-DF7ED78C1168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2630" y="5090200"/>
            <a:ext cx="7012890" cy="3541558"/>
          </a:xfrm>
          <a:prstGeom prst="rect">
            <a:avLst/>
          </a:prstGeom>
        </p:spPr>
      </p:pic>
      <p:grpSp>
        <p:nvGrpSpPr>
          <p:cNvPr id="2076" name="Group 2075">
            <a:extLst>
              <a:ext uri="{FF2B5EF4-FFF2-40B4-BE49-F238E27FC236}">
                <a16:creationId xmlns:a16="http://schemas.microsoft.com/office/drawing/2014/main" id="{B7F56418-40CE-2EB8-B35A-C722EC097843}"/>
              </a:ext>
            </a:extLst>
          </p:cNvPr>
          <p:cNvGrpSpPr/>
          <p:nvPr/>
        </p:nvGrpSpPr>
        <p:grpSpPr>
          <a:xfrm>
            <a:off x="44042" y="4405409"/>
            <a:ext cx="1072125" cy="541432"/>
            <a:chOff x="85157" y="674113"/>
            <a:chExt cx="1072125" cy="541432"/>
          </a:xfrm>
        </p:grpSpPr>
        <p:sp>
          <p:nvSpPr>
            <p:cNvPr id="2077" name="Google Shape;206;p9">
              <a:extLst>
                <a:ext uri="{FF2B5EF4-FFF2-40B4-BE49-F238E27FC236}">
                  <a16:creationId xmlns:a16="http://schemas.microsoft.com/office/drawing/2014/main" id="{9EFFF28C-9421-FD36-14B0-47F283272B38}"/>
                </a:ext>
              </a:extLst>
            </p:cNvPr>
            <p:cNvSpPr txBox="1"/>
            <p:nvPr/>
          </p:nvSpPr>
          <p:spPr>
            <a:xfrm>
              <a:off x="553882" y="836173"/>
              <a:ext cx="517167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 dirty="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2078" name="Picture 2077">
              <a:extLst>
                <a:ext uri="{FF2B5EF4-FFF2-40B4-BE49-F238E27FC236}">
                  <a16:creationId xmlns:a16="http://schemas.microsoft.com/office/drawing/2014/main" id="{EA5A6A78-1AA9-A013-1B0A-9245F4E91FA7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/>
            <a:stretch>
              <a:fillRect/>
            </a:stretch>
          </p:blipFill>
          <p:spPr>
            <a:xfrm>
              <a:off x="85157" y="674113"/>
              <a:ext cx="521771" cy="541432"/>
            </a:xfrm>
            <a:prstGeom prst="rect">
              <a:avLst/>
            </a:prstGeom>
          </p:spPr>
        </p:pic>
        <p:sp>
          <p:nvSpPr>
            <p:cNvPr id="2080" name="TextBox 2079">
              <a:extLst>
                <a:ext uri="{FF2B5EF4-FFF2-40B4-BE49-F238E27FC236}">
                  <a16:creationId xmlns:a16="http://schemas.microsoft.com/office/drawing/2014/main" id="{9322A3CC-BF6D-C38D-D8F5-DD5F06BC2001}"/>
                </a:ext>
              </a:extLst>
            </p:cNvPr>
            <p:cNvSpPr txBox="1"/>
            <p:nvPr/>
          </p:nvSpPr>
          <p:spPr>
            <a:xfrm>
              <a:off x="501489" y="812358"/>
              <a:ext cx="655793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sz="1400" b="1" dirty="0">
                  <a:solidFill>
                    <a:schemeClr val="bg1"/>
                  </a:solidFill>
                  <a:latin typeface="Century Gothic" panose="020B0502020202020204" pitchFamily="34" charset="0"/>
                </a:rPr>
                <a:t>leer</a:t>
              </a:r>
            </a:p>
          </p:txBody>
        </p:sp>
      </p:grpSp>
      <p:sp>
        <p:nvSpPr>
          <p:cNvPr id="2081" name="TextBox 2080">
            <a:hlinkClick r:id="" action="ppaction://noaction">
              <a:snd r:embed="rId17" name="7_1.wav"/>
            </a:hlinkClick>
            <a:extLst>
              <a:ext uri="{FF2B5EF4-FFF2-40B4-BE49-F238E27FC236}">
                <a16:creationId xmlns:a16="http://schemas.microsoft.com/office/drawing/2014/main" id="{E06D6A1C-357F-4110-D272-C4AD4562E0BB}"/>
              </a:ext>
            </a:extLst>
          </p:cNvPr>
          <p:cNvSpPr txBox="1"/>
          <p:nvPr/>
        </p:nvSpPr>
        <p:spPr>
          <a:xfrm>
            <a:off x="2502051" y="4555399"/>
            <a:ext cx="210185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El </a:t>
            </a:r>
            <a:r>
              <a:rPr lang="en-GB" sz="16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viaje</a:t>
            </a:r>
            <a:r>
              <a:rPr lang="en-GB" sz="16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a Granada.</a:t>
            </a:r>
          </a:p>
        </p:txBody>
      </p:sp>
      <p:grpSp>
        <p:nvGrpSpPr>
          <p:cNvPr id="2103" name="Group 2102">
            <a:extLst>
              <a:ext uri="{FF2B5EF4-FFF2-40B4-BE49-F238E27FC236}">
                <a16:creationId xmlns:a16="http://schemas.microsoft.com/office/drawing/2014/main" id="{F3827D0E-6DEE-367B-C55E-4769B5AC27B5}"/>
              </a:ext>
            </a:extLst>
          </p:cNvPr>
          <p:cNvGrpSpPr/>
          <p:nvPr/>
        </p:nvGrpSpPr>
        <p:grpSpPr>
          <a:xfrm>
            <a:off x="1024025" y="4431199"/>
            <a:ext cx="1478026" cy="532686"/>
            <a:chOff x="74693" y="7198774"/>
            <a:chExt cx="1478026" cy="532686"/>
          </a:xfrm>
        </p:grpSpPr>
        <p:grpSp>
          <p:nvGrpSpPr>
            <p:cNvPr id="2086" name="Group 2085">
              <a:extLst>
                <a:ext uri="{FF2B5EF4-FFF2-40B4-BE49-F238E27FC236}">
                  <a16:creationId xmlns:a16="http://schemas.microsoft.com/office/drawing/2014/main" id="{55E6997D-2F5A-91BA-66D6-2CBF27AA7CEB}"/>
                </a:ext>
              </a:extLst>
            </p:cNvPr>
            <p:cNvGrpSpPr/>
            <p:nvPr/>
          </p:nvGrpSpPr>
          <p:grpSpPr>
            <a:xfrm>
              <a:off x="406894" y="7307104"/>
              <a:ext cx="1145825" cy="346368"/>
              <a:chOff x="455220" y="4398021"/>
              <a:chExt cx="1145825" cy="346368"/>
            </a:xfrm>
            <a:solidFill>
              <a:srgbClr val="96E2D9"/>
            </a:solidFill>
          </p:grpSpPr>
          <p:sp>
            <p:nvSpPr>
              <p:cNvPr id="2087" name="Google Shape;222;p10">
                <a:extLst>
                  <a:ext uri="{FF2B5EF4-FFF2-40B4-BE49-F238E27FC236}">
                    <a16:creationId xmlns:a16="http://schemas.microsoft.com/office/drawing/2014/main" id="{D92EB7BD-F4FB-5B24-542D-095985C81EE6}"/>
                  </a:ext>
                </a:extLst>
              </p:cNvPr>
              <p:cNvSpPr txBox="1"/>
              <p:nvPr/>
            </p:nvSpPr>
            <p:spPr>
              <a:xfrm>
                <a:off x="455220" y="4452154"/>
                <a:ext cx="1139979" cy="292235"/>
              </a:xfrm>
              <a:prstGeom prst="rect">
                <a:avLst/>
              </a:prstGeom>
              <a:solidFill>
                <a:srgbClr val="B9E5EE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sp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FFFFFF"/>
                  </a:buClr>
                  <a:buSzPts val="2000"/>
                  <a:buFont typeface="Century Gothic"/>
                  <a:buNone/>
                </a:pPr>
                <a:endParaRPr sz="1200" b="1" i="0" u="none" strike="noStrike" cap="none" dirty="0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2090" name="TextBox 2089">
                <a:extLst>
                  <a:ext uri="{FF2B5EF4-FFF2-40B4-BE49-F238E27FC236}">
                    <a16:creationId xmlns:a16="http://schemas.microsoft.com/office/drawing/2014/main" id="{D04594D6-126F-15B9-3E9F-A73C5E847396}"/>
                  </a:ext>
                </a:extLst>
              </p:cNvPr>
              <p:cNvSpPr txBox="1"/>
              <p:nvPr/>
            </p:nvSpPr>
            <p:spPr>
              <a:xfrm>
                <a:off x="591738" y="4398021"/>
                <a:ext cx="1009307" cy="3077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GB" sz="1400" b="1" dirty="0">
                    <a:solidFill>
                      <a:srgbClr val="002060"/>
                    </a:solidFill>
                    <a:latin typeface="Century Gothic" panose="020B0502020202020204" pitchFamily="34" charset="0"/>
                  </a:rPr>
                  <a:t>escuchar</a:t>
                </a:r>
              </a:p>
            </p:txBody>
          </p:sp>
        </p:grpSp>
        <p:grpSp>
          <p:nvGrpSpPr>
            <p:cNvPr id="2091" name="Group 2090">
              <a:extLst>
                <a:ext uri="{FF2B5EF4-FFF2-40B4-BE49-F238E27FC236}">
                  <a16:creationId xmlns:a16="http://schemas.microsoft.com/office/drawing/2014/main" id="{6E1A7668-6DC7-6836-80D0-798D1303D841}"/>
                </a:ext>
              </a:extLst>
            </p:cNvPr>
            <p:cNvGrpSpPr/>
            <p:nvPr/>
          </p:nvGrpSpPr>
          <p:grpSpPr>
            <a:xfrm>
              <a:off x="74693" y="7198774"/>
              <a:ext cx="511630" cy="532686"/>
              <a:chOff x="11059045" y="145038"/>
              <a:chExt cx="945328" cy="980949"/>
            </a:xfrm>
            <a:solidFill>
              <a:srgbClr val="B9E5EE"/>
            </a:solidFill>
          </p:grpSpPr>
          <p:sp>
            <p:nvSpPr>
              <p:cNvPr id="2101" name="Oval 2100">
                <a:extLst>
                  <a:ext uri="{FF2B5EF4-FFF2-40B4-BE49-F238E27FC236}">
                    <a16:creationId xmlns:a16="http://schemas.microsoft.com/office/drawing/2014/main" id="{C1725CD3-CD44-E2E8-4946-62DEBFC4FE06}"/>
                  </a:ext>
                </a:extLst>
              </p:cNvPr>
              <p:cNvSpPr/>
              <p:nvPr/>
            </p:nvSpPr>
            <p:spPr>
              <a:xfrm>
                <a:off x="11059045" y="145038"/>
                <a:ext cx="945328" cy="980949"/>
              </a:xfrm>
              <a:prstGeom prst="ellipse">
                <a:avLst/>
              </a:prstGeom>
              <a:grpFill/>
              <a:ln w="19050">
                <a:solidFill>
                  <a:srgbClr val="415269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>
                  <a:ln w="12700">
                    <a:solidFill>
                      <a:schemeClr val="tx1"/>
                    </a:solidFill>
                  </a:ln>
                </a:endParaRPr>
              </a:p>
            </p:txBody>
          </p:sp>
          <p:pic>
            <p:nvPicPr>
              <p:cNvPr id="2102" name="Picture 2101" descr="Free speaker sound loud vector">
                <a:extLst>
                  <a:ext uri="{FF2B5EF4-FFF2-40B4-BE49-F238E27FC236}">
                    <a16:creationId xmlns:a16="http://schemas.microsoft.com/office/drawing/2014/main" id="{4BE98D7C-4211-CD1C-D6C4-7DDBE3AE3178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18">
                <a:duotone>
                  <a:prstClr val="black"/>
                  <a:schemeClr val="accent1">
                    <a:tint val="45000"/>
                    <a:satMod val="400000"/>
                  </a:schemeClr>
                </a:duotone>
                <a:extLst>
                  <a:ext uri="{BEBA8EAE-BF5A-486C-A8C5-ECC9F3942E4B}">
                    <a14:imgProps xmlns:a14="http://schemas.microsoft.com/office/drawing/2010/main">
                      <a14:imgLayer r:embed="rId19">
                        <a14:imgEffect>
                          <a14:brightnessContrast bright="-40000" contrast="-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1189029" y="333684"/>
                <a:ext cx="681089" cy="583345"/>
              </a:xfrm>
              <a:prstGeom prst="rect">
                <a:avLst/>
              </a:prstGeom>
              <a:grpFill/>
              <a:ln>
                <a:noFill/>
              </a:ln>
            </p:spPr>
          </p:pic>
        </p:grpSp>
      </p:grpSp>
    </p:spTree>
    <p:extLst>
      <p:ext uri="{BB962C8B-B14F-4D97-AF65-F5344CB8AC3E}">
        <p14:creationId xmlns:p14="http://schemas.microsoft.com/office/powerpoint/2010/main" val="12018096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40B15-F218-7BA0-9AFB-1B31D779E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004" y="233200"/>
            <a:ext cx="1636681" cy="235454"/>
          </a:xfrm>
        </p:spPr>
        <p:txBody>
          <a:bodyPr>
            <a:noAutofit/>
          </a:bodyPr>
          <a:lstStyle/>
          <a:p>
            <a:r>
              <a:rPr lang="en-GB" sz="1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Verde</a:t>
            </a:r>
            <a:r>
              <a:rPr lang="en-GB" sz="1400" b="1" baseline="0" dirty="0">
                <a:solidFill>
                  <a:schemeClr val="bg1"/>
                </a:solidFill>
                <a:latin typeface="Century Gothic" panose="020B0502020202020204" pitchFamily="34" charset="0"/>
              </a:rPr>
              <a:t> t</a:t>
            </a:r>
            <a:r>
              <a:rPr lang="en-GB" sz="1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erm 1 week 1</a:t>
            </a:r>
          </a:p>
        </p:txBody>
      </p:sp>
      <p:pic>
        <p:nvPicPr>
          <p:cNvPr id="42" name="Picture 4" descr="Free Watercolor Brushstroke illustration and picture">
            <a:extLst>
              <a:ext uri="{FF2B5EF4-FFF2-40B4-BE49-F238E27FC236}">
                <a16:creationId xmlns:a16="http://schemas.microsoft.com/office/drawing/2014/main" id="{46666608-5F5E-02E1-DA8C-61C56511B1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  <a14:imgEffect>
                      <a14:artisticPaintStrokes/>
                    </a14:imgEffect>
                    <a14:imgEffect>
                      <a14:sharpenSoften amount="50000"/>
                    </a14:imgEffect>
                    <a14:imgEffect>
                      <a14:colorTemperature colorTemp="11200"/>
                    </a14:imgEffect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2218" y="9493122"/>
            <a:ext cx="555782" cy="396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38" name="TextBox 2137">
            <a:extLst>
              <a:ext uri="{FF2B5EF4-FFF2-40B4-BE49-F238E27FC236}">
                <a16:creationId xmlns:a16="http://schemas.microsoft.com/office/drawing/2014/main" id="{66FD5F96-1059-5AD0-F1E7-D145594F9C92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139" name="Rectangle: Rounded Corners 2138">
            <a:extLst>
              <a:ext uri="{FF2B5EF4-FFF2-40B4-BE49-F238E27FC236}">
                <a16:creationId xmlns:a16="http://schemas.microsoft.com/office/drawing/2014/main" id="{EF656F0D-011D-0F0B-61A0-D387A74A1AE7}"/>
              </a:ext>
            </a:extLst>
          </p:cNvPr>
          <p:cNvSpPr/>
          <p:nvPr/>
        </p:nvSpPr>
        <p:spPr>
          <a:xfrm>
            <a:off x="130140" y="128411"/>
            <a:ext cx="4351767" cy="456315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Saying what I and others do</a:t>
            </a:r>
            <a:endParaRPr lang="en-GB" sz="2400" dirty="0"/>
          </a:p>
        </p:txBody>
      </p:sp>
      <p:grpSp>
        <p:nvGrpSpPr>
          <p:cNvPr id="2140" name="Group 2139">
            <a:extLst>
              <a:ext uri="{FF2B5EF4-FFF2-40B4-BE49-F238E27FC236}">
                <a16:creationId xmlns:a16="http://schemas.microsoft.com/office/drawing/2014/main" id="{549FF983-D147-E521-91EC-68037985F270}"/>
              </a:ext>
            </a:extLst>
          </p:cNvPr>
          <p:cNvGrpSpPr/>
          <p:nvPr/>
        </p:nvGrpSpPr>
        <p:grpSpPr>
          <a:xfrm>
            <a:off x="4395819" y="166346"/>
            <a:ext cx="616995" cy="461665"/>
            <a:chOff x="3814354" y="2197255"/>
            <a:chExt cx="616995" cy="461665"/>
          </a:xfrm>
        </p:grpSpPr>
        <p:sp>
          <p:nvSpPr>
            <p:cNvPr id="2141" name="Rectangle: Rounded Corners 2140">
              <a:extLst>
                <a:ext uri="{FF2B5EF4-FFF2-40B4-BE49-F238E27FC236}">
                  <a16:creationId xmlns:a16="http://schemas.microsoft.com/office/drawing/2014/main" id="{BACB3217-3AC6-4894-292A-2F13FC4BCDB2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2142" name="TextBox 2141">
              <a:extLst>
                <a:ext uri="{FF2B5EF4-FFF2-40B4-BE49-F238E27FC236}">
                  <a16:creationId xmlns:a16="http://schemas.microsoft.com/office/drawing/2014/main" id="{7A172925-736A-DFFF-46A1-70D9422D44A3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1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3" name="Google Shape;242;p6">
            <a:extLst>
              <a:ext uri="{FF2B5EF4-FFF2-40B4-BE49-F238E27FC236}">
                <a16:creationId xmlns:a16="http://schemas.microsoft.com/office/drawing/2014/main" id="{BA987FD8-5B6E-57A1-3386-3770E340D3F4}"/>
              </a:ext>
            </a:extLst>
          </p:cNvPr>
          <p:cNvSpPr/>
          <p:nvPr/>
        </p:nvSpPr>
        <p:spPr>
          <a:xfrm>
            <a:off x="115411" y="724929"/>
            <a:ext cx="6539774" cy="2499217"/>
          </a:xfrm>
          <a:prstGeom prst="roundRect">
            <a:avLst>
              <a:gd name="adj" fmla="val 9000"/>
            </a:avLst>
          </a:prstGeom>
          <a:solidFill>
            <a:srgbClr val="F2F2F2"/>
          </a:solidFill>
          <a:ln w="28575" cap="flat" cmpd="sng">
            <a:solidFill>
              <a:srgbClr val="595959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" name="Google Shape;252;p6">
            <a:extLst>
              <a:ext uri="{FF2B5EF4-FFF2-40B4-BE49-F238E27FC236}">
                <a16:creationId xmlns:a16="http://schemas.microsoft.com/office/drawing/2014/main" id="{49661E03-5617-A715-9557-7A53C8D6CB8F}"/>
              </a:ext>
            </a:extLst>
          </p:cNvPr>
          <p:cNvSpPr txBox="1"/>
          <p:nvPr/>
        </p:nvSpPr>
        <p:spPr>
          <a:xfrm>
            <a:off x="282214" y="718057"/>
            <a:ext cx="2603598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 err="1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Cerca</a:t>
            </a:r>
            <a:r>
              <a:rPr lang="en-GB" b="1" dirty="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| </a:t>
            </a:r>
            <a:r>
              <a:rPr lang="en-GB" b="1" dirty="0" err="1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lejos</a:t>
            </a:r>
            <a:endParaRPr sz="1800" b="1" dirty="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5" name="Google Shape;253;p6">
            <a:extLst>
              <a:ext uri="{FF2B5EF4-FFF2-40B4-BE49-F238E27FC236}">
                <a16:creationId xmlns:a16="http://schemas.microsoft.com/office/drawing/2014/main" id="{486D6EC7-E46F-522B-D927-0A963183D70F}"/>
              </a:ext>
            </a:extLst>
          </p:cNvPr>
          <p:cNvGrpSpPr/>
          <p:nvPr/>
        </p:nvGrpSpPr>
        <p:grpSpPr>
          <a:xfrm>
            <a:off x="4832495" y="767101"/>
            <a:ext cx="1943885" cy="588990"/>
            <a:chOff x="115026" y="5917195"/>
            <a:chExt cx="1943885" cy="588990"/>
          </a:xfrm>
        </p:grpSpPr>
        <p:sp>
          <p:nvSpPr>
            <p:cNvPr id="6" name="Google Shape;254;p6">
              <a:extLst>
                <a:ext uri="{FF2B5EF4-FFF2-40B4-BE49-F238E27FC236}">
                  <a16:creationId xmlns:a16="http://schemas.microsoft.com/office/drawing/2014/main" id="{6B8FF3B3-2F7B-2853-B848-1082253710F6}"/>
                </a:ext>
              </a:extLst>
            </p:cNvPr>
            <p:cNvSpPr txBox="1"/>
            <p:nvPr/>
          </p:nvSpPr>
          <p:spPr>
            <a:xfrm>
              <a:off x="587619" y="6105163"/>
              <a:ext cx="1374532" cy="338554"/>
            </a:xfrm>
            <a:prstGeom prst="rect">
              <a:avLst/>
            </a:prstGeom>
            <a:solidFill>
              <a:srgbClr val="C5DC0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  </a:t>
              </a:r>
              <a:endParaRPr sz="1600">
                <a:solidFill>
                  <a:srgbClr val="00206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7" name="Google Shape;255;p6" descr="Jigsaw, Puzzle, Piece, Game, Concept, Solution">
              <a:extLst>
                <a:ext uri="{FF2B5EF4-FFF2-40B4-BE49-F238E27FC236}">
                  <a16:creationId xmlns:a16="http://schemas.microsoft.com/office/drawing/2014/main" id="{E7BAD1DA-9A99-1FCC-2201-A7468704B4FF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115026" y="5917195"/>
              <a:ext cx="634273" cy="58899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8" name="Google Shape;256;p6">
              <a:extLst>
                <a:ext uri="{FF2B5EF4-FFF2-40B4-BE49-F238E27FC236}">
                  <a16:creationId xmlns:a16="http://schemas.microsoft.com/office/drawing/2014/main" id="{91DBC7CE-17B2-214A-184A-60DE0714D42A}"/>
                </a:ext>
              </a:extLst>
            </p:cNvPr>
            <p:cNvSpPr txBox="1"/>
            <p:nvPr/>
          </p:nvSpPr>
          <p:spPr>
            <a:xfrm>
              <a:off x="774517" y="6101172"/>
              <a:ext cx="1284394" cy="33855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gramática</a:t>
              </a:r>
              <a:endParaRPr sz="1600">
                <a:solidFill>
                  <a:srgbClr val="3A3838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9" name="Google Shape;257;p6">
            <a:extLst>
              <a:ext uri="{FF2B5EF4-FFF2-40B4-BE49-F238E27FC236}">
                <a16:creationId xmlns:a16="http://schemas.microsoft.com/office/drawing/2014/main" id="{C381B32A-A210-4419-AD1B-CE2DA6339A86}"/>
              </a:ext>
            </a:extLst>
          </p:cNvPr>
          <p:cNvSpPr txBox="1"/>
          <p:nvPr/>
        </p:nvSpPr>
        <p:spPr>
          <a:xfrm>
            <a:off x="318420" y="1245539"/>
            <a:ext cx="6248440" cy="2673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lvl="0" defTabSz="914400">
              <a:buClr>
                <a:srgbClr val="002060"/>
              </a:buClr>
              <a:buSzPts val="2800"/>
              <a:defRPr/>
            </a:pP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 say something is </a:t>
            </a:r>
            <a:r>
              <a:rPr lang="en-GB" sz="1400" b="1" i="1" dirty="0">
                <a:solidFill>
                  <a:schemeClr val="bg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near </a:t>
            </a:r>
            <a:r>
              <a:rPr lang="en-GB" sz="1400" b="1" i="1" u="sng" dirty="0">
                <a:solidFill>
                  <a:schemeClr val="bg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, use </a:t>
            </a:r>
            <a:r>
              <a:rPr lang="en-GB" sz="1400" b="1" dirty="0" err="1">
                <a:solidFill>
                  <a:schemeClr val="bg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cerca</a:t>
            </a: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400" b="1" u="sng" dirty="0">
                <a:solidFill>
                  <a:schemeClr val="bg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de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:</a:t>
            </a:r>
            <a:endParaRPr lang="en-GB" sz="1050" b="1" i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5" name="Google Shape;286;p6">
            <a:extLst>
              <a:ext uri="{FF2B5EF4-FFF2-40B4-BE49-F238E27FC236}">
                <a16:creationId xmlns:a16="http://schemas.microsoft.com/office/drawing/2014/main" id="{FB16173D-BA6B-5BB0-A14A-B710ED3A9B0E}"/>
              </a:ext>
            </a:extLst>
          </p:cNvPr>
          <p:cNvSpPr txBox="1"/>
          <p:nvPr/>
        </p:nvSpPr>
        <p:spPr>
          <a:xfrm>
            <a:off x="275399" y="1887777"/>
            <a:ext cx="4955523" cy="3077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 defTabSz="914400">
              <a:buClr>
                <a:srgbClr val="002060"/>
              </a:buClr>
              <a:buSzPts val="2800"/>
              <a:defRPr/>
            </a:pPr>
            <a:r>
              <a:rPr lang="es-ES" sz="1400" dirty="0">
                <a:solidFill>
                  <a:schemeClr val="bg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El parque está </a:t>
            </a:r>
            <a:r>
              <a:rPr lang="es-ES" sz="1400" b="1" dirty="0">
                <a:solidFill>
                  <a:schemeClr val="bg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cerca de </a:t>
            </a:r>
            <a:r>
              <a:rPr lang="es-ES" sz="1400" dirty="0">
                <a:solidFill>
                  <a:schemeClr val="bg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la iglesia.</a:t>
            </a:r>
            <a:endParaRPr lang="es-ES" sz="1050" b="1" i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7" name="Google Shape;288;p6">
            <a:extLst>
              <a:ext uri="{FF2B5EF4-FFF2-40B4-BE49-F238E27FC236}">
                <a16:creationId xmlns:a16="http://schemas.microsoft.com/office/drawing/2014/main" id="{DE705635-28C7-6A7C-0791-4E08DEE3C00A}"/>
              </a:ext>
            </a:extLst>
          </p:cNvPr>
          <p:cNvSpPr txBox="1"/>
          <p:nvPr/>
        </p:nvSpPr>
        <p:spPr>
          <a:xfrm>
            <a:off x="284991" y="1416790"/>
            <a:ext cx="4296762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2D050"/>
              </a:buClr>
              <a:buSzPts val="1400"/>
              <a:buFont typeface="Century Gothic"/>
              <a:buNone/>
            </a:pPr>
            <a:r>
              <a:rPr lang="en-GB" sz="1400" b="1" dirty="0" err="1">
                <a:solidFill>
                  <a:schemeClr val="bg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cerca</a:t>
            </a:r>
            <a:endParaRPr sz="1400" b="0" i="0" u="none" strike="noStrike" cap="none" dirty="0">
              <a:solidFill>
                <a:schemeClr val="bg2">
                  <a:lumMod val="25000"/>
                </a:schemeClr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8" name="Google Shape;289;p6">
            <a:extLst>
              <a:ext uri="{FF2B5EF4-FFF2-40B4-BE49-F238E27FC236}">
                <a16:creationId xmlns:a16="http://schemas.microsoft.com/office/drawing/2014/main" id="{070DE368-9F64-E9DB-3167-41C388EE917D}"/>
              </a:ext>
            </a:extLst>
          </p:cNvPr>
          <p:cNvSpPr txBox="1"/>
          <p:nvPr/>
        </p:nvSpPr>
        <p:spPr>
          <a:xfrm>
            <a:off x="269847" y="2261043"/>
            <a:ext cx="4296762" cy="3077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 defTabSz="914400">
              <a:buClr>
                <a:srgbClr val="002060"/>
              </a:buClr>
              <a:buSzPts val="2800"/>
              <a:defRPr/>
            </a:pP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 say something is </a:t>
            </a:r>
            <a:r>
              <a:rPr lang="en-GB" sz="1400" b="1" i="1" dirty="0">
                <a:solidFill>
                  <a:schemeClr val="bg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far </a:t>
            </a:r>
            <a:r>
              <a:rPr lang="en-GB" sz="1400" b="1" i="1" u="sng" dirty="0">
                <a:solidFill>
                  <a:schemeClr val="bg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from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, use </a:t>
            </a:r>
            <a:r>
              <a:rPr lang="en-GB" sz="1400" b="1" dirty="0" err="1">
                <a:solidFill>
                  <a:schemeClr val="bg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lejos</a:t>
            </a: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400" b="1" u="sng" dirty="0">
                <a:solidFill>
                  <a:schemeClr val="bg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de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:</a:t>
            </a:r>
            <a:endParaRPr lang="en-GB" sz="1050" b="1" i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9" name="Google Shape;292;p6">
            <a:extLst>
              <a:ext uri="{FF2B5EF4-FFF2-40B4-BE49-F238E27FC236}">
                <a16:creationId xmlns:a16="http://schemas.microsoft.com/office/drawing/2014/main" id="{E77240CC-B0F2-D99F-2346-C24B79F7DC87}"/>
              </a:ext>
            </a:extLst>
          </p:cNvPr>
          <p:cNvSpPr txBox="1"/>
          <p:nvPr/>
        </p:nvSpPr>
        <p:spPr>
          <a:xfrm>
            <a:off x="282214" y="989646"/>
            <a:ext cx="3839853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[near, far]</a:t>
            </a:r>
            <a:endParaRPr dirty="0"/>
          </a:p>
        </p:txBody>
      </p:sp>
      <p:sp>
        <p:nvSpPr>
          <p:cNvPr id="32" name="Google Shape;292;p6">
            <a:extLst>
              <a:ext uri="{FF2B5EF4-FFF2-40B4-BE49-F238E27FC236}">
                <a16:creationId xmlns:a16="http://schemas.microsoft.com/office/drawing/2014/main" id="{0A5E1027-F904-BE4C-3878-F5817379A627}"/>
              </a:ext>
            </a:extLst>
          </p:cNvPr>
          <p:cNvSpPr txBox="1"/>
          <p:nvPr/>
        </p:nvSpPr>
        <p:spPr>
          <a:xfrm>
            <a:off x="282214" y="1668666"/>
            <a:ext cx="3839853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[near] [to]</a:t>
            </a:r>
            <a:endParaRPr dirty="0"/>
          </a:p>
        </p:txBody>
      </p:sp>
      <p:sp>
        <p:nvSpPr>
          <p:cNvPr id="33" name="Google Shape;288;p6">
            <a:extLst>
              <a:ext uri="{FF2B5EF4-FFF2-40B4-BE49-F238E27FC236}">
                <a16:creationId xmlns:a16="http://schemas.microsoft.com/office/drawing/2014/main" id="{5FB11FA7-5423-DE9A-6B3F-D132E045624A}"/>
              </a:ext>
            </a:extLst>
          </p:cNvPr>
          <p:cNvSpPr txBox="1"/>
          <p:nvPr/>
        </p:nvSpPr>
        <p:spPr>
          <a:xfrm>
            <a:off x="271338" y="2460785"/>
            <a:ext cx="4296762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2D050"/>
              </a:buClr>
              <a:buSzPts val="1400"/>
              <a:buFont typeface="Century Gothic"/>
              <a:buNone/>
            </a:pPr>
            <a:r>
              <a:rPr lang="en-GB" sz="1400" b="1" dirty="0" err="1">
                <a:solidFill>
                  <a:schemeClr val="bg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lejos</a:t>
            </a:r>
            <a:endParaRPr sz="1400" b="0" i="0" u="none" strike="noStrike" cap="none" dirty="0">
              <a:solidFill>
                <a:schemeClr val="bg2">
                  <a:lumMod val="25000"/>
                </a:schemeClr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4" name="Google Shape;292;p6">
            <a:extLst>
              <a:ext uri="{FF2B5EF4-FFF2-40B4-BE49-F238E27FC236}">
                <a16:creationId xmlns:a16="http://schemas.microsoft.com/office/drawing/2014/main" id="{2D273FAD-2702-6DE4-4A73-9F628613BA9D}"/>
              </a:ext>
            </a:extLst>
          </p:cNvPr>
          <p:cNvSpPr txBox="1"/>
          <p:nvPr/>
        </p:nvSpPr>
        <p:spPr>
          <a:xfrm>
            <a:off x="268561" y="2712661"/>
            <a:ext cx="3839853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[far] [from]</a:t>
            </a:r>
            <a:endParaRPr dirty="0"/>
          </a:p>
        </p:txBody>
      </p:sp>
      <p:sp>
        <p:nvSpPr>
          <p:cNvPr id="35" name="Google Shape;286;p6">
            <a:extLst>
              <a:ext uri="{FF2B5EF4-FFF2-40B4-BE49-F238E27FC236}">
                <a16:creationId xmlns:a16="http://schemas.microsoft.com/office/drawing/2014/main" id="{CF990323-FF06-23A6-8FD7-23174BE19220}"/>
              </a:ext>
            </a:extLst>
          </p:cNvPr>
          <p:cNvSpPr txBox="1"/>
          <p:nvPr/>
        </p:nvSpPr>
        <p:spPr>
          <a:xfrm>
            <a:off x="275399" y="2916410"/>
            <a:ext cx="4955523" cy="3077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buClr>
                <a:srgbClr val="002060"/>
              </a:buClr>
              <a:buSzPts val="2800"/>
              <a:defRPr/>
            </a:pPr>
            <a:r>
              <a:rPr lang="es-ES" sz="1400" dirty="0">
                <a:solidFill>
                  <a:schemeClr val="bg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El museo está </a:t>
            </a:r>
            <a:r>
              <a:rPr lang="es-ES" sz="1400" b="1" dirty="0">
                <a:solidFill>
                  <a:schemeClr val="bg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lejos de </a:t>
            </a:r>
            <a:r>
              <a:rPr lang="es-ES" sz="1400" dirty="0">
                <a:solidFill>
                  <a:schemeClr val="bg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la iglesia.</a:t>
            </a:r>
            <a:endParaRPr lang="es-ES" sz="1400" b="1" i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B96721FC-182F-3E76-032B-4B2B2935ADE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9617" y="1342319"/>
            <a:ext cx="1628852" cy="1618071"/>
          </a:xfrm>
          <a:prstGeom prst="rect">
            <a:avLst/>
          </a:prstGeom>
        </p:spPr>
      </p:pic>
      <p:grpSp>
        <p:nvGrpSpPr>
          <p:cNvPr id="10" name="Google Shape;275;p6">
            <a:extLst>
              <a:ext uri="{FF2B5EF4-FFF2-40B4-BE49-F238E27FC236}">
                <a16:creationId xmlns:a16="http://schemas.microsoft.com/office/drawing/2014/main" id="{7AC08A63-5A99-E0A3-4CA5-F3D31118CEBC}"/>
              </a:ext>
            </a:extLst>
          </p:cNvPr>
          <p:cNvGrpSpPr/>
          <p:nvPr/>
        </p:nvGrpSpPr>
        <p:grpSpPr>
          <a:xfrm>
            <a:off x="5545672" y="2017332"/>
            <a:ext cx="2167132" cy="1197509"/>
            <a:chOff x="-2669696" y="7700211"/>
            <a:chExt cx="1676948" cy="1060531"/>
          </a:xfrm>
        </p:grpSpPr>
        <p:sp>
          <p:nvSpPr>
            <p:cNvPr id="11" name="Google Shape;276;p6">
              <a:extLst>
                <a:ext uri="{FF2B5EF4-FFF2-40B4-BE49-F238E27FC236}">
                  <a16:creationId xmlns:a16="http://schemas.microsoft.com/office/drawing/2014/main" id="{0BF55D37-EEFE-9898-EBA9-33509DF10401}"/>
                </a:ext>
              </a:extLst>
            </p:cNvPr>
            <p:cNvSpPr/>
            <p:nvPr/>
          </p:nvSpPr>
          <p:spPr>
            <a:xfrm>
              <a:off x="-2599663" y="7710453"/>
              <a:ext cx="827654" cy="1050289"/>
            </a:xfrm>
            <a:prstGeom prst="foldedCorner">
              <a:avLst>
                <a:gd name="adj" fmla="val 16667"/>
              </a:avLst>
            </a:prstGeom>
            <a:solidFill>
              <a:srgbClr val="FFF2CC"/>
            </a:solidFill>
            <a:ln w="12700" cap="flat" cmpd="sng">
              <a:solidFill>
                <a:srgbClr val="BF9000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357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12" name="Google Shape;277;p6" descr="Free Icon Light illustration and picture">
              <a:extLst>
                <a:ext uri="{FF2B5EF4-FFF2-40B4-BE49-F238E27FC236}">
                  <a16:creationId xmlns:a16="http://schemas.microsoft.com/office/drawing/2014/main" id="{51D3CDF9-39F5-7BBF-90BA-11B7B48C3BC2}"/>
                </a:ext>
              </a:extLst>
            </p:cNvPr>
            <p:cNvPicPr preferRelativeResize="0"/>
            <p:nvPr/>
          </p:nvPicPr>
          <p:blipFill rotWithShape="1">
            <a:blip r:embed="rId7">
              <a:alphaModFix/>
            </a:blip>
            <a:srcRect/>
            <a:stretch/>
          </p:blipFill>
          <p:spPr>
            <a:xfrm>
              <a:off x="-2577394" y="7713987"/>
              <a:ext cx="243425" cy="229843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3" name="Google Shape;278;p6">
              <a:extLst>
                <a:ext uri="{FF2B5EF4-FFF2-40B4-BE49-F238E27FC236}">
                  <a16:creationId xmlns:a16="http://schemas.microsoft.com/office/drawing/2014/main" id="{6FC3671A-DFF4-B57C-3AC3-DE864078E35E}"/>
                </a:ext>
              </a:extLst>
            </p:cNvPr>
            <p:cNvSpPr txBox="1"/>
            <p:nvPr/>
          </p:nvSpPr>
          <p:spPr>
            <a:xfrm>
              <a:off x="-2410248" y="7700211"/>
              <a:ext cx="1417500" cy="24527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lvl="0"/>
              <a:r>
                <a:rPr lang="en-GB" sz="1200" dirty="0">
                  <a:solidFill>
                    <a:schemeClr val="bg2">
                      <a:lumMod val="25000"/>
                    </a:schemeClr>
                  </a:solidFill>
                  <a:latin typeface="Century Gothic" panose="020B0502020202020204" pitchFamily="34" charset="0"/>
                </a:rPr>
                <a:t>Note: we</a:t>
              </a:r>
              <a:endParaRPr dirty="0">
                <a:solidFill>
                  <a:schemeClr val="bg2">
                    <a:lumMod val="25000"/>
                  </a:schemeClr>
                </a:solidFill>
              </a:endParaRPr>
            </a:p>
          </p:txBody>
        </p:sp>
        <p:sp>
          <p:nvSpPr>
            <p:cNvPr id="14" name="Google Shape;279;p6">
              <a:extLst>
                <a:ext uri="{FF2B5EF4-FFF2-40B4-BE49-F238E27FC236}">
                  <a16:creationId xmlns:a16="http://schemas.microsoft.com/office/drawing/2014/main" id="{A70E1042-0915-0C81-092F-511ED9E2AD7A}"/>
                </a:ext>
              </a:extLst>
            </p:cNvPr>
            <p:cNvSpPr txBox="1"/>
            <p:nvPr/>
          </p:nvSpPr>
          <p:spPr>
            <a:xfrm>
              <a:off x="-2669696" y="7903428"/>
              <a:ext cx="968199" cy="83130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lvl="0" algn="ctr">
                <a:defRPr/>
              </a:pPr>
              <a:r>
                <a:rPr lang="en-GB" sz="1100" dirty="0">
                  <a:solidFill>
                    <a:schemeClr val="bg2">
                      <a:lumMod val="25000"/>
                    </a:schemeClr>
                  </a:solidFill>
                  <a:latin typeface="Century Gothic" panose="020B0502020202020204" pitchFamily="34" charset="0"/>
                </a:rPr>
                <a:t>use </a:t>
              </a:r>
              <a:r>
                <a:rPr lang="en-GB" sz="1100" b="1" dirty="0">
                  <a:solidFill>
                    <a:schemeClr val="bg2">
                      <a:lumMod val="25000"/>
                    </a:schemeClr>
                  </a:solidFill>
                  <a:latin typeface="Century Gothic" panose="020B0502020202020204" pitchFamily="34" charset="0"/>
                </a:rPr>
                <a:t>de </a:t>
              </a:r>
              <a:r>
                <a:rPr lang="en-GB" sz="1100" dirty="0">
                  <a:solidFill>
                    <a:schemeClr val="bg2">
                      <a:lumMod val="25000"/>
                    </a:schemeClr>
                  </a:solidFill>
                  <a:latin typeface="Century Gothic" panose="020B0502020202020204" pitchFamily="34" charset="0"/>
                </a:rPr>
                <a:t>after </a:t>
              </a:r>
              <a:r>
                <a:rPr lang="en-GB" sz="1100" b="1" dirty="0" err="1">
                  <a:solidFill>
                    <a:schemeClr val="bg2">
                      <a:lumMod val="25000"/>
                    </a:schemeClr>
                  </a:solidFill>
                  <a:latin typeface="Century Gothic" panose="020B0502020202020204" pitchFamily="34" charset="0"/>
                </a:rPr>
                <a:t>cerca</a:t>
              </a:r>
              <a:r>
                <a:rPr lang="en-GB" sz="1100" b="1" dirty="0">
                  <a:solidFill>
                    <a:schemeClr val="bg2">
                      <a:lumMod val="25000"/>
                    </a:schemeClr>
                  </a:solidFill>
                  <a:latin typeface="Century Gothic" panose="020B0502020202020204" pitchFamily="34" charset="0"/>
                </a:rPr>
                <a:t> </a:t>
              </a:r>
              <a:r>
                <a:rPr lang="en-GB" sz="1100" dirty="0">
                  <a:solidFill>
                    <a:schemeClr val="bg2">
                      <a:lumMod val="25000"/>
                    </a:schemeClr>
                  </a:solidFill>
                  <a:latin typeface="Century Gothic" panose="020B0502020202020204" pitchFamily="34" charset="0"/>
                </a:rPr>
                <a:t>and</a:t>
              </a:r>
              <a:r>
                <a:rPr lang="en-GB" sz="1100" b="1" dirty="0">
                  <a:solidFill>
                    <a:schemeClr val="bg2">
                      <a:lumMod val="25000"/>
                    </a:schemeClr>
                  </a:solidFill>
                  <a:latin typeface="Century Gothic" panose="020B0502020202020204" pitchFamily="34" charset="0"/>
                </a:rPr>
                <a:t> </a:t>
              </a:r>
              <a:r>
                <a:rPr lang="en-GB" sz="1100" b="1" dirty="0" err="1">
                  <a:solidFill>
                    <a:schemeClr val="bg2">
                      <a:lumMod val="25000"/>
                    </a:schemeClr>
                  </a:solidFill>
                  <a:latin typeface="Century Gothic" panose="020B0502020202020204" pitchFamily="34" charset="0"/>
                </a:rPr>
                <a:t>lejos</a:t>
              </a:r>
              <a:r>
                <a:rPr lang="en-GB" sz="1100" b="1" dirty="0">
                  <a:solidFill>
                    <a:schemeClr val="bg2">
                      <a:lumMod val="25000"/>
                    </a:schemeClr>
                  </a:solidFill>
                  <a:latin typeface="Century Gothic" panose="020B0502020202020204" pitchFamily="34" charset="0"/>
                </a:rPr>
                <a:t> </a:t>
              </a:r>
              <a:r>
                <a:rPr lang="en-GB" sz="1100" dirty="0">
                  <a:solidFill>
                    <a:schemeClr val="bg2">
                      <a:lumMod val="25000"/>
                    </a:schemeClr>
                  </a:solidFill>
                  <a:latin typeface="Century Gothic" panose="020B0502020202020204" pitchFamily="34" charset="0"/>
                </a:rPr>
                <a:t>but we don’t say </a:t>
              </a:r>
              <a:r>
                <a:rPr lang="en-GB" sz="1100" i="1" dirty="0">
                  <a:solidFill>
                    <a:schemeClr val="bg2">
                      <a:lumMod val="25000"/>
                    </a:schemeClr>
                  </a:solidFill>
                  <a:latin typeface="Century Gothic" panose="020B0502020202020204" pitchFamily="34" charset="0"/>
                </a:rPr>
                <a:t>of</a:t>
              </a:r>
              <a:r>
                <a:rPr lang="en-GB" sz="1100" dirty="0">
                  <a:solidFill>
                    <a:schemeClr val="bg2">
                      <a:lumMod val="25000"/>
                    </a:schemeClr>
                  </a:solidFill>
                  <a:latin typeface="Century Gothic" panose="020B0502020202020204" pitchFamily="34" charset="0"/>
                </a:rPr>
                <a:t> in English. </a:t>
              </a:r>
              <a:endParaRPr lang="en-GB" sz="1100" i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endParaRPr>
            </a:p>
          </p:txBody>
        </p:sp>
      </p:grpSp>
      <p:sp>
        <p:nvSpPr>
          <p:cNvPr id="38" name="Google Shape;242;p6">
            <a:extLst>
              <a:ext uri="{FF2B5EF4-FFF2-40B4-BE49-F238E27FC236}">
                <a16:creationId xmlns:a16="http://schemas.microsoft.com/office/drawing/2014/main" id="{2FB82596-AAB0-DCFB-484D-D655E2058EEF}"/>
              </a:ext>
            </a:extLst>
          </p:cNvPr>
          <p:cNvSpPr/>
          <p:nvPr/>
        </p:nvSpPr>
        <p:spPr>
          <a:xfrm>
            <a:off x="115411" y="3294683"/>
            <a:ext cx="6539774" cy="2438385"/>
          </a:xfrm>
          <a:prstGeom prst="roundRect">
            <a:avLst>
              <a:gd name="adj" fmla="val 9000"/>
            </a:avLst>
          </a:prstGeom>
          <a:solidFill>
            <a:srgbClr val="F2F2F2"/>
          </a:solidFill>
          <a:ln w="28575" cap="flat" cmpd="sng">
            <a:solidFill>
              <a:srgbClr val="595959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" name="Google Shape;252;p6">
            <a:extLst>
              <a:ext uri="{FF2B5EF4-FFF2-40B4-BE49-F238E27FC236}">
                <a16:creationId xmlns:a16="http://schemas.microsoft.com/office/drawing/2014/main" id="{88715C8C-65AC-079E-3AA3-78C54730DEA4}"/>
              </a:ext>
            </a:extLst>
          </p:cNvPr>
          <p:cNvSpPr txBox="1"/>
          <p:nvPr/>
        </p:nvSpPr>
        <p:spPr>
          <a:xfrm>
            <a:off x="282214" y="3287811"/>
            <a:ext cx="2603598" cy="3692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/>
            <a:r>
              <a:rPr lang="en-GB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Using ‘del’ &amp; ‘de la’</a:t>
            </a:r>
            <a:endParaRPr sz="1800" dirty="0">
              <a:solidFill>
                <a:schemeClr val="bg2">
                  <a:lumMod val="25000"/>
                </a:schemeClr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40" name="Google Shape;253;p6">
            <a:extLst>
              <a:ext uri="{FF2B5EF4-FFF2-40B4-BE49-F238E27FC236}">
                <a16:creationId xmlns:a16="http://schemas.microsoft.com/office/drawing/2014/main" id="{BF813181-4F1A-14D7-6DC3-34D53AAFA545}"/>
              </a:ext>
            </a:extLst>
          </p:cNvPr>
          <p:cNvGrpSpPr/>
          <p:nvPr/>
        </p:nvGrpSpPr>
        <p:grpSpPr>
          <a:xfrm>
            <a:off x="4832495" y="3336855"/>
            <a:ext cx="1943885" cy="588990"/>
            <a:chOff x="115026" y="5917195"/>
            <a:chExt cx="1943885" cy="588990"/>
          </a:xfrm>
        </p:grpSpPr>
        <p:sp>
          <p:nvSpPr>
            <p:cNvPr id="41" name="Google Shape;254;p6">
              <a:extLst>
                <a:ext uri="{FF2B5EF4-FFF2-40B4-BE49-F238E27FC236}">
                  <a16:creationId xmlns:a16="http://schemas.microsoft.com/office/drawing/2014/main" id="{508B7175-BAB7-F16C-281F-8940869F3B26}"/>
                </a:ext>
              </a:extLst>
            </p:cNvPr>
            <p:cNvSpPr txBox="1"/>
            <p:nvPr/>
          </p:nvSpPr>
          <p:spPr>
            <a:xfrm>
              <a:off x="587619" y="6105163"/>
              <a:ext cx="1374532" cy="338554"/>
            </a:xfrm>
            <a:prstGeom prst="rect">
              <a:avLst/>
            </a:prstGeom>
            <a:solidFill>
              <a:srgbClr val="C5DC0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  </a:t>
              </a:r>
              <a:endParaRPr sz="1600">
                <a:solidFill>
                  <a:srgbClr val="00206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48" name="Google Shape;255;p6" descr="Jigsaw, Puzzle, Piece, Game, Concept, Solution">
              <a:extLst>
                <a:ext uri="{FF2B5EF4-FFF2-40B4-BE49-F238E27FC236}">
                  <a16:creationId xmlns:a16="http://schemas.microsoft.com/office/drawing/2014/main" id="{352D7E71-1507-FDF3-734D-C11E0824150E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115026" y="5917195"/>
              <a:ext cx="634273" cy="58899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6" name="Google Shape;256;p6">
              <a:extLst>
                <a:ext uri="{FF2B5EF4-FFF2-40B4-BE49-F238E27FC236}">
                  <a16:creationId xmlns:a16="http://schemas.microsoft.com/office/drawing/2014/main" id="{1ECA9397-5B04-2FED-E480-DFD8C5C632F1}"/>
                </a:ext>
              </a:extLst>
            </p:cNvPr>
            <p:cNvSpPr txBox="1"/>
            <p:nvPr/>
          </p:nvSpPr>
          <p:spPr>
            <a:xfrm>
              <a:off x="774517" y="6101172"/>
              <a:ext cx="1284394" cy="33855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gramática</a:t>
              </a:r>
              <a:endParaRPr sz="1600">
                <a:solidFill>
                  <a:srgbClr val="3A3838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7" name="Google Shape;257;p6">
            <a:extLst>
              <a:ext uri="{FF2B5EF4-FFF2-40B4-BE49-F238E27FC236}">
                <a16:creationId xmlns:a16="http://schemas.microsoft.com/office/drawing/2014/main" id="{5274046A-504D-8EAD-EE11-5DB5A92DF518}"/>
              </a:ext>
            </a:extLst>
          </p:cNvPr>
          <p:cNvSpPr txBox="1"/>
          <p:nvPr/>
        </p:nvSpPr>
        <p:spPr>
          <a:xfrm>
            <a:off x="211684" y="3915992"/>
            <a:ext cx="2784256" cy="6982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lvl="0" defTabSz="914400">
              <a:buClr>
                <a:srgbClr val="002060"/>
              </a:buClr>
              <a:buSzPts val="4200"/>
              <a:defRPr/>
            </a:pP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To mean ‘</a:t>
            </a:r>
            <a:r>
              <a:rPr lang="en-GB" sz="1400" u="sng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near to the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 / </a:t>
            </a:r>
            <a:r>
              <a:rPr lang="en-GB" sz="1400" u="sng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far from the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’ before a singular </a:t>
            </a: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feminine 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noun, use ‘</a:t>
            </a:r>
            <a:r>
              <a:rPr lang="en-GB" sz="1400" b="1" dirty="0">
                <a:solidFill>
                  <a:srgbClr val="92D050"/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de la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’.</a:t>
            </a:r>
          </a:p>
        </p:txBody>
      </p:sp>
      <p:sp>
        <p:nvSpPr>
          <p:cNvPr id="58" name="Google Shape;264;p6">
            <a:extLst>
              <a:ext uri="{FF2B5EF4-FFF2-40B4-BE49-F238E27FC236}">
                <a16:creationId xmlns:a16="http://schemas.microsoft.com/office/drawing/2014/main" id="{DB3FE26D-6B5E-9CA2-7A9A-3290445B6D47}"/>
              </a:ext>
            </a:extLst>
          </p:cNvPr>
          <p:cNvSpPr txBox="1"/>
          <p:nvPr/>
        </p:nvSpPr>
        <p:spPr>
          <a:xfrm>
            <a:off x="2995940" y="3025920"/>
            <a:ext cx="184731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050" name="Google Shape;287;p6">
            <a:extLst>
              <a:ext uri="{FF2B5EF4-FFF2-40B4-BE49-F238E27FC236}">
                <a16:creationId xmlns:a16="http://schemas.microsoft.com/office/drawing/2014/main" id="{CC5536AF-6613-AD6A-E395-9A4DCDD8F9A4}"/>
              </a:ext>
            </a:extLst>
          </p:cNvPr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250227" y="4803895"/>
            <a:ext cx="267353" cy="258589"/>
          </a:xfrm>
          <a:prstGeom prst="rect">
            <a:avLst/>
          </a:prstGeom>
          <a:noFill/>
          <a:ln>
            <a:noFill/>
          </a:ln>
        </p:spPr>
      </p:pic>
      <p:sp>
        <p:nvSpPr>
          <p:cNvPr id="2051" name="Google Shape;288;p6">
            <a:extLst>
              <a:ext uri="{FF2B5EF4-FFF2-40B4-BE49-F238E27FC236}">
                <a16:creationId xmlns:a16="http://schemas.microsoft.com/office/drawing/2014/main" id="{4C893C58-EE4D-2188-2973-536166DF4121}"/>
              </a:ext>
            </a:extLst>
          </p:cNvPr>
          <p:cNvSpPr txBox="1"/>
          <p:nvPr/>
        </p:nvSpPr>
        <p:spPr>
          <a:xfrm>
            <a:off x="525388" y="4550247"/>
            <a:ext cx="4296762" cy="3077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 defTabSz="914400">
              <a:defRPr/>
            </a:pPr>
            <a:r>
              <a:rPr lang="en-GB" sz="14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cerca</a:t>
            </a:r>
            <a:r>
              <a:rPr lang="en-GB" sz="1400" b="1" dirty="0">
                <a:solidFill>
                  <a:srgbClr val="92D050"/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 de la</a:t>
            </a:r>
            <a:r>
              <a:rPr lang="en-GB" sz="1400" dirty="0">
                <a:solidFill>
                  <a:srgbClr val="002060"/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 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playa</a:t>
            </a:r>
            <a:endParaRPr lang="en-GB" sz="900" dirty="0">
              <a:solidFill>
                <a:schemeClr val="bg2">
                  <a:lumMod val="25000"/>
                </a:schemeClr>
              </a:solidFill>
              <a:latin typeface="Century Gothic" panose="020B0502020202020204" pitchFamily="34" charset="0"/>
              <a:ea typeface="Montserrat"/>
              <a:cs typeface="Montserrat"/>
              <a:sym typeface="Montserrat"/>
            </a:endParaRPr>
          </a:p>
        </p:txBody>
      </p:sp>
      <p:sp>
        <p:nvSpPr>
          <p:cNvPr id="2054" name="Google Shape;289;p6">
            <a:extLst>
              <a:ext uri="{FF2B5EF4-FFF2-40B4-BE49-F238E27FC236}">
                <a16:creationId xmlns:a16="http://schemas.microsoft.com/office/drawing/2014/main" id="{DC3DFEA5-3304-E52C-D6B8-F2AC1F9BFA12}"/>
              </a:ext>
            </a:extLst>
          </p:cNvPr>
          <p:cNvSpPr txBox="1"/>
          <p:nvPr/>
        </p:nvSpPr>
        <p:spPr>
          <a:xfrm>
            <a:off x="545129" y="4793795"/>
            <a:ext cx="4296762" cy="3077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 defTabSz="914400">
              <a:defRPr/>
            </a:pPr>
            <a:r>
              <a:rPr lang="en-GB" sz="1400" i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near</a:t>
            </a:r>
            <a:r>
              <a:rPr lang="en-GB" sz="1400" b="1" i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 (to) </a:t>
            </a: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the 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beach</a:t>
            </a:r>
            <a:endParaRPr lang="en-GB" sz="800" dirty="0">
              <a:solidFill>
                <a:schemeClr val="bg2">
                  <a:lumMod val="25000"/>
                </a:schemeClr>
              </a:solidFill>
              <a:latin typeface="Century Gothic" panose="020B0502020202020204" pitchFamily="34" charset="0"/>
              <a:ea typeface="Montserrat"/>
              <a:cs typeface="Montserrat"/>
              <a:sym typeface="Montserrat"/>
            </a:endParaRPr>
          </a:p>
        </p:txBody>
      </p:sp>
      <p:sp>
        <p:nvSpPr>
          <p:cNvPr id="2055" name="Google Shape;292;p6">
            <a:extLst>
              <a:ext uri="{FF2B5EF4-FFF2-40B4-BE49-F238E27FC236}">
                <a16:creationId xmlns:a16="http://schemas.microsoft.com/office/drawing/2014/main" id="{3E063CF9-8D20-2B60-D104-9025A788E434}"/>
              </a:ext>
            </a:extLst>
          </p:cNvPr>
          <p:cNvSpPr txBox="1"/>
          <p:nvPr/>
        </p:nvSpPr>
        <p:spPr>
          <a:xfrm>
            <a:off x="282214" y="3559400"/>
            <a:ext cx="3839853" cy="2584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 defTabSz="914400">
              <a:lnSpc>
                <a:spcPct val="90000"/>
              </a:lnSpc>
              <a:spcBef>
                <a:spcPct val="0"/>
              </a:spcBef>
              <a:defRPr/>
            </a:pPr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[of the]</a:t>
            </a:r>
          </a:p>
        </p:txBody>
      </p:sp>
      <p:pic>
        <p:nvPicPr>
          <p:cNvPr id="2077" name="Google Shape;302;p6">
            <a:extLst>
              <a:ext uri="{FF2B5EF4-FFF2-40B4-BE49-F238E27FC236}">
                <a16:creationId xmlns:a16="http://schemas.microsoft.com/office/drawing/2014/main" id="{A625101B-8474-5B79-AD94-CE82D70AE8A3}"/>
              </a:ext>
            </a:extLst>
          </p:cNvPr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3462381" y="4821939"/>
            <a:ext cx="267353" cy="258589"/>
          </a:xfrm>
          <a:prstGeom prst="rect">
            <a:avLst/>
          </a:prstGeom>
          <a:noFill/>
          <a:ln>
            <a:noFill/>
          </a:ln>
        </p:spPr>
      </p:pic>
      <p:sp>
        <p:nvSpPr>
          <p:cNvPr id="2078" name="Google Shape;303;p6">
            <a:extLst>
              <a:ext uri="{FF2B5EF4-FFF2-40B4-BE49-F238E27FC236}">
                <a16:creationId xmlns:a16="http://schemas.microsoft.com/office/drawing/2014/main" id="{3ADE300A-2A88-2316-3169-787C1B9A0A9F}"/>
              </a:ext>
            </a:extLst>
          </p:cNvPr>
          <p:cNvSpPr txBox="1"/>
          <p:nvPr/>
        </p:nvSpPr>
        <p:spPr>
          <a:xfrm>
            <a:off x="3737542" y="4568291"/>
            <a:ext cx="4296762" cy="3077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 defTabSz="914400">
              <a:defRPr/>
            </a:pPr>
            <a:r>
              <a:rPr lang="en-GB" sz="14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cerca</a:t>
            </a:r>
            <a:r>
              <a:rPr lang="en-GB" sz="1400" b="1" dirty="0">
                <a:solidFill>
                  <a:srgbClr val="002060"/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 </a:t>
            </a:r>
            <a:r>
              <a:rPr lang="en-GB" sz="1400" b="1" dirty="0">
                <a:solidFill>
                  <a:srgbClr val="92D050"/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del </a:t>
            </a:r>
            <a:r>
              <a:rPr lang="en-GB" sz="1400" dirty="0">
                <a:solidFill>
                  <a:srgbClr val="002060"/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 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bosque</a:t>
            </a:r>
            <a:endParaRPr lang="en-GB" sz="900" dirty="0">
              <a:solidFill>
                <a:schemeClr val="bg2">
                  <a:lumMod val="25000"/>
                </a:schemeClr>
              </a:solidFill>
              <a:latin typeface="Century Gothic" panose="020B0502020202020204" pitchFamily="34" charset="0"/>
              <a:ea typeface="Montserrat"/>
              <a:cs typeface="Montserrat"/>
              <a:sym typeface="Montserrat"/>
            </a:endParaRPr>
          </a:p>
        </p:txBody>
      </p:sp>
      <p:sp>
        <p:nvSpPr>
          <p:cNvPr id="2079" name="Google Shape;304;p6">
            <a:extLst>
              <a:ext uri="{FF2B5EF4-FFF2-40B4-BE49-F238E27FC236}">
                <a16:creationId xmlns:a16="http://schemas.microsoft.com/office/drawing/2014/main" id="{7636C358-40C7-58F6-D4A7-20DCBAA9C02F}"/>
              </a:ext>
            </a:extLst>
          </p:cNvPr>
          <p:cNvSpPr txBox="1"/>
          <p:nvPr/>
        </p:nvSpPr>
        <p:spPr>
          <a:xfrm>
            <a:off x="3757283" y="4811839"/>
            <a:ext cx="4296762" cy="3077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 defTabSz="914400">
              <a:defRPr/>
            </a:pPr>
            <a:r>
              <a:rPr lang="en-GB" sz="1400" i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near</a:t>
            </a:r>
            <a:r>
              <a:rPr lang="en-GB" sz="1400" b="1" i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 (to) </a:t>
            </a: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the 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forest</a:t>
            </a:r>
            <a:endParaRPr lang="en-GB" sz="800" dirty="0">
              <a:solidFill>
                <a:schemeClr val="bg2">
                  <a:lumMod val="25000"/>
                </a:schemeClr>
              </a:solidFill>
              <a:latin typeface="Century Gothic" panose="020B0502020202020204" pitchFamily="34" charset="0"/>
              <a:ea typeface="Montserrat"/>
              <a:cs typeface="Montserrat"/>
              <a:sym typeface="Montserrat"/>
            </a:endParaRPr>
          </a:p>
        </p:txBody>
      </p:sp>
      <p:pic>
        <p:nvPicPr>
          <p:cNvPr id="2080" name="Google Shape;305;p6">
            <a:extLst>
              <a:ext uri="{FF2B5EF4-FFF2-40B4-BE49-F238E27FC236}">
                <a16:creationId xmlns:a16="http://schemas.microsoft.com/office/drawing/2014/main" id="{E9B7BA4D-8743-1668-1161-C963DE88441B}"/>
              </a:ext>
            </a:extLst>
          </p:cNvPr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3442640" y="5369774"/>
            <a:ext cx="267353" cy="258589"/>
          </a:xfrm>
          <a:prstGeom prst="rect">
            <a:avLst/>
          </a:prstGeom>
          <a:noFill/>
          <a:ln>
            <a:noFill/>
          </a:ln>
        </p:spPr>
      </p:pic>
      <p:sp>
        <p:nvSpPr>
          <p:cNvPr id="2081" name="Google Shape;306;p6">
            <a:extLst>
              <a:ext uri="{FF2B5EF4-FFF2-40B4-BE49-F238E27FC236}">
                <a16:creationId xmlns:a16="http://schemas.microsoft.com/office/drawing/2014/main" id="{4A47CAF6-62A2-D007-96A5-EF23D8EF3F6D}"/>
              </a:ext>
            </a:extLst>
          </p:cNvPr>
          <p:cNvSpPr txBox="1"/>
          <p:nvPr/>
        </p:nvSpPr>
        <p:spPr>
          <a:xfrm>
            <a:off x="3717801" y="5116126"/>
            <a:ext cx="4296762" cy="3077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 defTabSz="914400">
              <a:defRPr/>
            </a:pPr>
            <a:r>
              <a:rPr lang="en-GB" sz="14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lejos</a:t>
            </a:r>
            <a:r>
              <a:rPr lang="en-GB" sz="1400" b="1" dirty="0">
                <a:solidFill>
                  <a:srgbClr val="002060"/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 </a:t>
            </a:r>
            <a:r>
              <a:rPr lang="en-GB" sz="1400" b="1" dirty="0">
                <a:solidFill>
                  <a:srgbClr val="92D050"/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del </a:t>
            </a:r>
            <a:r>
              <a:rPr lang="en-GB" sz="1400" dirty="0">
                <a:solidFill>
                  <a:srgbClr val="002060"/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 </a:t>
            </a: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lago</a:t>
            </a:r>
            <a:endParaRPr lang="en-GB" sz="900" dirty="0">
              <a:solidFill>
                <a:schemeClr val="bg2">
                  <a:lumMod val="25000"/>
                </a:schemeClr>
              </a:solidFill>
              <a:latin typeface="Century Gothic" panose="020B0502020202020204" pitchFamily="34" charset="0"/>
              <a:ea typeface="Montserrat"/>
              <a:cs typeface="Montserrat"/>
              <a:sym typeface="Montserrat"/>
            </a:endParaRPr>
          </a:p>
        </p:txBody>
      </p:sp>
      <p:sp>
        <p:nvSpPr>
          <p:cNvPr id="2082" name="Google Shape;307;p6">
            <a:extLst>
              <a:ext uri="{FF2B5EF4-FFF2-40B4-BE49-F238E27FC236}">
                <a16:creationId xmlns:a16="http://schemas.microsoft.com/office/drawing/2014/main" id="{858805A2-8873-E0B6-02B1-8EE6881069D0}"/>
              </a:ext>
            </a:extLst>
          </p:cNvPr>
          <p:cNvSpPr txBox="1"/>
          <p:nvPr/>
        </p:nvSpPr>
        <p:spPr>
          <a:xfrm>
            <a:off x="3737542" y="5359674"/>
            <a:ext cx="4296762" cy="3077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 defTabSz="914400">
              <a:defRPr/>
            </a:pPr>
            <a:r>
              <a:rPr lang="en-GB" sz="1400" i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far</a:t>
            </a:r>
            <a:r>
              <a:rPr lang="en-GB" sz="1400" b="1" i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 from </a:t>
            </a: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the 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lake</a:t>
            </a:r>
            <a:endParaRPr lang="en-GB" sz="800" dirty="0">
              <a:solidFill>
                <a:schemeClr val="bg2">
                  <a:lumMod val="25000"/>
                </a:schemeClr>
              </a:solidFill>
              <a:latin typeface="Century Gothic" panose="020B0502020202020204" pitchFamily="34" charset="0"/>
              <a:ea typeface="Montserrat"/>
              <a:cs typeface="Montserrat"/>
              <a:sym typeface="Montserrat"/>
            </a:endParaRPr>
          </a:p>
        </p:txBody>
      </p:sp>
      <p:sp>
        <p:nvSpPr>
          <p:cNvPr id="2083" name="Google Shape;257;p6">
            <a:extLst>
              <a:ext uri="{FF2B5EF4-FFF2-40B4-BE49-F238E27FC236}">
                <a16:creationId xmlns:a16="http://schemas.microsoft.com/office/drawing/2014/main" id="{EB7884FC-5305-911F-6E0E-1C6F21F86DD2}"/>
              </a:ext>
            </a:extLst>
          </p:cNvPr>
          <p:cNvSpPr txBox="1"/>
          <p:nvPr/>
        </p:nvSpPr>
        <p:spPr>
          <a:xfrm>
            <a:off x="3462381" y="3905655"/>
            <a:ext cx="2945662" cy="6982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lvl="0">
              <a:buClr>
                <a:srgbClr val="002060"/>
              </a:buClr>
              <a:buSzPts val="4200"/>
              <a:defRPr/>
            </a:pP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To mean ‘</a:t>
            </a:r>
            <a:r>
              <a:rPr lang="en-GB" sz="1400" u="sng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near to the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 / </a:t>
            </a:r>
            <a:r>
              <a:rPr lang="en-GB" sz="1400" u="sng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far from the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’ before a singular </a:t>
            </a: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masculine 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noun,  use </a:t>
            </a: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de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 + </a:t>
            </a:r>
            <a:r>
              <a:rPr lang="en-GB" sz="14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el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 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Wingdings" panose="05000000000000000000" pitchFamily="2" charset="2"/>
              </a:rPr>
              <a:t> </a:t>
            </a:r>
            <a:r>
              <a:rPr lang="en-GB" sz="1400" b="1" dirty="0">
                <a:solidFill>
                  <a:srgbClr val="92D050"/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del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Wingdings" panose="05000000000000000000" pitchFamily="2" charset="2"/>
              </a:rPr>
              <a:t>.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 </a:t>
            </a:r>
          </a:p>
        </p:txBody>
      </p:sp>
      <p:sp>
        <p:nvSpPr>
          <p:cNvPr id="2084" name="Google Shape;288;p6">
            <a:extLst>
              <a:ext uri="{FF2B5EF4-FFF2-40B4-BE49-F238E27FC236}">
                <a16:creationId xmlns:a16="http://schemas.microsoft.com/office/drawing/2014/main" id="{FB0ADF7E-5A36-028B-DACD-3E03EBAE968E}"/>
              </a:ext>
            </a:extLst>
          </p:cNvPr>
          <p:cNvSpPr txBox="1"/>
          <p:nvPr/>
        </p:nvSpPr>
        <p:spPr>
          <a:xfrm>
            <a:off x="517004" y="5100551"/>
            <a:ext cx="3181056" cy="3077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 defTabSz="914400">
              <a:defRPr/>
            </a:pPr>
            <a:r>
              <a:rPr lang="en-GB" sz="14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lejos</a:t>
            </a:r>
            <a:r>
              <a:rPr lang="en-GB" sz="1400" b="1" dirty="0">
                <a:solidFill>
                  <a:srgbClr val="92D050"/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 de la</a:t>
            </a:r>
            <a:r>
              <a:rPr lang="en-GB" sz="1400" dirty="0">
                <a:solidFill>
                  <a:srgbClr val="002060"/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 </a:t>
            </a: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isla</a:t>
            </a:r>
            <a:endParaRPr lang="en-GB" sz="900" dirty="0">
              <a:solidFill>
                <a:schemeClr val="bg2">
                  <a:lumMod val="25000"/>
                </a:schemeClr>
              </a:solidFill>
              <a:latin typeface="Century Gothic" panose="020B0502020202020204" pitchFamily="34" charset="0"/>
              <a:ea typeface="Montserrat"/>
              <a:cs typeface="Montserrat"/>
              <a:sym typeface="Montserrat"/>
            </a:endParaRPr>
          </a:p>
        </p:txBody>
      </p:sp>
      <p:sp>
        <p:nvSpPr>
          <p:cNvPr id="2085" name="Google Shape;289;p6">
            <a:extLst>
              <a:ext uri="{FF2B5EF4-FFF2-40B4-BE49-F238E27FC236}">
                <a16:creationId xmlns:a16="http://schemas.microsoft.com/office/drawing/2014/main" id="{907DE709-7133-84B4-D9D4-04C29DC797DC}"/>
              </a:ext>
            </a:extLst>
          </p:cNvPr>
          <p:cNvSpPr txBox="1"/>
          <p:nvPr/>
        </p:nvSpPr>
        <p:spPr>
          <a:xfrm>
            <a:off x="536745" y="5344099"/>
            <a:ext cx="4296762" cy="3077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 defTabSz="914400">
              <a:defRPr/>
            </a:pPr>
            <a:r>
              <a:rPr lang="en-GB" sz="1400" i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far</a:t>
            </a:r>
            <a:r>
              <a:rPr lang="en-GB" sz="1400" b="1" i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 from </a:t>
            </a: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the 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island</a:t>
            </a:r>
            <a:endParaRPr lang="en-GB" sz="800" dirty="0">
              <a:solidFill>
                <a:schemeClr val="bg2">
                  <a:lumMod val="25000"/>
                </a:schemeClr>
              </a:solidFill>
              <a:latin typeface="Century Gothic" panose="020B0502020202020204" pitchFamily="34" charset="0"/>
              <a:ea typeface="Montserrat"/>
              <a:cs typeface="Montserrat"/>
              <a:sym typeface="Montserrat"/>
            </a:endParaRPr>
          </a:p>
        </p:txBody>
      </p:sp>
      <p:pic>
        <p:nvPicPr>
          <p:cNvPr id="2086" name="Google Shape;287;p6">
            <a:extLst>
              <a:ext uri="{FF2B5EF4-FFF2-40B4-BE49-F238E27FC236}">
                <a16:creationId xmlns:a16="http://schemas.microsoft.com/office/drawing/2014/main" id="{7B53536D-41D1-3602-BD62-D87534C1E8C5}"/>
              </a:ext>
            </a:extLst>
          </p:cNvPr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250227" y="5368899"/>
            <a:ext cx="267353" cy="258589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087" name="Group 2086">
            <a:extLst>
              <a:ext uri="{FF2B5EF4-FFF2-40B4-BE49-F238E27FC236}">
                <a16:creationId xmlns:a16="http://schemas.microsoft.com/office/drawing/2014/main" id="{E388C16A-8DE4-5D11-7B93-52B0E0458066}"/>
              </a:ext>
            </a:extLst>
          </p:cNvPr>
          <p:cNvGrpSpPr/>
          <p:nvPr/>
        </p:nvGrpSpPr>
        <p:grpSpPr>
          <a:xfrm>
            <a:off x="115411" y="5783763"/>
            <a:ext cx="1072125" cy="541432"/>
            <a:chOff x="85157" y="674113"/>
            <a:chExt cx="1072125" cy="541432"/>
          </a:xfrm>
        </p:grpSpPr>
        <p:sp>
          <p:nvSpPr>
            <p:cNvPr id="2088" name="Google Shape;206;p9">
              <a:extLst>
                <a:ext uri="{FF2B5EF4-FFF2-40B4-BE49-F238E27FC236}">
                  <a16:creationId xmlns:a16="http://schemas.microsoft.com/office/drawing/2014/main" id="{641D7659-4CE1-C14A-B524-2B8F1D25FEA5}"/>
                </a:ext>
              </a:extLst>
            </p:cNvPr>
            <p:cNvSpPr txBox="1"/>
            <p:nvPr/>
          </p:nvSpPr>
          <p:spPr>
            <a:xfrm>
              <a:off x="553882" y="836173"/>
              <a:ext cx="517167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 dirty="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2089" name="Picture 2088">
              <a:extLst>
                <a:ext uri="{FF2B5EF4-FFF2-40B4-BE49-F238E27FC236}">
                  <a16:creationId xmlns:a16="http://schemas.microsoft.com/office/drawing/2014/main" id="{5D62A5EC-7001-6F52-B9B6-26FA773CC5B0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85157" y="674113"/>
              <a:ext cx="521771" cy="541432"/>
            </a:xfrm>
            <a:prstGeom prst="rect">
              <a:avLst/>
            </a:prstGeom>
          </p:spPr>
        </p:pic>
        <p:sp>
          <p:nvSpPr>
            <p:cNvPr id="2090" name="TextBox 2089">
              <a:extLst>
                <a:ext uri="{FF2B5EF4-FFF2-40B4-BE49-F238E27FC236}">
                  <a16:creationId xmlns:a16="http://schemas.microsoft.com/office/drawing/2014/main" id="{00145EEF-F4B8-57CF-BD29-BC82350BD957}"/>
                </a:ext>
              </a:extLst>
            </p:cNvPr>
            <p:cNvSpPr txBox="1"/>
            <p:nvPr/>
          </p:nvSpPr>
          <p:spPr>
            <a:xfrm>
              <a:off x="501489" y="812358"/>
              <a:ext cx="655793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sz="1400" b="1" dirty="0">
                  <a:solidFill>
                    <a:schemeClr val="bg1"/>
                  </a:solidFill>
                  <a:latin typeface="Century Gothic" panose="020B0502020202020204" pitchFamily="34" charset="0"/>
                </a:rPr>
                <a:t>leer</a:t>
              </a:r>
            </a:p>
          </p:txBody>
        </p:sp>
      </p:grpSp>
      <p:sp>
        <p:nvSpPr>
          <p:cNvPr id="2091" name="TextBox 2090">
            <a:hlinkClick r:id="" action="ppaction://noaction">
              <a:snd r:embed="rId10" name="7_1.wav"/>
            </a:hlinkClick>
            <a:extLst>
              <a:ext uri="{FF2B5EF4-FFF2-40B4-BE49-F238E27FC236}">
                <a16:creationId xmlns:a16="http://schemas.microsoft.com/office/drawing/2014/main" id="{9AA1F368-2347-7FCA-EE49-4803CB858DB8}"/>
              </a:ext>
            </a:extLst>
          </p:cNvPr>
          <p:cNvSpPr txBox="1"/>
          <p:nvPr/>
        </p:nvSpPr>
        <p:spPr>
          <a:xfrm>
            <a:off x="1078814" y="5906619"/>
            <a:ext cx="29963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Lee la </a:t>
            </a:r>
            <a:r>
              <a:rPr lang="en-GB" sz="16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frase</a:t>
            </a:r>
            <a:r>
              <a:rPr lang="en-GB" sz="16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. </a:t>
            </a:r>
            <a:r>
              <a:rPr lang="en-GB" sz="1600" b="1" dirty="0">
                <a:solidFill>
                  <a:srgbClr val="40404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¿Es del o de la?</a:t>
            </a:r>
            <a:endParaRPr lang="en-GB" sz="1600" b="1" dirty="0">
              <a:solidFill>
                <a:schemeClr val="bg2">
                  <a:lumMod val="25000"/>
                </a:schemeClr>
              </a:solidFill>
              <a:latin typeface="Century Gothic" panose="020B0502020202020204" pitchFamily="34" charset="0"/>
            </a:endParaRPr>
          </a:p>
        </p:txBody>
      </p:sp>
      <p:pic>
        <p:nvPicPr>
          <p:cNvPr id="2093" name="Picture 2092">
            <a:extLst>
              <a:ext uri="{FF2B5EF4-FFF2-40B4-BE49-F238E27FC236}">
                <a16:creationId xmlns:a16="http://schemas.microsoft.com/office/drawing/2014/main" id="{0B6145E1-C075-FE8F-9D01-29C1472E031E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684" y="6301868"/>
            <a:ext cx="6613737" cy="3284949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1E012AFA-93EE-2FA1-BE97-3A000EBDF44E}"/>
              </a:ext>
            </a:extLst>
          </p:cNvPr>
          <p:cNvSpPr txBox="1"/>
          <p:nvPr/>
        </p:nvSpPr>
        <p:spPr>
          <a:xfrm>
            <a:off x="6408043" y="9558779"/>
            <a:ext cx="30328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Modern Love" panose="04090805081005020601" pitchFamily="82" charset="0"/>
              </a:rPr>
              <a:t>5</a:t>
            </a:r>
          </a:p>
        </p:txBody>
      </p:sp>
      <p:sp>
        <p:nvSpPr>
          <p:cNvPr id="2094" name="Google Shape;460;p9">
            <a:extLst>
              <a:ext uri="{FF2B5EF4-FFF2-40B4-BE49-F238E27FC236}">
                <a16:creationId xmlns:a16="http://schemas.microsoft.com/office/drawing/2014/main" id="{92438E67-7AE6-1E5E-A1E9-2469D8178261}"/>
              </a:ext>
            </a:extLst>
          </p:cNvPr>
          <p:cNvSpPr txBox="1"/>
          <p:nvPr/>
        </p:nvSpPr>
        <p:spPr>
          <a:xfrm>
            <a:off x="37459" y="6405779"/>
            <a:ext cx="300164" cy="307736"/>
          </a:xfrm>
          <a:prstGeom prst="rect">
            <a:avLst/>
          </a:prstGeom>
          <a:solidFill>
            <a:srgbClr val="C4E59F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 dirty="0">
                <a:solidFill>
                  <a:srgbClr val="3A3838"/>
                </a:solidFill>
                <a:latin typeface="Century Gothic"/>
                <a:sym typeface="Century Gothic"/>
              </a:rPr>
              <a:t>1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7867023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40B15-F218-7BA0-9AFB-1B31D779E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004" y="233200"/>
            <a:ext cx="1636681" cy="235454"/>
          </a:xfrm>
        </p:spPr>
        <p:txBody>
          <a:bodyPr>
            <a:noAutofit/>
          </a:bodyPr>
          <a:lstStyle/>
          <a:p>
            <a:r>
              <a:rPr lang="en-GB" sz="1400" b="1" baseline="0" dirty="0">
                <a:solidFill>
                  <a:schemeClr val="bg1"/>
                </a:solidFill>
                <a:latin typeface="Century Gothic" panose="020B0502020202020204" pitchFamily="34" charset="0"/>
              </a:rPr>
              <a:t>Verde t</a:t>
            </a:r>
            <a:r>
              <a:rPr lang="en-GB" sz="1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erm 1 week 1</a:t>
            </a:r>
          </a:p>
        </p:txBody>
      </p:sp>
      <p:sp>
        <p:nvSpPr>
          <p:cNvPr id="2089" name="TextBox 2088">
            <a:extLst>
              <a:ext uri="{FF2B5EF4-FFF2-40B4-BE49-F238E27FC236}">
                <a16:creationId xmlns:a16="http://schemas.microsoft.com/office/drawing/2014/main" id="{B2AFFFD7-5E0E-9D9C-D583-13787BA98ED2}"/>
              </a:ext>
            </a:extLst>
          </p:cNvPr>
          <p:cNvSpPr txBox="1"/>
          <p:nvPr/>
        </p:nvSpPr>
        <p:spPr>
          <a:xfrm>
            <a:off x="6410817" y="9539150"/>
            <a:ext cx="30649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Modern Love" panose="04090805081005020601" pitchFamily="82" charset="0"/>
              </a:rPr>
              <a:t>6</a:t>
            </a:r>
          </a:p>
        </p:txBody>
      </p:sp>
      <p:pic>
        <p:nvPicPr>
          <p:cNvPr id="14" name="Picture 4" descr="Free Watercolor Brushstroke illustration and picture">
            <a:extLst>
              <a:ext uri="{FF2B5EF4-FFF2-40B4-BE49-F238E27FC236}">
                <a16:creationId xmlns:a16="http://schemas.microsoft.com/office/drawing/2014/main" id="{DF1311DD-AB0C-A894-DAE6-76B93544DB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  <a14:imgEffect>
                      <a14:artisticPaintStrokes/>
                    </a14:imgEffect>
                    <a14:imgEffect>
                      <a14:sharpenSoften amount="50000"/>
                    </a14:imgEffect>
                    <a14:imgEffect>
                      <a14:colorTemperature colorTemp="11200"/>
                    </a14:imgEffect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2218" y="9493122"/>
            <a:ext cx="555782" cy="396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524A8CFE-DF08-89FC-012A-ED81AD20B231}"/>
              </a:ext>
            </a:extLst>
          </p:cNvPr>
          <p:cNvSpPr txBox="1"/>
          <p:nvPr/>
        </p:nvSpPr>
        <p:spPr>
          <a:xfrm>
            <a:off x="6408043" y="9558779"/>
            <a:ext cx="30649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Modern Love" panose="04090805081005020601" pitchFamily="82" charset="0"/>
              </a:rPr>
              <a:t>6</a:t>
            </a:r>
          </a:p>
        </p:txBody>
      </p:sp>
      <p:sp>
        <p:nvSpPr>
          <p:cNvPr id="2281" name="Rectangle: Rounded Corners 2280">
            <a:extLst>
              <a:ext uri="{FF2B5EF4-FFF2-40B4-BE49-F238E27FC236}">
                <a16:creationId xmlns:a16="http://schemas.microsoft.com/office/drawing/2014/main" id="{AC65B9B6-6BCF-A418-E0C6-1F007BB823E0}"/>
              </a:ext>
            </a:extLst>
          </p:cNvPr>
          <p:cNvSpPr/>
          <p:nvPr/>
        </p:nvSpPr>
        <p:spPr>
          <a:xfrm>
            <a:off x="130140" y="128411"/>
            <a:ext cx="4402251" cy="456315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Saying what I and others do</a:t>
            </a:r>
            <a:endParaRPr lang="en-GB" sz="2400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3CBF4C42-ABBE-9C13-FD7B-E717C3EA3AC7}"/>
              </a:ext>
            </a:extLst>
          </p:cNvPr>
          <p:cNvGrpSpPr/>
          <p:nvPr/>
        </p:nvGrpSpPr>
        <p:grpSpPr>
          <a:xfrm>
            <a:off x="4395819" y="166346"/>
            <a:ext cx="616995" cy="461665"/>
            <a:chOff x="3814354" y="2197255"/>
            <a:chExt cx="616995" cy="461665"/>
          </a:xfrm>
        </p:grpSpPr>
        <p:sp>
          <p:nvSpPr>
            <p:cNvPr id="4" name="Rectangle: Rounded Corners 3">
              <a:extLst>
                <a:ext uri="{FF2B5EF4-FFF2-40B4-BE49-F238E27FC236}">
                  <a16:creationId xmlns:a16="http://schemas.microsoft.com/office/drawing/2014/main" id="{D96EDCA2-CFB7-AB02-61DE-47D1B1044DC7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F404E0A1-8A70-2AAC-3FA6-83CF75BE356F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1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794B68B4-E6D8-2C84-751C-D281FB85B9B7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CC7FAD0-7798-6BFF-771F-446752B729C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605" y="683467"/>
            <a:ext cx="3017765" cy="27247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E5E79C3-93EF-F4D4-22A7-0DFD9B4E622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0504" y="693892"/>
            <a:ext cx="3411441" cy="2703855"/>
          </a:xfrm>
          <a:prstGeom prst="rect">
            <a:avLst/>
          </a:prstGeom>
        </p:spPr>
      </p:pic>
      <p:sp>
        <p:nvSpPr>
          <p:cNvPr id="18" name="Google Shape;459;p9">
            <a:extLst>
              <a:ext uri="{FF2B5EF4-FFF2-40B4-BE49-F238E27FC236}">
                <a16:creationId xmlns:a16="http://schemas.microsoft.com/office/drawing/2014/main" id="{18191847-B1BF-36DC-115E-4A428CDAF614}"/>
              </a:ext>
            </a:extLst>
          </p:cNvPr>
          <p:cNvSpPr txBox="1"/>
          <p:nvPr/>
        </p:nvSpPr>
        <p:spPr>
          <a:xfrm>
            <a:off x="3317497" y="791887"/>
            <a:ext cx="300164" cy="307736"/>
          </a:xfrm>
          <a:prstGeom prst="rect">
            <a:avLst/>
          </a:prstGeom>
          <a:solidFill>
            <a:srgbClr val="C4E59F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 dirty="0">
                <a:solidFill>
                  <a:srgbClr val="3A3838"/>
                </a:solidFill>
                <a:latin typeface="Century Gothic"/>
                <a:sym typeface="Century Gothic"/>
              </a:rPr>
              <a:t>3</a:t>
            </a:r>
            <a:endParaRPr dirty="0"/>
          </a:p>
        </p:txBody>
      </p:sp>
      <p:sp>
        <p:nvSpPr>
          <p:cNvPr id="19" name="Google Shape;460;p9">
            <a:extLst>
              <a:ext uri="{FF2B5EF4-FFF2-40B4-BE49-F238E27FC236}">
                <a16:creationId xmlns:a16="http://schemas.microsoft.com/office/drawing/2014/main" id="{914382FC-A1C0-C5F4-EC98-52B840903E0B}"/>
              </a:ext>
            </a:extLst>
          </p:cNvPr>
          <p:cNvSpPr txBox="1"/>
          <p:nvPr/>
        </p:nvSpPr>
        <p:spPr>
          <a:xfrm>
            <a:off x="48441" y="791888"/>
            <a:ext cx="300164" cy="307777"/>
          </a:xfrm>
          <a:prstGeom prst="rect">
            <a:avLst/>
          </a:prstGeom>
          <a:solidFill>
            <a:srgbClr val="C4E59F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2</a:t>
            </a:r>
            <a:endParaRPr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E95B454A-9735-78DC-46BD-36CCA5E09BB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970" y="3515127"/>
            <a:ext cx="6433813" cy="3164974"/>
          </a:xfrm>
          <a:prstGeom prst="rect">
            <a:avLst/>
          </a:prstGeom>
        </p:spPr>
      </p:pic>
      <p:sp>
        <p:nvSpPr>
          <p:cNvPr id="22" name="Google Shape;459;p9">
            <a:extLst>
              <a:ext uri="{FF2B5EF4-FFF2-40B4-BE49-F238E27FC236}">
                <a16:creationId xmlns:a16="http://schemas.microsoft.com/office/drawing/2014/main" id="{3151465E-D8BD-467C-DF3A-566DBE758753}"/>
              </a:ext>
            </a:extLst>
          </p:cNvPr>
          <p:cNvSpPr txBox="1"/>
          <p:nvPr/>
        </p:nvSpPr>
        <p:spPr>
          <a:xfrm>
            <a:off x="48441" y="3662435"/>
            <a:ext cx="300164" cy="307736"/>
          </a:xfrm>
          <a:prstGeom prst="rect">
            <a:avLst/>
          </a:prstGeom>
          <a:solidFill>
            <a:srgbClr val="C4E59F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 dirty="0">
                <a:solidFill>
                  <a:srgbClr val="3A3838"/>
                </a:solidFill>
                <a:latin typeface="Century Gothic"/>
                <a:sym typeface="Century Gothic"/>
              </a:rPr>
              <a:t>4</a:t>
            </a:r>
            <a:endParaRPr dirty="0"/>
          </a:p>
        </p:txBody>
      </p:sp>
      <p:sp>
        <p:nvSpPr>
          <p:cNvPr id="23" name="Google Shape;459;p9">
            <a:extLst>
              <a:ext uri="{FF2B5EF4-FFF2-40B4-BE49-F238E27FC236}">
                <a16:creationId xmlns:a16="http://schemas.microsoft.com/office/drawing/2014/main" id="{6680EEDF-FEC1-7818-73F9-DE21EDE378F7}"/>
              </a:ext>
            </a:extLst>
          </p:cNvPr>
          <p:cNvSpPr txBox="1"/>
          <p:nvPr/>
        </p:nvSpPr>
        <p:spPr>
          <a:xfrm>
            <a:off x="3442757" y="6723518"/>
            <a:ext cx="300164" cy="307736"/>
          </a:xfrm>
          <a:prstGeom prst="rect">
            <a:avLst/>
          </a:prstGeom>
          <a:solidFill>
            <a:srgbClr val="C4E59F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 dirty="0">
                <a:solidFill>
                  <a:srgbClr val="3A3838"/>
                </a:solidFill>
                <a:latin typeface="Century Gothic"/>
                <a:sym typeface="Century Gothic"/>
              </a:rPr>
              <a:t>6</a:t>
            </a:r>
            <a:endParaRPr dirty="0"/>
          </a:p>
        </p:txBody>
      </p:sp>
      <p:sp>
        <p:nvSpPr>
          <p:cNvPr id="24" name="Google Shape;460;p9">
            <a:extLst>
              <a:ext uri="{FF2B5EF4-FFF2-40B4-BE49-F238E27FC236}">
                <a16:creationId xmlns:a16="http://schemas.microsoft.com/office/drawing/2014/main" id="{DE6475FE-BB6E-592E-E14D-E9CB869DFDE4}"/>
              </a:ext>
            </a:extLst>
          </p:cNvPr>
          <p:cNvSpPr txBox="1"/>
          <p:nvPr/>
        </p:nvSpPr>
        <p:spPr>
          <a:xfrm>
            <a:off x="48441" y="6786149"/>
            <a:ext cx="300164" cy="307736"/>
          </a:xfrm>
          <a:prstGeom prst="rect">
            <a:avLst/>
          </a:prstGeom>
          <a:solidFill>
            <a:srgbClr val="C4E59F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 dirty="0">
                <a:solidFill>
                  <a:srgbClr val="3A3838"/>
                </a:solidFill>
                <a:latin typeface="Century Gothic"/>
                <a:sym typeface="Century Gothic"/>
              </a:rPr>
              <a:t>5</a:t>
            </a:r>
            <a:endParaRPr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BABE0960-CA01-A17C-2F04-D109437D518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41" y="7081543"/>
            <a:ext cx="3492063" cy="2269893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94FE95AE-81A5-2C54-B57C-2296D9A0240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5427" y="6942215"/>
            <a:ext cx="3094132" cy="2269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13230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40B15-F218-7BA0-9AFB-1B31D779E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004" y="233200"/>
            <a:ext cx="1636681" cy="235454"/>
          </a:xfrm>
        </p:spPr>
        <p:txBody>
          <a:bodyPr>
            <a:noAutofit/>
          </a:bodyPr>
          <a:lstStyle/>
          <a:p>
            <a:r>
              <a:rPr lang="en-GB" sz="1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Verde</a:t>
            </a:r>
            <a:r>
              <a:rPr lang="en-GB" sz="1400" b="1" baseline="0" dirty="0">
                <a:solidFill>
                  <a:schemeClr val="bg1"/>
                </a:solidFill>
                <a:latin typeface="Century Gothic" panose="020B0502020202020204" pitchFamily="34" charset="0"/>
              </a:rPr>
              <a:t> t</a:t>
            </a:r>
            <a:r>
              <a:rPr lang="en-GB" sz="1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erm 1 week 1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7594307-1CFE-E54F-AC7A-23E53B166322}"/>
              </a:ext>
            </a:extLst>
          </p:cNvPr>
          <p:cNvSpPr txBox="1"/>
          <p:nvPr/>
        </p:nvSpPr>
        <p:spPr>
          <a:xfrm>
            <a:off x="6410817" y="9539150"/>
            <a:ext cx="30649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Modern Love" panose="04090805081005020601" pitchFamily="82" charset="0"/>
              </a:rPr>
              <a:t>6</a:t>
            </a:r>
          </a:p>
        </p:txBody>
      </p:sp>
      <p:pic>
        <p:nvPicPr>
          <p:cNvPr id="29" name="Picture 4" descr="Free Watercolor Brushstroke illustration and picture">
            <a:extLst>
              <a:ext uri="{FF2B5EF4-FFF2-40B4-BE49-F238E27FC236}">
                <a16:creationId xmlns:a16="http://schemas.microsoft.com/office/drawing/2014/main" id="{AB8E0CB0-6717-CE38-D93E-CE9C9469F3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  <a14:imgEffect>
                      <a14:artisticPaintStrokes/>
                    </a14:imgEffect>
                    <a14:imgEffect>
                      <a14:sharpenSoften amount="50000"/>
                    </a14:imgEffect>
                    <a14:imgEffect>
                      <a14:colorTemperature colorTemp="11200"/>
                    </a14:imgEffect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2218" y="9493122"/>
            <a:ext cx="555782" cy="396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61F8B00-035B-86E5-E5CB-76646A37F309}"/>
              </a:ext>
            </a:extLst>
          </p:cNvPr>
          <p:cNvSpPr txBox="1"/>
          <p:nvPr/>
        </p:nvSpPr>
        <p:spPr>
          <a:xfrm>
            <a:off x="6408043" y="9558779"/>
            <a:ext cx="30328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Modern Love" panose="04090805081005020601" pitchFamily="82" charset="0"/>
              </a:rPr>
              <a:t>7</a:t>
            </a:r>
          </a:p>
        </p:txBody>
      </p:sp>
      <p:sp>
        <p:nvSpPr>
          <p:cNvPr id="2049" name="Rectangle: Rounded Corners 2048">
            <a:extLst>
              <a:ext uri="{FF2B5EF4-FFF2-40B4-BE49-F238E27FC236}">
                <a16:creationId xmlns:a16="http://schemas.microsoft.com/office/drawing/2014/main" id="{C2947352-04DE-7938-FB67-252EAF81E341}"/>
              </a:ext>
            </a:extLst>
          </p:cNvPr>
          <p:cNvSpPr/>
          <p:nvPr/>
        </p:nvSpPr>
        <p:spPr>
          <a:xfrm>
            <a:off x="130140" y="128411"/>
            <a:ext cx="4369219" cy="456315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Saying what I and others do</a:t>
            </a:r>
            <a:endParaRPr lang="en-GB" sz="2400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BED095E0-9EE7-EEF3-47C3-FB6AB33C7B5C}"/>
              </a:ext>
            </a:extLst>
          </p:cNvPr>
          <p:cNvGrpSpPr/>
          <p:nvPr/>
        </p:nvGrpSpPr>
        <p:grpSpPr>
          <a:xfrm>
            <a:off x="4395819" y="166346"/>
            <a:ext cx="616995" cy="461665"/>
            <a:chOff x="3814354" y="2197255"/>
            <a:chExt cx="616995" cy="461665"/>
          </a:xfrm>
        </p:grpSpPr>
        <p:sp>
          <p:nvSpPr>
            <p:cNvPr id="4" name="Rectangle: Rounded Corners 3">
              <a:extLst>
                <a:ext uri="{FF2B5EF4-FFF2-40B4-BE49-F238E27FC236}">
                  <a16:creationId xmlns:a16="http://schemas.microsoft.com/office/drawing/2014/main" id="{D0EDD868-4EF7-32BC-590C-E71823EC15CD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4E112B63-E22E-2C45-3A4B-2EA2E7687B5B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1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0A9DF5ED-F425-DA8B-31C8-11732E8D1DC4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8" name="Google Shape;242;p6">
            <a:extLst>
              <a:ext uri="{FF2B5EF4-FFF2-40B4-BE49-F238E27FC236}">
                <a16:creationId xmlns:a16="http://schemas.microsoft.com/office/drawing/2014/main" id="{EE0A71A2-5585-B825-95EF-F34DE11A5199}"/>
              </a:ext>
            </a:extLst>
          </p:cNvPr>
          <p:cNvSpPr/>
          <p:nvPr/>
        </p:nvSpPr>
        <p:spPr>
          <a:xfrm>
            <a:off x="130140" y="686778"/>
            <a:ext cx="6539774" cy="2974540"/>
          </a:xfrm>
          <a:prstGeom prst="roundRect">
            <a:avLst>
              <a:gd name="adj" fmla="val 9000"/>
            </a:avLst>
          </a:prstGeom>
          <a:solidFill>
            <a:srgbClr val="F2F2F2"/>
          </a:solidFill>
          <a:ln w="28575" cap="flat" cmpd="sng">
            <a:solidFill>
              <a:srgbClr val="595959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" name="Google Shape;252;p6">
            <a:extLst>
              <a:ext uri="{FF2B5EF4-FFF2-40B4-BE49-F238E27FC236}">
                <a16:creationId xmlns:a16="http://schemas.microsoft.com/office/drawing/2014/main" id="{79264DB2-833E-5452-6B4D-FB5A6B6B7234}"/>
              </a:ext>
            </a:extLst>
          </p:cNvPr>
          <p:cNvSpPr txBox="1"/>
          <p:nvPr/>
        </p:nvSpPr>
        <p:spPr>
          <a:xfrm>
            <a:off x="296943" y="679906"/>
            <a:ext cx="2603598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Using the verb ‘hacer’</a:t>
            </a:r>
            <a:endParaRPr sz="18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20" name="Google Shape;253;p6">
            <a:extLst>
              <a:ext uri="{FF2B5EF4-FFF2-40B4-BE49-F238E27FC236}">
                <a16:creationId xmlns:a16="http://schemas.microsoft.com/office/drawing/2014/main" id="{A95437B6-21D0-3B57-BEE1-033B6BB619A1}"/>
              </a:ext>
            </a:extLst>
          </p:cNvPr>
          <p:cNvGrpSpPr/>
          <p:nvPr/>
        </p:nvGrpSpPr>
        <p:grpSpPr>
          <a:xfrm>
            <a:off x="4847224" y="728950"/>
            <a:ext cx="1943885" cy="588990"/>
            <a:chOff x="115026" y="5917195"/>
            <a:chExt cx="1943885" cy="588990"/>
          </a:xfrm>
        </p:grpSpPr>
        <p:sp>
          <p:nvSpPr>
            <p:cNvPr id="21" name="Google Shape;254;p6">
              <a:extLst>
                <a:ext uri="{FF2B5EF4-FFF2-40B4-BE49-F238E27FC236}">
                  <a16:creationId xmlns:a16="http://schemas.microsoft.com/office/drawing/2014/main" id="{B8264D23-9587-265D-568A-983821D274C0}"/>
                </a:ext>
              </a:extLst>
            </p:cNvPr>
            <p:cNvSpPr txBox="1"/>
            <p:nvPr/>
          </p:nvSpPr>
          <p:spPr>
            <a:xfrm>
              <a:off x="587619" y="6105163"/>
              <a:ext cx="1374532" cy="338554"/>
            </a:xfrm>
            <a:prstGeom prst="rect">
              <a:avLst/>
            </a:prstGeom>
            <a:solidFill>
              <a:srgbClr val="C5DC0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  </a:t>
              </a:r>
              <a:endParaRPr sz="1600">
                <a:solidFill>
                  <a:srgbClr val="00206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22" name="Google Shape;255;p6" descr="Jigsaw, Puzzle, Piece, Game, Concept, Solution">
              <a:extLst>
                <a:ext uri="{FF2B5EF4-FFF2-40B4-BE49-F238E27FC236}">
                  <a16:creationId xmlns:a16="http://schemas.microsoft.com/office/drawing/2014/main" id="{DA2D4F71-3A0F-57EF-18F5-4696AE533FC7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115026" y="5917195"/>
              <a:ext cx="634273" cy="58899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3" name="Google Shape;256;p6">
              <a:extLst>
                <a:ext uri="{FF2B5EF4-FFF2-40B4-BE49-F238E27FC236}">
                  <a16:creationId xmlns:a16="http://schemas.microsoft.com/office/drawing/2014/main" id="{1C94FA65-7B82-EFE9-9844-1429A26E32C1}"/>
                </a:ext>
              </a:extLst>
            </p:cNvPr>
            <p:cNvSpPr txBox="1"/>
            <p:nvPr/>
          </p:nvSpPr>
          <p:spPr>
            <a:xfrm>
              <a:off x="774517" y="6101172"/>
              <a:ext cx="1284394" cy="33855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gramática</a:t>
              </a:r>
              <a:endParaRPr sz="1600">
                <a:solidFill>
                  <a:srgbClr val="3A3838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4" name="Google Shape;257;p6">
            <a:extLst>
              <a:ext uri="{FF2B5EF4-FFF2-40B4-BE49-F238E27FC236}">
                <a16:creationId xmlns:a16="http://schemas.microsoft.com/office/drawing/2014/main" id="{E64E2314-B060-921E-0E1B-EB5324004BDF}"/>
              </a:ext>
            </a:extLst>
          </p:cNvPr>
          <p:cNvSpPr txBox="1"/>
          <p:nvPr/>
        </p:nvSpPr>
        <p:spPr>
          <a:xfrm>
            <a:off x="226413" y="1333139"/>
            <a:ext cx="6248440" cy="6982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Some verbs do not follow the general rules. The verb ‘</a:t>
            </a: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hacer’</a:t>
            </a:r>
            <a:r>
              <a:rPr lang="en-GB" sz="14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is an example of this.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 </a:t>
            </a:r>
            <a:endParaRPr/>
          </a:p>
        </p:txBody>
      </p:sp>
      <p:sp>
        <p:nvSpPr>
          <p:cNvPr id="39" name="Google Shape;286;p6">
            <a:extLst>
              <a:ext uri="{FF2B5EF4-FFF2-40B4-BE49-F238E27FC236}">
                <a16:creationId xmlns:a16="http://schemas.microsoft.com/office/drawing/2014/main" id="{6E5E0D0F-7E81-6CB1-79EA-67C83B1C92FD}"/>
              </a:ext>
            </a:extLst>
          </p:cNvPr>
          <p:cNvSpPr txBox="1"/>
          <p:nvPr/>
        </p:nvSpPr>
        <p:spPr>
          <a:xfrm>
            <a:off x="176928" y="1811396"/>
            <a:ext cx="4955523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use the verb ‘</a:t>
            </a: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hacer’</a:t>
            </a:r>
            <a:r>
              <a:rPr lang="en-GB" sz="14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 to mean to do and to make.</a:t>
            </a:r>
            <a:endParaRPr/>
          </a:p>
        </p:txBody>
      </p:sp>
      <p:sp>
        <p:nvSpPr>
          <p:cNvPr id="41" name="Google Shape;288;p6">
            <a:extLst>
              <a:ext uri="{FF2B5EF4-FFF2-40B4-BE49-F238E27FC236}">
                <a16:creationId xmlns:a16="http://schemas.microsoft.com/office/drawing/2014/main" id="{500DD9C7-391F-51FE-7612-C71993A07611}"/>
              </a:ext>
            </a:extLst>
          </p:cNvPr>
          <p:cNvSpPr txBox="1"/>
          <p:nvPr/>
        </p:nvSpPr>
        <p:spPr>
          <a:xfrm>
            <a:off x="540117" y="2506012"/>
            <a:ext cx="4296762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2D050"/>
              </a:buClr>
              <a:buSzPts val="1400"/>
              <a:buFont typeface="Century Gothic"/>
              <a:buNone/>
            </a:pPr>
            <a:r>
              <a:rPr lang="en-GB" sz="1400" b="1" dirty="0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Hago</a:t>
            </a:r>
            <a:r>
              <a:rPr lang="en-GB" sz="1400" dirty="0">
                <a:solidFill>
                  <a:srgbClr val="00206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400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ruido</a:t>
            </a:r>
            <a:r>
              <a:rPr lang="en-GB" sz="14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sz="1400" b="0" i="0" u="none" strike="noStrike" cap="none" dirty="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2" name="Google Shape;289;p6">
            <a:extLst>
              <a:ext uri="{FF2B5EF4-FFF2-40B4-BE49-F238E27FC236}">
                <a16:creationId xmlns:a16="http://schemas.microsoft.com/office/drawing/2014/main" id="{B73F90E4-DDA5-319B-988B-8D987CE842AE}"/>
              </a:ext>
            </a:extLst>
          </p:cNvPr>
          <p:cNvSpPr txBox="1"/>
          <p:nvPr/>
        </p:nvSpPr>
        <p:spPr>
          <a:xfrm>
            <a:off x="559858" y="2749560"/>
            <a:ext cx="4296762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2D050"/>
              </a:buClr>
              <a:buSzPts val="1400"/>
              <a:buFont typeface="Century Gothic"/>
              <a:buNone/>
            </a:pPr>
            <a:r>
              <a:rPr lang="en-GB" sz="1400" b="1" dirty="0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 make </a:t>
            </a:r>
            <a:r>
              <a:rPr lang="en-GB" sz="14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noise.</a:t>
            </a:r>
            <a:endParaRPr sz="1400" b="1" i="0" u="none" strike="noStrike" cap="none" dirty="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3" name="Google Shape;292;p6">
            <a:extLst>
              <a:ext uri="{FF2B5EF4-FFF2-40B4-BE49-F238E27FC236}">
                <a16:creationId xmlns:a16="http://schemas.microsoft.com/office/drawing/2014/main" id="{75DD5F54-05ED-2016-8CE6-414EF55BC48A}"/>
              </a:ext>
            </a:extLst>
          </p:cNvPr>
          <p:cNvSpPr txBox="1"/>
          <p:nvPr/>
        </p:nvSpPr>
        <p:spPr>
          <a:xfrm>
            <a:off x="233758" y="963649"/>
            <a:ext cx="3839853" cy="2769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[to do, make: I do/make &amp; s/he, it does, makes]</a:t>
            </a:r>
          </a:p>
        </p:txBody>
      </p:sp>
      <p:sp>
        <p:nvSpPr>
          <p:cNvPr id="44" name="Google Shape;300;p6">
            <a:extLst>
              <a:ext uri="{FF2B5EF4-FFF2-40B4-BE49-F238E27FC236}">
                <a16:creationId xmlns:a16="http://schemas.microsoft.com/office/drawing/2014/main" id="{C3555B72-3C04-806E-C6F1-17CD472D294B}"/>
              </a:ext>
            </a:extLst>
          </p:cNvPr>
          <p:cNvSpPr txBox="1"/>
          <p:nvPr/>
        </p:nvSpPr>
        <p:spPr>
          <a:xfrm>
            <a:off x="1213654" y="2180683"/>
            <a:ext cx="423894" cy="276959"/>
          </a:xfrm>
          <a:prstGeom prst="rect">
            <a:avLst/>
          </a:prstGeom>
          <a:solidFill>
            <a:srgbClr val="E1EFD8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2060"/>
              </a:buClr>
              <a:buSzPts val="2800"/>
              <a:buFont typeface="Century Gothic"/>
              <a:buNone/>
            </a:pPr>
            <a:r>
              <a:rPr lang="en-GB" sz="12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</a:t>
            </a:r>
            <a:endParaRPr sz="1200" b="1">
              <a:solidFill>
                <a:srgbClr val="3A3838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5" name="Google Shape;301;p6">
            <a:extLst>
              <a:ext uri="{FF2B5EF4-FFF2-40B4-BE49-F238E27FC236}">
                <a16:creationId xmlns:a16="http://schemas.microsoft.com/office/drawing/2014/main" id="{3A01D2C8-478B-93BC-4C7C-F1599C68F3A8}"/>
              </a:ext>
            </a:extLst>
          </p:cNvPr>
          <p:cNvSpPr txBox="1"/>
          <p:nvPr/>
        </p:nvSpPr>
        <p:spPr>
          <a:xfrm>
            <a:off x="4136796" y="2179655"/>
            <a:ext cx="696022" cy="276959"/>
          </a:xfrm>
          <a:prstGeom prst="rect">
            <a:avLst/>
          </a:prstGeom>
          <a:solidFill>
            <a:srgbClr val="E1EFD8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s/he, it</a:t>
            </a:r>
            <a:endParaRPr sz="1200" b="1">
              <a:solidFill>
                <a:srgbClr val="3A3838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" name="Google Shape;303;p6">
            <a:extLst>
              <a:ext uri="{FF2B5EF4-FFF2-40B4-BE49-F238E27FC236}">
                <a16:creationId xmlns:a16="http://schemas.microsoft.com/office/drawing/2014/main" id="{B68A79E8-30F2-3F0E-84D9-253B9299DE8E}"/>
              </a:ext>
            </a:extLst>
          </p:cNvPr>
          <p:cNvSpPr txBox="1"/>
          <p:nvPr/>
        </p:nvSpPr>
        <p:spPr>
          <a:xfrm>
            <a:off x="3752271" y="2461426"/>
            <a:ext cx="4296762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2D050"/>
              </a:buClr>
              <a:buSzPts val="1400"/>
              <a:buFont typeface="Century Gothic"/>
              <a:buNone/>
            </a:pPr>
            <a:r>
              <a:rPr lang="en-GB" sz="1400" b="1" dirty="0" err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Hace</a:t>
            </a:r>
            <a:r>
              <a:rPr lang="en-GB" sz="1400" dirty="0">
                <a:solidFill>
                  <a:srgbClr val="00206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400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una</a:t>
            </a:r>
            <a:r>
              <a:rPr lang="en-GB" sz="14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400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carrera</a:t>
            </a:r>
            <a:r>
              <a:rPr lang="en-GB" sz="14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sz="1400" b="0" i="0" u="none" strike="noStrike" cap="none" dirty="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8" name="Google Shape;304;p6">
            <a:extLst>
              <a:ext uri="{FF2B5EF4-FFF2-40B4-BE49-F238E27FC236}">
                <a16:creationId xmlns:a16="http://schemas.microsoft.com/office/drawing/2014/main" id="{B9279345-65E8-A928-342A-8DE5091CC165}"/>
              </a:ext>
            </a:extLst>
          </p:cNvPr>
          <p:cNvSpPr txBox="1"/>
          <p:nvPr/>
        </p:nvSpPr>
        <p:spPr>
          <a:xfrm>
            <a:off x="3772012" y="2704974"/>
            <a:ext cx="4296762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2D050"/>
              </a:buClr>
              <a:buSzPts val="1400"/>
              <a:buFont typeface="Century Gothic"/>
              <a:buNone/>
            </a:pPr>
            <a:r>
              <a:rPr lang="en-GB" sz="1400" b="1" dirty="0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S/he does </a:t>
            </a:r>
            <a:r>
              <a:rPr lang="en-GB" sz="14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race.</a:t>
            </a:r>
            <a:endParaRPr sz="1400" b="1" i="0" u="none" strike="noStrike" cap="none" dirty="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0" name="Google Shape;306;p6">
            <a:extLst>
              <a:ext uri="{FF2B5EF4-FFF2-40B4-BE49-F238E27FC236}">
                <a16:creationId xmlns:a16="http://schemas.microsoft.com/office/drawing/2014/main" id="{C8AEB531-E8B8-C587-EE89-EED9E6BA1323}"/>
              </a:ext>
            </a:extLst>
          </p:cNvPr>
          <p:cNvSpPr txBox="1"/>
          <p:nvPr/>
        </p:nvSpPr>
        <p:spPr>
          <a:xfrm>
            <a:off x="3732530" y="3009261"/>
            <a:ext cx="4296762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A3838"/>
              </a:buClr>
              <a:buSzPts val="1400"/>
              <a:buFont typeface="Century Gothic"/>
              <a:buNone/>
            </a:pPr>
            <a:r>
              <a:rPr lang="en-GB" sz="14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Sofía </a:t>
            </a:r>
            <a:r>
              <a:rPr lang="en-GB" sz="1400" b="1" dirty="0" err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hace</a:t>
            </a:r>
            <a:r>
              <a:rPr lang="en-GB" sz="1400" dirty="0">
                <a:solidFill>
                  <a:srgbClr val="00206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400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una</a:t>
            </a:r>
            <a:r>
              <a:rPr lang="en-GB" sz="14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400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carrera</a:t>
            </a:r>
            <a:r>
              <a:rPr lang="en-GB" sz="14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sz="1400" b="0" i="0" u="none" strike="noStrike" cap="none" dirty="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1" name="Google Shape;307;p6">
            <a:extLst>
              <a:ext uri="{FF2B5EF4-FFF2-40B4-BE49-F238E27FC236}">
                <a16:creationId xmlns:a16="http://schemas.microsoft.com/office/drawing/2014/main" id="{A042EA10-F99F-A2E5-956A-534A31A7629B}"/>
              </a:ext>
            </a:extLst>
          </p:cNvPr>
          <p:cNvSpPr txBox="1"/>
          <p:nvPr/>
        </p:nvSpPr>
        <p:spPr>
          <a:xfrm>
            <a:off x="3727219" y="3252809"/>
            <a:ext cx="4296762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Sofía </a:t>
            </a:r>
            <a:r>
              <a:rPr lang="en-GB" sz="1400" b="1" dirty="0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does </a:t>
            </a:r>
            <a:r>
              <a:rPr lang="en-GB" sz="14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race.</a:t>
            </a:r>
            <a:endParaRPr sz="1400" b="1" i="0" u="none" strike="noStrike" cap="none" dirty="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aphicFrame>
        <p:nvGraphicFramePr>
          <p:cNvPr id="62" name="Google Shape;319;p7">
            <a:extLst>
              <a:ext uri="{FF2B5EF4-FFF2-40B4-BE49-F238E27FC236}">
                <a16:creationId xmlns:a16="http://schemas.microsoft.com/office/drawing/2014/main" id="{75F00420-544D-3E34-1CAF-FB5D517393A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98352422"/>
              </p:ext>
            </p:extLst>
          </p:nvPr>
        </p:nvGraphicFramePr>
        <p:xfrm>
          <a:off x="197787" y="4428345"/>
          <a:ext cx="6462425" cy="3804962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5005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48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566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566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2482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1400" b="1" u="none" strike="noStrike" cap="none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endParaRPr sz="1200" b="1" u="none" strike="noStrike" cap="none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rgbClr val="3A3838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r>
                        <a:rPr lang="en-GB" sz="1200" b="0" u="none" strike="noStrike" cap="none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(yo)</a:t>
                      </a:r>
                      <a:endParaRPr sz="1200" b="0" u="none" strike="noStrike" cap="none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 anchor="b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r>
                        <a:rPr lang="en-GB" sz="1200" b="0" u="none" strike="noStrike" cap="none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(ella)</a:t>
                      </a:r>
                      <a:endParaRPr sz="1200" b="0" u="none" strike="noStrike" cap="none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 anchor="b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242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E</a:t>
                      </a:r>
                      <a:endParaRPr sz="1600" b="1" u="none" strike="noStrike" cap="none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r>
                        <a:rPr lang="en-GB" sz="1400" u="none" strike="noStrike" cap="none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   </a:t>
                      </a:r>
                      <a:r>
                        <a:rPr lang="en-GB" sz="1400" u="none" strike="noStrike" cap="none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Yo</a:t>
                      </a:r>
                      <a:r>
                        <a:rPr lang="en-GB" sz="1400" u="none" strike="noStrike" cap="none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  </a:t>
                      </a:r>
                      <a:r>
                        <a:rPr lang="en-GB" sz="1400" u="none" strike="noStrike" cap="none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hago</a:t>
                      </a:r>
                      <a:r>
                        <a:rPr lang="en-GB" sz="1400" u="none" strike="noStrike" cap="none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</a:t>
                      </a:r>
                      <a:r>
                        <a:rPr lang="en-GB" sz="1400" u="none" strike="noStrike" cap="none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una</a:t>
                      </a:r>
                      <a:r>
                        <a:rPr lang="en-GB" sz="1400" u="none" strike="noStrike" cap="none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</a:t>
                      </a:r>
                      <a:r>
                        <a:rPr lang="en-GB" sz="1400" u="none" strike="noStrike" cap="none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visita</a:t>
                      </a:r>
                      <a:r>
                        <a:rPr lang="en-GB" sz="1400" u="none" strike="noStrike" cap="none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a un </a:t>
                      </a:r>
                      <a:r>
                        <a:rPr lang="en-GB" sz="1400" u="none" strike="noStrike" cap="none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museo</a:t>
                      </a:r>
                      <a:r>
                        <a:rPr lang="en-GB" sz="1400" u="none" strike="noStrike" cap="none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</a:t>
                      </a:r>
                      <a:r>
                        <a:rPr lang="en-GB" sz="1400" u="none" strike="noStrike" cap="none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lejos</a:t>
                      </a:r>
                      <a:r>
                        <a:rPr lang="en-GB" sz="1400" u="none" strike="noStrike" cap="none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del </a:t>
                      </a:r>
                      <a:r>
                        <a:rPr lang="en-GB" sz="1400" u="none" strike="noStrike" cap="none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parque</a:t>
                      </a:r>
                      <a:r>
                        <a:rPr lang="en-GB" sz="1400" u="none" strike="noStrike" cap="none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.</a:t>
                      </a:r>
                      <a:endParaRPr sz="1400" u="none" strike="noStrike" cap="none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1400" u="none" strike="noStrike" cap="none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9525" cap="flat" cmpd="sng" algn="ctr">
                      <a:solidFill>
                        <a:srgbClr val="3A3838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1400" u="none" strike="noStrike" cap="none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9525" cap="flat" cmpd="sng">
                      <a:solidFill>
                        <a:srgbClr val="3A3838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242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1</a:t>
                      </a:r>
                      <a:endParaRPr sz="1600" b="1" u="none" strike="noStrike" cap="none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r>
                        <a:rPr lang="en-GB" sz="1400" u="none" strike="noStrike" cap="none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 Ella   </a:t>
                      </a:r>
                      <a:r>
                        <a:rPr lang="en-GB" sz="1400" u="none" strike="noStrike" cap="none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hace</a:t>
                      </a:r>
                      <a:r>
                        <a:rPr lang="en-GB" sz="1400" u="none" strike="noStrike" cap="none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</a:t>
                      </a:r>
                      <a:r>
                        <a:rPr lang="en-GB" sz="1400" u="none" strike="noStrike" cap="none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una</a:t>
                      </a:r>
                      <a:r>
                        <a:rPr lang="en-GB" sz="1400" u="none" strike="noStrike" cap="none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fiesta </a:t>
                      </a:r>
                      <a:r>
                        <a:rPr lang="en-GB" sz="1400" u="none" strike="noStrike" cap="none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cerca</a:t>
                      </a:r>
                      <a:r>
                        <a:rPr lang="en-GB" sz="1400" u="none" strike="noStrike" cap="none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de la plaza. </a:t>
                      </a:r>
                      <a:endParaRPr sz="1400" u="none" strike="noStrike" cap="none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1400" u="none" strike="noStrike" cap="none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9525" cap="flat" cmpd="sng" algn="ctr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1400" u="none" strike="noStrike" cap="none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242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2</a:t>
                      </a:r>
                      <a:endParaRPr sz="1600" b="1" u="none" strike="noStrike" cap="none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r>
                        <a:rPr lang="en-GB" sz="1400" u="none" strike="noStrike" cap="none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 Ella   hace </a:t>
                      </a:r>
                      <a:r>
                        <a:rPr lang="en-GB" sz="1400" u="none" strike="noStrike" cap="none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una</a:t>
                      </a:r>
                      <a:r>
                        <a:rPr lang="en-GB" sz="1400" u="none" strike="noStrike" cap="none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</a:t>
                      </a:r>
                      <a:r>
                        <a:rPr lang="en-GB" sz="1400" u="none" strike="noStrike" cap="none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carrera</a:t>
                      </a:r>
                      <a:r>
                        <a:rPr lang="en-GB" sz="1400" u="none" strike="noStrike" cap="none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</a:t>
                      </a:r>
                      <a:r>
                        <a:rPr lang="en-GB" sz="1400" u="none" strike="noStrike" cap="none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cerca</a:t>
                      </a:r>
                      <a:r>
                        <a:rPr lang="en-GB" sz="1400" u="none" strike="noStrike" cap="none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del </a:t>
                      </a:r>
                      <a:r>
                        <a:rPr lang="en-GB" sz="1400" u="none" strike="noStrike" cap="none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centro</a:t>
                      </a:r>
                      <a:r>
                        <a:rPr lang="en-GB" sz="1400" u="none" strike="noStrike" cap="none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. </a:t>
                      </a:r>
                      <a:endParaRPr sz="1400" u="none" strike="noStrike" cap="none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1400" u="none" strike="noStrike" cap="none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9525" cap="flat" cmpd="sng" algn="ctr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1400" u="none" strike="noStrike" cap="none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0242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3</a:t>
                      </a:r>
                      <a:endParaRPr sz="1600" b="1" u="none" strike="noStrike" cap="none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r>
                        <a:rPr lang="en-GB" sz="1400" u="none" strike="noStrike" cap="none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 </a:t>
                      </a:r>
                      <a:r>
                        <a:rPr lang="en-GB" sz="1400" u="none" strike="noStrike" cap="none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Yo</a:t>
                      </a:r>
                      <a:r>
                        <a:rPr lang="en-GB" sz="1400" u="none" strike="noStrike" cap="none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   hago </a:t>
                      </a:r>
                      <a:r>
                        <a:rPr lang="en-GB" sz="1400" u="none" strike="noStrike" cap="none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una</a:t>
                      </a:r>
                      <a:r>
                        <a:rPr lang="en-GB" sz="1400" u="none" strike="noStrike" cap="none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actividad </a:t>
                      </a:r>
                      <a:r>
                        <a:rPr lang="en-GB" sz="1400" u="none" strike="noStrike" cap="none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divertida</a:t>
                      </a:r>
                      <a:r>
                        <a:rPr lang="en-GB" sz="1400" u="none" strike="noStrike" cap="none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</a:t>
                      </a:r>
                      <a:r>
                        <a:rPr lang="en-GB" sz="1400" u="none" strike="noStrike" cap="none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lejos</a:t>
                      </a:r>
                      <a:r>
                        <a:rPr lang="en-GB" sz="1400" u="none" strike="noStrike" cap="none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de la </a:t>
                      </a:r>
                      <a:r>
                        <a:rPr lang="en-GB" sz="1400" u="none" strike="noStrike" cap="none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montaña</a:t>
                      </a:r>
                      <a:r>
                        <a:rPr lang="en-GB" sz="1400" u="none" strike="noStrike" cap="none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.</a:t>
                      </a:r>
                      <a:endParaRPr sz="1400" u="none" strike="noStrike" cap="none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1400" u="none" strike="noStrike" cap="none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9525" cap="flat" cmpd="sng" algn="ctr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1400" u="none" strike="noStrike" cap="none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0242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4</a:t>
                      </a:r>
                      <a:endParaRPr sz="1600" b="1" u="none" strike="noStrike" cap="none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r>
                        <a:rPr lang="en-GB" sz="1400" u="none" strike="noStrike" cap="none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  Ella  </a:t>
                      </a:r>
                      <a:r>
                        <a:rPr lang="en-GB" sz="1400" u="none" strike="noStrike" cap="none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hace</a:t>
                      </a:r>
                      <a:r>
                        <a:rPr lang="en-GB" sz="1400" u="none" strike="noStrike" cap="none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</a:t>
                      </a:r>
                      <a:r>
                        <a:rPr lang="en-GB" sz="1400" u="none" strike="noStrike" cap="none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ejercicio</a:t>
                      </a:r>
                      <a:r>
                        <a:rPr lang="en-GB" sz="1400" u="none" strike="noStrike" cap="none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</a:t>
                      </a:r>
                      <a:r>
                        <a:rPr lang="en-GB" sz="1400" u="none" strike="noStrike" cap="none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lejos</a:t>
                      </a:r>
                      <a:r>
                        <a:rPr lang="en-GB" sz="1400" u="none" strike="noStrike" cap="none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de la plaza.</a:t>
                      </a:r>
                      <a:endParaRPr sz="1400" u="none" strike="noStrike" cap="none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1400" u="none" strike="noStrike" cap="none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9525" cap="flat" cmpd="sng" algn="ctr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1400" u="none" strike="noStrike" cap="none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0242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5</a:t>
                      </a:r>
                      <a:endParaRPr sz="1600" b="1" u="none" strike="noStrike" cap="none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r>
                        <a:rPr lang="en-GB" sz="1400" u="none" strike="noStrike" cap="none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 </a:t>
                      </a:r>
                      <a:r>
                        <a:rPr lang="en-GB" sz="1400" u="none" strike="noStrike" cap="none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Yo</a:t>
                      </a:r>
                      <a:r>
                        <a:rPr lang="en-GB" sz="1400" u="none" strike="noStrike" cap="none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   </a:t>
                      </a:r>
                      <a:r>
                        <a:rPr lang="en-GB" sz="1400" u="none" strike="noStrike" cap="none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hago</a:t>
                      </a:r>
                      <a:r>
                        <a:rPr lang="en-GB" sz="1400" u="none" strike="noStrike" cap="none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una </a:t>
                      </a:r>
                      <a:r>
                        <a:rPr lang="en-GB" sz="1400" u="none" strike="noStrike" cap="none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visita</a:t>
                      </a:r>
                      <a:r>
                        <a:rPr lang="en-GB" sz="1400" u="none" strike="noStrike" cap="none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a un palacio* </a:t>
                      </a:r>
                      <a:r>
                        <a:rPr lang="en-GB" sz="1400" u="none" strike="noStrike" cap="none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cerca</a:t>
                      </a:r>
                      <a:r>
                        <a:rPr lang="en-GB" sz="1400" u="none" strike="noStrike" cap="none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del </a:t>
                      </a:r>
                      <a:r>
                        <a:rPr lang="en-GB" sz="1400" u="none" strike="noStrike" cap="none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río</a:t>
                      </a:r>
                      <a:r>
                        <a:rPr lang="en-GB" sz="1400" u="none" strike="noStrike" cap="none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.</a:t>
                      </a:r>
                      <a:endParaRPr sz="1400" u="none" strike="noStrike" cap="none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1400" u="none" strike="noStrike" cap="none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9525" cap="flat" cmpd="sng" algn="ctr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1400" u="none" strike="noStrike" cap="none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050" name="Google Shape;329;p7">
            <a:extLst>
              <a:ext uri="{FF2B5EF4-FFF2-40B4-BE49-F238E27FC236}">
                <a16:creationId xmlns:a16="http://schemas.microsoft.com/office/drawing/2014/main" id="{F58ECED2-9DDC-A446-6B5D-96156D138A02}"/>
              </a:ext>
            </a:extLst>
          </p:cNvPr>
          <p:cNvSpPr/>
          <p:nvPr/>
        </p:nvSpPr>
        <p:spPr>
          <a:xfrm rot="-775215" flipH="1">
            <a:off x="653049" y="4869588"/>
            <a:ext cx="674945" cy="565508"/>
          </a:xfrm>
          <a:prstGeom prst="irregularSeal2">
            <a:avLst/>
          </a:prstGeom>
          <a:solidFill>
            <a:srgbClr val="A9D18E"/>
          </a:solidFill>
          <a:ln w="127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51" name="Google Shape;330;p7">
            <a:extLst>
              <a:ext uri="{FF2B5EF4-FFF2-40B4-BE49-F238E27FC236}">
                <a16:creationId xmlns:a16="http://schemas.microsoft.com/office/drawing/2014/main" id="{7D679FC4-A496-8ED3-83C0-6A9295C00E4C}"/>
              </a:ext>
            </a:extLst>
          </p:cNvPr>
          <p:cNvSpPr/>
          <p:nvPr/>
        </p:nvSpPr>
        <p:spPr>
          <a:xfrm rot="-775215" flipH="1">
            <a:off x="678715" y="5663186"/>
            <a:ext cx="641914" cy="473829"/>
          </a:xfrm>
          <a:prstGeom prst="irregularSeal2">
            <a:avLst/>
          </a:prstGeom>
          <a:solidFill>
            <a:srgbClr val="A9D18E"/>
          </a:solidFill>
          <a:ln w="127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52" name="Google Shape;331;p7">
            <a:extLst>
              <a:ext uri="{FF2B5EF4-FFF2-40B4-BE49-F238E27FC236}">
                <a16:creationId xmlns:a16="http://schemas.microsoft.com/office/drawing/2014/main" id="{2953AD73-94EB-6513-137E-B28F69E8D252}"/>
              </a:ext>
            </a:extLst>
          </p:cNvPr>
          <p:cNvSpPr/>
          <p:nvPr/>
        </p:nvSpPr>
        <p:spPr>
          <a:xfrm rot="-775215" flipH="1">
            <a:off x="635183" y="7558148"/>
            <a:ext cx="598025" cy="415476"/>
          </a:xfrm>
          <a:prstGeom prst="irregularSeal2">
            <a:avLst/>
          </a:prstGeom>
          <a:solidFill>
            <a:srgbClr val="A9D18E"/>
          </a:solidFill>
          <a:ln w="127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53" name="Google Shape;332;p7">
            <a:extLst>
              <a:ext uri="{FF2B5EF4-FFF2-40B4-BE49-F238E27FC236}">
                <a16:creationId xmlns:a16="http://schemas.microsoft.com/office/drawing/2014/main" id="{D3950090-CA01-A85C-9826-8761FEBBC6DF}"/>
              </a:ext>
            </a:extLst>
          </p:cNvPr>
          <p:cNvSpPr/>
          <p:nvPr/>
        </p:nvSpPr>
        <p:spPr>
          <a:xfrm rot="-775215" flipH="1">
            <a:off x="662510" y="6053329"/>
            <a:ext cx="594233" cy="432006"/>
          </a:xfrm>
          <a:prstGeom prst="irregularSeal2">
            <a:avLst/>
          </a:prstGeom>
          <a:solidFill>
            <a:srgbClr val="A9D18E"/>
          </a:solidFill>
          <a:ln w="127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54" name="Google Shape;333;p7">
            <a:extLst>
              <a:ext uri="{FF2B5EF4-FFF2-40B4-BE49-F238E27FC236}">
                <a16:creationId xmlns:a16="http://schemas.microsoft.com/office/drawing/2014/main" id="{609ADE35-72C1-4FF8-2F30-AD00E80ADC8F}"/>
              </a:ext>
            </a:extLst>
          </p:cNvPr>
          <p:cNvSpPr/>
          <p:nvPr/>
        </p:nvSpPr>
        <p:spPr>
          <a:xfrm rot="-775215" flipH="1">
            <a:off x="674645" y="6463389"/>
            <a:ext cx="594233" cy="432006"/>
          </a:xfrm>
          <a:prstGeom prst="irregularSeal2">
            <a:avLst/>
          </a:prstGeom>
          <a:solidFill>
            <a:srgbClr val="A9D18E"/>
          </a:solidFill>
          <a:ln w="127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55" name="Google Shape;334;p7">
            <a:extLst>
              <a:ext uri="{FF2B5EF4-FFF2-40B4-BE49-F238E27FC236}">
                <a16:creationId xmlns:a16="http://schemas.microsoft.com/office/drawing/2014/main" id="{3953ECDC-EDD8-13CF-94A7-A4D02A5B1029}"/>
              </a:ext>
            </a:extLst>
          </p:cNvPr>
          <p:cNvSpPr/>
          <p:nvPr/>
        </p:nvSpPr>
        <p:spPr>
          <a:xfrm rot="-775215" flipH="1">
            <a:off x="669620" y="7145120"/>
            <a:ext cx="594233" cy="432006"/>
          </a:xfrm>
          <a:prstGeom prst="irregularSeal2">
            <a:avLst/>
          </a:prstGeom>
          <a:solidFill>
            <a:srgbClr val="A9D18E"/>
          </a:solidFill>
          <a:ln w="127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058" name="Google Shape;337;p7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D30473C6-ADA9-89D8-B750-161383A76A30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 flipH="1">
            <a:off x="6357848" y="4409714"/>
            <a:ext cx="286094" cy="54345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9" name="Google Shape;338;p7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ADEE97A4-97BA-CF83-2EE0-58568B972772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242698" y="4412891"/>
            <a:ext cx="334433" cy="543453"/>
          </a:xfrm>
          <a:prstGeom prst="rect">
            <a:avLst/>
          </a:prstGeom>
          <a:noFill/>
          <a:ln>
            <a:noFill/>
          </a:ln>
        </p:spPr>
      </p:pic>
      <p:sp>
        <p:nvSpPr>
          <p:cNvPr id="2060" name="Google Shape;339;p7">
            <a:extLst>
              <a:ext uri="{FF2B5EF4-FFF2-40B4-BE49-F238E27FC236}">
                <a16:creationId xmlns:a16="http://schemas.microsoft.com/office/drawing/2014/main" id="{1ED26BE7-7FB1-31B6-B237-0F5227EB427B}"/>
              </a:ext>
            </a:extLst>
          </p:cNvPr>
          <p:cNvSpPr txBox="1"/>
          <p:nvPr/>
        </p:nvSpPr>
        <p:spPr>
          <a:xfrm>
            <a:off x="1116405" y="3813574"/>
            <a:ext cx="4016046" cy="5539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¿</a:t>
            </a:r>
            <a:r>
              <a:rPr lang="en-GB" sz="15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Quién</a:t>
            </a:r>
            <a:r>
              <a:rPr lang="en-GB" sz="15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5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hace</a:t>
            </a:r>
            <a:r>
              <a:rPr lang="en-GB" sz="15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5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qué</a:t>
            </a:r>
            <a:r>
              <a:rPr lang="en-GB" sz="15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? ¿Es Quique o Sofía? </a:t>
            </a:r>
            <a:r>
              <a:rPr lang="en-GB" sz="1500" b="1" dirty="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Lee las </a:t>
            </a:r>
            <a:r>
              <a:rPr lang="en-GB" sz="1500" b="1" dirty="0" err="1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frases</a:t>
            </a:r>
            <a:r>
              <a:rPr lang="en-GB" sz="1500" b="1" dirty="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y </a:t>
            </a:r>
            <a:r>
              <a:rPr lang="en-GB" sz="1500" b="1" dirty="0" err="1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marca</a:t>
            </a:r>
            <a:r>
              <a:rPr lang="en-GB" sz="1500" b="1" dirty="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    .</a:t>
            </a:r>
            <a:endParaRPr sz="1500" b="1" dirty="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2061" name="Google Shape;340;p7">
            <a:extLst>
              <a:ext uri="{FF2B5EF4-FFF2-40B4-BE49-F238E27FC236}">
                <a16:creationId xmlns:a16="http://schemas.microsoft.com/office/drawing/2014/main" id="{75FD7196-766F-2C8E-7616-9CEF95222A42}"/>
              </a:ext>
            </a:extLst>
          </p:cNvPr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3309113" y="4128203"/>
            <a:ext cx="190982" cy="185922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062" name="Group 2061">
            <a:extLst>
              <a:ext uri="{FF2B5EF4-FFF2-40B4-BE49-F238E27FC236}">
                <a16:creationId xmlns:a16="http://schemas.microsoft.com/office/drawing/2014/main" id="{95B12B8A-CAA6-B5FC-78C2-450456E4BAE0}"/>
              </a:ext>
            </a:extLst>
          </p:cNvPr>
          <p:cNvGrpSpPr/>
          <p:nvPr/>
        </p:nvGrpSpPr>
        <p:grpSpPr>
          <a:xfrm>
            <a:off x="179972" y="3693137"/>
            <a:ext cx="1072125" cy="541432"/>
            <a:chOff x="85157" y="674113"/>
            <a:chExt cx="1072125" cy="541432"/>
          </a:xfrm>
        </p:grpSpPr>
        <p:sp>
          <p:nvSpPr>
            <p:cNvPr id="2063" name="Google Shape;206;p9">
              <a:extLst>
                <a:ext uri="{FF2B5EF4-FFF2-40B4-BE49-F238E27FC236}">
                  <a16:creationId xmlns:a16="http://schemas.microsoft.com/office/drawing/2014/main" id="{864D6E5E-3138-2CB6-F73A-8657EF866FE6}"/>
                </a:ext>
              </a:extLst>
            </p:cNvPr>
            <p:cNvSpPr txBox="1"/>
            <p:nvPr/>
          </p:nvSpPr>
          <p:spPr>
            <a:xfrm>
              <a:off x="553882" y="836173"/>
              <a:ext cx="517167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 dirty="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2064" name="Picture 2063">
              <a:extLst>
                <a:ext uri="{FF2B5EF4-FFF2-40B4-BE49-F238E27FC236}">
                  <a16:creationId xmlns:a16="http://schemas.microsoft.com/office/drawing/2014/main" id="{E2875E12-A7AE-E49B-84A3-D0185C763EEC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85157" y="674113"/>
              <a:ext cx="521771" cy="541432"/>
            </a:xfrm>
            <a:prstGeom prst="rect">
              <a:avLst/>
            </a:prstGeom>
          </p:spPr>
        </p:pic>
        <p:sp>
          <p:nvSpPr>
            <p:cNvPr id="2065" name="TextBox 2064">
              <a:extLst>
                <a:ext uri="{FF2B5EF4-FFF2-40B4-BE49-F238E27FC236}">
                  <a16:creationId xmlns:a16="http://schemas.microsoft.com/office/drawing/2014/main" id="{574CAA4A-1F5B-5A3A-1E57-83B8A368864F}"/>
                </a:ext>
              </a:extLst>
            </p:cNvPr>
            <p:cNvSpPr txBox="1"/>
            <p:nvPr/>
          </p:nvSpPr>
          <p:spPr>
            <a:xfrm>
              <a:off x="501489" y="812358"/>
              <a:ext cx="655793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sz="1400" b="1" dirty="0">
                  <a:solidFill>
                    <a:schemeClr val="bg1"/>
                  </a:solidFill>
                  <a:latin typeface="Century Gothic" panose="020B0502020202020204" pitchFamily="34" charset="0"/>
                </a:rPr>
                <a:t>leer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232897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40B15-F218-7BA0-9AFB-1B31D779E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141" y="268768"/>
            <a:ext cx="3578980" cy="235454"/>
          </a:xfrm>
        </p:spPr>
        <p:txBody>
          <a:bodyPr>
            <a:noAutofit/>
          </a:bodyPr>
          <a:lstStyle/>
          <a:p>
            <a:r>
              <a:rPr lang="en-GB" sz="1600" b="1" dirty="0">
                <a:solidFill>
                  <a:schemeClr val="bg1"/>
                </a:solidFill>
                <a:latin typeface="Century Gothic" panose="020B0502020202020204" pitchFamily="34" charset="0"/>
              </a:rPr>
              <a:t>Verde</a:t>
            </a:r>
            <a:r>
              <a:rPr lang="en-GB" sz="1600" b="1" baseline="0" dirty="0">
                <a:solidFill>
                  <a:schemeClr val="bg1"/>
                </a:solidFill>
                <a:latin typeface="Century Gothic" panose="020B0502020202020204" pitchFamily="34" charset="0"/>
              </a:rPr>
              <a:t> t</a:t>
            </a:r>
            <a:r>
              <a:rPr lang="en-GB" sz="1600" b="1" dirty="0">
                <a:solidFill>
                  <a:schemeClr val="bg1"/>
                </a:solidFill>
                <a:latin typeface="Century Gothic" panose="020B0502020202020204" pitchFamily="34" charset="0"/>
              </a:rPr>
              <a:t>erm 1 week 2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CFFF5A-A74A-893F-9330-305FC3DB5713}"/>
              </a:ext>
            </a:extLst>
          </p:cNvPr>
          <p:cNvSpPr txBox="1"/>
          <p:nvPr/>
        </p:nvSpPr>
        <p:spPr>
          <a:xfrm>
            <a:off x="6410817" y="9539150"/>
            <a:ext cx="30649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Modern Love" panose="04090805081005020601" pitchFamily="82" charset="0"/>
              </a:rPr>
              <a:t>6</a:t>
            </a:r>
          </a:p>
        </p:txBody>
      </p:sp>
      <p:pic>
        <p:nvPicPr>
          <p:cNvPr id="5" name="Picture 4" descr="Free Watercolor Brushstroke illustration and picture">
            <a:extLst>
              <a:ext uri="{FF2B5EF4-FFF2-40B4-BE49-F238E27FC236}">
                <a16:creationId xmlns:a16="http://schemas.microsoft.com/office/drawing/2014/main" id="{B344178F-5FA2-C6E3-6D93-FFF54D57EE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  <a14:imgEffect>
                      <a14:artisticPaintStrokes/>
                    </a14:imgEffect>
                    <a14:imgEffect>
                      <a14:sharpenSoften amount="50000"/>
                    </a14:imgEffect>
                    <a14:imgEffect>
                      <a14:colorTemperature colorTemp="11200"/>
                    </a14:imgEffect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2218" y="9493122"/>
            <a:ext cx="555782" cy="396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78CB09F-037E-40B7-C693-51CF8EDB95D8}"/>
              </a:ext>
            </a:extLst>
          </p:cNvPr>
          <p:cNvSpPr txBox="1"/>
          <p:nvPr/>
        </p:nvSpPr>
        <p:spPr>
          <a:xfrm>
            <a:off x="6408043" y="9558779"/>
            <a:ext cx="27924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Modern Love" panose="04090805081005020601" pitchFamily="82" charset="0"/>
              </a:rPr>
              <a:t>8</a:t>
            </a:r>
          </a:p>
        </p:txBody>
      </p:sp>
      <p:sp>
        <p:nvSpPr>
          <p:cNvPr id="2120" name="Rectangle: Rounded Corners 2119">
            <a:extLst>
              <a:ext uri="{FF2B5EF4-FFF2-40B4-BE49-F238E27FC236}">
                <a16:creationId xmlns:a16="http://schemas.microsoft.com/office/drawing/2014/main" id="{36C01266-5A56-B0AD-8032-24A9727A8A6A}"/>
              </a:ext>
            </a:extLst>
          </p:cNvPr>
          <p:cNvSpPr/>
          <p:nvPr/>
        </p:nvSpPr>
        <p:spPr>
          <a:xfrm>
            <a:off x="130140" y="128411"/>
            <a:ext cx="4493551" cy="456315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Saying what I and others do</a:t>
            </a:r>
            <a:endParaRPr lang="en-GB" sz="2400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119644A5-E0DF-96DC-4DCE-50C6C7E2168D}"/>
              </a:ext>
            </a:extLst>
          </p:cNvPr>
          <p:cNvGrpSpPr/>
          <p:nvPr/>
        </p:nvGrpSpPr>
        <p:grpSpPr>
          <a:xfrm>
            <a:off x="4395819" y="166346"/>
            <a:ext cx="616995" cy="461665"/>
            <a:chOff x="3814354" y="2197255"/>
            <a:chExt cx="616995" cy="461665"/>
          </a:xfrm>
        </p:grpSpPr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54B41C22-25B7-A88E-459A-AEBB56ED1284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D07A1E70-E49E-F1FC-5688-104D82A20B33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1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3276A473-1455-1CB4-133F-5FF770B6A0B2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3" name="Google Shape;369;p8">
            <a:extLst>
              <a:ext uri="{FF2B5EF4-FFF2-40B4-BE49-F238E27FC236}">
                <a16:creationId xmlns:a16="http://schemas.microsoft.com/office/drawing/2014/main" id="{2F2E22B8-94D9-31BE-93FC-E0EE1710BFFC}"/>
              </a:ext>
            </a:extLst>
          </p:cNvPr>
          <p:cNvSpPr txBox="1"/>
          <p:nvPr/>
        </p:nvSpPr>
        <p:spPr>
          <a:xfrm>
            <a:off x="1594625" y="820480"/>
            <a:ext cx="5170060" cy="298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[A] </a:t>
            </a:r>
            <a:r>
              <a:rPr lang="en-GB" sz="16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Escucha. ¿Dónde está el estrés? Marca     .</a:t>
            </a:r>
            <a:endParaRPr sz="1600" b="1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25" name="Google Shape;370;p8">
            <a:extLst>
              <a:ext uri="{FF2B5EF4-FFF2-40B4-BE49-F238E27FC236}">
                <a16:creationId xmlns:a16="http://schemas.microsoft.com/office/drawing/2014/main" id="{83F3B969-65F4-E315-7327-8C5AC024BF4C}"/>
              </a:ext>
            </a:extLst>
          </p:cNvPr>
          <p:cNvGrpSpPr/>
          <p:nvPr/>
        </p:nvGrpSpPr>
        <p:grpSpPr>
          <a:xfrm>
            <a:off x="448009" y="801977"/>
            <a:ext cx="1145825" cy="308790"/>
            <a:chOff x="455220" y="4435599"/>
            <a:chExt cx="1145825" cy="308790"/>
          </a:xfrm>
        </p:grpSpPr>
        <p:sp>
          <p:nvSpPr>
            <p:cNvPr id="32" name="Google Shape;371;p8">
              <a:extLst>
                <a:ext uri="{FF2B5EF4-FFF2-40B4-BE49-F238E27FC236}">
                  <a16:creationId xmlns:a16="http://schemas.microsoft.com/office/drawing/2014/main" id="{D040F084-4CA5-2AFB-5D76-AC5CAB188BBA}"/>
                </a:ext>
              </a:extLst>
            </p:cNvPr>
            <p:cNvSpPr txBox="1"/>
            <p:nvPr/>
          </p:nvSpPr>
          <p:spPr>
            <a:xfrm>
              <a:off x="455220" y="4452154"/>
              <a:ext cx="1139979" cy="292235"/>
            </a:xfrm>
            <a:prstGeom prst="rect">
              <a:avLst/>
            </a:prstGeom>
            <a:solidFill>
              <a:srgbClr val="B9E5EE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200" b="1" i="0" u="none" strike="noStrike" cap="none">
                <a:solidFill>
                  <a:srgbClr val="00206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" name="Google Shape;372;p8">
              <a:extLst>
                <a:ext uri="{FF2B5EF4-FFF2-40B4-BE49-F238E27FC236}">
                  <a16:creationId xmlns:a16="http://schemas.microsoft.com/office/drawing/2014/main" id="{B1B12DBA-63CB-BBB5-DC12-F790D258A8BA}"/>
                </a:ext>
              </a:extLst>
            </p:cNvPr>
            <p:cNvSpPr txBox="1"/>
            <p:nvPr/>
          </p:nvSpPr>
          <p:spPr>
            <a:xfrm>
              <a:off x="591738" y="4435599"/>
              <a:ext cx="1009307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escuchar</a:t>
              </a:r>
              <a:endParaRPr/>
            </a:p>
          </p:txBody>
        </p:sp>
      </p:grpSp>
      <p:grpSp>
        <p:nvGrpSpPr>
          <p:cNvPr id="34" name="Google Shape;373;p8">
            <a:extLst>
              <a:ext uri="{FF2B5EF4-FFF2-40B4-BE49-F238E27FC236}">
                <a16:creationId xmlns:a16="http://schemas.microsoft.com/office/drawing/2014/main" id="{51CFAA2A-AEFC-E5DA-C04E-FDF0612D3738}"/>
              </a:ext>
            </a:extLst>
          </p:cNvPr>
          <p:cNvGrpSpPr/>
          <p:nvPr/>
        </p:nvGrpSpPr>
        <p:grpSpPr>
          <a:xfrm>
            <a:off x="115808" y="656069"/>
            <a:ext cx="511630" cy="532686"/>
            <a:chOff x="11059045" y="145038"/>
            <a:chExt cx="945328" cy="980949"/>
          </a:xfrm>
        </p:grpSpPr>
        <p:sp>
          <p:nvSpPr>
            <p:cNvPr id="35" name="Google Shape;374;p8">
              <a:extLst>
                <a:ext uri="{FF2B5EF4-FFF2-40B4-BE49-F238E27FC236}">
                  <a16:creationId xmlns:a16="http://schemas.microsoft.com/office/drawing/2014/main" id="{FAE3772B-B8C9-8677-5390-E7F481FAFEEC}"/>
                </a:ext>
              </a:extLst>
            </p:cNvPr>
            <p:cNvSpPr/>
            <p:nvPr/>
          </p:nvSpPr>
          <p:spPr>
            <a:xfrm>
              <a:off x="11059045" y="145038"/>
              <a:ext cx="945328" cy="980949"/>
            </a:xfrm>
            <a:prstGeom prst="ellipse">
              <a:avLst/>
            </a:prstGeom>
            <a:solidFill>
              <a:srgbClr val="B9E5EE"/>
            </a:solidFill>
            <a:ln w="19050" cap="flat" cmpd="sng">
              <a:solidFill>
                <a:srgbClr val="415269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44" name="Google Shape;375;p8" descr="Free speaker sound loud vector">
              <a:extLst>
                <a:ext uri="{FF2B5EF4-FFF2-40B4-BE49-F238E27FC236}">
                  <a16:creationId xmlns:a16="http://schemas.microsoft.com/office/drawing/2014/main" id="{E1000081-B9AA-B61F-6988-EE792574F362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11189029" y="333684"/>
              <a:ext cx="681089" cy="583345"/>
            </a:xfrm>
            <a:prstGeom prst="rect">
              <a:avLst/>
            </a:prstGeom>
            <a:noFill/>
            <a:ln>
              <a:noFill/>
            </a:ln>
          </p:spPr>
        </p:pic>
      </p:grpSp>
      <p:graphicFrame>
        <p:nvGraphicFramePr>
          <p:cNvPr id="48" name="Google Shape;376;p8">
            <a:extLst>
              <a:ext uri="{FF2B5EF4-FFF2-40B4-BE49-F238E27FC236}">
                <a16:creationId xmlns:a16="http://schemas.microsoft.com/office/drawing/2014/main" id="{B471E6FC-6073-4B10-1453-651817F9CC7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33681749"/>
              </p:ext>
            </p:extLst>
          </p:nvPr>
        </p:nvGraphicFramePr>
        <p:xfrm>
          <a:off x="172091" y="1269962"/>
          <a:ext cx="1250300" cy="2343775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3044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458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41425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endParaRPr sz="1400" b="1">
                        <a:solidFill>
                          <a:srgbClr val="404040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34275" marR="34275" marT="34275" marB="34275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404040"/>
                        </a:buClr>
                        <a:buSzPts val="1100"/>
                        <a:buFont typeface="Century Gothic"/>
                        <a:buNone/>
                      </a:pPr>
                      <a:r>
                        <a:rPr lang="en-GB" sz="1100" b="1">
                          <a:solidFill>
                            <a:srgbClr val="404040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número</a:t>
                      </a:r>
                      <a:endParaRPr sz="1100" b="1">
                        <a:solidFill>
                          <a:srgbClr val="404040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34275" marR="34275" marT="34275" marB="34275" anchor="ctr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605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r>
                        <a:rPr lang="en-GB" sz="1200" b="1" dirty="0">
                          <a:solidFill>
                            <a:srgbClr val="404040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E</a:t>
                      </a:r>
                      <a:endParaRPr sz="1200" b="1" dirty="0">
                        <a:solidFill>
                          <a:srgbClr val="404040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34275" marR="34275" marT="34275" marB="34275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92D050"/>
                        </a:buClr>
                        <a:buSzPts val="1100"/>
                        <a:buFont typeface="Arial"/>
                        <a:buNone/>
                      </a:pPr>
                      <a:r>
                        <a:rPr lang="en-GB" sz="1100">
                          <a:solidFill>
                            <a:srgbClr val="92D05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3</a:t>
                      </a:r>
                      <a:endParaRPr sz="1100">
                        <a:solidFill>
                          <a:srgbClr val="92D050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34275" marR="34275" marT="34275" marB="34275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605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r>
                        <a:rPr lang="en-GB" sz="1200" b="1" dirty="0">
                          <a:solidFill>
                            <a:srgbClr val="404040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1</a:t>
                      </a:r>
                      <a:endParaRPr sz="1200" b="1" dirty="0">
                        <a:solidFill>
                          <a:srgbClr val="404040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34275" marR="34275" marT="34275" marB="34275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endParaRPr sz="1100">
                        <a:solidFill>
                          <a:srgbClr val="404040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34275" marR="34275" marT="34275" marB="34275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8605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r>
                        <a:rPr lang="en-GB" sz="1200" b="1" dirty="0">
                          <a:solidFill>
                            <a:srgbClr val="404040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2</a:t>
                      </a:r>
                      <a:endParaRPr sz="1200" b="1" dirty="0">
                        <a:solidFill>
                          <a:srgbClr val="404040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34275" marR="34275" marT="34275" marB="34275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endParaRPr sz="1100">
                        <a:solidFill>
                          <a:srgbClr val="404040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34275" marR="34275" marT="34275" marB="34275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8605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r>
                        <a:rPr lang="en-GB" sz="1200" b="1" dirty="0">
                          <a:solidFill>
                            <a:srgbClr val="404040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3</a:t>
                      </a:r>
                      <a:endParaRPr sz="1200" b="1" dirty="0">
                        <a:solidFill>
                          <a:srgbClr val="404040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34275" marR="34275" marT="34275" marB="34275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endParaRPr sz="1100">
                        <a:solidFill>
                          <a:srgbClr val="404040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34275" marR="34275" marT="34275" marB="34275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8605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r>
                        <a:rPr lang="en-GB" sz="1200" b="1" dirty="0">
                          <a:solidFill>
                            <a:srgbClr val="404040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4</a:t>
                      </a:r>
                      <a:endParaRPr sz="1200" b="1" dirty="0">
                        <a:solidFill>
                          <a:srgbClr val="404040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34275" marR="34275" marT="34275" marB="34275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endParaRPr sz="1100">
                        <a:solidFill>
                          <a:srgbClr val="404040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34275" marR="34275" marT="34275" marB="34275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8605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r>
                        <a:rPr lang="en-GB" sz="1200" b="1" dirty="0">
                          <a:solidFill>
                            <a:srgbClr val="404040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5</a:t>
                      </a:r>
                      <a:endParaRPr sz="1200" b="1" dirty="0">
                        <a:solidFill>
                          <a:srgbClr val="404040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34275" marR="34275" marT="34275" marB="34275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endParaRPr sz="1100">
                        <a:solidFill>
                          <a:srgbClr val="404040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34275" marR="34275" marT="34275" marB="34275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8605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r>
                        <a:rPr lang="en-GB" sz="1200" b="1" dirty="0">
                          <a:solidFill>
                            <a:srgbClr val="404040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6</a:t>
                      </a:r>
                      <a:endParaRPr sz="1200" b="1" dirty="0">
                        <a:solidFill>
                          <a:srgbClr val="404040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34275" marR="34275" marT="34275" marB="34275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endParaRPr sz="1100" dirty="0">
                        <a:solidFill>
                          <a:srgbClr val="404040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34275" marR="34275" marT="34275" marB="34275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graphicFrame>
        <p:nvGraphicFramePr>
          <p:cNvPr id="61" name="Google Shape;384;p8">
            <a:extLst>
              <a:ext uri="{FF2B5EF4-FFF2-40B4-BE49-F238E27FC236}">
                <a16:creationId xmlns:a16="http://schemas.microsoft.com/office/drawing/2014/main" id="{8547AAD0-F0CD-B7A0-BDD4-A9BAA6C76441}"/>
              </a:ext>
            </a:extLst>
          </p:cNvPr>
          <p:cNvGraphicFramePr/>
          <p:nvPr/>
        </p:nvGraphicFramePr>
        <p:xfrm>
          <a:off x="1531938" y="1269962"/>
          <a:ext cx="1443000" cy="2343855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481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81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81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17075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404040"/>
                        </a:buClr>
                        <a:buSzPts val="1100"/>
                        <a:buFont typeface="Century Gothic"/>
                        <a:buNone/>
                      </a:pPr>
                      <a:r>
                        <a:rPr lang="en-GB" sz="1100" b="1">
                          <a:solidFill>
                            <a:srgbClr val="404040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1</a:t>
                      </a:r>
                      <a:r>
                        <a:rPr lang="en-GB" sz="1100" b="1" baseline="30000">
                          <a:solidFill>
                            <a:srgbClr val="404040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st</a:t>
                      </a:r>
                      <a:endParaRPr sz="1100" b="1">
                        <a:solidFill>
                          <a:srgbClr val="404040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34275" marR="34275" marT="34275" marB="34275" anchor="ctr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404040"/>
                        </a:buClr>
                        <a:buSzPts val="1100"/>
                        <a:buFont typeface="Century Gothic"/>
                        <a:buNone/>
                      </a:pPr>
                      <a:r>
                        <a:rPr lang="en-GB" sz="1100" b="1">
                          <a:solidFill>
                            <a:srgbClr val="404040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2</a:t>
                      </a:r>
                      <a:r>
                        <a:rPr lang="en-GB" sz="1100" b="1" baseline="30000">
                          <a:solidFill>
                            <a:srgbClr val="404040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nd</a:t>
                      </a:r>
                      <a:endParaRPr sz="1100" b="1">
                        <a:solidFill>
                          <a:srgbClr val="404040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34275" marR="34275" marT="34275" marB="34275" anchor="ctr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404040"/>
                        </a:buClr>
                        <a:buSzPts val="1100"/>
                        <a:buFont typeface="Century Gothic"/>
                        <a:buNone/>
                      </a:pPr>
                      <a:r>
                        <a:rPr lang="en-GB" sz="1100" b="1">
                          <a:solidFill>
                            <a:srgbClr val="404040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3rd</a:t>
                      </a:r>
                      <a:endParaRPr sz="1100" b="1">
                        <a:solidFill>
                          <a:srgbClr val="404040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34275" marR="34275" marT="34275" marB="34275" anchor="ctr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80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endParaRPr sz="1100" b="1">
                        <a:solidFill>
                          <a:srgbClr val="92D050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endParaRPr sz="1100" b="1">
                        <a:solidFill>
                          <a:srgbClr val="92D050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endParaRPr sz="1100" b="1">
                        <a:solidFill>
                          <a:srgbClr val="92D050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80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endParaRPr sz="11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endParaRPr sz="11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endParaRPr sz="11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80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endParaRPr sz="11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endParaRPr sz="11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endParaRPr sz="11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80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endParaRPr sz="11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endParaRPr sz="11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endParaRPr sz="11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80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endParaRPr sz="11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endParaRPr sz="11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endParaRPr sz="11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80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endParaRPr sz="11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endParaRPr sz="11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endParaRPr sz="11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780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endParaRPr sz="11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endParaRPr sz="11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endParaRPr sz="1100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graphicFrame>
        <p:nvGraphicFramePr>
          <p:cNvPr id="62" name="Google Shape;385;p8">
            <a:extLst>
              <a:ext uri="{FF2B5EF4-FFF2-40B4-BE49-F238E27FC236}">
                <a16:creationId xmlns:a16="http://schemas.microsoft.com/office/drawing/2014/main" id="{23A3A648-55E0-B7BB-19DC-A68C91D515CA}"/>
              </a:ext>
            </a:extLst>
          </p:cNvPr>
          <p:cNvGraphicFramePr/>
          <p:nvPr/>
        </p:nvGraphicFramePr>
        <p:xfrm>
          <a:off x="3150323" y="1596465"/>
          <a:ext cx="1285400" cy="202678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1285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780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92D050"/>
                        </a:buClr>
                        <a:buSzPts val="1100"/>
                        <a:buFont typeface="Arial"/>
                        <a:buNone/>
                      </a:pPr>
                      <a:r>
                        <a:rPr lang="en-GB" sz="1100" b="1">
                          <a:solidFill>
                            <a:srgbClr val="92D05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endParaRPr/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80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endParaRPr sz="11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80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endParaRPr sz="11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80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endParaRPr sz="11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80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endParaRPr sz="11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80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endParaRPr sz="11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80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endParaRPr sz="11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04040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pic>
        <p:nvPicPr>
          <p:cNvPr id="63" name="Google Shape;386;p8">
            <a:extLst>
              <a:ext uri="{FF2B5EF4-FFF2-40B4-BE49-F238E27FC236}">
                <a16:creationId xmlns:a16="http://schemas.microsoft.com/office/drawing/2014/main" id="{6CDCFCAD-DC78-5A9A-E701-F6B72A945D2E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2162114" y="1617929"/>
            <a:ext cx="190982" cy="185922"/>
          </a:xfrm>
          <a:prstGeom prst="rect">
            <a:avLst/>
          </a:prstGeom>
          <a:noFill/>
          <a:ln>
            <a:noFill/>
          </a:ln>
        </p:spPr>
      </p:pic>
      <p:sp>
        <p:nvSpPr>
          <p:cNvPr id="2048" name="Google Shape;387;p8">
            <a:extLst>
              <a:ext uri="{FF2B5EF4-FFF2-40B4-BE49-F238E27FC236}">
                <a16:creationId xmlns:a16="http://schemas.microsoft.com/office/drawing/2014/main" id="{93FFCBAC-9B82-3111-DDD6-FA49B5FB42BD}"/>
              </a:ext>
            </a:extLst>
          </p:cNvPr>
          <p:cNvSpPr txBox="1"/>
          <p:nvPr/>
        </p:nvSpPr>
        <p:spPr>
          <a:xfrm>
            <a:off x="3044746" y="1259834"/>
            <a:ext cx="5170060" cy="298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Escribe la palabra.</a:t>
            </a:r>
            <a:endParaRPr sz="1600" b="1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2049" name="Google Shape;388;p8" descr="Cup, Icons, Medal, Win, Game">
            <a:extLst>
              <a:ext uri="{FF2B5EF4-FFF2-40B4-BE49-F238E27FC236}">
                <a16:creationId xmlns:a16="http://schemas.microsoft.com/office/drawing/2014/main" id="{1911F552-F712-8453-8095-7616A2A350BD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4255377" y="1519908"/>
            <a:ext cx="320675" cy="298135"/>
          </a:xfrm>
          <a:prstGeom prst="rect">
            <a:avLst/>
          </a:prstGeom>
          <a:noFill/>
          <a:ln>
            <a:noFill/>
          </a:ln>
        </p:spPr>
      </p:pic>
      <p:sp>
        <p:nvSpPr>
          <p:cNvPr id="2051" name="Google Shape;390;p8">
            <a:extLst>
              <a:ext uri="{FF2B5EF4-FFF2-40B4-BE49-F238E27FC236}">
                <a16:creationId xmlns:a16="http://schemas.microsoft.com/office/drawing/2014/main" id="{E63B531E-CED2-555D-2217-3621F1D29B52}"/>
              </a:ext>
            </a:extLst>
          </p:cNvPr>
          <p:cNvSpPr txBox="1"/>
          <p:nvPr/>
        </p:nvSpPr>
        <p:spPr>
          <a:xfrm>
            <a:off x="5070697" y="1209462"/>
            <a:ext cx="1693987" cy="830997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En España y </a:t>
            </a:r>
            <a:r>
              <a:rPr lang="en-GB" sz="1200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Latinoamérica</a:t>
            </a:r>
            <a:r>
              <a:rPr lang="en-GB" sz="12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, las personas </a:t>
            </a:r>
            <a:r>
              <a:rPr lang="en-GB" sz="1200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tienen</a:t>
            </a:r>
            <a:r>
              <a:rPr lang="en-GB" sz="12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dos </a:t>
            </a:r>
            <a:r>
              <a:rPr lang="en-GB" sz="1200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apellidos</a:t>
            </a:r>
            <a:r>
              <a:rPr lang="en-GB" sz="12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 </a:t>
            </a:r>
            <a:endParaRPr dirty="0"/>
          </a:p>
        </p:txBody>
      </p:sp>
      <p:grpSp>
        <p:nvGrpSpPr>
          <p:cNvPr id="2052" name="Google Shape;391;p8">
            <a:extLst>
              <a:ext uri="{FF2B5EF4-FFF2-40B4-BE49-F238E27FC236}">
                <a16:creationId xmlns:a16="http://schemas.microsoft.com/office/drawing/2014/main" id="{8675B572-6F59-7D45-2849-C5E29FCFD7EF}"/>
              </a:ext>
            </a:extLst>
          </p:cNvPr>
          <p:cNvGrpSpPr/>
          <p:nvPr/>
        </p:nvGrpSpPr>
        <p:grpSpPr>
          <a:xfrm>
            <a:off x="6246019" y="949776"/>
            <a:ext cx="568788" cy="468902"/>
            <a:chOff x="6210543" y="3764108"/>
            <a:chExt cx="819790" cy="775262"/>
          </a:xfrm>
        </p:grpSpPr>
        <p:sp>
          <p:nvSpPr>
            <p:cNvPr id="2053" name="Google Shape;392;p8">
              <a:extLst>
                <a:ext uri="{FF2B5EF4-FFF2-40B4-BE49-F238E27FC236}">
                  <a16:creationId xmlns:a16="http://schemas.microsoft.com/office/drawing/2014/main" id="{B572DCEE-AA6A-5EA2-8C17-F78336E80D1A}"/>
                </a:ext>
              </a:extLst>
            </p:cNvPr>
            <p:cNvSpPr/>
            <p:nvPr/>
          </p:nvSpPr>
          <p:spPr>
            <a:xfrm>
              <a:off x="6210543" y="3764108"/>
              <a:ext cx="775951" cy="775262"/>
            </a:xfrm>
            <a:prstGeom prst="ellipse">
              <a:avLst/>
            </a:prstGeom>
            <a:solidFill>
              <a:srgbClr val="F2F7FC"/>
            </a:solidFill>
            <a:ln w="19050" cap="flat" cmpd="sng">
              <a:solidFill>
                <a:srgbClr val="FFC000"/>
              </a:solidFill>
              <a:prstDash val="solid"/>
              <a:miter lim="800000"/>
              <a:headEnd type="none" w="sm" len="sm"/>
              <a:tailEnd type="none" w="sm" len="sm"/>
            </a:ln>
            <a:effectLst>
              <a:outerShdw blurRad="50800" dist="38100" dir="5400000" algn="t" rotWithShape="0">
                <a:srgbClr val="000000">
                  <a:alpha val="40000"/>
                </a:srgb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2054" name="Google Shape;393;p8">
              <a:extLst>
                <a:ext uri="{FF2B5EF4-FFF2-40B4-BE49-F238E27FC236}">
                  <a16:creationId xmlns:a16="http://schemas.microsoft.com/office/drawing/2014/main" id="{63BC5B04-2212-0CCC-47B2-0AB903D8F3E3}"/>
                </a:ext>
              </a:extLst>
            </p:cNvPr>
            <p:cNvPicPr preferRelativeResize="0"/>
            <p:nvPr/>
          </p:nvPicPr>
          <p:blipFill rotWithShape="1">
            <a:blip r:embed="rId8">
              <a:alphaModFix amt="35000"/>
            </a:blip>
            <a:srcRect b="12589"/>
            <a:stretch/>
          </p:blipFill>
          <p:spPr>
            <a:xfrm>
              <a:off x="6374918" y="3827198"/>
              <a:ext cx="469443" cy="63435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056" name="Google Shape;394;p8" descr="A picture containing text, tableware, cup, clipart&#10;&#10;Description automatically generated">
              <a:extLst>
                <a:ext uri="{FF2B5EF4-FFF2-40B4-BE49-F238E27FC236}">
                  <a16:creationId xmlns:a16="http://schemas.microsoft.com/office/drawing/2014/main" id="{5457CD68-B377-F567-7D18-CF7F9E71B851}"/>
                </a:ext>
              </a:extLst>
            </p:cNvPr>
            <p:cNvPicPr preferRelativeResize="0"/>
            <p:nvPr/>
          </p:nvPicPr>
          <p:blipFill rotWithShape="1">
            <a:blip r:embed="rId9">
              <a:alphaModFix/>
            </a:blip>
            <a:srcRect/>
            <a:stretch/>
          </p:blipFill>
          <p:spPr>
            <a:xfrm rot="-730744">
              <a:off x="6232179" y="4014052"/>
              <a:ext cx="779410" cy="260851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2057" name="Google Shape;395;p8">
            <a:extLst>
              <a:ext uri="{FF2B5EF4-FFF2-40B4-BE49-F238E27FC236}">
                <a16:creationId xmlns:a16="http://schemas.microsoft.com/office/drawing/2014/main" id="{78495C3D-0DF7-E755-2454-F6A7CE6B31A6}"/>
              </a:ext>
            </a:extLst>
          </p:cNvPr>
          <p:cNvPicPr preferRelativeResize="0"/>
          <p:nvPr/>
        </p:nvPicPr>
        <p:blipFill rotWithShape="1">
          <a:blip r:embed="rId10">
            <a:alphaModFix/>
          </a:blip>
          <a:srcRect r="15118" b="30121"/>
          <a:stretch/>
        </p:blipFill>
        <p:spPr>
          <a:xfrm>
            <a:off x="4526366" y="2067971"/>
            <a:ext cx="2109857" cy="1416261"/>
          </a:xfrm>
          <a:prstGeom prst="rect">
            <a:avLst/>
          </a:prstGeom>
          <a:noFill/>
          <a:ln>
            <a:noFill/>
          </a:ln>
        </p:spPr>
      </p:pic>
      <p:sp>
        <p:nvSpPr>
          <p:cNvPr id="2077" name="Google Shape;396;p8">
            <a:extLst>
              <a:ext uri="{FF2B5EF4-FFF2-40B4-BE49-F238E27FC236}">
                <a16:creationId xmlns:a16="http://schemas.microsoft.com/office/drawing/2014/main" id="{244D19A1-5934-BA22-8D09-A85561E92A73}"/>
              </a:ext>
            </a:extLst>
          </p:cNvPr>
          <p:cNvSpPr txBox="1"/>
          <p:nvPr/>
        </p:nvSpPr>
        <p:spPr>
          <a:xfrm>
            <a:off x="3150323" y="3737829"/>
            <a:ext cx="3585283" cy="646331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 tradition in is for a child to take on the surname of their   father and mother, usually in that order. </a:t>
            </a:r>
            <a:endParaRPr sz="120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078" name="Google Shape;397;p8">
            <a:extLst>
              <a:ext uri="{FF2B5EF4-FFF2-40B4-BE49-F238E27FC236}">
                <a16:creationId xmlns:a16="http://schemas.microsoft.com/office/drawing/2014/main" id="{680D25C9-2324-6D57-B89A-88E6DC46CAB0}"/>
              </a:ext>
            </a:extLst>
          </p:cNvPr>
          <p:cNvSpPr/>
          <p:nvPr/>
        </p:nvSpPr>
        <p:spPr>
          <a:xfrm>
            <a:off x="226372" y="3809530"/>
            <a:ext cx="2674707" cy="513954"/>
          </a:xfrm>
          <a:prstGeom prst="wedgeRoundRectCallout">
            <a:avLst>
              <a:gd name="adj1" fmla="val 58702"/>
              <a:gd name="adj2" fmla="val -42955"/>
              <a:gd name="adj3" fmla="val 16667"/>
            </a:avLst>
          </a:prstGeom>
          <a:solidFill>
            <a:srgbClr val="FFC9DF"/>
          </a:solidFill>
          <a:ln w="25400" cap="flat" cmpd="sng">
            <a:solidFill>
              <a:srgbClr val="FFC9D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¿</a:t>
            </a:r>
            <a:r>
              <a:rPr lang="en-GB" sz="1200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Cuál</a:t>
            </a:r>
            <a:r>
              <a:rPr lang="en-GB" sz="12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es </a:t>
            </a:r>
            <a:r>
              <a:rPr lang="en-GB" sz="1200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el</a:t>
            </a:r>
            <a:r>
              <a:rPr lang="en-GB" sz="12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200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apellido</a:t>
            </a:r>
            <a:r>
              <a:rPr lang="en-GB" sz="12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de Elena, la </a:t>
            </a:r>
            <a:r>
              <a:rPr lang="en-GB" sz="1200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mamá</a:t>
            </a:r>
            <a:r>
              <a:rPr lang="en-GB" sz="12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de Quique y Sofía?</a:t>
            </a:r>
            <a:endParaRPr dirty="0"/>
          </a:p>
        </p:txBody>
      </p:sp>
      <p:sp>
        <p:nvSpPr>
          <p:cNvPr id="2079" name="Google Shape;412;p8">
            <a:extLst>
              <a:ext uri="{FF2B5EF4-FFF2-40B4-BE49-F238E27FC236}">
                <a16:creationId xmlns:a16="http://schemas.microsoft.com/office/drawing/2014/main" id="{C60C4F2D-C8D2-5F1A-31A8-757E04FF337A}"/>
              </a:ext>
            </a:extLst>
          </p:cNvPr>
          <p:cNvSpPr/>
          <p:nvPr/>
        </p:nvSpPr>
        <p:spPr>
          <a:xfrm>
            <a:off x="1569225" y="4384160"/>
            <a:ext cx="1306454" cy="273888"/>
          </a:xfrm>
          <a:prstGeom prst="roundRect">
            <a:avLst>
              <a:gd name="adj" fmla="val 16667"/>
            </a:avLst>
          </a:prstGeom>
          <a:noFill/>
          <a:ln w="28575" cap="flat" cmpd="sng">
            <a:solidFill>
              <a:srgbClr val="FF3399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3A3838"/>
                </a:solidFill>
                <a:latin typeface="Calibri"/>
                <a:ea typeface="Calibri"/>
                <a:cs typeface="Calibri"/>
                <a:sym typeface="Calibri"/>
              </a:rPr>
              <a:t>……………</a:t>
            </a:r>
            <a:endParaRPr/>
          </a:p>
        </p:txBody>
      </p:sp>
      <p:pic>
        <p:nvPicPr>
          <p:cNvPr id="2080" name="Google Shape;413;p8">
            <a:extLst>
              <a:ext uri="{FF2B5EF4-FFF2-40B4-BE49-F238E27FC236}">
                <a16:creationId xmlns:a16="http://schemas.microsoft.com/office/drawing/2014/main" id="{FB27709E-1816-1EBD-8EF0-F31274FCE3EF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922351" y="892341"/>
            <a:ext cx="190982" cy="185922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2081" name="Google Shape;398;p8">
            <a:extLst>
              <a:ext uri="{FF2B5EF4-FFF2-40B4-BE49-F238E27FC236}">
                <a16:creationId xmlns:a16="http://schemas.microsoft.com/office/drawing/2014/main" id="{D85C2BF8-3FEA-6F70-BCC5-4BD4FD9D478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76938837"/>
              </p:ext>
            </p:extLst>
          </p:nvPr>
        </p:nvGraphicFramePr>
        <p:xfrm>
          <a:off x="262203" y="5592333"/>
          <a:ext cx="6410725" cy="3951150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10624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827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827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827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58525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mandar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la </a:t>
                      </a:r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tarjeta</a:t>
                      </a:r>
                      <a:endParaRPr lang="en-GB" sz="14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especial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852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celebrar</a:t>
                      </a:r>
                      <a:endParaRPr lang="en-GB" sz="14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común</a:t>
                      </a:r>
                      <a:endParaRPr lang="en-GB" sz="14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la </a:t>
                      </a:r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carrera</a:t>
                      </a:r>
                      <a:endParaRPr lang="en-GB" sz="14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58525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el</a:t>
                      </a:r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bosque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el</a:t>
                      </a:r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campo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a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852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vas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la playa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va</a:t>
                      </a:r>
                      <a:endParaRPr lang="en-GB" sz="14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8525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el</a:t>
                      </a:r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centro</a:t>
                      </a:r>
                      <a:endParaRPr lang="en-GB" sz="14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cerca</a:t>
                      </a:r>
                      <a:endParaRPr lang="en-GB" sz="14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hago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5852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la </a:t>
                      </a:r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visita</a:t>
                      </a:r>
                      <a:endParaRPr lang="en-GB" sz="14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hace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lejos</a:t>
                      </a:r>
                      <a:endParaRPr lang="en-GB" sz="14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2082" name="Google Shape;399;p8">
            <a:extLst>
              <a:ext uri="{FF2B5EF4-FFF2-40B4-BE49-F238E27FC236}">
                <a16:creationId xmlns:a16="http://schemas.microsoft.com/office/drawing/2014/main" id="{9400178A-8576-DBD4-0F25-DDF11FBE8302}"/>
              </a:ext>
            </a:extLst>
          </p:cNvPr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6315624" y="5446772"/>
            <a:ext cx="572382" cy="435249"/>
          </a:xfrm>
          <a:prstGeom prst="rect">
            <a:avLst/>
          </a:prstGeom>
          <a:noFill/>
          <a:ln>
            <a:noFill/>
          </a:ln>
        </p:spPr>
      </p:pic>
      <p:sp>
        <p:nvSpPr>
          <p:cNvPr id="2083" name="Google Shape;400;p8">
            <a:extLst>
              <a:ext uri="{FF2B5EF4-FFF2-40B4-BE49-F238E27FC236}">
                <a16:creationId xmlns:a16="http://schemas.microsoft.com/office/drawing/2014/main" id="{C04AD502-C3FA-92CA-63D2-B0E8DEF3D740}"/>
              </a:ext>
            </a:extLst>
          </p:cNvPr>
          <p:cNvSpPr txBox="1"/>
          <p:nvPr/>
        </p:nvSpPr>
        <p:spPr>
          <a:xfrm>
            <a:off x="1241580" y="5052323"/>
            <a:ext cx="5461040" cy="298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i="0" u="none" strike="noStrike" cap="none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Escribe en inglés.</a:t>
            </a:r>
            <a:r>
              <a:rPr lang="en-GB" sz="1600" i="0" u="none" strike="noStrike" cap="none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Can you get at least 15 points?</a:t>
            </a:r>
            <a:endParaRPr sz="1600">
              <a:solidFill>
                <a:srgbClr val="3B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2084" name="Google Shape;401;p8">
            <a:extLst>
              <a:ext uri="{FF2B5EF4-FFF2-40B4-BE49-F238E27FC236}">
                <a16:creationId xmlns:a16="http://schemas.microsoft.com/office/drawing/2014/main" id="{BA5F8077-E0D6-9FED-D9A9-6145E974B25B}"/>
              </a:ext>
            </a:extLst>
          </p:cNvPr>
          <p:cNvGrpSpPr/>
          <p:nvPr/>
        </p:nvGrpSpPr>
        <p:grpSpPr>
          <a:xfrm>
            <a:off x="227753" y="4949887"/>
            <a:ext cx="1072125" cy="541432"/>
            <a:chOff x="85157" y="674113"/>
            <a:chExt cx="1072125" cy="541432"/>
          </a:xfrm>
        </p:grpSpPr>
        <p:sp>
          <p:nvSpPr>
            <p:cNvPr id="2085" name="Google Shape;402;p8">
              <a:extLst>
                <a:ext uri="{FF2B5EF4-FFF2-40B4-BE49-F238E27FC236}">
                  <a16:creationId xmlns:a16="http://schemas.microsoft.com/office/drawing/2014/main" id="{2C899B05-5726-E344-AFD9-8DD7F26AFD75}"/>
                </a:ext>
              </a:extLst>
            </p:cNvPr>
            <p:cNvSpPr txBox="1"/>
            <p:nvPr/>
          </p:nvSpPr>
          <p:spPr>
            <a:xfrm>
              <a:off x="553882" y="836173"/>
              <a:ext cx="517167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2086" name="Google Shape;403;p8">
              <a:extLst>
                <a:ext uri="{FF2B5EF4-FFF2-40B4-BE49-F238E27FC236}">
                  <a16:creationId xmlns:a16="http://schemas.microsoft.com/office/drawing/2014/main" id="{5A6661C2-1DDC-8AAC-A1F9-AF4DA0EA27E6}"/>
                </a:ext>
              </a:extLst>
            </p:cNvPr>
            <p:cNvPicPr preferRelativeResize="0"/>
            <p:nvPr/>
          </p:nvPicPr>
          <p:blipFill rotWithShape="1">
            <a:blip r:embed="rId12">
              <a:alphaModFix/>
            </a:blip>
            <a:srcRect/>
            <a:stretch/>
          </p:blipFill>
          <p:spPr>
            <a:xfrm>
              <a:off x="85157" y="674113"/>
              <a:ext cx="521771" cy="54143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088" name="Google Shape;404;p8">
              <a:extLst>
                <a:ext uri="{FF2B5EF4-FFF2-40B4-BE49-F238E27FC236}">
                  <a16:creationId xmlns:a16="http://schemas.microsoft.com/office/drawing/2014/main" id="{B2696CD6-80F2-4221-0FCD-39E2F4E50E25}"/>
                </a:ext>
              </a:extLst>
            </p:cNvPr>
            <p:cNvSpPr txBox="1"/>
            <p:nvPr/>
          </p:nvSpPr>
          <p:spPr>
            <a:xfrm>
              <a:off x="501489" y="812358"/>
              <a:ext cx="655793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leer</a:t>
              </a:r>
              <a:endParaRPr/>
            </a:p>
          </p:txBody>
        </p:sp>
      </p:grpSp>
      <p:pic>
        <p:nvPicPr>
          <p:cNvPr id="2089" name="Google Shape;405;p8">
            <a:extLst>
              <a:ext uri="{FF2B5EF4-FFF2-40B4-BE49-F238E27FC236}">
                <a16:creationId xmlns:a16="http://schemas.microsoft.com/office/drawing/2014/main" id="{30D1BB86-E53A-99AB-304E-41F5CF1E1D79}"/>
              </a:ext>
            </a:extLst>
          </p:cNvPr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378772" y="7616412"/>
            <a:ext cx="631934" cy="581219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0" name="Google Shape;406;p8" descr="Icon&#10;&#10;Description automatically generated">
            <a:extLst>
              <a:ext uri="{FF2B5EF4-FFF2-40B4-BE49-F238E27FC236}">
                <a16:creationId xmlns:a16="http://schemas.microsoft.com/office/drawing/2014/main" id="{18C8E044-DCB5-FB0D-3F3D-4976D933C45A}"/>
              </a:ext>
            </a:extLst>
          </p:cNvPr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>
            <a:off x="343542" y="6185659"/>
            <a:ext cx="667164" cy="667164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3" name="Google Shape;407;p8">
            <a:extLst>
              <a:ext uri="{FF2B5EF4-FFF2-40B4-BE49-F238E27FC236}">
                <a16:creationId xmlns:a16="http://schemas.microsoft.com/office/drawing/2014/main" id="{60FA80C9-73D5-2FBC-97DD-D903C2E304D6}"/>
              </a:ext>
            </a:extLst>
          </p:cNvPr>
          <p:cNvPicPr preferRelativeResize="0"/>
          <p:nvPr/>
        </p:nvPicPr>
        <p:blipFill rotWithShape="1">
          <a:blip r:embed="rId15">
            <a:alphaModFix/>
          </a:blip>
          <a:srcRect/>
          <a:stretch/>
        </p:blipFill>
        <p:spPr>
          <a:xfrm>
            <a:off x="399507" y="8920212"/>
            <a:ext cx="653860" cy="619446"/>
          </a:xfrm>
          <a:prstGeom prst="rect">
            <a:avLst/>
          </a:prstGeom>
          <a:noFill/>
          <a:ln>
            <a:noFill/>
          </a:ln>
        </p:spPr>
      </p:pic>
      <p:sp>
        <p:nvSpPr>
          <p:cNvPr id="2104" name="Google Shape;408;p8">
            <a:extLst>
              <a:ext uri="{FF2B5EF4-FFF2-40B4-BE49-F238E27FC236}">
                <a16:creationId xmlns:a16="http://schemas.microsoft.com/office/drawing/2014/main" id="{711CDF57-E81A-1FBE-953D-775A9A73B930}"/>
              </a:ext>
            </a:extLst>
          </p:cNvPr>
          <p:cNvSpPr txBox="1"/>
          <p:nvPr/>
        </p:nvSpPr>
        <p:spPr>
          <a:xfrm>
            <a:off x="943622" y="6638135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00B0F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x3</a:t>
            </a:r>
            <a:endParaRPr/>
          </a:p>
        </p:txBody>
      </p:sp>
      <p:sp>
        <p:nvSpPr>
          <p:cNvPr id="2105" name="Google Shape;409;p8">
            <a:extLst>
              <a:ext uri="{FF2B5EF4-FFF2-40B4-BE49-F238E27FC236}">
                <a16:creationId xmlns:a16="http://schemas.microsoft.com/office/drawing/2014/main" id="{FA430F23-85F4-59D0-2659-38EAD283E58B}"/>
              </a:ext>
            </a:extLst>
          </p:cNvPr>
          <p:cNvSpPr txBox="1"/>
          <p:nvPr/>
        </p:nvSpPr>
        <p:spPr>
          <a:xfrm>
            <a:off x="960451" y="7922142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x2</a:t>
            </a:r>
            <a:endParaRPr/>
          </a:p>
        </p:txBody>
      </p:sp>
      <p:sp>
        <p:nvSpPr>
          <p:cNvPr id="2106" name="Google Shape;410;p8">
            <a:extLst>
              <a:ext uri="{FF2B5EF4-FFF2-40B4-BE49-F238E27FC236}">
                <a16:creationId xmlns:a16="http://schemas.microsoft.com/office/drawing/2014/main" id="{FC04516E-270C-07E9-DA49-F797AD11E53C}"/>
              </a:ext>
            </a:extLst>
          </p:cNvPr>
          <p:cNvSpPr txBox="1"/>
          <p:nvPr/>
        </p:nvSpPr>
        <p:spPr>
          <a:xfrm>
            <a:off x="1002869" y="9235930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FF3399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x1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5876477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40B15-F218-7BA0-9AFB-1B31D779E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141" y="268768"/>
            <a:ext cx="3578980" cy="235454"/>
          </a:xfrm>
        </p:spPr>
        <p:txBody>
          <a:bodyPr>
            <a:noAutofit/>
          </a:bodyPr>
          <a:lstStyle/>
          <a:p>
            <a:r>
              <a:rPr lang="en-GB" sz="1600" b="1" dirty="0">
                <a:solidFill>
                  <a:schemeClr val="bg1"/>
                </a:solidFill>
                <a:latin typeface="Century Gothic" panose="020B0502020202020204" pitchFamily="34" charset="0"/>
              </a:rPr>
              <a:t>Verde</a:t>
            </a:r>
            <a:r>
              <a:rPr lang="en-GB" sz="1600" b="1" baseline="0" dirty="0">
                <a:solidFill>
                  <a:schemeClr val="bg1"/>
                </a:solidFill>
                <a:latin typeface="Century Gothic" panose="020B0502020202020204" pitchFamily="34" charset="0"/>
              </a:rPr>
              <a:t> t</a:t>
            </a:r>
            <a:r>
              <a:rPr lang="en-GB" sz="1600" b="1" dirty="0">
                <a:solidFill>
                  <a:schemeClr val="bg1"/>
                </a:solidFill>
                <a:latin typeface="Century Gothic" panose="020B0502020202020204" pitchFamily="34" charset="0"/>
              </a:rPr>
              <a:t>erm 1 week 2</a:t>
            </a:r>
          </a:p>
        </p:txBody>
      </p:sp>
      <p:sp>
        <p:nvSpPr>
          <p:cNvPr id="2118" name="Rectangle: Rounded Corners 2117">
            <a:extLst>
              <a:ext uri="{FF2B5EF4-FFF2-40B4-BE49-F238E27FC236}">
                <a16:creationId xmlns:a16="http://schemas.microsoft.com/office/drawing/2014/main" id="{D10842E1-CA55-ADD2-9371-9240F024C589}"/>
              </a:ext>
            </a:extLst>
          </p:cNvPr>
          <p:cNvSpPr/>
          <p:nvPr/>
        </p:nvSpPr>
        <p:spPr>
          <a:xfrm>
            <a:off x="130140" y="128411"/>
            <a:ext cx="4401519" cy="456315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Saying what I and others do</a:t>
            </a:r>
            <a:endParaRPr lang="en-GB" sz="2400" dirty="0"/>
          </a:p>
        </p:txBody>
      </p:sp>
      <p:grpSp>
        <p:nvGrpSpPr>
          <p:cNvPr id="2119" name="Group 2118">
            <a:extLst>
              <a:ext uri="{FF2B5EF4-FFF2-40B4-BE49-F238E27FC236}">
                <a16:creationId xmlns:a16="http://schemas.microsoft.com/office/drawing/2014/main" id="{973CF16D-211C-DBE4-D14E-0B5FCC4588EF}"/>
              </a:ext>
            </a:extLst>
          </p:cNvPr>
          <p:cNvGrpSpPr/>
          <p:nvPr/>
        </p:nvGrpSpPr>
        <p:grpSpPr>
          <a:xfrm>
            <a:off x="4411475" y="167503"/>
            <a:ext cx="616995" cy="461665"/>
            <a:chOff x="3814354" y="2197255"/>
            <a:chExt cx="616995" cy="461665"/>
          </a:xfrm>
        </p:grpSpPr>
        <p:sp>
          <p:nvSpPr>
            <p:cNvPr id="2120" name="Rectangle: Rounded Corners 2119">
              <a:extLst>
                <a:ext uri="{FF2B5EF4-FFF2-40B4-BE49-F238E27FC236}">
                  <a16:creationId xmlns:a16="http://schemas.microsoft.com/office/drawing/2014/main" id="{300EA94F-27B0-23DC-4511-E427FF942B1D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2121" name="TextBox 2120">
              <a:extLst>
                <a:ext uri="{FF2B5EF4-FFF2-40B4-BE49-F238E27FC236}">
                  <a16:creationId xmlns:a16="http://schemas.microsoft.com/office/drawing/2014/main" id="{6979B624-4800-B0C3-85FF-14761B08A8D2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1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63" name="TextBox 62">
            <a:extLst>
              <a:ext uri="{FF2B5EF4-FFF2-40B4-BE49-F238E27FC236}">
                <a16:creationId xmlns:a16="http://schemas.microsoft.com/office/drawing/2014/main" id="{ECA9982A-32C4-660A-98ED-4F89CCF416BA}"/>
              </a:ext>
            </a:extLst>
          </p:cNvPr>
          <p:cNvSpPr txBox="1"/>
          <p:nvPr/>
        </p:nvSpPr>
        <p:spPr>
          <a:xfrm>
            <a:off x="6410817" y="9539150"/>
            <a:ext cx="30649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Modern Love" panose="04090805081005020601" pitchFamily="82" charset="0"/>
              </a:rPr>
              <a:t>6</a:t>
            </a:r>
          </a:p>
        </p:txBody>
      </p:sp>
      <p:pic>
        <p:nvPicPr>
          <p:cNvPr id="2048" name="Picture 2047" descr="Free Watercolor Brushstroke illustration and picture">
            <a:extLst>
              <a:ext uri="{FF2B5EF4-FFF2-40B4-BE49-F238E27FC236}">
                <a16:creationId xmlns:a16="http://schemas.microsoft.com/office/drawing/2014/main" id="{D8A35523-93ED-8928-4B87-0744FD8F3C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  <a14:imgEffect>
                      <a14:artisticPaintStrokes/>
                    </a14:imgEffect>
                    <a14:imgEffect>
                      <a14:sharpenSoften amount="50000"/>
                    </a14:imgEffect>
                    <a14:imgEffect>
                      <a14:colorTemperature colorTemp="11200"/>
                    </a14:imgEffect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2218" y="9493122"/>
            <a:ext cx="555782" cy="396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0" name="TextBox 2049">
            <a:extLst>
              <a:ext uri="{FF2B5EF4-FFF2-40B4-BE49-F238E27FC236}">
                <a16:creationId xmlns:a16="http://schemas.microsoft.com/office/drawing/2014/main" id="{61BE2D11-2FB8-FC76-D417-095CF9B3EB3A}"/>
              </a:ext>
            </a:extLst>
          </p:cNvPr>
          <p:cNvSpPr txBox="1"/>
          <p:nvPr/>
        </p:nvSpPr>
        <p:spPr>
          <a:xfrm>
            <a:off x="6399439" y="9568304"/>
            <a:ext cx="30649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Modern Love" panose="04090805081005020601" pitchFamily="82" charset="0"/>
              </a:rPr>
              <a:t>9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06B2B05-733A-3B30-9441-8B621EF20AA0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5" name="Google Shape;428;p9">
            <a:extLst>
              <a:ext uri="{FF2B5EF4-FFF2-40B4-BE49-F238E27FC236}">
                <a16:creationId xmlns:a16="http://schemas.microsoft.com/office/drawing/2014/main" id="{D009B6BD-8B6F-CA0A-42B4-2FB4CF1602D9}"/>
              </a:ext>
            </a:extLst>
          </p:cNvPr>
          <p:cNvSpPr/>
          <p:nvPr/>
        </p:nvSpPr>
        <p:spPr>
          <a:xfrm>
            <a:off x="119124" y="773391"/>
            <a:ext cx="6539774" cy="3252450"/>
          </a:xfrm>
          <a:prstGeom prst="roundRect">
            <a:avLst>
              <a:gd name="adj" fmla="val 9000"/>
            </a:avLst>
          </a:prstGeom>
          <a:solidFill>
            <a:srgbClr val="F2F2F2"/>
          </a:solidFill>
          <a:ln w="28575" cap="flat" cmpd="sng">
            <a:solidFill>
              <a:srgbClr val="595959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" name="Google Shape;429;p9">
            <a:extLst>
              <a:ext uri="{FF2B5EF4-FFF2-40B4-BE49-F238E27FC236}">
                <a16:creationId xmlns:a16="http://schemas.microsoft.com/office/drawing/2014/main" id="{56388EDB-D8B0-C5E5-FBD7-5D9EA9DD25E7}"/>
              </a:ext>
            </a:extLst>
          </p:cNvPr>
          <p:cNvSpPr txBox="1"/>
          <p:nvPr/>
        </p:nvSpPr>
        <p:spPr>
          <a:xfrm>
            <a:off x="130140" y="777578"/>
            <a:ext cx="3283271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Making sentences negative</a:t>
            </a:r>
            <a:endParaRPr sz="18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17" name="Google Shape;430;p9">
            <a:extLst>
              <a:ext uri="{FF2B5EF4-FFF2-40B4-BE49-F238E27FC236}">
                <a16:creationId xmlns:a16="http://schemas.microsoft.com/office/drawing/2014/main" id="{E60B85E1-BE33-C0D2-A19A-096E2D7FCD7B}"/>
              </a:ext>
            </a:extLst>
          </p:cNvPr>
          <p:cNvGrpSpPr/>
          <p:nvPr/>
        </p:nvGrpSpPr>
        <p:grpSpPr>
          <a:xfrm>
            <a:off x="4836208" y="815563"/>
            <a:ext cx="1943885" cy="588990"/>
            <a:chOff x="115026" y="5917195"/>
            <a:chExt cx="1943885" cy="588990"/>
          </a:xfrm>
        </p:grpSpPr>
        <p:sp>
          <p:nvSpPr>
            <p:cNvPr id="18" name="Google Shape;431;p9">
              <a:extLst>
                <a:ext uri="{FF2B5EF4-FFF2-40B4-BE49-F238E27FC236}">
                  <a16:creationId xmlns:a16="http://schemas.microsoft.com/office/drawing/2014/main" id="{B36B11AF-5C7C-3E6D-2DDD-E9C3AD813038}"/>
                </a:ext>
              </a:extLst>
            </p:cNvPr>
            <p:cNvSpPr txBox="1"/>
            <p:nvPr/>
          </p:nvSpPr>
          <p:spPr>
            <a:xfrm>
              <a:off x="587619" y="6105163"/>
              <a:ext cx="1374532" cy="338554"/>
            </a:xfrm>
            <a:prstGeom prst="rect">
              <a:avLst/>
            </a:prstGeom>
            <a:solidFill>
              <a:srgbClr val="C5DC0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  </a:t>
              </a:r>
              <a:endParaRPr sz="1600">
                <a:solidFill>
                  <a:srgbClr val="00206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22" name="Google Shape;432;p9" descr="Jigsaw, Puzzle, Piece, Game, Concept, Solution">
              <a:extLst>
                <a:ext uri="{FF2B5EF4-FFF2-40B4-BE49-F238E27FC236}">
                  <a16:creationId xmlns:a16="http://schemas.microsoft.com/office/drawing/2014/main" id="{23479B05-5589-8967-A2D1-DC5C2327D190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115026" y="5917195"/>
              <a:ext cx="634273" cy="58899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6" name="Google Shape;433;p9">
              <a:extLst>
                <a:ext uri="{FF2B5EF4-FFF2-40B4-BE49-F238E27FC236}">
                  <a16:creationId xmlns:a16="http://schemas.microsoft.com/office/drawing/2014/main" id="{6D5EB618-07A9-70AB-BE83-AA6A2DB0BD83}"/>
                </a:ext>
              </a:extLst>
            </p:cNvPr>
            <p:cNvSpPr txBox="1"/>
            <p:nvPr/>
          </p:nvSpPr>
          <p:spPr>
            <a:xfrm>
              <a:off x="774517" y="6101172"/>
              <a:ext cx="1284394" cy="33855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gramática</a:t>
              </a:r>
              <a:endParaRPr sz="1600">
                <a:solidFill>
                  <a:srgbClr val="3A3838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7" name="Google Shape;434;p9">
            <a:extLst>
              <a:ext uri="{FF2B5EF4-FFF2-40B4-BE49-F238E27FC236}">
                <a16:creationId xmlns:a16="http://schemas.microsoft.com/office/drawing/2014/main" id="{73541A74-1DB2-C865-5594-CBF0A8C39D8B}"/>
              </a:ext>
            </a:extLst>
          </p:cNvPr>
          <p:cNvSpPr txBox="1"/>
          <p:nvPr/>
        </p:nvSpPr>
        <p:spPr>
          <a:xfrm>
            <a:off x="120517" y="1479968"/>
            <a:ext cx="5375182" cy="3231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    Remember that in English…</a:t>
            </a:r>
            <a:endParaRPr/>
          </a:p>
        </p:txBody>
      </p:sp>
      <p:sp>
        <p:nvSpPr>
          <p:cNvPr id="31" name="Google Shape;435;p9">
            <a:extLst>
              <a:ext uri="{FF2B5EF4-FFF2-40B4-BE49-F238E27FC236}">
                <a16:creationId xmlns:a16="http://schemas.microsoft.com/office/drawing/2014/main" id="{8B3B97C8-A2AF-9E32-5F28-712619619D58}"/>
              </a:ext>
            </a:extLst>
          </p:cNvPr>
          <p:cNvSpPr txBox="1"/>
          <p:nvPr/>
        </p:nvSpPr>
        <p:spPr>
          <a:xfrm>
            <a:off x="121280" y="1086537"/>
            <a:ext cx="3839853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[negative ‘no’]</a:t>
            </a:r>
            <a:endParaRPr/>
          </a:p>
        </p:txBody>
      </p:sp>
      <p:sp>
        <p:nvSpPr>
          <p:cNvPr id="32" name="Google Shape;441;p9">
            <a:extLst>
              <a:ext uri="{FF2B5EF4-FFF2-40B4-BE49-F238E27FC236}">
                <a16:creationId xmlns:a16="http://schemas.microsoft.com/office/drawing/2014/main" id="{9510363A-BED6-76FF-A2C8-3A295140B2FE}"/>
              </a:ext>
            </a:extLst>
          </p:cNvPr>
          <p:cNvSpPr txBox="1"/>
          <p:nvPr/>
        </p:nvSpPr>
        <p:spPr>
          <a:xfrm>
            <a:off x="214662" y="3414997"/>
            <a:ext cx="3027880" cy="5231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A3838"/>
              </a:buClr>
              <a:buSzPts val="1400"/>
              <a:buFont typeface="Century Gothic"/>
              <a:buNone/>
            </a:pPr>
            <a:r>
              <a:rPr lang="en-GB" sz="1400" b="0" i="0" u="none" strike="noStrike" cap="none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…we add </a:t>
            </a:r>
            <a:r>
              <a:rPr lang="en-GB" sz="1400" b="1" i="0" u="none" strike="noStrike" cap="none">
                <a:solidFill>
                  <a:srgbClr val="FF000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don’t</a:t>
            </a:r>
            <a:r>
              <a:rPr lang="en-GB" sz="1400" b="1" i="0" u="none" strike="noStrike" cap="none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400" b="0" i="0" u="sng" strike="noStrike" cap="none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before</a:t>
            </a:r>
            <a:r>
              <a:rPr lang="en-GB" sz="1400" b="0" i="0" u="none" strike="noStrike" cap="none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the verb to make the sentence negative.</a:t>
            </a:r>
            <a:endParaRPr/>
          </a:p>
        </p:txBody>
      </p:sp>
      <p:pic>
        <p:nvPicPr>
          <p:cNvPr id="33" name="Google Shape;442;p9">
            <a:extLst>
              <a:ext uri="{FF2B5EF4-FFF2-40B4-BE49-F238E27FC236}">
                <a16:creationId xmlns:a16="http://schemas.microsoft.com/office/drawing/2014/main" id="{071FCB2E-3B97-1787-C0D9-D235DE003C2B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214662" y="1823927"/>
            <a:ext cx="2744552" cy="1616743"/>
          </a:xfrm>
          <a:prstGeom prst="rect">
            <a:avLst/>
          </a:prstGeom>
          <a:noFill/>
          <a:ln>
            <a:noFill/>
          </a:ln>
        </p:spPr>
      </p:pic>
      <p:pic>
        <p:nvPicPr>
          <p:cNvPr id="37" name="Google Shape;443;p9">
            <a:extLst>
              <a:ext uri="{FF2B5EF4-FFF2-40B4-BE49-F238E27FC236}">
                <a16:creationId xmlns:a16="http://schemas.microsoft.com/office/drawing/2014/main" id="{5AF37118-0B7B-EA0A-4989-F67E896404B9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3642350" y="1815433"/>
            <a:ext cx="2806567" cy="1653274"/>
          </a:xfrm>
          <a:prstGeom prst="rect">
            <a:avLst/>
          </a:prstGeom>
          <a:noFill/>
          <a:ln>
            <a:noFill/>
          </a:ln>
        </p:spPr>
      </p:pic>
      <p:sp>
        <p:nvSpPr>
          <p:cNvPr id="52" name="Google Shape;444;p9">
            <a:extLst>
              <a:ext uri="{FF2B5EF4-FFF2-40B4-BE49-F238E27FC236}">
                <a16:creationId xmlns:a16="http://schemas.microsoft.com/office/drawing/2014/main" id="{4F8AB9FA-E604-D5C7-6366-D273E010096B}"/>
              </a:ext>
            </a:extLst>
          </p:cNvPr>
          <p:cNvSpPr txBox="1"/>
          <p:nvPr/>
        </p:nvSpPr>
        <p:spPr>
          <a:xfrm>
            <a:off x="3737842" y="1493238"/>
            <a:ext cx="3394211" cy="3231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However, in Spanish…</a:t>
            </a:r>
            <a:endParaRPr/>
          </a:p>
        </p:txBody>
      </p:sp>
      <p:pic>
        <p:nvPicPr>
          <p:cNvPr id="59" name="Google Shape;445;p9" descr="Free warning exclamation caution illustration">
            <a:extLst>
              <a:ext uri="{FF2B5EF4-FFF2-40B4-BE49-F238E27FC236}">
                <a16:creationId xmlns:a16="http://schemas.microsoft.com/office/drawing/2014/main" id="{CF46C038-12A2-4087-C729-5112ED98DEDB}"/>
              </a:ext>
            </a:extLst>
          </p:cNvPr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199102" y="1555661"/>
            <a:ext cx="195682" cy="188650"/>
          </a:xfrm>
          <a:prstGeom prst="rect">
            <a:avLst/>
          </a:prstGeom>
          <a:noFill/>
          <a:ln>
            <a:noFill/>
          </a:ln>
        </p:spPr>
      </p:pic>
      <p:sp>
        <p:nvSpPr>
          <p:cNvPr id="60" name="Google Shape;446;p9">
            <a:extLst>
              <a:ext uri="{FF2B5EF4-FFF2-40B4-BE49-F238E27FC236}">
                <a16:creationId xmlns:a16="http://schemas.microsoft.com/office/drawing/2014/main" id="{F0256C97-97C4-422C-8C68-9153E912B14F}"/>
              </a:ext>
            </a:extLst>
          </p:cNvPr>
          <p:cNvSpPr txBox="1"/>
          <p:nvPr/>
        </p:nvSpPr>
        <p:spPr>
          <a:xfrm>
            <a:off x="3580335" y="3402961"/>
            <a:ext cx="3237858" cy="5231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…add </a:t>
            </a:r>
            <a:r>
              <a:rPr lang="en-GB" sz="1400" b="1">
                <a:solidFill>
                  <a:srgbClr val="FF000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 </a:t>
            </a:r>
            <a:r>
              <a:rPr lang="en-GB" sz="1400" u="sng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before</a:t>
            </a:r>
            <a:r>
              <a:rPr lang="en-GB" sz="14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the verb and to make the sentence negative.</a:t>
            </a:r>
            <a:endParaRPr/>
          </a:p>
        </p:txBody>
      </p:sp>
      <p:sp>
        <p:nvSpPr>
          <p:cNvPr id="62" name="Google Shape;447;p9">
            <a:extLst>
              <a:ext uri="{FF2B5EF4-FFF2-40B4-BE49-F238E27FC236}">
                <a16:creationId xmlns:a16="http://schemas.microsoft.com/office/drawing/2014/main" id="{86863E14-1FB6-D61C-7702-361389FF4B72}"/>
              </a:ext>
            </a:extLst>
          </p:cNvPr>
          <p:cNvSpPr txBox="1"/>
          <p:nvPr/>
        </p:nvSpPr>
        <p:spPr>
          <a:xfrm>
            <a:off x="1347536" y="4004944"/>
            <a:ext cx="6180509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Lee la lista. ¿Quién es?</a:t>
            </a:r>
            <a:endParaRPr/>
          </a:p>
        </p:txBody>
      </p:sp>
      <p:sp>
        <p:nvSpPr>
          <p:cNvPr id="2058" name="Google Shape;453;p9">
            <a:extLst>
              <a:ext uri="{FF2B5EF4-FFF2-40B4-BE49-F238E27FC236}">
                <a16:creationId xmlns:a16="http://schemas.microsoft.com/office/drawing/2014/main" id="{FD1DD9E7-4A58-8648-A561-7E9C7C74C386}"/>
              </a:ext>
            </a:extLst>
          </p:cNvPr>
          <p:cNvSpPr txBox="1"/>
          <p:nvPr/>
        </p:nvSpPr>
        <p:spPr>
          <a:xfrm>
            <a:off x="1344957" y="4297768"/>
            <a:ext cx="5903139" cy="3231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A3838"/>
              </a:buClr>
              <a:buSzPts val="1500"/>
              <a:buFont typeface="Century Gothic"/>
              <a:buNone/>
            </a:pPr>
            <a:r>
              <a:rPr lang="en-GB" sz="1500" b="0" i="0" u="none" strike="noStrike" cap="none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Write </a:t>
            </a:r>
            <a:r>
              <a:rPr lang="en-GB" sz="1500" b="1" i="0" u="none" strike="noStrike" cap="none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?</a:t>
            </a:r>
            <a:r>
              <a:rPr lang="en-GB" sz="1500" b="0" i="0" u="none" strike="noStrike" cap="none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if the activity isn’t mentioned.</a:t>
            </a:r>
            <a:endParaRPr/>
          </a:p>
        </p:txBody>
      </p:sp>
      <p:graphicFrame>
        <p:nvGraphicFramePr>
          <p:cNvPr id="2066" name="Google Shape;454;p9">
            <a:extLst>
              <a:ext uri="{FF2B5EF4-FFF2-40B4-BE49-F238E27FC236}">
                <a16:creationId xmlns:a16="http://schemas.microsoft.com/office/drawing/2014/main" id="{EA9CE779-325E-4452-E0E8-03507B9A2F5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85105718"/>
              </p:ext>
            </p:extLst>
          </p:nvPr>
        </p:nvGraphicFramePr>
        <p:xfrm>
          <a:off x="3642350" y="5101520"/>
          <a:ext cx="3016550" cy="2769375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18915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343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907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170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r>
                        <a:rPr lang="en-GB" sz="1500" b="0" u="none" strike="noStrike" cap="none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a visit</a:t>
                      </a:r>
                      <a:endParaRPr sz="1500" b="0" u="none" strike="noStrike" cap="none" dirty="0">
                        <a:solidFill>
                          <a:schemeClr val="tx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1400" b="0" u="none" strike="noStrike" cap="none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12700" cap="flat" cmpd="sng" algn="ctr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1400" b="0" u="none" strike="noStrike" cap="none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047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r>
                        <a:rPr lang="en-GB" sz="1500" u="none" strike="noStrike" cap="none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exercise</a:t>
                      </a:r>
                      <a:endParaRPr sz="1500" u="none" strike="noStrike" cap="none" dirty="0">
                        <a:solidFill>
                          <a:schemeClr val="tx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endParaRPr sz="1400" u="none" strike="noStrike" cap="none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12700" cap="flat" cmpd="sng" algn="ctr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endParaRPr sz="1400" u="none" strike="noStrike" cap="none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047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r>
                        <a:rPr lang="en-GB" sz="1500" u="none" strike="noStrike" cap="none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a card </a:t>
                      </a:r>
                      <a:endParaRPr sz="1500" u="none" strike="noStrike" cap="none" dirty="0">
                        <a:solidFill>
                          <a:schemeClr val="tx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endParaRPr sz="1400" u="none" strike="noStrike" cap="none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12700" cap="flat" cmpd="sng" algn="ctr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endParaRPr sz="1400" u="none" strike="noStrike" cap="none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047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r>
                        <a:rPr lang="en-GB" sz="1500" u="none" strike="noStrike" cap="none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noise</a:t>
                      </a:r>
                      <a:endParaRPr sz="1500" u="none" strike="noStrike" cap="none" dirty="0">
                        <a:solidFill>
                          <a:schemeClr val="tx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endParaRPr sz="1400" u="none" strike="noStrike" cap="none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12700" cap="flat" cmpd="sng" algn="ctr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endParaRPr sz="1400" u="none" strike="noStrike" cap="none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047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r>
                        <a:rPr lang="en-GB" sz="1500" u="none" strike="noStrike" cap="none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an activity</a:t>
                      </a:r>
                      <a:endParaRPr sz="1500" u="none" strike="noStrike" cap="none" dirty="0">
                        <a:solidFill>
                          <a:schemeClr val="tx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endParaRPr sz="1400" u="none" strike="noStrike" cap="none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12700" cap="flat" cmpd="sng" algn="ctr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endParaRPr sz="1400" u="none" strike="noStrike" cap="none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047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r>
                        <a:rPr lang="en-GB" sz="1500" u="none" strike="noStrike" cap="none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a race</a:t>
                      </a:r>
                      <a:endParaRPr sz="1500" u="none" strike="noStrike" cap="none" dirty="0">
                        <a:solidFill>
                          <a:schemeClr val="tx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endParaRPr sz="1400" u="none" strike="noStrike" cap="none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12700" cap="flat" cmpd="sng" algn="ctr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endParaRPr sz="1400" u="none" strike="noStrike" cap="none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2068" name="Google Shape;455;p9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735ED9DF-9116-A22F-3C9E-487292257197}"/>
              </a:ext>
            </a:extLst>
          </p:cNvPr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 flipH="1">
            <a:off x="6392600" y="4322062"/>
            <a:ext cx="408661" cy="776281"/>
          </a:xfrm>
          <a:prstGeom prst="rect">
            <a:avLst/>
          </a:prstGeom>
          <a:noFill/>
          <a:ln>
            <a:noFill/>
          </a:ln>
        </p:spPr>
      </p:pic>
      <p:pic>
        <p:nvPicPr>
          <p:cNvPr id="2069" name="Google Shape;456;p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C2DB78E5-7D33-B9BF-2D7E-987BCA551DF8}"/>
              </a:ext>
            </a:extLst>
          </p:cNvPr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5669963" y="4403319"/>
            <a:ext cx="427707" cy="695024"/>
          </a:xfrm>
          <a:prstGeom prst="rect">
            <a:avLst/>
          </a:prstGeom>
          <a:noFill/>
          <a:ln>
            <a:noFill/>
          </a:ln>
        </p:spPr>
      </p:pic>
      <p:sp>
        <p:nvSpPr>
          <p:cNvPr id="2070" name="Google Shape;457;p9">
            <a:extLst>
              <a:ext uri="{FF2B5EF4-FFF2-40B4-BE49-F238E27FC236}">
                <a16:creationId xmlns:a16="http://schemas.microsoft.com/office/drawing/2014/main" id="{6496DA6D-E1D3-8B73-8780-163536326DAF}"/>
              </a:ext>
            </a:extLst>
          </p:cNvPr>
          <p:cNvSpPr txBox="1"/>
          <p:nvPr/>
        </p:nvSpPr>
        <p:spPr>
          <a:xfrm>
            <a:off x="5456221" y="4793582"/>
            <a:ext cx="818748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[I]</a:t>
            </a:r>
            <a:endParaRPr/>
          </a:p>
        </p:txBody>
      </p:sp>
      <p:sp>
        <p:nvSpPr>
          <p:cNvPr id="2071" name="Google Shape;458;p9">
            <a:extLst>
              <a:ext uri="{FF2B5EF4-FFF2-40B4-BE49-F238E27FC236}">
                <a16:creationId xmlns:a16="http://schemas.microsoft.com/office/drawing/2014/main" id="{4B7983D4-ED79-2D19-2A6D-81CFE8AB2514}"/>
              </a:ext>
            </a:extLst>
          </p:cNvPr>
          <p:cNvSpPr txBox="1"/>
          <p:nvPr/>
        </p:nvSpPr>
        <p:spPr>
          <a:xfrm>
            <a:off x="5982513" y="4846761"/>
            <a:ext cx="818748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[She]</a:t>
            </a:r>
            <a:endParaRPr/>
          </a:p>
        </p:txBody>
      </p:sp>
      <p:sp>
        <p:nvSpPr>
          <p:cNvPr id="2075" name="Google Shape;459;p9">
            <a:extLst>
              <a:ext uri="{FF2B5EF4-FFF2-40B4-BE49-F238E27FC236}">
                <a16:creationId xmlns:a16="http://schemas.microsoft.com/office/drawing/2014/main" id="{04AA049B-CB17-D0D2-4452-61478123104E}"/>
              </a:ext>
            </a:extLst>
          </p:cNvPr>
          <p:cNvSpPr txBox="1"/>
          <p:nvPr/>
        </p:nvSpPr>
        <p:spPr>
          <a:xfrm>
            <a:off x="3553279" y="5151776"/>
            <a:ext cx="300164" cy="307777"/>
          </a:xfrm>
          <a:prstGeom prst="rect">
            <a:avLst/>
          </a:prstGeom>
          <a:solidFill>
            <a:srgbClr val="C4E59F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1</a:t>
            </a:r>
            <a:endParaRPr/>
          </a:p>
        </p:txBody>
      </p:sp>
      <p:sp>
        <p:nvSpPr>
          <p:cNvPr id="2079" name="Google Shape;460;p9">
            <a:extLst>
              <a:ext uri="{FF2B5EF4-FFF2-40B4-BE49-F238E27FC236}">
                <a16:creationId xmlns:a16="http://schemas.microsoft.com/office/drawing/2014/main" id="{03352754-F15C-B65F-10E5-2D335608EDCD}"/>
              </a:ext>
            </a:extLst>
          </p:cNvPr>
          <p:cNvSpPr txBox="1"/>
          <p:nvPr/>
        </p:nvSpPr>
        <p:spPr>
          <a:xfrm>
            <a:off x="3547249" y="5576831"/>
            <a:ext cx="300164" cy="307777"/>
          </a:xfrm>
          <a:prstGeom prst="rect">
            <a:avLst/>
          </a:prstGeom>
          <a:solidFill>
            <a:srgbClr val="C4E59F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2</a:t>
            </a:r>
            <a:endParaRPr/>
          </a:p>
        </p:txBody>
      </p:sp>
      <p:sp>
        <p:nvSpPr>
          <p:cNvPr id="2081" name="Google Shape;461;p9">
            <a:extLst>
              <a:ext uri="{FF2B5EF4-FFF2-40B4-BE49-F238E27FC236}">
                <a16:creationId xmlns:a16="http://schemas.microsoft.com/office/drawing/2014/main" id="{FEE1A2E1-19D8-FBE4-E3DA-040A76BDCD84}"/>
              </a:ext>
            </a:extLst>
          </p:cNvPr>
          <p:cNvSpPr txBox="1"/>
          <p:nvPr/>
        </p:nvSpPr>
        <p:spPr>
          <a:xfrm>
            <a:off x="3553710" y="6045226"/>
            <a:ext cx="300164" cy="307777"/>
          </a:xfrm>
          <a:prstGeom prst="rect">
            <a:avLst/>
          </a:prstGeom>
          <a:solidFill>
            <a:srgbClr val="C4E59F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3</a:t>
            </a:r>
            <a:endParaRPr/>
          </a:p>
        </p:txBody>
      </p:sp>
      <p:sp>
        <p:nvSpPr>
          <p:cNvPr id="2082" name="Google Shape;462;p9">
            <a:extLst>
              <a:ext uri="{FF2B5EF4-FFF2-40B4-BE49-F238E27FC236}">
                <a16:creationId xmlns:a16="http://schemas.microsoft.com/office/drawing/2014/main" id="{D52B75F5-2BCB-EEDE-4EFB-38442473FEFC}"/>
              </a:ext>
            </a:extLst>
          </p:cNvPr>
          <p:cNvSpPr txBox="1"/>
          <p:nvPr/>
        </p:nvSpPr>
        <p:spPr>
          <a:xfrm>
            <a:off x="3547680" y="6541723"/>
            <a:ext cx="300164" cy="307777"/>
          </a:xfrm>
          <a:prstGeom prst="rect">
            <a:avLst/>
          </a:prstGeom>
          <a:solidFill>
            <a:srgbClr val="C4E59F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4</a:t>
            </a:r>
            <a:endParaRPr/>
          </a:p>
        </p:txBody>
      </p:sp>
      <p:sp>
        <p:nvSpPr>
          <p:cNvPr id="2088" name="Google Shape;463;p9">
            <a:extLst>
              <a:ext uri="{FF2B5EF4-FFF2-40B4-BE49-F238E27FC236}">
                <a16:creationId xmlns:a16="http://schemas.microsoft.com/office/drawing/2014/main" id="{B6C834A6-6072-47F7-6D69-91DA99BEE312}"/>
              </a:ext>
            </a:extLst>
          </p:cNvPr>
          <p:cNvSpPr txBox="1"/>
          <p:nvPr/>
        </p:nvSpPr>
        <p:spPr>
          <a:xfrm>
            <a:off x="3553710" y="7001468"/>
            <a:ext cx="300164" cy="307777"/>
          </a:xfrm>
          <a:prstGeom prst="rect">
            <a:avLst/>
          </a:prstGeom>
          <a:solidFill>
            <a:srgbClr val="C4E59F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5</a:t>
            </a:r>
            <a:endParaRPr/>
          </a:p>
        </p:txBody>
      </p:sp>
      <p:sp>
        <p:nvSpPr>
          <p:cNvPr id="2089" name="Google Shape;464;p9">
            <a:extLst>
              <a:ext uri="{FF2B5EF4-FFF2-40B4-BE49-F238E27FC236}">
                <a16:creationId xmlns:a16="http://schemas.microsoft.com/office/drawing/2014/main" id="{6C1A0648-9504-2A83-01C2-0C8A59FE060B}"/>
              </a:ext>
            </a:extLst>
          </p:cNvPr>
          <p:cNvSpPr txBox="1"/>
          <p:nvPr/>
        </p:nvSpPr>
        <p:spPr>
          <a:xfrm>
            <a:off x="3547680" y="7488439"/>
            <a:ext cx="300164" cy="307777"/>
          </a:xfrm>
          <a:prstGeom prst="rect">
            <a:avLst/>
          </a:prstGeom>
          <a:solidFill>
            <a:srgbClr val="C4E59F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6</a:t>
            </a:r>
            <a:endParaRPr/>
          </a:p>
        </p:txBody>
      </p:sp>
      <p:pic>
        <p:nvPicPr>
          <p:cNvPr id="2091" name="Google Shape;466;p9" descr="A picture containing logo, sketch, white, black and white&#10;&#10;Description automatically generated">
            <a:extLst>
              <a:ext uri="{FF2B5EF4-FFF2-40B4-BE49-F238E27FC236}">
                <a16:creationId xmlns:a16="http://schemas.microsoft.com/office/drawing/2014/main" id="{1F1CDA83-CF13-FB01-1786-24F073BF2CBF}"/>
              </a:ext>
            </a:extLst>
          </p:cNvPr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526253" y="8325285"/>
            <a:ext cx="2897717" cy="152429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092" name="Google Shape;467;p9">
            <a:extLst>
              <a:ext uri="{FF2B5EF4-FFF2-40B4-BE49-F238E27FC236}">
                <a16:creationId xmlns:a16="http://schemas.microsoft.com/office/drawing/2014/main" id="{4034C928-BA10-C6CA-E446-D25865330738}"/>
              </a:ext>
            </a:extLst>
          </p:cNvPr>
          <p:cNvGrpSpPr/>
          <p:nvPr/>
        </p:nvGrpSpPr>
        <p:grpSpPr>
          <a:xfrm>
            <a:off x="532843" y="8145265"/>
            <a:ext cx="962296" cy="307777"/>
            <a:chOff x="537508" y="810975"/>
            <a:chExt cx="505091" cy="307777"/>
          </a:xfrm>
        </p:grpSpPr>
        <p:sp>
          <p:nvSpPr>
            <p:cNvPr id="2093" name="Google Shape;468;p9">
              <a:extLst>
                <a:ext uri="{FF2B5EF4-FFF2-40B4-BE49-F238E27FC236}">
                  <a16:creationId xmlns:a16="http://schemas.microsoft.com/office/drawing/2014/main" id="{F970C74E-DBB6-2585-2FD2-09A0437DB707}"/>
                </a:ext>
              </a:extLst>
            </p:cNvPr>
            <p:cNvSpPr txBox="1"/>
            <p:nvPr/>
          </p:nvSpPr>
          <p:spPr>
            <a:xfrm>
              <a:off x="553882" y="836173"/>
              <a:ext cx="472343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94" name="Google Shape;469;p9">
              <a:extLst>
                <a:ext uri="{FF2B5EF4-FFF2-40B4-BE49-F238E27FC236}">
                  <a16:creationId xmlns:a16="http://schemas.microsoft.com/office/drawing/2014/main" id="{78DE382F-470B-E984-2091-A6DC109F66E0}"/>
                </a:ext>
              </a:extLst>
            </p:cNvPr>
            <p:cNvSpPr txBox="1"/>
            <p:nvPr/>
          </p:nvSpPr>
          <p:spPr>
            <a:xfrm>
              <a:off x="537508" y="810975"/>
              <a:ext cx="505091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escribir</a:t>
              </a:r>
              <a:endParaRPr/>
            </a:p>
          </p:txBody>
        </p:sp>
      </p:grpSp>
      <p:pic>
        <p:nvPicPr>
          <p:cNvPr id="2095" name="Google Shape;470;p9" descr="Pen, Write, Pencil, Writing Tool, Work, Message, Blue">
            <a:extLst>
              <a:ext uri="{FF2B5EF4-FFF2-40B4-BE49-F238E27FC236}">
                <a16:creationId xmlns:a16="http://schemas.microsoft.com/office/drawing/2014/main" id="{BD572B99-45A4-D806-8D54-11FA40CE385C}"/>
              </a:ext>
            </a:extLst>
          </p:cNvPr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130140" y="8014113"/>
            <a:ext cx="521771" cy="521771"/>
          </a:xfrm>
          <a:prstGeom prst="rect">
            <a:avLst/>
          </a:prstGeom>
          <a:noFill/>
          <a:ln>
            <a:noFill/>
          </a:ln>
        </p:spPr>
      </p:pic>
      <p:sp>
        <p:nvSpPr>
          <p:cNvPr id="2096" name="Google Shape;471;p9">
            <a:extLst>
              <a:ext uri="{FF2B5EF4-FFF2-40B4-BE49-F238E27FC236}">
                <a16:creationId xmlns:a16="http://schemas.microsoft.com/office/drawing/2014/main" id="{7827F604-C5ED-DCA2-20D7-A32F6207CD0D}"/>
              </a:ext>
            </a:extLst>
          </p:cNvPr>
          <p:cNvSpPr txBox="1"/>
          <p:nvPr/>
        </p:nvSpPr>
        <p:spPr>
          <a:xfrm>
            <a:off x="1449843" y="8127278"/>
            <a:ext cx="4496744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 dirty="0">
                <a:solidFill>
                  <a:schemeClr val="tx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¿</a:t>
            </a:r>
            <a:r>
              <a:rPr lang="en-GB" sz="1400" b="1" dirty="0" err="1">
                <a:solidFill>
                  <a:schemeClr val="tx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Qué</a:t>
            </a:r>
            <a:r>
              <a:rPr lang="en-GB" sz="1400" b="1" dirty="0">
                <a:solidFill>
                  <a:schemeClr val="tx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400" b="1" dirty="0" err="1">
                <a:solidFill>
                  <a:schemeClr val="tx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haces</a:t>
            </a:r>
            <a:r>
              <a:rPr lang="en-GB" sz="1400" b="1" dirty="0">
                <a:solidFill>
                  <a:schemeClr val="tx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400" b="1" dirty="0" err="1">
                <a:solidFill>
                  <a:schemeClr val="tx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en</a:t>
            </a:r>
            <a:r>
              <a:rPr lang="en-GB" sz="1400" b="1" dirty="0">
                <a:solidFill>
                  <a:schemeClr val="tx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400" b="1" dirty="0" err="1">
                <a:solidFill>
                  <a:schemeClr val="tx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tu</a:t>
            </a:r>
            <a:r>
              <a:rPr lang="en-GB" sz="1400" b="1" dirty="0">
                <a:solidFill>
                  <a:schemeClr val="tx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400" b="1" dirty="0" err="1">
                <a:solidFill>
                  <a:schemeClr val="tx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visita</a:t>
            </a:r>
            <a:r>
              <a:rPr lang="en-GB" sz="1400" b="1" dirty="0">
                <a:solidFill>
                  <a:schemeClr val="tx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? ¿</a:t>
            </a:r>
            <a:r>
              <a:rPr lang="en-GB" sz="1400" b="1" dirty="0" err="1">
                <a:solidFill>
                  <a:schemeClr val="tx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Qué</a:t>
            </a:r>
            <a:r>
              <a:rPr lang="en-GB" sz="1400" b="1" dirty="0">
                <a:solidFill>
                  <a:schemeClr val="tx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no </a:t>
            </a:r>
            <a:r>
              <a:rPr lang="en-GB" sz="1400" b="1" dirty="0" err="1">
                <a:solidFill>
                  <a:schemeClr val="tx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haces</a:t>
            </a:r>
            <a:r>
              <a:rPr lang="en-GB" sz="1400" b="1" dirty="0">
                <a:solidFill>
                  <a:schemeClr val="tx2">
                    <a:lumMod val="25000"/>
                  </a:schemeClr>
                </a:solidFill>
                <a:latin typeface="Century Gothic"/>
                <a:ea typeface="Century Gothic"/>
                <a:cs typeface="Century Gothic"/>
                <a:sym typeface="Century Gothic"/>
              </a:rPr>
              <a:t>?</a:t>
            </a:r>
            <a:endParaRPr dirty="0">
              <a:solidFill>
                <a:schemeClr val="tx2">
                  <a:lumMod val="25000"/>
                </a:schemeClr>
              </a:solidFill>
            </a:endParaRPr>
          </a:p>
        </p:txBody>
      </p:sp>
      <p:pic>
        <p:nvPicPr>
          <p:cNvPr id="2097" name="Google Shape;472;p9" descr="A picture containing logo, sketch, white, black and white&#10;&#10;Description automatically generated">
            <a:extLst>
              <a:ext uri="{FF2B5EF4-FFF2-40B4-BE49-F238E27FC236}">
                <a16:creationId xmlns:a16="http://schemas.microsoft.com/office/drawing/2014/main" id="{AA3C650C-9509-C03F-475B-76AD3BA725F1}"/>
              </a:ext>
            </a:extLst>
          </p:cNvPr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3232313" y="8317921"/>
            <a:ext cx="2897717" cy="153764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098" name="Google Shape;401;p8">
            <a:extLst>
              <a:ext uri="{FF2B5EF4-FFF2-40B4-BE49-F238E27FC236}">
                <a16:creationId xmlns:a16="http://schemas.microsoft.com/office/drawing/2014/main" id="{5CF689F3-7E2B-3699-25F4-DCC727620467}"/>
              </a:ext>
            </a:extLst>
          </p:cNvPr>
          <p:cNvGrpSpPr/>
          <p:nvPr/>
        </p:nvGrpSpPr>
        <p:grpSpPr>
          <a:xfrm>
            <a:off x="125367" y="4058592"/>
            <a:ext cx="1072125" cy="541432"/>
            <a:chOff x="85157" y="674113"/>
            <a:chExt cx="1072125" cy="541432"/>
          </a:xfrm>
        </p:grpSpPr>
        <p:sp>
          <p:nvSpPr>
            <p:cNvPr id="2099" name="Google Shape;402;p8">
              <a:extLst>
                <a:ext uri="{FF2B5EF4-FFF2-40B4-BE49-F238E27FC236}">
                  <a16:creationId xmlns:a16="http://schemas.microsoft.com/office/drawing/2014/main" id="{51380306-A53A-0BF4-5DA5-4FAEE08CC598}"/>
                </a:ext>
              </a:extLst>
            </p:cNvPr>
            <p:cNvSpPr txBox="1"/>
            <p:nvPr/>
          </p:nvSpPr>
          <p:spPr>
            <a:xfrm>
              <a:off x="553882" y="836173"/>
              <a:ext cx="517167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2100" name="Google Shape;403;p8">
              <a:extLst>
                <a:ext uri="{FF2B5EF4-FFF2-40B4-BE49-F238E27FC236}">
                  <a16:creationId xmlns:a16="http://schemas.microsoft.com/office/drawing/2014/main" id="{6F0B2A3F-B6E7-10C4-4F77-0C1B942DD7E9}"/>
                </a:ext>
              </a:extLst>
            </p:cNvPr>
            <p:cNvPicPr preferRelativeResize="0"/>
            <p:nvPr/>
          </p:nvPicPr>
          <p:blipFill rotWithShape="1">
            <a:blip r:embed="rId13">
              <a:alphaModFix/>
            </a:blip>
            <a:srcRect/>
            <a:stretch/>
          </p:blipFill>
          <p:spPr>
            <a:xfrm>
              <a:off x="85157" y="674113"/>
              <a:ext cx="521771" cy="54143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101" name="Google Shape;404;p8">
              <a:extLst>
                <a:ext uri="{FF2B5EF4-FFF2-40B4-BE49-F238E27FC236}">
                  <a16:creationId xmlns:a16="http://schemas.microsoft.com/office/drawing/2014/main" id="{FB40A79E-7F64-A2FC-5C1D-BFAEC674F2B6}"/>
                </a:ext>
              </a:extLst>
            </p:cNvPr>
            <p:cNvSpPr txBox="1"/>
            <p:nvPr/>
          </p:nvSpPr>
          <p:spPr>
            <a:xfrm>
              <a:off x="501489" y="812358"/>
              <a:ext cx="655793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leer</a:t>
              </a:r>
              <a:endParaRPr/>
            </a:p>
          </p:txBody>
        </p:sp>
      </p:grpSp>
      <p:pic>
        <p:nvPicPr>
          <p:cNvPr id="2103" name="Picture 2102">
            <a:extLst>
              <a:ext uri="{FF2B5EF4-FFF2-40B4-BE49-F238E27FC236}">
                <a16:creationId xmlns:a16="http://schemas.microsoft.com/office/drawing/2014/main" id="{5AD82FF9-E2E8-D482-5CD9-082B0B374259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124" y="4672893"/>
            <a:ext cx="3375967" cy="3248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62293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40B15-F218-7BA0-9AFB-1B31D779E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141" y="268768"/>
            <a:ext cx="3578980" cy="235454"/>
          </a:xfrm>
        </p:spPr>
        <p:txBody>
          <a:bodyPr>
            <a:noAutofit/>
          </a:bodyPr>
          <a:lstStyle/>
          <a:p>
            <a:r>
              <a:rPr lang="en-GB" sz="1600" b="1" dirty="0">
                <a:solidFill>
                  <a:schemeClr val="bg1"/>
                </a:solidFill>
                <a:latin typeface="Century Gothic" panose="020B0502020202020204" pitchFamily="34" charset="0"/>
              </a:rPr>
              <a:t>Verde</a:t>
            </a:r>
            <a:r>
              <a:rPr lang="en-GB" sz="1600" b="1" baseline="0" dirty="0">
                <a:solidFill>
                  <a:schemeClr val="bg1"/>
                </a:solidFill>
                <a:latin typeface="Century Gothic" panose="020B0502020202020204" pitchFamily="34" charset="0"/>
              </a:rPr>
              <a:t> t</a:t>
            </a:r>
            <a:r>
              <a:rPr lang="en-GB" sz="1600" b="1" dirty="0">
                <a:solidFill>
                  <a:schemeClr val="bg1"/>
                </a:solidFill>
                <a:latin typeface="Century Gothic" panose="020B0502020202020204" pitchFamily="34" charset="0"/>
              </a:rPr>
              <a:t>erm 1 week 3</a:t>
            </a:r>
          </a:p>
        </p:txBody>
      </p:sp>
      <p:sp>
        <p:nvSpPr>
          <p:cNvPr id="2196" name="Rectangle: Rounded Corners 2195">
            <a:extLst>
              <a:ext uri="{FF2B5EF4-FFF2-40B4-BE49-F238E27FC236}">
                <a16:creationId xmlns:a16="http://schemas.microsoft.com/office/drawing/2014/main" id="{D5C737C7-454F-AF32-3CAC-5B1B1FF06D3D}"/>
              </a:ext>
            </a:extLst>
          </p:cNvPr>
          <p:cNvSpPr/>
          <p:nvPr/>
        </p:nvSpPr>
        <p:spPr>
          <a:xfrm>
            <a:off x="130140" y="128411"/>
            <a:ext cx="4373766" cy="456315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Saying what I and others do</a:t>
            </a:r>
            <a:endParaRPr lang="en-GB" sz="2400" dirty="0"/>
          </a:p>
        </p:txBody>
      </p:sp>
      <p:grpSp>
        <p:nvGrpSpPr>
          <p:cNvPr id="2197" name="Group 2196">
            <a:extLst>
              <a:ext uri="{FF2B5EF4-FFF2-40B4-BE49-F238E27FC236}">
                <a16:creationId xmlns:a16="http://schemas.microsoft.com/office/drawing/2014/main" id="{460B6481-91A9-5145-3CA3-BA1EF5A8C4F9}"/>
              </a:ext>
            </a:extLst>
          </p:cNvPr>
          <p:cNvGrpSpPr/>
          <p:nvPr/>
        </p:nvGrpSpPr>
        <p:grpSpPr>
          <a:xfrm>
            <a:off x="4414908" y="167503"/>
            <a:ext cx="616995" cy="461665"/>
            <a:chOff x="3814354" y="2197255"/>
            <a:chExt cx="616995" cy="461665"/>
          </a:xfrm>
        </p:grpSpPr>
        <p:sp>
          <p:nvSpPr>
            <p:cNvPr id="2198" name="Rectangle: Rounded Corners 2197">
              <a:extLst>
                <a:ext uri="{FF2B5EF4-FFF2-40B4-BE49-F238E27FC236}">
                  <a16:creationId xmlns:a16="http://schemas.microsoft.com/office/drawing/2014/main" id="{A884DF26-77C2-9A05-FFAB-CE47263E56F1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2199" name="TextBox 2198">
              <a:extLst>
                <a:ext uri="{FF2B5EF4-FFF2-40B4-BE49-F238E27FC236}">
                  <a16:creationId xmlns:a16="http://schemas.microsoft.com/office/drawing/2014/main" id="{B43CD60F-985E-A9CF-ABCD-F756FE214235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1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413F93B4-F1E3-BA68-8629-2E0728F9ED1A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5E6746D2-2194-BFD2-647D-71ACAE91D603}"/>
              </a:ext>
            </a:extLst>
          </p:cNvPr>
          <p:cNvGrpSpPr/>
          <p:nvPr/>
        </p:nvGrpSpPr>
        <p:grpSpPr>
          <a:xfrm>
            <a:off x="130140" y="644579"/>
            <a:ext cx="1478026" cy="532686"/>
            <a:chOff x="74693" y="7198774"/>
            <a:chExt cx="1478026" cy="532686"/>
          </a:xfrm>
        </p:grpSpPr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CBE48405-45DF-9727-0C1B-9FFF995A35FC}"/>
                </a:ext>
              </a:extLst>
            </p:cNvPr>
            <p:cNvGrpSpPr/>
            <p:nvPr/>
          </p:nvGrpSpPr>
          <p:grpSpPr>
            <a:xfrm>
              <a:off x="406894" y="7307104"/>
              <a:ext cx="1145825" cy="346368"/>
              <a:chOff x="455220" y="4398021"/>
              <a:chExt cx="1145825" cy="346368"/>
            </a:xfrm>
            <a:solidFill>
              <a:srgbClr val="96E2D9"/>
            </a:solidFill>
          </p:grpSpPr>
          <p:sp>
            <p:nvSpPr>
              <p:cNvPr id="28" name="Google Shape;222;p10">
                <a:extLst>
                  <a:ext uri="{FF2B5EF4-FFF2-40B4-BE49-F238E27FC236}">
                    <a16:creationId xmlns:a16="http://schemas.microsoft.com/office/drawing/2014/main" id="{75C46CA8-1514-69F8-57C3-2968217A2781}"/>
                  </a:ext>
                </a:extLst>
              </p:cNvPr>
              <p:cNvSpPr txBox="1"/>
              <p:nvPr/>
            </p:nvSpPr>
            <p:spPr>
              <a:xfrm>
                <a:off x="455220" y="4452154"/>
                <a:ext cx="1139979" cy="292235"/>
              </a:xfrm>
              <a:prstGeom prst="rect">
                <a:avLst/>
              </a:prstGeom>
              <a:solidFill>
                <a:srgbClr val="B9E5EE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sp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FFFFFF"/>
                  </a:buClr>
                  <a:buSzPts val="2000"/>
                  <a:buFont typeface="Century Gothic"/>
                  <a:buNone/>
                </a:pPr>
                <a:endParaRPr sz="1200" b="1" i="0" u="none" strike="noStrike" cap="none" dirty="0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53BDB017-430D-4199-47D8-BA184E7B71DD}"/>
                  </a:ext>
                </a:extLst>
              </p:cNvPr>
              <p:cNvSpPr txBox="1"/>
              <p:nvPr/>
            </p:nvSpPr>
            <p:spPr>
              <a:xfrm>
                <a:off x="591738" y="4398021"/>
                <a:ext cx="1009307" cy="3077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GB" sz="1400" b="1" dirty="0">
                    <a:solidFill>
                      <a:srgbClr val="002060"/>
                    </a:solidFill>
                    <a:latin typeface="Century Gothic" panose="020B0502020202020204" pitchFamily="34" charset="0"/>
                  </a:rPr>
                  <a:t>escuchar</a:t>
                </a:r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D29F0566-7E55-E10A-77CD-688629C6EDD8}"/>
                </a:ext>
              </a:extLst>
            </p:cNvPr>
            <p:cNvGrpSpPr/>
            <p:nvPr/>
          </p:nvGrpSpPr>
          <p:grpSpPr>
            <a:xfrm>
              <a:off x="74693" y="7198774"/>
              <a:ext cx="511630" cy="532686"/>
              <a:chOff x="11059045" y="145038"/>
              <a:chExt cx="945328" cy="980949"/>
            </a:xfrm>
            <a:solidFill>
              <a:srgbClr val="B9E5EE"/>
            </a:solidFill>
          </p:grpSpPr>
          <p:sp>
            <p:nvSpPr>
              <p:cNvPr id="26" name="Oval 25">
                <a:extLst>
                  <a:ext uri="{FF2B5EF4-FFF2-40B4-BE49-F238E27FC236}">
                    <a16:creationId xmlns:a16="http://schemas.microsoft.com/office/drawing/2014/main" id="{9CD07D19-C85C-0E19-F5F0-DF85A7387227}"/>
                  </a:ext>
                </a:extLst>
              </p:cNvPr>
              <p:cNvSpPr/>
              <p:nvPr/>
            </p:nvSpPr>
            <p:spPr>
              <a:xfrm>
                <a:off x="11059045" y="145038"/>
                <a:ext cx="945328" cy="980949"/>
              </a:xfrm>
              <a:prstGeom prst="ellipse">
                <a:avLst/>
              </a:prstGeom>
              <a:grpFill/>
              <a:ln w="19050">
                <a:solidFill>
                  <a:srgbClr val="415269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>
                  <a:ln w="12700">
                    <a:solidFill>
                      <a:schemeClr val="tx1"/>
                    </a:solidFill>
                  </a:ln>
                </a:endParaRPr>
              </a:p>
            </p:txBody>
          </p:sp>
          <p:pic>
            <p:nvPicPr>
              <p:cNvPr id="27" name="Picture 26" descr="Free speaker sound loud vector">
                <a:extLst>
                  <a:ext uri="{FF2B5EF4-FFF2-40B4-BE49-F238E27FC236}">
                    <a16:creationId xmlns:a16="http://schemas.microsoft.com/office/drawing/2014/main" id="{024D9D07-D77B-133A-D2E4-078348B4E7E4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>
                <a:duotone>
                  <a:prstClr val="black"/>
                  <a:schemeClr val="accent1">
                    <a:tint val="45000"/>
                    <a:satMod val="400000"/>
                  </a:schemeClr>
                </a:duotone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brightnessContrast bright="-40000" contrast="-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1189029" y="333684"/>
                <a:ext cx="681089" cy="583345"/>
              </a:xfrm>
              <a:prstGeom prst="rect">
                <a:avLst/>
              </a:prstGeom>
              <a:grpFill/>
              <a:ln>
                <a:noFill/>
              </a:ln>
            </p:spPr>
          </p:pic>
        </p:grpSp>
      </p:grpSp>
      <p:graphicFrame>
        <p:nvGraphicFramePr>
          <p:cNvPr id="31" name="Google Shape;314;p7">
            <a:extLst>
              <a:ext uri="{FF2B5EF4-FFF2-40B4-BE49-F238E27FC236}">
                <a16:creationId xmlns:a16="http://schemas.microsoft.com/office/drawing/2014/main" id="{9BE6CC4A-EE18-11D1-9635-D2BC1EB968F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06891608"/>
              </p:ext>
            </p:extLst>
          </p:nvPr>
        </p:nvGraphicFramePr>
        <p:xfrm>
          <a:off x="130141" y="1350391"/>
          <a:ext cx="6673690" cy="3423350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64803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086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0850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08507">
                  <a:extLst>
                    <a:ext uri="{9D8B030D-6E8A-4147-A177-3AD203B41FA5}">
                      <a16:colId xmlns:a16="http://schemas.microsoft.com/office/drawing/2014/main" val="263191211"/>
                    </a:ext>
                  </a:extLst>
                </a:gridCol>
              </a:tblGrid>
              <a:tr h="57545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Sofía</a:t>
                      </a:r>
                      <a:endParaRPr sz="14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B3838"/>
                        </a:buClr>
                        <a:buSzPts val="1600"/>
                        <a:buFont typeface="Century Gothic"/>
                        <a:buNone/>
                      </a:pPr>
                      <a:r>
                        <a:rPr lang="en-GB" sz="1600" b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Actividad </a:t>
                      </a:r>
                      <a:endParaRPr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B3838"/>
                        </a:buClr>
                        <a:buSzPts val="1600"/>
                        <a:buFont typeface="Century Gothic"/>
                        <a:buNone/>
                      </a:pPr>
                      <a:r>
                        <a:rPr lang="en-GB" sz="16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sym typeface="Century Gothic"/>
                        </a:rPr>
                        <a:t>Where [1]</a:t>
                      </a:r>
                      <a:endParaRPr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B3838"/>
                        </a:buClr>
                        <a:buSzPts val="1600"/>
                        <a:buFont typeface="Century Gothic"/>
                        <a:buNone/>
                      </a:pPr>
                      <a:r>
                        <a:rPr lang="en-GB" sz="16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Where [2]</a:t>
                      </a:r>
                      <a:endParaRPr sz="16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493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 marL="91450" marR="91450" marT="45725" marB="45725" anchor="b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493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b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493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 marL="91450" marR="91450" marT="45725" marB="45725" anchor="b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32" name="Google Shape;341;p7">
            <a:extLst>
              <a:ext uri="{FF2B5EF4-FFF2-40B4-BE49-F238E27FC236}">
                <a16:creationId xmlns:a16="http://schemas.microsoft.com/office/drawing/2014/main" id="{46C7DB2D-F49C-A975-B544-A25EC0F1E291}"/>
              </a:ext>
            </a:extLst>
          </p:cNvPr>
          <p:cNvSpPr txBox="1"/>
          <p:nvPr/>
        </p:nvSpPr>
        <p:spPr>
          <a:xfrm>
            <a:off x="1602320" y="670261"/>
            <a:ext cx="6204743" cy="461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 err="1">
                <a:solidFill>
                  <a:srgbClr val="40404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Escucha</a:t>
            </a:r>
            <a:r>
              <a:rPr lang="en-GB" sz="1600" b="1" dirty="0">
                <a:solidFill>
                  <a:srgbClr val="40404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 ¿</a:t>
            </a:r>
            <a:r>
              <a:rPr lang="en-GB" sz="1600" b="1" dirty="0" err="1">
                <a:solidFill>
                  <a:srgbClr val="40404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Dónde</a:t>
            </a:r>
            <a:r>
              <a:rPr lang="en-GB" sz="1600" b="1" dirty="0">
                <a:solidFill>
                  <a:srgbClr val="40404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40404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hace</a:t>
            </a:r>
            <a:r>
              <a:rPr lang="en-GB" sz="1600" b="1" dirty="0">
                <a:solidFill>
                  <a:srgbClr val="40404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40404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qué</a:t>
            </a:r>
            <a:r>
              <a:rPr lang="en-GB" sz="1600" b="1" dirty="0">
                <a:solidFill>
                  <a:srgbClr val="40404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? </a:t>
            </a:r>
            <a:endParaRPr dirty="0"/>
          </a:p>
        </p:txBody>
      </p:sp>
      <p:sp>
        <p:nvSpPr>
          <p:cNvPr id="33" name="Google Shape;348;p7">
            <a:extLst>
              <a:ext uri="{FF2B5EF4-FFF2-40B4-BE49-F238E27FC236}">
                <a16:creationId xmlns:a16="http://schemas.microsoft.com/office/drawing/2014/main" id="{FE7E9F73-513F-EDB4-235A-488C3EC224D9}"/>
              </a:ext>
            </a:extLst>
          </p:cNvPr>
          <p:cNvSpPr/>
          <p:nvPr/>
        </p:nvSpPr>
        <p:spPr>
          <a:xfrm>
            <a:off x="266354" y="2189605"/>
            <a:ext cx="367708" cy="38595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B9E5EE"/>
          </a:solidFill>
          <a:ln>
            <a:noFill/>
          </a:ln>
          <a:effectLst/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1</a:t>
            </a:r>
            <a:endParaRPr/>
          </a:p>
        </p:txBody>
      </p:sp>
      <p:sp>
        <p:nvSpPr>
          <p:cNvPr id="35" name="Google Shape;349;p7">
            <a:extLst>
              <a:ext uri="{FF2B5EF4-FFF2-40B4-BE49-F238E27FC236}">
                <a16:creationId xmlns:a16="http://schemas.microsoft.com/office/drawing/2014/main" id="{F87952A1-BE5D-C96A-14E2-4460D71B1DC9}"/>
              </a:ext>
            </a:extLst>
          </p:cNvPr>
          <p:cNvSpPr/>
          <p:nvPr/>
        </p:nvSpPr>
        <p:spPr>
          <a:xfrm>
            <a:off x="266354" y="3136507"/>
            <a:ext cx="367708" cy="38595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B9E5EE"/>
          </a:solidFill>
          <a:ln>
            <a:noFill/>
          </a:ln>
          <a:effectLst/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2</a:t>
            </a:r>
            <a:endParaRPr/>
          </a:p>
        </p:txBody>
      </p:sp>
      <p:sp>
        <p:nvSpPr>
          <p:cNvPr id="36" name="Google Shape;350;p7">
            <a:extLst>
              <a:ext uri="{FF2B5EF4-FFF2-40B4-BE49-F238E27FC236}">
                <a16:creationId xmlns:a16="http://schemas.microsoft.com/office/drawing/2014/main" id="{DFFD8F76-1605-2D44-090F-E6D4B191EC0C}"/>
              </a:ext>
            </a:extLst>
          </p:cNvPr>
          <p:cNvSpPr/>
          <p:nvPr/>
        </p:nvSpPr>
        <p:spPr>
          <a:xfrm>
            <a:off x="257879" y="4083409"/>
            <a:ext cx="367708" cy="38595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B9E5EE"/>
          </a:solidFill>
          <a:ln>
            <a:noFill/>
          </a:ln>
          <a:effectLst/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3</a:t>
            </a:r>
            <a:endParaRPr/>
          </a:p>
        </p:txBody>
      </p:sp>
      <p:pic>
        <p:nvPicPr>
          <p:cNvPr id="38" name="Google Shape;352;p7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0A711B33-CF22-0415-2280-B4EB166C287F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 flipH="1">
            <a:off x="637752" y="1229874"/>
            <a:ext cx="367708" cy="698488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44" name="Google Shape;484;p10">
            <a:extLst>
              <a:ext uri="{FF2B5EF4-FFF2-40B4-BE49-F238E27FC236}">
                <a16:creationId xmlns:a16="http://schemas.microsoft.com/office/drawing/2014/main" id="{1AC74277-F8AD-0692-DBDB-1FC43641751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79995869"/>
              </p:ext>
            </p:extLst>
          </p:nvPr>
        </p:nvGraphicFramePr>
        <p:xfrm>
          <a:off x="81989" y="5414368"/>
          <a:ext cx="6611025" cy="4363665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9089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530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739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750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64636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common</a:t>
                      </a:r>
                    </a:p>
                  </a:txBody>
                  <a:tcPr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to celebrate, celebrating</a:t>
                      </a:r>
                    </a:p>
                  </a:txBody>
                  <a:tcPr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to send, sending</a:t>
                      </a:r>
                    </a:p>
                  </a:txBody>
                  <a:tcPr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09042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race</a:t>
                      </a:r>
                    </a:p>
                  </a:txBody>
                  <a:tcPr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card</a:t>
                      </a:r>
                    </a:p>
                  </a:txBody>
                  <a:tcPr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special</a:t>
                      </a:r>
                    </a:p>
                  </a:txBody>
                  <a:tcPr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09042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to</a:t>
                      </a:r>
                    </a:p>
                  </a:txBody>
                  <a:tcPr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you go</a:t>
                      </a:r>
                    </a:p>
                  </a:txBody>
                  <a:tcPr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beach</a:t>
                      </a:r>
                    </a:p>
                  </a:txBody>
                  <a:tcPr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09042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s/he goes</a:t>
                      </a:r>
                    </a:p>
                  </a:txBody>
                  <a:tcPr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countryside</a:t>
                      </a:r>
                    </a:p>
                  </a:txBody>
                  <a:tcPr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forest</a:t>
                      </a:r>
                    </a:p>
                  </a:txBody>
                  <a:tcPr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09042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350"/>
                    </a:p>
                  </a:txBody>
                  <a:tcPr marL="91450" marR="91450" marT="45725" marB="45725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far (from)</a:t>
                      </a:r>
                    </a:p>
                  </a:txBody>
                  <a:tcPr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s/</a:t>
                      </a:r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he,it</a:t>
                      </a:r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does, makes</a:t>
                      </a:r>
                    </a:p>
                  </a:txBody>
                  <a:tcPr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centre</a:t>
                      </a:r>
                    </a:p>
                  </a:txBody>
                  <a:tcPr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62861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visit</a:t>
                      </a:r>
                    </a:p>
                  </a:txBody>
                  <a:tcPr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near (to)</a:t>
                      </a:r>
                    </a:p>
                  </a:txBody>
                  <a:tcPr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I do, make</a:t>
                      </a:r>
                    </a:p>
                  </a:txBody>
                  <a:tcPr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5" name="Google Shape;485;p10">
            <a:extLst>
              <a:ext uri="{FF2B5EF4-FFF2-40B4-BE49-F238E27FC236}">
                <a16:creationId xmlns:a16="http://schemas.microsoft.com/office/drawing/2014/main" id="{A554D1FF-A550-8876-185A-7E2FBB8FCFBB}"/>
              </a:ext>
            </a:extLst>
          </p:cNvPr>
          <p:cNvSpPr txBox="1"/>
          <p:nvPr/>
        </p:nvSpPr>
        <p:spPr>
          <a:xfrm>
            <a:off x="1400389" y="5015798"/>
            <a:ext cx="5769442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Escribe en español.</a:t>
            </a:r>
            <a:r>
              <a:rPr lang="en-GB" sz="160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Can you get at least 15 points?</a:t>
            </a:r>
            <a:endParaRPr/>
          </a:p>
        </p:txBody>
      </p:sp>
      <p:pic>
        <p:nvPicPr>
          <p:cNvPr id="46" name="Google Shape;486;p10">
            <a:extLst>
              <a:ext uri="{FF2B5EF4-FFF2-40B4-BE49-F238E27FC236}">
                <a16:creationId xmlns:a16="http://schemas.microsoft.com/office/drawing/2014/main" id="{39B9A117-D907-08A3-DC55-50C063C5FDD0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16658" y="7334611"/>
            <a:ext cx="631934" cy="581219"/>
          </a:xfrm>
          <a:prstGeom prst="rect">
            <a:avLst/>
          </a:prstGeom>
          <a:noFill/>
          <a:ln>
            <a:noFill/>
          </a:ln>
        </p:spPr>
      </p:pic>
      <p:pic>
        <p:nvPicPr>
          <p:cNvPr id="47" name="Google Shape;487;p10" descr="Icon&#10;&#10;Description automatically generated">
            <a:extLst>
              <a:ext uri="{FF2B5EF4-FFF2-40B4-BE49-F238E27FC236}">
                <a16:creationId xmlns:a16="http://schemas.microsoft.com/office/drawing/2014/main" id="{5080AF95-2F1F-3E8F-D320-ADE24EAFA21B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04029" y="5878468"/>
            <a:ext cx="667164" cy="667164"/>
          </a:xfrm>
          <a:prstGeom prst="rect">
            <a:avLst/>
          </a:prstGeom>
          <a:noFill/>
          <a:ln>
            <a:noFill/>
          </a:ln>
        </p:spPr>
      </p:pic>
      <p:sp>
        <p:nvSpPr>
          <p:cNvPr id="48" name="Google Shape;488;p10">
            <a:extLst>
              <a:ext uri="{FF2B5EF4-FFF2-40B4-BE49-F238E27FC236}">
                <a16:creationId xmlns:a16="http://schemas.microsoft.com/office/drawing/2014/main" id="{C28B56F4-AE58-C669-1CAE-665BB9B188DB}"/>
              </a:ext>
            </a:extLst>
          </p:cNvPr>
          <p:cNvSpPr txBox="1"/>
          <p:nvPr/>
        </p:nvSpPr>
        <p:spPr>
          <a:xfrm>
            <a:off x="636536" y="6283616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00B0F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x3</a:t>
            </a:r>
            <a:endParaRPr/>
          </a:p>
        </p:txBody>
      </p:sp>
      <p:sp>
        <p:nvSpPr>
          <p:cNvPr id="49" name="Google Shape;489;p10">
            <a:extLst>
              <a:ext uri="{FF2B5EF4-FFF2-40B4-BE49-F238E27FC236}">
                <a16:creationId xmlns:a16="http://schemas.microsoft.com/office/drawing/2014/main" id="{52200312-78B0-88E7-EA30-16CD0A25052F}"/>
              </a:ext>
            </a:extLst>
          </p:cNvPr>
          <p:cNvSpPr txBox="1"/>
          <p:nvPr/>
        </p:nvSpPr>
        <p:spPr>
          <a:xfrm>
            <a:off x="606046" y="7718319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x2</a:t>
            </a:r>
            <a:endParaRPr/>
          </a:p>
        </p:txBody>
      </p:sp>
      <p:pic>
        <p:nvPicPr>
          <p:cNvPr id="50" name="Google Shape;490;p10">
            <a:extLst>
              <a:ext uri="{FF2B5EF4-FFF2-40B4-BE49-F238E27FC236}">
                <a16:creationId xmlns:a16="http://schemas.microsoft.com/office/drawing/2014/main" id="{E73824BF-1D56-D89D-D60D-597F6DEC6269}"/>
              </a:ext>
            </a:extLst>
          </p:cNvPr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164903" y="8727700"/>
            <a:ext cx="653860" cy="619446"/>
          </a:xfrm>
          <a:prstGeom prst="rect">
            <a:avLst/>
          </a:prstGeom>
          <a:noFill/>
          <a:ln>
            <a:noFill/>
          </a:ln>
        </p:spPr>
      </p:pic>
      <p:sp>
        <p:nvSpPr>
          <p:cNvPr id="51" name="Google Shape;491;p10">
            <a:extLst>
              <a:ext uri="{FF2B5EF4-FFF2-40B4-BE49-F238E27FC236}">
                <a16:creationId xmlns:a16="http://schemas.microsoft.com/office/drawing/2014/main" id="{676AD25B-FAE5-D1B2-7D53-B8364376C6E8}"/>
              </a:ext>
            </a:extLst>
          </p:cNvPr>
          <p:cNvSpPr txBox="1"/>
          <p:nvPr/>
        </p:nvSpPr>
        <p:spPr>
          <a:xfrm>
            <a:off x="685674" y="9065741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FF3399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x1</a:t>
            </a:r>
            <a:endParaRPr/>
          </a:p>
        </p:txBody>
      </p:sp>
      <p:grpSp>
        <p:nvGrpSpPr>
          <p:cNvPr id="52" name="Google Shape;492;p10">
            <a:extLst>
              <a:ext uri="{FF2B5EF4-FFF2-40B4-BE49-F238E27FC236}">
                <a16:creationId xmlns:a16="http://schemas.microsoft.com/office/drawing/2014/main" id="{F5B47EEC-0ACE-0D93-AB9E-A7D437731C5E}"/>
              </a:ext>
            </a:extLst>
          </p:cNvPr>
          <p:cNvGrpSpPr/>
          <p:nvPr/>
        </p:nvGrpSpPr>
        <p:grpSpPr>
          <a:xfrm>
            <a:off x="469288" y="4991419"/>
            <a:ext cx="962296" cy="307777"/>
            <a:chOff x="537508" y="810975"/>
            <a:chExt cx="505091" cy="307777"/>
          </a:xfrm>
        </p:grpSpPr>
        <p:sp>
          <p:nvSpPr>
            <p:cNvPr id="53" name="Google Shape;493;p10">
              <a:extLst>
                <a:ext uri="{FF2B5EF4-FFF2-40B4-BE49-F238E27FC236}">
                  <a16:creationId xmlns:a16="http://schemas.microsoft.com/office/drawing/2014/main" id="{A09F1D60-93A9-0027-FD0A-E6307BFA2344}"/>
                </a:ext>
              </a:extLst>
            </p:cNvPr>
            <p:cNvSpPr txBox="1"/>
            <p:nvPr/>
          </p:nvSpPr>
          <p:spPr>
            <a:xfrm>
              <a:off x="553882" y="836173"/>
              <a:ext cx="472343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4" name="Google Shape;494;p10">
              <a:extLst>
                <a:ext uri="{FF2B5EF4-FFF2-40B4-BE49-F238E27FC236}">
                  <a16:creationId xmlns:a16="http://schemas.microsoft.com/office/drawing/2014/main" id="{4AF49F00-ABBC-587D-F8EC-08FAD1DC9526}"/>
                </a:ext>
              </a:extLst>
            </p:cNvPr>
            <p:cNvSpPr txBox="1"/>
            <p:nvPr/>
          </p:nvSpPr>
          <p:spPr>
            <a:xfrm>
              <a:off x="537508" y="810975"/>
              <a:ext cx="505091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escribir</a:t>
              </a:r>
              <a:endParaRPr/>
            </a:p>
          </p:txBody>
        </p:sp>
      </p:grpSp>
      <p:pic>
        <p:nvPicPr>
          <p:cNvPr id="55" name="Google Shape;495;p10" descr="Pen, Write, Pencil, Writing Tool, Work, Message, Blue">
            <a:extLst>
              <a:ext uri="{FF2B5EF4-FFF2-40B4-BE49-F238E27FC236}">
                <a16:creationId xmlns:a16="http://schemas.microsoft.com/office/drawing/2014/main" id="{431D397B-91EE-8F4A-49F3-818286DD44CC}"/>
              </a:ext>
            </a:extLst>
          </p:cNvPr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66585" y="4860267"/>
            <a:ext cx="521771" cy="521771"/>
          </a:xfrm>
          <a:prstGeom prst="rect">
            <a:avLst/>
          </a:prstGeom>
          <a:noFill/>
          <a:ln>
            <a:noFill/>
          </a:ln>
        </p:spPr>
      </p:pic>
      <p:pic>
        <p:nvPicPr>
          <p:cNvPr id="56" name="Google Shape;496;p10">
            <a:extLst>
              <a:ext uri="{FF2B5EF4-FFF2-40B4-BE49-F238E27FC236}">
                <a16:creationId xmlns:a16="http://schemas.microsoft.com/office/drawing/2014/main" id="{BA6127F5-0F01-FECD-2C7D-E87EF6117733}"/>
              </a:ext>
            </a:extLst>
          </p:cNvPr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6277828" y="5222224"/>
            <a:ext cx="572382" cy="435249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7" name="Group 56">
            <a:extLst>
              <a:ext uri="{FF2B5EF4-FFF2-40B4-BE49-F238E27FC236}">
                <a16:creationId xmlns:a16="http://schemas.microsoft.com/office/drawing/2014/main" id="{55856C96-B92D-EF65-1316-61B79056BAE6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702D1E5C-186E-7D90-3753-0256FEA551F1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14" name="Picture 4" descr="Free Watercolor Brushstroke illustration and picture">
              <a:extLst>
                <a:ext uri="{FF2B5EF4-FFF2-40B4-BE49-F238E27FC236}">
                  <a16:creationId xmlns:a16="http://schemas.microsoft.com/office/drawing/2014/main" id="{04F132E7-5EEC-05CC-7764-D510D4B5CC6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AD541837-556B-411D-4B38-EA50069C6B07}"/>
                </a:ext>
              </a:extLst>
            </p:cNvPr>
            <p:cNvSpPr txBox="1"/>
            <p:nvPr/>
          </p:nvSpPr>
          <p:spPr>
            <a:xfrm>
              <a:off x="6369943" y="9571479"/>
              <a:ext cx="415498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10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886836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5" name="Rectangle: Rounded Corners 2084">
            <a:extLst>
              <a:ext uri="{FF2B5EF4-FFF2-40B4-BE49-F238E27FC236}">
                <a16:creationId xmlns:a16="http://schemas.microsoft.com/office/drawing/2014/main" id="{AED907F3-C1AC-2F83-791F-281A6D3B30E1}"/>
              </a:ext>
            </a:extLst>
          </p:cNvPr>
          <p:cNvSpPr/>
          <p:nvPr/>
        </p:nvSpPr>
        <p:spPr>
          <a:xfrm>
            <a:off x="130140" y="128411"/>
            <a:ext cx="4354311" cy="456315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Saying what I and others do</a:t>
            </a:r>
            <a:endParaRPr lang="en-GB" sz="2400" dirty="0"/>
          </a:p>
        </p:txBody>
      </p:sp>
      <p:grpSp>
        <p:nvGrpSpPr>
          <p:cNvPr id="2086" name="Group 2085">
            <a:extLst>
              <a:ext uri="{FF2B5EF4-FFF2-40B4-BE49-F238E27FC236}">
                <a16:creationId xmlns:a16="http://schemas.microsoft.com/office/drawing/2014/main" id="{9BA7F129-812A-6970-B16A-7C22E2D08999}"/>
              </a:ext>
            </a:extLst>
          </p:cNvPr>
          <p:cNvGrpSpPr/>
          <p:nvPr/>
        </p:nvGrpSpPr>
        <p:grpSpPr>
          <a:xfrm>
            <a:off x="4414911" y="167503"/>
            <a:ext cx="616995" cy="461665"/>
            <a:chOff x="3814354" y="2197255"/>
            <a:chExt cx="616995" cy="461665"/>
          </a:xfrm>
        </p:grpSpPr>
        <p:sp>
          <p:nvSpPr>
            <p:cNvPr id="2087" name="Rectangle: Rounded Corners 2086">
              <a:extLst>
                <a:ext uri="{FF2B5EF4-FFF2-40B4-BE49-F238E27FC236}">
                  <a16:creationId xmlns:a16="http://schemas.microsoft.com/office/drawing/2014/main" id="{68E671FE-86BC-201E-ECDE-4DC98E8DF8B6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2088" name="TextBox 2087">
              <a:extLst>
                <a:ext uri="{FF2B5EF4-FFF2-40B4-BE49-F238E27FC236}">
                  <a16:creationId xmlns:a16="http://schemas.microsoft.com/office/drawing/2014/main" id="{4F63A499-8C51-F39E-3154-A1AB5C5D0C52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1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grpSp>
        <p:nvGrpSpPr>
          <p:cNvPr id="2084" name="Group 2083">
            <a:extLst>
              <a:ext uri="{FF2B5EF4-FFF2-40B4-BE49-F238E27FC236}">
                <a16:creationId xmlns:a16="http://schemas.microsoft.com/office/drawing/2014/main" id="{DF119626-26FC-D2DE-ECD0-92BB786EBAAE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1DCFFF5A-A74A-893F-9330-305FC3DB5713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5" name="Picture 4" descr="Free Watercolor Brushstroke illustration and picture">
              <a:extLst>
                <a:ext uri="{FF2B5EF4-FFF2-40B4-BE49-F238E27FC236}">
                  <a16:creationId xmlns:a16="http://schemas.microsoft.com/office/drawing/2014/main" id="{B344178F-5FA2-C6E3-6D93-FFF54D57EEC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478CB09F-037E-40B7-C693-51CF8EDB95D8}"/>
                </a:ext>
              </a:extLst>
            </p:cNvPr>
            <p:cNvSpPr txBox="1"/>
            <p:nvPr/>
          </p:nvSpPr>
          <p:spPr>
            <a:xfrm>
              <a:off x="6369943" y="9571479"/>
              <a:ext cx="38023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11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ED461479-AEAD-EA3C-D637-18B83C460D75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Google Shape;485;p10">
            <a:extLst>
              <a:ext uri="{FF2B5EF4-FFF2-40B4-BE49-F238E27FC236}">
                <a16:creationId xmlns:a16="http://schemas.microsoft.com/office/drawing/2014/main" id="{23C62769-80BE-52A6-CDB0-101CF3525A3D}"/>
              </a:ext>
            </a:extLst>
          </p:cNvPr>
          <p:cNvSpPr txBox="1"/>
          <p:nvPr/>
        </p:nvSpPr>
        <p:spPr>
          <a:xfrm>
            <a:off x="1463944" y="818614"/>
            <a:ext cx="5769442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Escribe en español.</a:t>
            </a:r>
            <a:r>
              <a:rPr lang="en-GB" sz="160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Can you get at least 15 points?</a:t>
            </a:r>
            <a:endParaRPr/>
          </a:p>
        </p:txBody>
      </p:sp>
      <p:grpSp>
        <p:nvGrpSpPr>
          <p:cNvPr id="7" name="Google Shape;492;p10">
            <a:extLst>
              <a:ext uri="{FF2B5EF4-FFF2-40B4-BE49-F238E27FC236}">
                <a16:creationId xmlns:a16="http://schemas.microsoft.com/office/drawing/2014/main" id="{E11442D8-F533-D763-9779-A4A97A693469}"/>
              </a:ext>
            </a:extLst>
          </p:cNvPr>
          <p:cNvGrpSpPr/>
          <p:nvPr/>
        </p:nvGrpSpPr>
        <p:grpSpPr>
          <a:xfrm>
            <a:off x="532843" y="794235"/>
            <a:ext cx="962296" cy="307777"/>
            <a:chOff x="537508" y="810975"/>
            <a:chExt cx="505091" cy="307777"/>
          </a:xfrm>
        </p:grpSpPr>
        <p:sp>
          <p:nvSpPr>
            <p:cNvPr id="8" name="Google Shape;493;p10">
              <a:extLst>
                <a:ext uri="{FF2B5EF4-FFF2-40B4-BE49-F238E27FC236}">
                  <a16:creationId xmlns:a16="http://schemas.microsoft.com/office/drawing/2014/main" id="{2B425441-7515-72D4-FE59-66132AA4E9F1}"/>
                </a:ext>
              </a:extLst>
            </p:cNvPr>
            <p:cNvSpPr txBox="1"/>
            <p:nvPr/>
          </p:nvSpPr>
          <p:spPr>
            <a:xfrm>
              <a:off x="553882" y="836173"/>
              <a:ext cx="472343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" name="Google Shape;494;p10">
              <a:extLst>
                <a:ext uri="{FF2B5EF4-FFF2-40B4-BE49-F238E27FC236}">
                  <a16:creationId xmlns:a16="http://schemas.microsoft.com/office/drawing/2014/main" id="{3290BA1A-2636-6AC9-29B5-9B744A5A6E32}"/>
                </a:ext>
              </a:extLst>
            </p:cNvPr>
            <p:cNvSpPr txBox="1"/>
            <p:nvPr/>
          </p:nvSpPr>
          <p:spPr>
            <a:xfrm>
              <a:off x="537508" y="810975"/>
              <a:ext cx="505091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escribir</a:t>
              </a:r>
              <a:endParaRPr/>
            </a:p>
          </p:txBody>
        </p:sp>
      </p:grpSp>
      <p:pic>
        <p:nvPicPr>
          <p:cNvPr id="26" name="Google Shape;495;p10" descr="Pen, Write, Pencil, Writing Tool, Work, Message, Blue">
            <a:extLst>
              <a:ext uri="{FF2B5EF4-FFF2-40B4-BE49-F238E27FC236}">
                <a16:creationId xmlns:a16="http://schemas.microsoft.com/office/drawing/2014/main" id="{6FB3DD90-2C01-04B2-4255-3CEEC234FD24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30140" y="663083"/>
            <a:ext cx="521771" cy="521771"/>
          </a:xfrm>
          <a:prstGeom prst="rect">
            <a:avLst/>
          </a:prstGeom>
          <a:noFill/>
          <a:ln>
            <a:noFill/>
          </a:ln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3469BBF8-59A6-C763-59E0-AEFD24DCE76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36" y="1327040"/>
            <a:ext cx="6727860" cy="3242551"/>
          </a:xfrm>
          <a:prstGeom prst="rect">
            <a:avLst/>
          </a:prstGeom>
        </p:spPr>
      </p:pic>
      <p:graphicFrame>
        <p:nvGraphicFramePr>
          <p:cNvPr id="40" name="Google Shape;502;p10">
            <a:extLst>
              <a:ext uri="{FF2B5EF4-FFF2-40B4-BE49-F238E27FC236}">
                <a16:creationId xmlns:a16="http://schemas.microsoft.com/office/drawing/2014/main" id="{B8919626-0B70-2DF7-D14C-CA41D37941D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6983427"/>
              </p:ext>
            </p:extLst>
          </p:nvPr>
        </p:nvGraphicFramePr>
        <p:xfrm>
          <a:off x="130140" y="4647947"/>
          <a:ext cx="6503700" cy="311819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5431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960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23638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>
                          <a:solidFill>
                            <a:srgbClr val="FF3399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1  </a:t>
                      </a:r>
                      <a:endParaRPr/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400"/>
                        <a:buFont typeface="Century Gothic"/>
                        <a:buNone/>
                      </a:pPr>
                      <a:r>
                        <a:rPr lang="en-GB" sz="1400" b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   ………………………………………………………………………………….</a:t>
                      </a:r>
                      <a:endParaRPr/>
                    </a:p>
                  </a:txBody>
                  <a:tcPr marL="91450" marR="91450" marT="45725" marB="45725" anchor="b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23638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>
                          <a:solidFill>
                            <a:srgbClr val="FF3399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2  </a:t>
                      </a:r>
                      <a:endParaRPr/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400"/>
                        <a:buFont typeface="Century Gothic"/>
                        <a:buNone/>
                      </a:pPr>
                      <a:r>
                        <a:rPr lang="en-GB" sz="1400" b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   ………………………………………………………………………………….</a:t>
                      </a:r>
                      <a:endParaRPr/>
                    </a:p>
                  </a:txBody>
                  <a:tcPr marL="91450" marR="91450" marT="45725" marB="45725" anchor="b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23638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>
                          <a:solidFill>
                            <a:srgbClr val="FF3399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3</a:t>
                      </a:r>
                      <a:endParaRPr/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400"/>
                        <a:buFont typeface="Century Gothic"/>
                        <a:buNone/>
                      </a:pPr>
                      <a:r>
                        <a:rPr lang="en-GB" sz="1400" b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   ………………………………………………………………………………….</a:t>
                      </a:r>
                      <a:endParaRPr/>
                    </a:p>
                  </a:txBody>
                  <a:tcPr marL="91450" marR="91450" marT="45725" marB="45725" anchor="b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23638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>
                          <a:solidFill>
                            <a:srgbClr val="FF3399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4</a:t>
                      </a:r>
                      <a:endParaRPr/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400"/>
                        <a:buFont typeface="Century Gothic"/>
                        <a:buNone/>
                      </a:pPr>
                      <a:r>
                        <a:rPr lang="en-GB" sz="1400" b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   ………………………………………………………………………………….</a:t>
                      </a:r>
                      <a:endParaRPr/>
                    </a:p>
                  </a:txBody>
                  <a:tcPr marL="91450" marR="91450" marT="45725" marB="45725" anchor="b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23638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>
                          <a:solidFill>
                            <a:srgbClr val="FF3399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5</a:t>
                      </a:r>
                      <a:endParaRPr/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400"/>
                        <a:buFont typeface="Century Gothic"/>
                        <a:buNone/>
                      </a:pPr>
                      <a:r>
                        <a:rPr lang="en-GB" sz="1400" b="0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   ………………………………………………………………………………….</a:t>
                      </a:r>
                      <a:endParaRPr dirty="0"/>
                    </a:p>
                  </a:txBody>
                  <a:tcPr marL="91450" marR="91450" marT="45725" marB="45725" anchor="b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41" name="Google Shape;503;p10" descr="Free icon pencil write vector">
            <a:extLst>
              <a:ext uri="{FF2B5EF4-FFF2-40B4-BE49-F238E27FC236}">
                <a16:creationId xmlns:a16="http://schemas.microsoft.com/office/drawing/2014/main" id="{9C30D508-8688-4949-D115-FACF361D0EAC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 rot="-1732895">
            <a:off x="757588" y="4869980"/>
            <a:ext cx="123214" cy="250057"/>
          </a:xfrm>
          <a:prstGeom prst="rect">
            <a:avLst/>
          </a:prstGeom>
          <a:noFill/>
          <a:ln>
            <a:noFill/>
          </a:ln>
        </p:spPr>
      </p:pic>
      <p:pic>
        <p:nvPicPr>
          <p:cNvPr id="43" name="Google Shape;506;p10" descr="Free icon pencil write vector">
            <a:extLst>
              <a:ext uri="{FF2B5EF4-FFF2-40B4-BE49-F238E27FC236}">
                <a16:creationId xmlns:a16="http://schemas.microsoft.com/office/drawing/2014/main" id="{A19B35BE-1778-A1E4-CB07-6FA378965F3E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 rot="-1732895">
            <a:off x="760479" y="5461528"/>
            <a:ext cx="123214" cy="250057"/>
          </a:xfrm>
          <a:prstGeom prst="rect">
            <a:avLst/>
          </a:prstGeom>
          <a:noFill/>
          <a:ln>
            <a:noFill/>
          </a:ln>
        </p:spPr>
      </p:pic>
      <p:pic>
        <p:nvPicPr>
          <p:cNvPr id="44" name="Google Shape;507;p10" descr="Free icon pencil write vector">
            <a:extLst>
              <a:ext uri="{FF2B5EF4-FFF2-40B4-BE49-F238E27FC236}">
                <a16:creationId xmlns:a16="http://schemas.microsoft.com/office/drawing/2014/main" id="{4497B479-F3D5-246F-11B0-E0A1884FA7F7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 rot="-1732895">
            <a:off x="765209" y="6091186"/>
            <a:ext cx="123214" cy="250057"/>
          </a:xfrm>
          <a:prstGeom prst="rect">
            <a:avLst/>
          </a:prstGeom>
          <a:noFill/>
          <a:ln>
            <a:noFill/>
          </a:ln>
        </p:spPr>
      </p:pic>
      <p:pic>
        <p:nvPicPr>
          <p:cNvPr id="45" name="Google Shape;508;p10" descr="Free icon pencil write vector">
            <a:extLst>
              <a:ext uri="{FF2B5EF4-FFF2-40B4-BE49-F238E27FC236}">
                <a16:creationId xmlns:a16="http://schemas.microsoft.com/office/drawing/2014/main" id="{A853ABBA-8926-5C81-B18B-64F086F7B79D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 rot="-1732895">
            <a:off x="772830" y="7299939"/>
            <a:ext cx="123214" cy="250057"/>
          </a:xfrm>
          <a:prstGeom prst="rect">
            <a:avLst/>
          </a:prstGeom>
          <a:noFill/>
          <a:ln>
            <a:noFill/>
          </a:ln>
        </p:spPr>
      </p:pic>
      <p:pic>
        <p:nvPicPr>
          <p:cNvPr id="46" name="Google Shape;509;p10" descr="Free icon pencil write vector">
            <a:extLst>
              <a:ext uri="{FF2B5EF4-FFF2-40B4-BE49-F238E27FC236}">
                <a16:creationId xmlns:a16="http://schemas.microsoft.com/office/drawing/2014/main" id="{8769F2E1-26EF-2294-CD55-EB026BC9D069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 rot="-1732895">
            <a:off x="779059" y="6683872"/>
            <a:ext cx="123214" cy="25005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483162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9B5806-3879-7574-B93B-CEB1F0019E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84" name="Group 2083">
            <a:extLst>
              <a:ext uri="{FF2B5EF4-FFF2-40B4-BE49-F238E27FC236}">
                <a16:creationId xmlns:a16="http://schemas.microsoft.com/office/drawing/2014/main" id="{7FC0E616-E5CE-E04A-6B92-50410A2A1CBF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43CEA8C3-C8C1-D654-8556-3C766C77F50A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5" name="Picture 4" descr="Free Watercolor Brushstroke illustration and picture">
              <a:extLst>
                <a:ext uri="{FF2B5EF4-FFF2-40B4-BE49-F238E27FC236}">
                  <a16:creationId xmlns:a16="http://schemas.microsoft.com/office/drawing/2014/main" id="{6574502C-5D76-D129-6EA9-6B33C02C833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4A7503F9-E11E-63F6-7E13-1A1C1EC06359}"/>
                </a:ext>
              </a:extLst>
            </p:cNvPr>
            <p:cNvSpPr txBox="1"/>
            <p:nvPr/>
          </p:nvSpPr>
          <p:spPr>
            <a:xfrm>
              <a:off x="6369943" y="9571479"/>
              <a:ext cx="394660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12</a:t>
              </a:r>
            </a:p>
          </p:txBody>
        </p:sp>
      </p:grpSp>
      <p:sp>
        <p:nvSpPr>
          <p:cNvPr id="2085" name="Rectangle: Rounded Corners 2084">
            <a:extLst>
              <a:ext uri="{FF2B5EF4-FFF2-40B4-BE49-F238E27FC236}">
                <a16:creationId xmlns:a16="http://schemas.microsoft.com/office/drawing/2014/main" id="{7138311B-30A6-09A2-F1F2-05796BFDA675}"/>
              </a:ext>
            </a:extLst>
          </p:cNvPr>
          <p:cNvSpPr/>
          <p:nvPr/>
        </p:nvSpPr>
        <p:spPr>
          <a:xfrm>
            <a:off x="130140" y="128411"/>
            <a:ext cx="4354311" cy="456315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Saying what I and others do</a:t>
            </a:r>
            <a:endParaRPr lang="en-GB" sz="2400" dirty="0"/>
          </a:p>
        </p:txBody>
      </p:sp>
      <p:grpSp>
        <p:nvGrpSpPr>
          <p:cNvPr id="2086" name="Group 2085">
            <a:extLst>
              <a:ext uri="{FF2B5EF4-FFF2-40B4-BE49-F238E27FC236}">
                <a16:creationId xmlns:a16="http://schemas.microsoft.com/office/drawing/2014/main" id="{726A1065-DB12-6FC7-79BD-CA423ABC8D7A}"/>
              </a:ext>
            </a:extLst>
          </p:cNvPr>
          <p:cNvGrpSpPr/>
          <p:nvPr/>
        </p:nvGrpSpPr>
        <p:grpSpPr>
          <a:xfrm>
            <a:off x="4414911" y="167503"/>
            <a:ext cx="616995" cy="461665"/>
            <a:chOff x="3814354" y="2197255"/>
            <a:chExt cx="616995" cy="461665"/>
          </a:xfrm>
        </p:grpSpPr>
        <p:sp>
          <p:nvSpPr>
            <p:cNvPr id="2087" name="Rectangle: Rounded Corners 2086">
              <a:extLst>
                <a:ext uri="{FF2B5EF4-FFF2-40B4-BE49-F238E27FC236}">
                  <a16:creationId xmlns:a16="http://schemas.microsoft.com/office/drawing/2014/main" id="{A69EB668-900F-D58B-BC35-DC1DE8DCCEE6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2088" name="TextBox 2087">
              <a:extLst>
                <a:ext uri="{FF2B5EF4-FFF2-40B4-BE49-F238E27FC236}">
                  <a16:creationId xmlns:a16="http://schemas.microsoft.com/office/drawing/2014/main" id="{A611FD31-F6D1-B0C2-E327-1F4738672DB6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2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BA636F9E-F9F6-3420-6137-4FB841770DC9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0" name="Google Shape;538;p11">
            <a:extLst>
              <a:ext uri="{FF2B5EF4-FFF2-40B4-BE49-F238E27FC236}">
                <a16:creationId xmlns:a16="http://schemas.microsoft.com/office/drawing/2014/main" id="{C20783EC-1A26-A45D-5ABC-CD648D38E271}"/>
              </a:ext>
            </a:extLst>
          </p:cNvPr>
          <p:cNvGrpSpPr/>
          <p:nvPr/>
        </p:nvGrpSpPr>
        <p:grpSpPr>
          <a:xfrm>
            <a:off x="4884130" y="776125"/>
            <a:ext cx="1845150" cy="1278646"/>
            <a:chOff x="4876029" y="582476"/>
            <a:chExt cx="1845150" cy="1306332"/>
          </a:xfrm>
        </p:grpSpPr>
        <p:grpSp>
          <p:nvGrpSpPr>
            <p:cNvPr id="11" name="Google Shape;539;p11">
              <a:extLst>
                <a:ext uri="{FF2B5EF4-FFF2-40B4-BE49-F238E27FC236}">
                  <a16:creationId xmlns:a16="http://schemas.microsoft.com/office/drawing/2014/main" id="{4A360A3D-5E5A-D5EA-CB32-B53BA55D28D8}"/>
                </a:ext>
              </a:extLst>
            </p:cNvPr>
            <p:cNvGrpSpPr/>
            <p:nvPr/>
          </p:nvGrpSpPr>
          <p:grpSpPr>
            <a:xfrm>
              <a:off x="4876029" y="582476"/>
              <a:ext cx="1822690" cy="1306332"/>
              <a:chOff x="4310576" y="875609"/>
              <a:chExt cx="2558030" cy="1768011"/>
            </a:xfrm>
          </p:grpSpPr>
          <p:sp>
            <p:nvSpPr>
              <p:cNvPr id="14" name="Google Shape;540;p11">
                <a:extLst>
                  <a:ext uri="{FF2B5EF4-FFF2-40B4-BE49-F238E27FC236}">
                    <a16:creationId xmlns:a16="http://schemas.microsoft.com/office/drawing/2014/main" id="{23BBF106-5D3F-F940-F790-AB85459815B6}"/>
                  </a:ext>
                </a:extLst>
              </p:cNvPr>
              <p:cNvSpPr/>
              <p:nvPr/>
            </p:nvSpPr>
            <p:spPr>
              <a:xfrm>
                <a:off x="4318195" y="953424"/>
                <a:ext cx="2539805" cy="1690196"/>
              </a:xfrm>
              <a:prstGeom prst="rect">
                <a:avLst/>
              </a:prstGeom>
              <a:solidFill>
                <a:schemeClr val="lt1"/>
              </a:solidFill>
              <a:ln w="12700" cap="flat" cmpd="sng">
                <a:solidFill>
                  <a:schemeClr val="dk1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" name="Google Shape;541;p11">
                <a:extLst>
                  <a:ext uri="{FF2B5EF4-FFF2-40B4-BE49-F238E27FC236}">
                    <a16:creationId xmlns:a16="http://schemas.microsoft.com/office/drawing/2014/main" id="{EDF7AA9E-A6AE-97B8-197F-792A3F108540}"/>
                  </a:ext>
                </a:extLst>
              </p:cNvPr>
              <p:cNvSpPr/>
              <p:nvPr/>
            </p:nvSpPr>
            <p:spPr>
              <a:xfrm>
                <a:off x="4310576" y="875609"/>
                <a:ext cx="2558030" cy="536242"/>
              </a:xfrm>
              <a:prstGeom prst="roundRect">
                <a:avLst>
                  <a:gd name="adj" fmla="val 21996"/>
                </a:avLst>
              </a:prstGeom>
              <a:solidFill>
                <a:srgbClr val="D8D8D8"/>
              </a:solidFill>
              <a:ln w="12700" cap="flat" cmpd="sng">
                <a:solidFill>
                  <a:schemeClr val="dk1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12" name="Google Shape;542;p11">
              <a:extLst>
                <a:ext uri="{FF2B5EF4-FFF2-40B4-BE49-F238E27FC236}">
                  <a16:creationId xmlns:a16="http://schemas.microsoft.com/office/drawing/2014/main" id="{86BFBBDF-5B44-4954-4176-F522908D2A81}"/>
                </a:ext>
              </a:extLst>
            </p:cNvPr>
            <p:cNvSpPr/>
            <p:nvPr/>
          </p:nvSpPr>
          <p:spPr>
            <a:xfrm>
              <a:off x="4966352" y="1122546"/>
              <a:ext cx="153899" cy="154516"/>
            </a:xfrm>
            <a:prstGeom prst="rect">
              <a:avLst/>
            </a:prstGeom>
            <a:solidFill>
              <a:srgbClr val="F2F2F2"/>
            </a:solidFill>
            <a:ln w="12700" cap="flat" cmpd="sng">
              <a:solidFill>
                <a:srgbClr val="3A3838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" name="Google Shape;543;p11">
              <a:extLst>
                <a:ext uri="{FF2B5EF4-FFF2-40B4-BE49-F238E27FC236}">
                  <a16:creationId xmlns:a16="http://schemas.microsoft.com/office/drawing/2014/main" id="{D7A2A3E3-0F3C-9B23-C0C1-35898A02A09A}"/>
                </a:ext>
              </a:extLst>
            </p:cNvPr>
            <p:cNvSpPr txBox="1"/>
            <p:nvPr/>
          </p:nvSpPr>
          <p:spPr>
            <a:xfrm>
              <a:off x="5120251" y="1006288"/>
              <a:ext cx="1600928" cy="44017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lvl="0">
                <a:buClr>
                  <a:srgbClr val="FFFFFF"/>
                </a:buClr>
                <a:buSzPts val="2800"/>
              </a:pPr>
              <a:r>
                <a:rPr lang="es-ES" sz="1100" b="1" dirty="0">
                  <a:latin typeface="Century Gothic"/>
                  <a:ea typeface="Century Gothic"/>
                  <a:cs typeface="Century Gothic"/>
                  <a:sym typeface="Century Gothic"/>
                </a:rPr>
                <a:t>hacer [to do]: </a:t>
              </a:r>
            </a:p>
            <a:p>
              <a:pPr lvl="0">
                <a:buClr>
                  <a:srgbClr val="FFFFFF"/>
                </a:buClr>
                <a:buSzPts val="2800"/>
              </a:pPr>
              <a:r>
                <a:rPr lang="es-ES" sz="1100" b="1" dirty="0">
                  <a:latin typeface="Century Gothic"/>
                  <a:ea typeface="Century Gothic"/>
                  <a:cs typeface="Century Gothic"/>
                  <a:sym typeface="Century Gothic"/>
                </a:rPr>
                <a:t>hago, haces, hace</a:t>
              </a:r>
            </a:p>
          </p:txBody>
        </p:sp>
      </p:grpSp>
      <p:pic>
        <p:nvPicPr>
          <p:cNvPr id="16" name="Google Shape;544;p11" descr="Free target button icon illustration">
            <a:extLst>
              <a:ext uri="{FF2B5EF4-FFF2-40B4-BE49-F238E27FC236}">
                <a16:creationId xmlns:a16="http://schemas.microsoft.com/office/drawing/2014/main" id="{7A47DD50-F57F-EC7E-AA0C-D43069C2A627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584016" y="726179"/>
            <a:ext cx="531606" cy="531606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Google Shape;567;p11">
            <a:extLst>
              <a:ext uri="{FF2B5EF4-FFF2-40B4-BE49-F238E27FC236}">
                <a16:creationId xmlns:a16="http://schemas.microsoft.com/office/drawing/2014/main" id="{B308C029-CFC0-6EB3-9BB5-58F8733292AA}"/>
              </a:ext>
            </a:extLst>
          </p:cNvPr>
          <p:cNvSpPr/>
          <p:nvPr/>
        </p:nvSpPr>
        <p:spPr>
          <a:xfrm>
            <a:off x="146244" y="655943"/>
            <a:ext cx="4210618" cy="2609626"/>
          </a:xfrm>
          <a:prstGeom prst="roundRect">
            <a:avLst>
              <a:gd name="adj" fmla="val 9000"/>
            </a:avLst>
          </a:prstGeom>
          <a:noFill/>
          <a:ln w="28575" cap="flat" cmpd="sng">
            <a:solidFill>
              <a:srgbClr val="595959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18" name="Google Shape;568;p11">
            <a:extLst>
              <a:ext uri="{FF2B5EF4-FFF2-40B4-BE49-F238E27FC236}">
                <a16:creationId xmlns:a16="http://schemas.microsoft.com/office/drawing/2014/main" id="{FEA86AE6-D5A0-6DB9-1094-612E749D23CF}"/>
              </a:ext>
            </a:extLst>
          </p:cNvPr>
          <p:cNvGrpSpPr/>
          <p:nvPr/>
        </p:nvGrpSpPr>
        <p:grpSpPr>
          <a:xfrm>
            <a:off x="2597712" y="807828"/>
            <a:ext cx="1801949" cy="409714"/>
            <a:chOff x="1639842" y="1416995"/>
            <a:chExt cx="1801949" cy="409714"/>
          </a:xfrm>
        </p:grpSpPr>
        <p:sp>
          <p:nvSpPr>
            <p:cNvPr id="19" name="Google Shape;569;p11">
              <a:extLst>
                <a:ext uri="{FF2B5EF4-FFF2-40B4-BE49-F238E27FC236}">
                  <a16:creationId xmlns:a16="http://schemas.microsoft.com/office/drawing/2014/main" id="{5DCF440D-C553-B4ED-C05C-76536A342768}"/>
                </a:ext>
              </a:extLst>
            </p:cNvPr>
            <p:cNvSpPr txBox="1"/>
            <p:nvPr/>
          </p:nvSpPr>
          <p:spPr>
            <a:xfrm>
              <a:off x="1871346" y="1463927"/>
              <a:ext cx="1540408" cy="338514"/>
            </a:xfrm>
            <a:prstGeom prst="rect">
              <a:avLst/>
            </a:prstGeom>
            <a:solidFill>
              <a:srgbClr val="FF6DA8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6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20" name="Google Shape;570;p11" descr="Speech Icon, Voice, Talking, Audio, Speech">
              <a:extLst>
                <a:ext uri="{FF2B5EF4-FFF2-40B4-BE49-F238E27FC236}">
                  <a16:creationId xmlns:a16="http://schemas.microsoft.com/office/drawing/2014/main" id="{8B89B8B6-1F55-57D4-5761-602E49650FA6}"/>
                </a:ext>
              </a:extLst>
            </p:cNvPr>
            <p:cNvPicPr preferRelativeResize="0"/>
            <p:nvPr/>
          </p:nvPicPr>
          <p:blipFill rotWithShape="1">
            <a:blip r:embed="rId6">
              <a:alphaModFix/>
            </a:blip>
            <a:srcRect/>
            <a:stretch/>
          </p:blipFill>
          <p:spPr>
            <a:xfrm>
              <a:off x="1639842" y="1416995"/>
              <a:ext cx="520475" cy="409714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1" name="Google Shape;571;p11">
              <a:extLst>
                <a:ext uri="{FF2B5EF4-FFF2-40B4-BE49-F238E27FC236}">
                  <a16:creationId xmlns:a16="http://schemas.microsoft.com/office/drawing/2014/main" id="{0DB8A66F-7050-20BB-A636-25C002713C96}"/>
                </a:ext>
              </a:extLst>
            </p:cNvPr>
            <p:cNvSpPr txBox="1"/>
            <p:nvPr/>
          </p:nvSpPr>
          <p:spPr>
            <a:xfrm>
              <a:off x="2131035" y="1456663"/>
              <a:ext cx="1310756" cy="33855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pronunciar</a:t>
              </a:r>
              <a:endParaRPr sz="1600" b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22" name="Google Shape;572;p11">
            <a:extLst>
              <a:ext uri="{FF2B5EF4-FFF2-40B4-BE49-F238E27FC236}">
                <a16:creationId xmlns:a16="http://schemas.microsoft.com/office/drawing/2014/main" id="{D607DF5B-4372-B8DB-A305-2AEBB92FB591}"/>
              </a:ext>
            </a:extLst>
          </p:cNvPr>
          <p:cNvSpPr txBox="1"/>
          <p:nvPr/>
        </p:nvSpPr>
        <p:spPr>
          <a:xfrm>
            <a:off x="196789" y="843408"/>
            <a:ext cx="1178528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Accents 2</a:t>
            </a:r>
            <a:endParaRPr/>
          </a:p>
        </p:txBody>
      </p:sp>
      <p:sp>
        <p:nvSpPr>
          <p:cNvPr id="23" name="Google Shape;573;p11">
            <a:extLst>
              <a:ext uri="{FF2B5EF4-FFF2-40B4-BE49-F238E27FC236}">
                <a16:creationId xmlns:a16="http://schemas.microsoft.com/office/drawing/2014/main" id="{EAE7E3B8-2556-E588-6C19-5733CF0374AB}"/>
              </a:ext>
            </a:extLst>
          </p:cNvPr>
          <p:cNvSpPr txBox="1"/>
          <p:nvPr/>
        </p:nvSpPr>
        <p:spPr>
          <a:xfrm>
            <a:off x="253460" y="1369871"/>
            <a:ext cx="1794415" cy="14773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In Spanish, al</a:t>
            </a:r>
            <a:r>
              <a:rPr lang="en-GB" sz="1500" b="0" i="0" u="none" strike="noStrike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 words with last syllable stress 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b="0" i="0" u="none" strike="noStrike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that end in –n, 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b="0" i="0" u="none" strike="noStrike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-s or a vowel have an accent. </a:t>
            </a:r>
            <a:endParaRPr sz="1500" b="0" i="0" u="none" strike="noStrike" cap="none" dirty="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1" name="Google Shape;588;p11">
            <a:extLst>
              <a:ext uri="{FF2B5EF4-FFF2-40B4-BE49-F238E27FC236}">
                <a16:creationId xmlns:a16="http://schemas.microsoft.com/office/drawing/2014/main" id="{0B2B5BE6-1922-AC87-89FF-637C6EA97C0C}"/>
              </a:ext>
            </a:extLst>
          </p:cNvPr>
          <p:cNvSpPr/>
          <p:nvPr/>
        </p:nvSpPr>
        <p:spPr>
          <a:xfrm>
            <a:off x="4968438" y="1613086"/>
            <a:ext cx="153899" cy="151241"/>
          </a:xfrm>
          <a:prstGeom prst="rect">
            <a:avLst/>
          </a:prstGeom>
          <a:solidFill>
            <a:srgbClr val="F2F2F2"/>
          </a:solidFill>
          <a:ln w="12700" cap="flat" cmpd="sng">
            <a:solidFill>
              <a:srgbClr val="3A3838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" name="Google Shape;589;p11">
            <a:extLst>
              <a:ext uri="{FF2B5EF4-FFF2-40B4-BE49-F238E27FC236}">
                <a16:creationId xmlns:a16="http://schemas.microsoft.com/office/drawing/2014/main" id="{264317E5-F9D8-4986-5427-9604E85F9AD2}"/>
              </a:ext>
            </a:extLst>
          </p:cNvPr>
          <p:cNvSpPr txBox="1"/>
          <p:nvPr/>
        </p:nvSpPr>
        <p:spPr>
          <a:xfrm>
            <a:off x="5103285" y="1580259"/>
            <a:ext cx="1600928" cy="2615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buClr>
                <a:srgbClr val="FFFFFF"/>
              </a:buClr>
              <a:buSzPts val="2800"/>
            </a:pPr>
            <a:r>
              <a:rPr lang="es-ES" sz="1100" b="1" dirty="0">
                <a:latin typeface="Century Gothic"/>
                <a:ea typeface="Century Gothic"/>
                <a:cs typeface="Century Gothic"/>
                <a:sym typeface="Century Gothic"/>
              </a:rPr>
              <a:t>accents 2</a:t>
            </a:r>
            <a:endParaRPr lang="es-ES" sz="1100" dirty="0">
              <a:ea typeface="Calibri"/>
              <a:cs typeface="Calibri"/>
              <a:sym typeface="Calibri"/>
            </a:endParaRPr>
          </a:p>
        </p:txBody>
      </p:sp>
      <p:pic>
        <p:nvPicPr>
          <p:cNvPr id="34" name="Picture 33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E2FC69F9-17A6-676F-19A8-A7EB000DB68F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950" t="3393"/>
          <a:stretch/>
        </p:blipFill>
        <p:spPr>
          <a:xfrm>
            <a:off x="5524593" y="2111048"/>
            <a:ext cx="689575" cy="1198391"/>
          </a:xfrm>
          <a:prstGeom prst="rect">
            <a:avLst/>
          </a:prstGeom>
          <a:noFill/>
          <a:ln>
            <a:noFill/>
          </a:ln>
        </p:spPr>
      </p:pic>
      <p:pic>
        <p:nvPicPr>
          <p:cNvPr id="35" name="Picture 34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1217D445-4EC6-BA63-5E34-15C6F18F024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914978" y="2038554"/>
            <a:ext cx="669037" cy="1270885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3DF263AD-EFC2-E96F-1812-E61280DCAC6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3969" y="982172"/>
            <a:ext cx="1624083" cy="1144368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861EEF52-4001-F281-EB59-0F63320B115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8142" y="2101718"/>
            <a:ext cx="1881520" cy="1163851"/>
          </a:xfrm>
          <a:prstGeom prst="rect">
            <a:avLst/>
          </a:prstGeom>
        </p:spPr>
      </p:pic>
      <p:graphicFrame>
        <p:nvGraphicFramePr>
          <p:cNvPr id="41" name="Google Shape;526;p11">
            <a:extLst>
              <a:ext uri="{FF2B5EF4-FFF2-40B4-BE49-F238E27FC236}">
                <a16:creationId xmlns:a16="http://schemas.microsoft.com/office/drawing/2014/main" id="{DA9D969A-77A1-BB2E-5AF9-3EFE176E90F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74993700"/>
              </p:ext>
            </p:extLst>
          </p:nvPr>
        </p:nvGraphicFramePr>
        <p:xfrm>
          <a:off x="98296" y="3826193"/>
          <a:ext cx="6575025" cy="1827600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16437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371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352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588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59624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una</a:t>
                      </a:r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</a:t>
                      </a:r>
                      <a:r>
                        <a:rPr lang="en-GB" sz="16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lista</a:t>
                      </a:r>
                      <a:endParaRPr sz="16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la </a:t>
                      </a:r>
                      <a:r>
                        <a:rPr lang="en-GB" sz="16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cama</a:t>
                      </a:r>
                      <a:endParaRPr sz="16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9104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un </a:t>
                      </a:r>
                      <a:r>
                        <a:rPr lang="en-GB" sz="16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dibujo</a:t>
                      </a:r>
                      <a:endParaRPr sz="16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una</a:t>
                      </a:r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</a:t>
                      </a:r>
                      <a:r>
                        <a:rPr lang="en-GB" sz="16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carrera</a:t>
                      </a:r>
                      <a:endParaRPr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9624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natación</a:t>
                      </a:r>
                      <a:endParaRPr sz="16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una</a:t>
                      </a:r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</a:t>
                      </a:r>
                      <a:r>
                        <a:rPr lang="en-GB" sz="16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prueba</a:t>
                      </a:r>
                      <a:endParaRPr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9624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una</a:t>
                      </a:r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</a:t>
                      </a:r>
                      <a:r>
                        <a:rPr lang="en-GB" sz="16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tarta</a:t>
                      </a:r>
                      <a:endParaRPr sz="16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ciclismo</a:t>
                      </a:r>
                      <a:endParaRPr sz="16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marL="91450" marR="91450" marT="45725" marB="45725">
                    <a:lnL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91285450"/>
                  </a:ext>
                </a:extLst>
              </a:tr>
              <a:tr h="359624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una</a:t>
                      </a:r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</a:t>
                      </a:r>
                      <a:r>
                        <a:rPr lang="en-GB" sz="16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tarjeta</a:t>
                      </a:r>
                      <a:endParaRPr sz="16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deporte</a:t>
                      </a:r>
                      <a:endParaRPr sz="16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marL="91450" marR="91450" marT="45725" marB="45725">
                    <a:lnL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86115324"/>
                  </a:ext>
                </a:extLst>
              </a:tr>
            </a:tbl>
          </a:graphicData>
        </a:graphic>
      </p:graphicFrame>
      <p:grpSp>
        <p:nvGrpSpPr>
          <p:cNvPr id="42" name="Google Shape;527;p11">
            <a:extLst>
              <a:ext uri="{FF2B5EF4-FFF2-40B4-BE49-F238E27FC236}">
                <a16:creationId xmlns:a16="http://schemas.microsoft.com/office/drawing/2014/main" id="{CF47D2EC-E7B7-ACB2-377C-846E44BAAF63}"/>
              </a:ext>
            </a:extLst>
          </p:cNvPr>
          <p:cNvGrpSpPr/>
          <p:nvPr/>
        </p:nvGrpSpPr>
        <p:grpSpPr>
          <a:xfrm>
            <a:off x="4936636" y="3270650"/>
            <a:ext cx="1879161" cy="369332"/>
            <a:chOff x="4495800" y="3728776"/>
            <a:chExt cx="1879161" cy="369332"/>
          </a:xfrm>
        </p:grpSpPr>
        <p:sp>
          <p:nvSpPr>
            <p:cNvPr id="43" name="Google Shape;528;p11">
              <a:extLst>
                <a:ext uri="{FF2B5EF4-FFF2-40B4-BE49-F238E27FC236}">
                  <a16:creationId xmlns:a16="http://schemas.microsoft.com/office/drawing/2014/main" id="{561CC857-494A-1C6D-8D47-F8F9107AAD17}"/>
                </a:ext>
              </a:extLst>
            </p:cNvPr>
            <p:cNvSpPr txBox="1"/>
            <p:nvPr/>
          </p:nvSpPr>
          <p:spPr>
            <a:xfrm>
              <a:off x="4495800" y="3730046"/>
              <a:ext cx="1724856" cy="362134"/>
            </a:xfrm>
            <a:prstGeom prst="rect">
              <a:avLst/>
            </a:prstGeom>
            <a:solidFill>
              <a:srgbClr val="D1F3FF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Calibri"/>
                <a:buNone/>
              </a:pPr>
              <a:endParaRPr sz="1100" b="1">
                <a:solidFill>
                  <a:srgbClr val="00206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8" name="Google Shape;529;p11">
              <a:extLst>
                <a:ext uri="{FF2B5EF4-FFF2-40B4-BE49-F238E27FC236}">
                  <a16:creationId xmlns:a16="http://schemas.microsoft.com/office/drawing/2014/main" id="{F25F3AC6-0C92-2023-7A31-7C6F2F0FAAE0}"/>
                </a:ext>
              </a:extLst>
            </p:cNvPr>
            <p:cNvSpPr txBox="1"/>
            <p:nvPr/>
          </p:nvSpPr>
          <p:spPr>
            <a:xfrm>
              <a:off x="4737689" y="3728776"/>
              <a:ext cx="1637272" cy="36933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800" b="1" i="0" u="none" strike="noStrike" cap="none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vocabulario</a:t>
              </a:r>
              <a:endParaRPr sz="1800">
                <a:solidFill>
                  <a:srgbClr val="00206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1" name="Google Shape;535;p11">
            <a:extLst>
              <a:ext uri="{FF2B5EF4-FFF2-40B4-BE49-F238E27FC236}">
                <a16:creationId xmlns:a16="http://schemas.microsoft.com/office/drawing/2014/main" id="{2FDA72E7-88FA-6A5B-CEBE-EFED67BE40C3}"/>
              </a:ext>
            </a:extLst>
          </p:cNvPr>
          <p:cNvSpPr txBox="1"/>
          <p:nvPr/>
        </p:nvSpPr>
        <p:spPr>
          <a:xfrm>
            <a:off x="84228" y="3452673"/>
            <a:ext cx="4589718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Write down the key language for this week. </a:t>
            </a:r>
            <a:endParaRPr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57" name="Google Shape;545;p11">
            <a:extLst>
              <a:ext uri="{FF2B5EF4-FFF2-40B4-BE49-F238E27FC236}">
                <a16:creationId xmlns:a16="http://schemas.microsoft.com/office/drawing/2014/main" id="{9DDE39A7-D57C-0077-1F36-E5407F2E9FC1}"/>
              </a:ext>
            </a:extLst>
          </p:cNvPr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4651817" y="3139865"/>
            <a:ext cx="707513" cy="538005"/>
          </a:xfrm>
          <a:prstGeom prst="rect">
            <a:avLst/>
          </a:prstGeom>
          <a:noFill/>
          <a:ln>
            <a:noFill/>
          </a:ln>
        </p:spPr>
      </p:pic>
      <p:sp>
        <p:nvSpPr>
          <p:cNvPr id="60" name="Google Shape;548;p11">
            <a:extLst>
              <a:ext uri="{FF2B5EF4-FFF2-40B4-BE49-F238E27FC236}">
                <a16:creationId xmlns:a16="http://schemas.microsoft.com/office/drawing/2014/main" id="{CEA85CF4-247B-3AD8-A313-D92D6FB9208E}"/>
              </a:ext>
            </a:extLst>
          </p:cNvPr>
          <p:cNvSpPr/>
          <p:nvPr/>
        </p:nvSpPr>
        <p:spPr>
          <a:xfrm>
            <a:off x="161011" y="5762110"/>
            <a:ext cx="6539774" cy="2521813"/>
          </a:xfrm>
          <a:prstGeom prst="roundRect">
            <a:avLst>
              <a:gd name="adj" fmla="val 9000"/>
            </a:avLst>
          </a:prstGeom>
          <a:solidFill>
            <a:srgbClr val="F2F2F2"/>
          </a:solidFill>
          <a:ln w="28575" cap="flat" cmpd="sng">
            <a:solidFill>
              <a:srgbClr val="595959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1" name="Google Shape;549;p11">
            <a:extLst>
              <a:ext uri="{FF2B5EF4-FFF2-40B4-BE49-F238E27FC236}">
                <a16:creationId xmlns:a16="http://schemas.microsoft.com/office/drawing/2014/main" id="{CD925964-C619-5B1C-7621-54A83F0D2D93}"/>
              </a:ext>
            </a:extLst>
          </p:cNvPr>
          <p:cNvSpPr txBox="1"/>
          <p:nvPr/>
        </p:nvSpPr>
        <p:spPr>
          <a:xfrm>
            <a:off x="184896" y="5812538"/>
            <a:ext cx="2616422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Using the verb ‘hacer’</a:t>
            </a:r>
            <a:endParaRPr sz="18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62" name="Google Shape;550;p11">
            <a:extLst>
              <a:ext uri="{FF2B5EF4-FFF2-40B4-BE49-F238E27FC236}">
                <a16:creationId xmlns:a16="http://schemas.microsoft.com/office/drawing/2014/main" id="{64E7ACA9-B5FF-7D6D-1C8E-78F6B57002DE}"/>
              </a:ext>
            </a:extLst>
          </p:cNvPr>
          <p:cNvGrpSpPr/>
          <p:nvPr/>
        </p:nvGrpSpPr>
        <p:grpSpPr>
          <a:xfrm>
            <a:off x="4878095" y="5804283"/>
            <a:ext cx="1943885" cy="588990"/>
            <a:chOff x="115026" y="5917195"/>
            <a:chExt cx="1943885" cy="588990"/>
          </a:xfrm>
        </p:grpSpPr>
        <p:sp>
          <p:nvSpPr>
            <p:cNvPr id="63" name="Google Shape;551;p11">
              <a:extLst>
                <a:ext uri="{FF2B5EF4-FFF2-40B4-BE49-F238E27FC236}">
                  <a16:creationId xmlns:a16="http://schemas.microsoft.com/office/drawing/2014/main" id="{A721C579-3CB6-86F8-60D6-B044D04D6B01}"/>
                </a:ext>
              </a:extLst>
            </p:cNvPr>
            <p:cNvSpPr txBox="1"/>
            <p:nvPr/>
          </p:nvSpPr>
          <p:spPr>
            <a:xfrm>
              <a:off x="587619" y="6105163"/>
              <a:ext cx="1374532" cy="338554"/>
            </a:xfrm>
            <a:prstGeom prst="rect">
              <a:avLst/>
            </a:prstGeom>
            <a:solidFill>
              <a:srgbClr val="C5DC0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  </a:t>
              </a:r>
              <a:endParaRPr sz="1600">
                <a:solidFill>
                  <a:srgbClr val="00206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2048" name="Google Shape;552;p11" descr="Jigsaw, Puzzle, Piece, Game, Concept, Solution">
              <a:extLst>
                <a:ext uri="{FF2B5EF4-FFF2-40B4-BE49-F238E27FC236}">
                  <a16:creationId xmlns:a16="http://schemas.microsoft.com/office/drawing/2014/main" id="{0E793A65-EC48-9342-E168-793BB36516CA}"/>
                </a:ext>
              </a:extLst>
            </p:cNvPr>
            <p:cNvPicPr preferRelativeResize="0"/>
            <p:nvPr/>
          </p:nvPicPr>
          <p:blipFill rotWithShape="1">
            <a:blip r:embed="rId12">
              <a:alphaModFix/>
            </a:blip>
            <a:srcRect/>
            <a:stretch/>
          </p:blipFill>
          <p:spPr>
            <a:xfrm>
              <a:off x="115026" y="5917195"/>
              <a:ext cx="634273" cy="58899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049" name="Google Shape;553;p11">
              <a:extLst>
                <a:ext uri="{FF2B5EF4-FFF2-40B4-BE49-F238E27FC236}">
                  <a16:creationId xmlns:a16="http://schemas.microsoft.com/office/drawing/2014/main" id="{EDF7D326-82B7-3DE8-372A-F483F96773C4}"/>
                </a:ext>
              </a:extLst>
            </p:cNvPr>
            <p:cNvSpPr txBox="1"/>
            <p:nvPr/>
          </p:nvSpPr>
          <p:spPr>
            <a:xfrm>
              <a:off x="774517" y="6101172"/>
              <a:ext cx="1284394" cy="33855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gramática</a:t>
              </a:r>
              <a:endParaRPr sz="1600">
                <a:solidFill>
                  <a:srgbClr val="3A3838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055" name="Google Shape;554;p11">
            <a:extLst>
              <a:ext uri="{FF2B5EF4-FFF2-40B4-BE49-F238E27FC236}">
                <a16:creationId xmlns:a16="http://schemas.microsoft.com/office/drawing/2014/main" id="{7D38743A-EC5F-CFFB-6819-0106E3FE9D5E}"/>
              </a:ext>
            </a:extLst>
          </p:cNvPr>
          <p:cNvSpPr txBox="1"/>
          <p:nvPr/>
        </p:nvSpPr>
        <p:spPr>
          <a:xfrm>
            <a:off x="242044" y="6466502"/>
            <a:ext cx="6388813" cy="482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Remember that the verb ‘</a:t>
            </a: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hacer’</a:t>
            </a:r>
            <a:r>
              <a:rPr lang="en-GB" sz="14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is an irregular verb and does not follow the general rules. </a:t>
            </a:r>
            <a:endParaRPr/>
          </a:p>
        </p:txBody>
      </p:sp>
      <p:grpSp>
        <p:nvGrpSpPr>
          <p:cNvPr id="2056" name="Google Shape;556;p11">
            <a:extLst>
              <a:ext uri="{FF2B5EF4-FFF2-40B4-BE49-F238E27FC236}">
                <a16:creationId xmlns:a16="http://schemas.microsoft.com/office/drawing/2014/main" id="{4CD60877-CC8F-D3E7-E179-6B058C4BBDEB}"/>
              </a:ext>
            </a:extLst>
          </p:cNvPr>
          <p:cNvGrpSpPr/>
          <p:nvPr/>
        </p:nvGrpSpPr>
        <p:grpSpPr>
          <a:xfrm>
            <a:off x="5001147" y="8154468"/>
            <a:ext cx="2324202" cy="889269"/>
            <a:chOff x="-2782214" y="7852179"/>
            <a:chExt cx="1798489" cy="787549"/>
          </a:xfrm>
        </p:grpSpPr>
        <p:sp>
          <p:nvSpPr>
            <p:cNvPr id="2057" name="Google Shape;557;p11">
              <a:extLst>
                <a:ext uri="{FF2B5EF4-FFF2-40B4-BE49-F238E27FC236}">
                  <a16:creationId xmlns:a16="http://schemas.microsoft.com/office/drawing/2014/main" id="{6DDEAD34-B797-B45F-73C8-3ADF993A76DE}"/>
                </a:ext>
              </a:extLst>
            </p:cNvPr>
            <p:cNvSpPr/>
            <p:nvPr/>
          </p:nvSpPr>
          <p:spPr>
            <a:xfrm>
              <a:off x="-2782214" y="7852179"/>
              <a:ext cx="1109797" cy="787549"/>
            </a:xfrm>
            <a:prstGeom prst="foldedCorner">
              <a:avLst>
                <a:gd name="adj" fmla="val 16667"/>
              </a:avLst>
            </a:prstGeom>
            <a:solidFill>
              <a:srgbClr val="FFF2CC"/>
            </a:solidFill>
            <a:ln w="12700" cap="flat" cmpd="sng">
              <a:solidFill>
                <a:srgbClr val="BF9000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357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2058" name="Google Shape;558;p11" descr="Free Icon Light illustration and picture">
              <a:extLst>
                <a:ext uri="{FF2B5EF4-FFF2-40B4-BE49-F238E27FC236}">
                  <a16:creationId xmlns:a16="http://schemas.microsoft.com/office/drawing/2014/main" id="{4503BB21-1CC8-3D90-752B-E721319328EC}"/>
                </a:ext>
              </a:extLst>
            </p:cNvPr>
            <p:cNvPicPr preferRelativeResize="0"/>
            <p:nvPr/>
          </p:nvPicPr>
          <p:blipFill rotWithShape="1">
            <a:blip r:embed="rId13">
              <a:alphaModFix/>
            </a:blip>
            <a:srcRect/>
            <a:stretch/>
          </p:blipFill>
          <p:spPr>
            <a:xfrm>
              <a:off x="-2741445" y="7898428"/>
              <a:ext cx="273478" cy="23083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059" name="Google Shape;559;p11">
              <a:extLst>
                <a:ext uri="{FF2B5EF4-FFF2-40B4-BE49-F238E27FC236}">
                  <a16:creationId xmlns:a16="http://schemas.microsoft.com/office/drawing/2014/main" id="{348C9DAF-FD6C-9572-C054-ED38317D9C0E}"/>
                </a:ext>
              </a:extLst>
            </p:cNvPr>
            <p:cNvSpPr txBox="1"/>
            <p:nvPr/>
          </p:nvSpPr>
          <p:spPr>
            <a:xfrm>
              <a:off x="-2401225" y="7913306"/>
              <a:ext cx="1417500" cy="24531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200">
                  <a:solidFill>
                    <a:srgbClr val="3B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 We use</a:t>
              </a:r>
              <a:endParaRPr/>
            </a:p>
          </p:txBody>
        </p:sp>
        <p:sp>
          <p:nvSpPr>
            <p:cNvPr id="2060" name="Google Shape;560;p11">
              <a:extLst>
                <a:ext uri="{FF2B5EF4-FFF2-40B4-BE49-F238E27FC236}">
                  <a16:creationId xmlns:a16="http://schemas.microsoft.com/office/drawing/2014/main" id="{C26A93B3-583C-0DD2-AECB-FCFA77E610F9}"/>
                </a:ext>
              </a:extLst>
            </p:cNvPr>
            <p:cNvSpPr txBox="1"/>
            <p:nvPr/>
          </p:nvSpPr>
          <p:spPr>
            <a:xfrm>
              <a:off x="-2771094" y="8067328"/>
              <a:ext cx="1109797" cy="572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200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the verb </a:t>
              </a:r>
              <a:r>
                <a:rPr lang="en-GB" sz="1200" b="1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hacer</a:t>
              </a:r>
              <a:r>
                <a:rPr lang="en-GB" sz="1200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 to mean to do and to make.</a:t>
              </a:r>
              <a:endParaRPr/>
            </a:p>
          </p:txBody>
        </p:sp>
      </p:grpSp>
      <p:sp>
        <p:nvSpPr>
          <p:cNvPr id="2061" name="Google Shape;561;p11">
            <a:extLst>
              <a:ext uri="{FF2B5EF4-FFF2-40B4-BE49-F238E27FC236}">
                <a16:creationId xmlns:a16="http://schemas.microsoft.com/office/drawing/2014/main" id="{5F92F614-557E-2A6B-2CC6-F4D2140BE7FD}"/>
              </a:ext>
            </a:extLst>
          </p:cNvPr>
          <p:cNvSpPr txBox="1"/>
          <p:nvPr/>
        </p:nvSpPr>
        <p:spPr>
          <a:xfrm>
            <a:off x="184896" y="6109527"/>
            <a:ext cx="3839853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[</a:t>
            </a:r>
            <a:r>
              <a:rPr lang="en-GB" sz="12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 do: I do &amp; s/he, it does</a:t>
            </a:r>
            <a:r>
              <a:rPr lang="en-GB" sz="12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]</a:t>
            </a:r>
            <a:endParaRPr/>
          </a:p>
        </p:txBody>
      </p:sp>
      <p:pic>
        <p:nvPicPr>
          <p:cNvPr id="2062" name="Google Shape;562;p11">
            <a:extLst>
              <a:ext uri="{FF2B5EF4-FFF2-40B4-BE49-F238E27FC236}">
                <a16:creationId xmlns:a16="http://schemas.microsoft.com/office/drawing/2014/main" id="{1CDB91C8-80C6-23BF-44C3-DB299C600031}"/>
              </a:ext>
            </a:extLst>
          </p:cNvPr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>
            <a:off x="263777" y="7816111"/>
            <a:ext cx="267353" cy="258589"/>
          </a:xfrm>
          <a:prstGeom prst="rect">
            <a:avLst/>
          </a:prstGeom>
          <a:noFill/>
          <a:ln>
            <a:noFill/>
          </a:ln>
        </p:spPr>
      </p:pic>
      <p:sp>
        <p:nvSpPr>
          <p:cNvPr id="2063" name="Google Shape;563;p11">
            <a:extLst>
              <a:ext uri="{FF2B5EF4-FFF2-40B4-BE49-F238E27FC236}">
                <a16:creationId xmlns:a16="http://schemas.microsoft.com/office/drawing/2014/main" id="{C01E980E-5BCE-AC42-575A-B24AEEDEEC41}"/>
              </a:ext>
            </a:extLst>
          </p:cNvPr>
          <p:cNvSpPr txBox="1"/>
          <p:nvPr/>
        </p:nvSpPr>
        <p:spPr>
          <a:xfrm>
            <a:off x="501860" y="7462465"/>
            <a:ext cx="2511991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2D050"/>
              </a:buClr>
              <a:buSzPts val="1400"/>
              <a:buFont typeface="Century Gothic"/>
              <a:buNone/>
            </a:pPr>
            <a:r>
              <a:rPr lang="en-GB" sz="1400" b="1" i="0" u="none" strike="noStrike" cap="none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Hago</a:t>
            </a:r>
            <a:r>
              <a:rPr lang="en-GB" sz="1400" b="1" i="0" u="none" strike="noStrike" cap="none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4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un dibujo.</a:t>
            </a:r>
            <a:endParaRPr sz="1400" i="0" u="none" strike="noStrike" cap="none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064" name="Google Shape;564;p11">
            <a:extLst>
              <a:ext uri="{FF2B5EF4-FFF2-40B4-BE49-F238E27FC236}">
                <a16:creationId xmlns:a16="http://schemas.microsoft.com/office/drawing/2014/main" id="{CC195CC2-6FC7-0BE4-428B-4C8D97674F51}"/>
              </a:ext>
            </a:extLst>
          </p:cNvPr>
          <p:cNvSpPr txBox="1"/>
          <p:nvPr/>
        </p:nvSpPr>
        <p:spPr>
          <a:xfrm>
            <a:off x="528304" y="7817063"/>
            <a:ext cx="2789848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A3838"/>
              </a:buClr>
              <a:buSzPts val="1400"/>
              <a:buFont typeface="Century Gothic"/>
              <a:buNone/>
            </a:pP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 do</a:t>
            </a:r>
            <a:r>
              <a:rPr lang="en-GB" sz="14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a drawing.</a:t>
            </a:r>
            <a:endParaRPr sz="1400" i="0" u="none" strike="noStrike" cap="none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065" name="Google Shape;565;p11">
            <a:extLst>
              <a:ext uri="{FF2B5EF4-FFF2-40B4-BE49-F238E27FC236}">
                <a16:creationId xmlns:a16="http://schemas.microsoft.com/office/drawing/2014/main" id="{47282D1E-BF83-544D-D8DB-45BCA31D08FA}"/>
              </a:ext>
            </a:extLst>
          </p:cNvPr>
          <p:cNvSpPr txBox="1"/>
          <p:nvPr/>
        </p:nvSpPr>
        <p:spPr>
          <a:xfrm>
            <a:off x="895889" y="7103903"/>
            <a:ext cx="627235" cy="307736"/>
          </a:xfrm>
          <a:prstGeom prst="rect">
            <a:avLst/>
          </a:prstGeom>
          <a:solidFill>
            <a:srgbClr val="E1EFD8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2060"/>
              </a:buClr>
              <a:buSzPts val="2800"/>
              <a:buFont typeface="Century Gothic"/>
              <a:buNone/>
            </a:pP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</a:t>
            </a:r>
            <a:endParaRPr sz="1400" b="1">
              <a:solidFill>
                <a:srgbClr val="3A3838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66" name="Google Shape;566;p11">
            <a:extLst>
              <a:ext uri="{FF2B5EF4-FFF2-40B4-BE49-F238E27FC236}">
                <a16:creationId xmlns:a16="http://schemas.microsoft.com/office/drawing/2014/main" id="{CCDBCACF-0FC4-A94E-2B26-A54B87D32524}"/>
              </a:ext>
            </a:extLst>
          </p:cNvPr>
          <p:cNvSpPr txBox="1"/>
          <p:nvPr/>
        </p:nvSpPr>
        <p:spPr>
          <a:xfrm>
            <a:off x="5074406" y="7116495"/>
            <a:ext cx="844635" cy="307736"/>
          </a:xfrm>
          <a:prstGeom prst="rect">
            <a:avLst/>
          </a:prstGeom>
          <a:solidFill>
            <a:srgbClr val="E1EFD8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2060"/>
              </a:buClr>
              <a:buSzPts val="2800"/>
              <a:buFont typeface="Century Gothic"/>
              <a:buNone/>
            </a:pP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you</a:t>
            </a:r>
            <a:endParaRPr sz="1400" b="1">
              <a:solidFill>
                <a:srgbClr val="3A3838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67" name="Google Shape;576;p11">
            <a:extLst>
              <a:ext uri="{FF2B5EF4-FFF2-40B4-BE49-F238E27FC236}">
                <a16:creationId xmlns:a16="http://schemas.microsoft.com/office/drawing/2014/main" id="{01188568-252F-3722-F1DC-B6F9D27324C7}"/>
              </a:ext>
            </a:extLst>
          </p:cNvPr>
          <p:cNvSpPr txBox="1"/>
          <p:nvPr/>
        </p:nvSpPr>
        <p:spPr>
          <a:xfrm>
            <a:off x="2805170" y="7090715"/>
            <a:ext cx="627235" cy="307736"/>
          </a:xfrm>
          <a:prstGeom prst="rect">
            <a:avLst/>
          </a:prstGeom>
          <a:solidFill>
            <a:srgbClr val="E1EFD8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2060"/>
              </a:buClr>
              <a:buSzPts val="2800"/>
              <a:buFont typeface="Century Gothic"/>
              <a:buNone/>
            </a:pP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s/he</a:t>
            </a:r>
            <a:endParaRPr sz="1400" b="1">
              <a:solidFill>
                <a:srgbClr val="3A3838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068" name="Google Shape;577;p11">
            <a:extLst>
              <a:ext uri="{FF2B5EF4-FFF2-40B4-BE49-F238E27FC236}">
                <a16:creationId xmlns:a16="http://schemas.microsoft.com/office/drawing/2014/main" id="{97529E5A-77EB-8146-1086-EBEC27C6E8EA}"/>
              </a:ext>
            </a:extLst>
          </p:cNvPr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>
            <a:off x="2296313" y="7798918"/>
            <a:ext cx="267353" cy="258589"/>
          </a:xfrm>
          <a:prstGeom prst="rect">
            <a:avLst/>
          </a:prstGeom>
          <a:noFill/>
          <a:ln>
            <a:noFill/>
          </a:ln>
        </p:spPr>
      </p:pic>
      <p:sp>
        <p:nvSpPr>
          <p:cNvPr id="2069" name="Google Shape;578;p11">
            <a:extLst>
              <a:ext uri="{FF2B5EF4-FFF2-40B4-BE49-F238E27FC236}">
                <a16:creationId xmlns:a16="http://schemas.microsoft.com/office/drawing/2014/main" id="{96D13226-18DA-5C1E-87B9-F231E4D67132}"/>
              </a:ext>
            </a:extLst>
          </p:cNvPr>
          <p:cNvSpPr txBox="1"/>
          <p:nvPr/>
        </p:nvSpPr>
        <p:spPr>
          <a:xfrm>
            <a:off x="2469244" y="7467995"/>
            <a:ext cx="2511991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2D050"/>
              </a:buClr>
              <a:buSzPts val="1400"/>
              <a:buFont typeface="Century Gothic"/>
              <a:buNone/>
            </a:pPr>
            <a:r>
              <a:rPr lang="en-GB" sz="1400" b="1" dirty="0" err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Hace</a:t>
            </a:r>
            <a:r>
              <a:rPr lang="en-GB" sz="1400" b="1" i="0" u="none" strike="noStrike" cap="none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400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una</a:t>
            </a:r>
            <a:r>
              <a:rPr lang="en-GB" sz="14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400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tarta</a:t>
            </a:r>
            <a:r>
              <a:rPr lang="en-GB" sz="14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sz="1400" i="0" u="none" strike="noStrike" cap="none" dirty="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070" name="Google Shape;579;p11">
            <a:extLst>
              <a:ext uri="{FF2B5EF4-FFF2-40B4-BE49-F238E27FC236}">
                <a16:creationId xmlns:a16="http://schemas.microsoft.com/office/drawing/2014/main" id="{2037E6E1-F720-123B-8E0E-C0CDA131A0B0}"/>
              </a:ext>
            </a:extLst>
          </p:cNvPr>
          <p:cNvSpPr txBox="1"/>
          <p:nvPr/>
        </p:nvSpPr>
        <p:spPr>
          <a:xfrm>
            <a:off x="2560840" y="7799870"/>
            <a:ext cx="2789848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A3838"/>
              </a:buClr>
              <a:buSzPts val="1400"/>
              <a:buFont typeface="Century Gothic"/>
              <a:buNone/>
            </a:pPr>
            <a:r>
              <a:rPr lang="en-GB" sz="14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S/he makes</a:t>
            </a:r>
            <a:r>
              <a:rPr lang="en-GB" sz="14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a cake.</a:t>
            </a:r>
            <a:endParaRPr sz="1400" i="0" u="none" strike="noStrike" cap="none" dirty="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2071" name="Google Shape;580;p11">
            <a:extLst>
              <a:ext uri="{FF2B5EF4-FFF2-40B4-BE49-F238E27FC236}">
                <a16:creationId xmlns:a16="http://schemas.microsoft.com/office/drawing/2014/main" id="{DE1DFA0E-8FFB-E07A-12D8-4D619468AC72}"/>
              </a:ext>
            </a:extLst>
          </p:cNvPr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>
            <a:off x="4424963" y="7813639"/>
            <a:ext cx="267353" cy="258589"/>
          </a:xfrm>
          <a:prstGeom prst="rect">
            <a:avLst/>
          </a:prstGeom>
          <a:noFill/>
          <a:ln>
            <a:noFill/>
          </a:ln>
        </p:spPr>
      </p:pic>
      <p:sp>
        <p:nvSpPr>
          <p:cNvPr id="2072" name="Google Shape;581;p11">
            <a:extLst>
              <a:ext uri="{FF2B5EF4-FFF2-40B4-BE49-F238E27FC236}">
                <a16:creationId xmlns:a16="http://schemas.microsoft.com/office/drawing/2014/main" id="{2D235510-8F1A-48B2-6E2A-8204F6217E04}"/>
              </a:ext>
            </a:extLst>
          </p:cNvPr>
          <p:cNvSpPr txBox="1"/>
          <p:nvPr/>
        </p:nvSpPr>
        <p:spPr>
          <a:xfrm>
            <a:off x="4663046" y="7459993"/>
            <a:ext cx="2511991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2D050"/>
              </a:buClr>
              <a:buSzPts val="1400"/>
              <a:buFont typeface="Century Gothic"/>
              <a:buNone/>
            </a:pPr>
            <a:r>
              <a:rPr lang="en-GB" sz="1400" b="1" dirty="0" err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Haces</a:t>
            </a:r>
            <a:r>
              <a:rPr lang="en-GB" sz="1400" b="1" i="0" u="none" strike="noStrike" cap="none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400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natación</a:t>
            </a:r>
            <a:r>
              <a:rPr lang="en-GB" sz="14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sz="1400" i="0" u="none" strike="noStrike" cap="none" dirty="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073" name="Google Shape;582;p11">
            <a:extLst>
              <a:ext uri="{FF2B5EF4-FFF2-40B4-BE49-F238E27FC236}">
                <a16:creationId xmlns:a16="http://schemas.microsoft.com/office/drawing/2014/main" id="{D21FDD50-7B0D-FBA5-8F3B-CB3B4B90B757}"/>
              </a:ext>
            </a:extLst>
          </p:cNvPr>
          <p:cNvSpPr txBox="1"/>
          <p:nvPr/>
        </p:nvSpPr>
        <p:spPr>
          <a:xfrm>
            <a:off x="4689490" y="7814591"/>
            <a:ext cx="2789848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A3838"/>
              </a:buClr>
              <a:buSzPts val="1400"/>
              <a:buFont typeface="Century Gothic"/>
              <a:buNone/>
            </a:pPr>
            <a:r>
              <a:rPr lang="en-GB" sz="14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You do/go</a:t>
            </a:r>
            <a:r>
              <a:rPr lang="en-GB" sz="14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swimming.</a:t>
            </a:r>
            <a:endParaRPr sz="1400" i="0" u="none" strike="noStrike" cap="none" dirty="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1196888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" name="Picture 50" descr="A picture containing brick, tall, stone, rock&#10;&#10;Description automatically generated">
            <a:extLst>
              <a:ext uri="{FF2B5EF4-FFF2-40B4-BE49-F238E27FC236}">
                <a16:creationId xmlns:a16="http://schemas.microsoft.com/office/drawing/2014/main" id="{8D0AFDBE-6C87-FA99-A320-802B4FF45777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377615" y="2278560"/>
            <a:ext cx="698736" cy="2909255"/>
          </a:xfrm>
          <a:prstGeom prst="rect">
            <a:avLst/>
          </a:prstGeom>
        </p:spPr>
      </p:pic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A5F07BB-F551-D4A8-06C2-722A5C642806}"/>
              </a:ext>
            </a:extLst>
          </p:cNvPr>
          <p:cNvSpPr/>
          <p:nvPr/>
        </p:nvSpPr>
        <p:spPr>
          <a:xfrm>
            <a:off x="130140" y="128411"/>
            <a:ext cx="4344878" cy="456315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Saying what I and others do</a:t>
            </a:r>
            <a:endParaRPr lang="en-GB" sz="2400" dirty="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FE06C1C2-CE65-8A67-6AA9-10A4FCE9BCB1}"/>
              </a:ext>
            </a:extLst>
          </p:cNvPr>
          <p:cNvGrpSpPr/>
          <p:nvPr/>
        </p:nvGrpSpPr>
        <p:grpSpPr>
          <a:xfrm>
            <a:off x="4419626" y="167503"/>
            <a:ext cx="616995" cy="461665"/>
            <a:chOff x="3814354" y="2197255"/>
            <a:chExt cx="616995" cy="461665"/>
          </a:xfrm>
        </p:grpSpPr>
        <p:sp>
          <p:nvSpPr>
            <p:cNvPr id="22" name="Rectangle: Rounded Corners 21">
              <a:extLst>
                <a:ext uri="{FF2B5EF4-FFF2-40B4-BE49-F238E27FC236}">
                  <a16:creationId xmlns:a16="http://schemas.microsoft.com/office/drawing/2014/main" id="{BFB20190-2411-BFEE-05F3-EA3DD391CB6F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3785F9D7-0A69-FF59-045D-46FDBC0C67B5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2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484A7658-6C9C-EE27-D28B-011F9A547DF1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3CACCF17-B2DA-B451-910D-59F1A3183930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30" name="Picture 29" descr="Free Watercolor Brushstroke illustration and picture">
              <a:extLst>
                <a:ext uri="{FF2B5EF4-FFF2-40B4-BE49-F238E27FC236}">
                  <a16:creationId xmlns:a16="http://schemas.microsoft.com/office/drawing/2014/main" id="{26BBA3B9-5A54-DBA0-4D6C-037FC4E691D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D1C7A831-B902-D795-F5EE-2BA143BECA2B}"/>
                </a:ext>
              </a:extLst>
            </p:cNvPr>
            <p:cNvSpPr txBox="1"/>
            <p:nvPr/>
          </p:nvSpPr>
          <p:spPr>
            <a:xfrm>
              <a:off x="6369943" y="9571479"/>
              <a:ext cx="409086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13</a:t>
              </a:r>
            </a:p>
          </p:txBody>
        </p:sp>
      </p:grpSp>
      <p:sp>
        <p:nvSpPr>
          <p:cNvPr id="35" name="TextBox 34">
            <a:extLst>
              <a:ext uri="{FF2B5EF4-FFF2-40B4-BE49-F238E27FC236}">
                <a16:creationId xmlns:a16="http://schemas.microsoft.com/office/drawing/2014/main" id="{D77033D1-6457-A3D5-530D-D93ADAA73FD0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7" name="Google Shape;602;p12">
            <a:extLst>
              <a:ext uri="{FF2B5EF4-FFF2-40B4-BE49-F238E27FC236}">
                <a16:creationId xmlns:a16="http://schemas.microsoft.com/office/drawing/2014/main" id="{D2CDE10D-361A-7B14-E508-83F9F259064F}"/>
              </a:ext>
            </a:extLst>
          </p:cNvPr>
          <p:cNvSpPr txBox="1"/>
          <p:nvPr/>
        </p:nvSpPr>
        <p:spPr>
          <a:xfrm>
            <a:off x="1334717" y="775212"/>
            <a:ext cx="5719226" cy="3385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¿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Quién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hace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qué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? ¿Es Quique (</a:t>
            </a:r>
            <a:r>
              <a:rPr lang="en-GB" sz="1600" i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you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) o Rubén (</a:t>
            </a:r>
            <a:r>
              <a:rPr lang="en-GB" sz="1600" i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he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)?</a:t>
            </a:r>
            <a:endParaRPr dirty="0"/>
          </a:p>
        </p:txBody>
      </p:sp>
      <p:grpSp>
        <p:nvGrpSpPr>
          <p:cNvPr id="38" name="Google Shape;603;p12">
            <a:extLst>
              <a:ext uri="{FF2B5EF4-FFF2-40B4-BE49-F238E27FC236}">
                <a16:creationId xmlns:a16="http://schemas.microsoft.com/office/drawing/2014/main" id="{2355FB35-7593-11CD-C312-022D539CA9DF}"/>
              </a:ext>
            </a:extLst>
          </p:cNvPr>
          <p:cNvGrpSpPr/>
          <p:nvPr/>
        </p:nvGrpSpPr>
        <p:grpSpPr>
          <a:xfrm>
            <a:off x="64000" y="630957"/>
            <a:ext cx="1225760" cy="598910"/>
            <a:chOff x="107270" y="701324"/>
            <a:chExt cx="948505" cy="463442"/>
          </a:xfrm>
        </p:grpSpPr>
        <p:sp>
          <p:nvSpPr>
            <p:cNvPr id="39" name="Google Shape;604;p12">
              <a:extLst>
                <a:ext uri="{FF2B5EF4-FFF2-40B4-BE49-F238E27FC236}">
                  <a16:creationId xmlns:a16="http://schemas.microsoft.com/office/drawing/2014/main" id="{18E1608B-B047-F4FE-A2FE-5ADA53A83250}"/>
                </a:ext>
              </a:extLst>
            </p:cNvPr>
            <p:cNvSpPr txBox="1"/>
            <p:nvPr/>
          </p:nvSpPr>
          <p:spPr>
            <a:xfrm>
              <a:off x="511499" y="836173"/>
              <a:ext cx="517167" cy="235188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118125" tIns="59050" rIns="118125" bIns="5905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 b="1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40" name="Google Shape;605;p12">
              <a:extLst>
                <a:ext uri="{FF2B5EF4-FFF2-40B4-BE49-F238E27FC236}">
                  <a16:creationId xmlns:a16="http://schemas.microsoft.com/office/drawing/2014/main" id="{3F3AF0A0-5E25-2BB1-967D-AA52E4034EC4}"/>
                </a:ext>
              </a:extLst>
            </p:cNvPr>
            <p:cNvPicPr preferRelativeResize="0"/>
            <p:nvPr/>
          </p:nvPicPr>
          <p:blipFill rotWithShape="1">
            <a:blip r:embed="rId6">
              <a:alphaModFix/>
            </a:blip>
            <a:srcRect/>
            <a:stretch/>
          </p:blipFill>
          <p:spPr>
            <a:xfrm>
              <a:off x="107270" y="701324"/>
              <a:ext cx="446612" cy="46344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41" name="Google Shape;606;p12">
              <a:extLst>
                <a:ext uri="{FF2B5EF4-FFF2-40B4-BE49-F238E27FC236}">
                  <a16:creationId xmlns:a16="http://schemas.microsoft.com/office/drawing/2014/main" id="{85ED1E62-8EE0-E5F1-E68C-D0904F0B113C}"/>
                </a:ext>
              </a:extLst>
            </p:cNvPr>
            <p:cNvSpPr txBox="1"/>
            <p:nvPr/>
          </p:nvSpPr>
          <p:spPr>
            <a:xfrm>
              <a:off x="460571" y="806571"/>
              <a:ext cx="595204" cy="26197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leer</a:t>
              </a:r>
              <a:endParaRPr/>
            </a:p>
          </p:txBody>
        </p:sp>
      </p:grpSp>
      <p:graphicFrame>
        <p:nvGraphicFramePr>
          <p:cNvPr id="42" name="Google Shape;623;p12">
            <a:extLst>
              <a:ext uri="{FF2B5EF4-FFF2-40B4-BE49-F238E27FC236}">
                <a16:creationId xmlns:a16="http://schemas.microsoft.com/office/drawing/2014/main" id="{D32F5F03-B1A7-F94F-EC21-949646B4057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94085086"/>
              </p:ext>
            </p:extLst>
          </p:nvPr>
        </p:nvGraphicFramePr>
        <p:xfrm>
          <a:off x="5232673" y="1611519"/>
          <a:ext cx="1533525" cy="2359875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2984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175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175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37125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 b="1">
                          <a:solidFill>
                            <a:srgbClr val="4A8522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1</a:t>
                      </a:r>
                      <a:endParaRPr/>
                    </a:p>
                  </a:txBody>
                  <a:tcPr marL="51425" marR="51425" marT="25725" marB="25725" anchor="ctr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800"/>
                    </a:p>
                  </a:txBody>
                  <a:tcPr marL="51425" marR="51425" marT="25725" marB="25725" anchor="ctr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700" b="1">
                        <a:solidFill>
                          <a:srgbClr val="FF2F97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 anchor="ctr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7125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 b="1">
                          <a:solidFill>
                            <a:srgbClr val="4A8522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2</a:t>
                      </a:r>
                      <a:endParaRPr/>
                    </a:p>
                  </a:txBody>
                  <a:tcPr marL="51425" marR="51425" marT="25725" marB="25725" anchor="ctr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800"/>
                    </a:p>
                  </a:txBody>
                  <a:tcPr marL="51425" marR="51425" marT="25725" marB="25725" anchor="ctr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700" b="1">
                        <a:solidFill>
                          <a:srgbClr val="FF2F97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 anchor="ctr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7125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 b="1">
                          <a:solidFill>
                            <a:srgbClr val="4A8522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3</a:t>
                      </a:r>
                      <a:endParaRPr/>
                    </a:p>
                  </a:txBody>
                  <a:tcPr marL="51425" marR="51425" marT="25725" marB="25725" anchor="ctr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800"/>
                    </a:p>
                  </a:txBody>
                  <a:tcPr marL="51425" marR="51425" marT="25725" marB="25725" anchor="ctr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700" b="1">
                        <a:solidFill>
                          <a:srgbClr val="FF2F97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 anchor="ctr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7125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 b="1">
                          <a:solidFill>
                            <a:srgbClr val="4A8522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4</a:t>
                      </a:r>
                      <a:endParaRPr/>
                    </a:p>
                  </a:txBody>
                  <a:tcPr marL="51425" marR="51425" marT="25725" marB="25725" anchor="ctr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800"/>
                    </a:p>
                  </a:txBody>
                  <a:tcPr marL="51425" marR="51425" marT="25725" marB="25725" anchor="ctr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700" b="1">
                        <a:solidFill>
                          <a:srgbClr val="FF2F97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 anchor="ctr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7125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 b="1">
                          <a:solidFill>
                            <a:srgbClr val="4A8522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5</a:t>
                      </a:r>
                      <a:endParaRPr/>
                    </a:p>
                  </a:txBody>
                  <a:tcPr marL="51425" marR="51425" marT="25725" marB="25725" anchor="ctr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800"/>
                    </a:p>
                  </a:txBody>
                  <a:tcPr marL="51425" marR="51425" marT="25725" marB="25725" anchor="ctr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700" b="1">
                        <a:solidFill>
                          <a:srgbClr val="FF2F97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 anchor="ctr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37125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 b="1">
                          <a:solidFill>
                            <a:srgbClr val="4A8522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7</a:t>
                      </a:r>
                      <a:endParaRPr/>
                    </a:p>
                  </a:txBody>
                  <a:tcPr marL="51425" marR="51425" marT="25725" marB="25725" anchor="ctr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800"/>
                    </a:p>
                  </a:txBody>
                  <a:tcPr marL="51425" marR="51425" marT="25725" marB="25725" anchor="ctr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700" b="1">
                        <a:solidFill>
                          <a:srgbClr val="FF2F97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 anchor="ctr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7125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 b="1">
                          <a:solidFill>
                            <a:srgbClr val="4A8522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8</a:t>
                      </a:r>
                      <a:endParaRPr/>
                    </a:p>
                  </a:txBody>
                  <a:tcPr marL="51425" marR="51425" marT="25725" marB="25725" anchor="ctr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800"/>
                    </a:p>
                  </a:txBody>
                  <a:tcPr marL="51425" marR="51425" marT="25725" marB="25725" anchor="ctr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700" b="1">
                        <a:solidFill>
                          <a:srgbClr val="FF2F97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 anchor="ctr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43" name="Google Shape;624;p12">
            <a:extLst>
              <a:ext uri="{FF2B5EF4-FFF2-40B4-BE49-F238E27FC236}">
                <a16:creationId xmlns:a16="http://schemas.microsoft.com/office/drawing/2014/main" id="{1BA73A76-973C-9A9B-F893-DAF6B8C256E2}"/>
              </a:ext>
            </a:extLst>
          </p:cNvPr>
          <p:cNvSpPr txBox="1"/>
          <p:nvPr/>
        </p:nvSpPr>
        <p:spPr>
          <a:xfrm>
            <a:off x="5449413" y="1099330"/>
            <a:ext cx="74940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tú (</a:t>
            </a:r>
            <a:r>
              <a:rPr lang="en-GB" sz="14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you</a:t>
            </a:r>
            <a:r>
              <a:rPr lang="en-GB" sz="14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)</a:t>
            </a:r>
            <a:endParaRPr dirty="0"/>
          </a:p>
        </p:txBody>
      </p:sp>
      <p:sp>
        <p:nvSpPr>
          <p:cNvPr id="44" name="Google Shape;625;p12">
            <a:extLst>
              <a:ext uri="{FF2B5EF4-FFF2-40B4-BE49-F238E27FC236}">
                <a16:creationId xmlns:a16="http://schemas.microsoft.com/office/drawing/2014/main" id="{FF7B687D-E4EE-07F7-109C-30B4A32EB67F}"/>
              </a:ext>
            </a:extLst>
          </p:cNvPr>
          <p:cNvSpPr txBox="1"/>
          <p:nvPr/>
        </p:nvSpPr>
        <p:spPr>
          <a:xfrm>
            <a:off x="6121485" y="1103688"/>
            <a:ext cx="644682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él (</a:t>
            </a:r>
            <a:r>
              <a:rPr lang="en-GB" sz="14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he</a:t>
            </a: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)</a:t>
            </a:r>
            <a:endParaRPr/>
          </a:p>
        </p:txBody>
      </p:sp>
      <p:pic>
        <p:nvPicPr>
          <p:cNvPr id="49" name="Picture 48">
            <a:extLst>
              <a:ext uri="{FF2B5EF4-FFF2-40B4-BE49-F238E27FC236}">
                <a16:creationId xmlns:a16="http://schemas.microsoft.com/office/drawing/2014/main" id="{FB777B26-4120-2968-9430-10CFA2AC229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901" y="1143777"/>
            <a:ext cx="5232642" cy="2874019"/>
          </a:xfrm>
          <a:prstGeom prst="rect">
            <a:avLst/>
          </a:prstGeom>
        </p:spPr>
      </p:pic>
      <p:graphicFrame>
        <p:nvGraphicFramePr>
          <p:cNvPr id="52" name="Table 20">
            <a:extLst>
              <a:ext uri="{FF2B5EF4-FFF2-40B4-BE49-F238E27FC236}">
                <a16:creationId xmlns:a16="http://schemas.microsoft.com/office/drawing/2014/main" id="{5B3877A7-8872-2EAF-E3FD-D6839B60C8F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4049750"/>
              </p:ext>
            </p:extLst>
          </p:nvPr>
        </p:nvGraphicFramePr>
        <p:xfrm>
          <a:off x="3737415" y="4582380"/>
          <a:ext cx="3028752" cy="21016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91972">
                  <a:extLst>
                    <a:ext uri="{9D8B030D-6E8A-4147-A177-3AD203B41FA5}">
                      <a16:colId xmlns:a16="http://schemas.microsoft.com/office/drawing/2014/main" val="2903005648"/>
                    </a:ext>
                  </a:extLst>
                </a:gridCol>
                <a:gridCol w="411172">
                  <a:extLst>
                    <a:ext uri="{9D8B030D-6E8A-4147-A177-3AD203B41FA5}">
                      <a16:colId xmlns:a16="http://schemas.microsoft.com/office/drawing/2014/main" val="1264770506"/>
                    </a:ext>
                  </a:extLst>
                </a:gridCol>
                <a:gridCol w="672172">
                  <a:extLst>
                    <a:ext uri="{9D8B030D-6E8A-4147-A177-3AD203B41FA5}">
                      <a16:colId xmlns:a16="http://schemas.microsoft.com/office/drawing/2014/main" val="2692967244"/>
                    </a:ext>
                  </a:extLst>
                </a:gridCol>
                <a:gridCol w="851770">
                  <a:extLst>
                    <a:ext uri="{9D8B030D-6E8A-4147-A177-3AD203B41FA5}">
                      <a16:colId xmlns:a16="http://schemas.microsoft.com/office/drawing/2014/main" val="1860575065"/>
                    </a:ext>
                  </a:extLst>
                </a:gridCol>
                <a:gridCol w="801666">
                  <a:extLst>
                    <a:ext uri="{9D8B030D-6E8A-4147-A177-3AD203B41FA5}">
                      <a16:colId xmlns:a16="http://schemas.microsoft.com/office/drawing/2014/main" val="49189058"/>
                    </a:ext>
                  </a:extLst>
                </a:gridCol>
              </a:tblGrid>
              <a:tr h="466011">
                <a:tc>
                  <a:txBody>
                    <a:bodyPr/>
                    <a:lstStyle/>
                    <a:p>
                      <a:pPr algn="ctr"/>
                      <a:endParaRPr lang="en-GB" sz="1400" b="1" dirty="0">
                        <a:solidFill>
                          <a:srgbClr val="198569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solidFill>
                            <a:srgbClr val="002060"/>
                          </a:solidFill>
                          <a:latin typeface="Century Gothic" panose="020B0502020202020204" pitchFamily="34" charset="0"/>
                        </a:rPr>
                        <a:t>[?] [.]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solidFill>
                            <a:srgbClr val="198569"/>
                          </a:solidFill>
                          <a:latin typeface="Century Gothic" panose="020B0502020202020204" pitchFamily="34" charset="0"/>
                        </a:rPr>
                        <a:t>[I] or [you]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solidFill>
                            <a:srgbClr val="002060"/>
                          </a:solidFill>
                          <a:latin typeface="Century Gothic" panose="020B0502020202020204" pitchFamily="34" charset="0"/>
                        </a:rPr>
                        <a:t>activity 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rgbClr val="002060"/>
                          </a:solidFill>
                          <a:latin typeface="Century Gothic" panose="020B0502020202020204" pitchFamily="34" charset="0"/>
                        </a:rPr>
                        <a:t>extra  ⚡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88936021"/>
                  </a:ext>
                </a:extLst>
              </a:tr>
              <a:tr h="274124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E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b="1" dirty="0">
                        <a:solidFill>
                          <a:srgbClr val="198569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74780607"/>
                  </a:ext>
                </a:extLst>
              </a:tr>
              <a:tr h="319675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1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b="1" dirty="0">
                        <a:solidFill>
                          <a:srgbClr val="198569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20673479"/>
                  </a:ext>
                </a:extLst>
              </a:tr>
              <a:tr h="319675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2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b="1" dirty="0">
                        <a:solidFill>
                          <a:srgbClr val="198569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400">
                        <a:solidFill>
                          <a:srgbClr val="00206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75419681"/>
                  </a:ext>
                </a:extLst>
              </a:tr>
              <a:tr h="319675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3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b="1" dirty="0">
                        <a:solidFill>
                          <a:srgbClr val="198569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59447307"/>
                  </a:ext>
                </a:extLst>
              </a:tr>
              <a:tr h="319675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4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b="1" dirty="0">
                        <a:solidFill>
                          <a:srgbClr val="198569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36772022"/>
                  </a:ext>
                </a:extLst>
              </a:tr>
            </a:tbl>
          </a:graphicData>
        </a:graphic>
      </p:graphicFrame>
      <p:sp>
        <p:nvSpPr>
          <p:cNvPr id="2048" name="Google Shape;607;p12">
            <a:extLst>
              <a:ext uri="{FF2B5EF4-FFF2-40B4-BE49-F238E27FC236}">
                <a16:creationId xmlns:a16="http://schemas.microsoft.com/office/drawing/2014/main" id="{BAAD1E17-4356-2D7B-D020-549F4F41F005}"/>
              </a:ext>
            </a:extLst>
          </p:cNvPr>
          <p:cNvSpPr txBox="1"/>
          <p:nvPr/>
        </p:nvSpPr>
        <p:spPr>
          <a:xfrm>
            <a:off x="1593617" y="4035949"/>
            <a:ext cx="3751460" cy="5443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Escucha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 ¿Es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una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pregunta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? </a:t>
            </a:r>
            <a:b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</a:br>
            <a:r>
              <a:rPr lang="en-GB" sz="16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Escribe </a:t>
            </a:r>
            <a:r>
              <a:rPr lang="en-GB" sz="1600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los</a:t>
            </a:r>
            <a:r>
              <a:rPr lang="en-GB" sz="16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detalles</a:t>
            </a:r>
            <a:r>
              <a:rPr lang="en-GB" sz="16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en</a:t>
            </a:r>
            <a:r>
              <a:rPr lang="en-GB" sz="16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inglés</a:t>
            </a:r>
            <a:r>
              <a:rPr lang="en-GB" sz="16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dirty="0"/>
          </a:p>
        </p:txBody>
      </p:sp>
      <p:grpSp>
        <p:nvGrpSpPr>
          <p:cNvPr id="2049" name="Google Shape;608;p12">
            <a:extLst>
              <a:ext uri="{FF2B5EF4-FFF2-40B4-BE49-F238E27FC236}">
                <a16:creationId xmlns:a16="http://schemas.microsoft.com/office/drawing/2014/main" id="{573E4038-9CB2-BA91-1A99-9271C31F5683}"/>
              </a:ext>
            </a:extLst>
          </p:cNvPr>
          <p:cNvGrpSpPr/>
          <p:nvPr/>
        </p:nvGrpSpPr>
        <p:grpSpPr>
          <a:xfrm>
            <a:off x="434301" y="4138496"/>
            <a:ext cx="1145825" cy="308790"/>
            <a:chOff x="455220" y="4435599"/>
            <a:chExt cx="1145825" cy="308790"/>
          </a:xfrm>
        </p:grpSpPr>
        <p:sp>
          <p:nvSpPr>
            <p:cNvPr id="2050" name="Google Shape;609;p12">
              <a:extLst>
                <a:ext uri="{FF2B5EF4-FFF2-40B4-BE49-F238E27FC236}">
                  <a16:creationId xmlns:a16="http://schemas.microsoft.com/office/drawing/2014/main" id="{F239ED96-5509-33EE-2A7F-35C380C95512}"/>
                </a:ext>
              </a:extLst>
            </p:cNvPr>
            <p:cNvSpPr txBox="1"/>
            <p:nvPr/>
          </p:nvSpPr>
          <p:spPr>
            <a:xfrm>
              <a:off x="455220" y="4452154"/>
              <a:ext cx="1139979" cy="292235"/>
            </a:xfrm>
            <a:prstGeom prst="rect">
              <a:avLst/>
            </a:prstGeom>
            <a:solidFill>
              <a:srgbClr val="B9E5EE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200" b="1" i="0" u="none" strike="noStrike" cap="none">
                <a:solidFill>
                  <a:srgbClr val="00206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51" name="Google Shape;610;p12">
              <a:extLst>
                <a:ext uri="{FF2B5EF4-FFF2-40B4-BE49-F238E27FC236}">
                  <a16:creationId xmlns:a16="http://schemas.microsoft.com/office/drawing/2014/main" id="{36130F36-DB9B-066F-6790-042FF1B42A6B}"/>
                </a:ext>
              </a:extLst>
            </p:cNvPr>
            <p:cNvSpPr txBox="1"/>
            <p:nvPr/>
          </p:nvSpPr>
          <p:spPr>
            <a:xfrm>
              <a:off x="591738" y="4435599"/>
              <a:ext cx="1009307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escuchar</a:t>
              </a:r>
              <a:endParaRPr/>
            </a:p>
          </p:txBody>
        </p:sp>
      </p:grpSp>
      <p:grpSp>
        <p:nvGrpSpPr>
          <p:cNvPr id="2052" name="Google Shape;611;p12">
            <a:extLst>
              <a:ext uri="{FF2B5EF4-FFF2-40B4-BE49-F238E27FC236}">
                <a16:creationId xmlns:a16="http://schemas.microsoft.com/office/drawing/2014/main" id="{B2334B60-53D3-0F0E-A8D6-0FF5BC21DD95}"/>
              </a:ext>
            </a:extLst>
          </p:cNvPr>
          <p:cNvGrpSpPr/>
          <p:nvPr/>
        </p:nvGrpSpPr>
        <p:grpSpPr>
          <a:xfrm>
            <a:off x="102100" y="3992588"/>
            <a:ext cx="511630" cy="532686"/>
            <a:chOff x="11059045" y="145038"/>
            <a:chExt cx="945328" cy="980949"/>
          </a:xfrm>
        </p:grpSpPr>
        <p:sp>
          <p:nvSpPr>
            <p:cNvPr id="2053" name="Google Shape;612;p12">
              <a:extLst>
                <a:ext uri="{FF2B5EF4-FFF2-40B4-BE49-F238E27FC236}">
                  <a16:creationId xmlns:a16="http://schemas.microsoft.com/office/drawing/2014/main" id="{5ABE6238-C808-AC5E-DAFA-904C7D07A6AF}"/>
                </a:ext>
              </a:extLst>
            </p:cNvPr>
            <p:cNvSpPr/>
            <p:nvPr/>
          </p:nvSpPr>
          <p:spPr>
            <a:xfrm>
              <a:off x="11059045" y="145038"/>
              <a:ext cx="945328" cy="980949"/>
            </a:xfrm>
            <a:prstGeom prst="ellipse">
              <a:avLst/>
            </a:prstGeom>
            <a:solidFill>
              <a:srgbClr val="B9E5EE"/>
            </a:solidFill>
            <a:ln w="19050" cap="flat" cmpd="sng">
              <a:solidFill>
                <a:srgbClr val="415269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2054" name="Google Shape;613;p12" descr="Free speaker sound loud vector">
              <a:extLst>
                <a:ext uri="{FF2B5EF4-FFF2-40B4-BE49-F238E27FC236}">
                  <a16:creationId xmlns:a16="http://schemas.microsoft.com/office/drawing/2014/main" id="{D26F8122-1FA6-4568-63C6-878E53E9D073}"/>
                </a:ext>
              </a:extLst>
            </p:cNvPr>
            <p:cNvPicPr preferRelativeResize="0"/>
            <p:nvPr/>
          </p:nvPicPr>
          <p:blipFill rotWithShape="1">
            <a:blip r:embed="rId8">
              <a:alphaModFix/>
            </a:blip>
            <a:srcRect/>
            <a:stretch/>
          </p:blipFill>
          <p:spPr>
            <a:xfrm>
              <a:off x="11189029" y="333684"/>
              <a:ext cx="681089" cy="58334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2056" name="Picture 2055">
            <a:extLst>
              <a:ext uri="{FF2B5EF4-FFF2-40B4-BE49-F238E27FC236}">
                <a16:creationId xmlns:a16="http://schemas.microsoft.com/office/drawing/2014/main" id="{7A4B392E-D82B-8F30-94F0-7A0A73BAE51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48" y="4574152"/>
            <a:ext cx="3673415" cy="2172619"/>
          </a:xfrm>
          <a:prstGeom prst="rect">
            <a:avLst/>
          </a:prstGeom>
        </p:spPr>
      </p:pic>
      <p:grpSp>
        <p:nvGrpSpPr>
          <p:cNvPr id="2057" name="Google Shape;632;p12">
            <a:extLst>
              <a:ext uri="{FF2B5EF4-FFF2-40B4-BE49-F238E27FC236}">
                <a16:creationId xmlns:a16="http://schemas.microsoft.com/office/drawing/2014/main" id="{81A70594-41BB-8E33-EBD8-AE8A97852767}"/>
              </a:ext>
            </a:extLst>
          </p:cNvPr>
          <p:cNvGrpSpPr/>
          <p:nvPr/>
        </p:nvGrpSpPr>
        <p:grpSpPr>
          <a:xfrm>
            <a:off x="462341" y="6965151"/>
            <a:ext cx="1145825" cy="308790"/>
            <a:chOff x="455220" y="4435599"/>
            <a:chExt cx="1145825" cy="308790"/>
          </a:xfrm>
        </p:grpSpPr>
        <p:sp>
          <p:nvSpPr>
            <p:cNvPr id="2059" name="Google Shape;633;p12">
              <a:extLst>
                <a:ext uri="{FF2B5EF4-FFF2-40B4-BE49-F238E27FC236}">
                  <a16:creationId xmlns:a16="http://schemas.microsoft.com/office/drawing/2014/main" id="{931BAA59-9084-9CF0-D2DE-EB3882559434}"/>
                </a:ext>
              </a:extLst>
            </p:cNvPr>
            <p:cNvSpPr txBox="1"/>
            <p:nvPr/>
          </p:nvSpPr>
          <p:spPr>
            <a:xfrm>
              <a:off x="455220" y="4452154"/>
              <a:ext cx="1139979" cy="292235"/>
            </a:xfrm>
            <a:prstGeom prst="rect">
              <a:avLst/>
            </a:prstGeom>
            <a:solidFill>
              <a:srgbClr val="B9E5EE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200" b="1" i="0" u="none" strike="noStrike" cap="none">
                <a:solidFill>
                  <a:srgbClr val="00206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60" name="Google Shape;634;p12">
              <a:extLst>
                <a:ext uri="{FF2B5EF4-FFF2-40B4-BE49-F238E27FC236}">
                  <a16:creationId xmlns:a16="http://schemas.microsoft.com/office/drawing/2014/main" id="{5DED196B-F932-60CD-D027-561511DDB1F4}"/>
                </a:ext>
              </a:extLst>
            </p:cNvPr>
            <p:cNvSpPr txBox="1"/>
            <p:nvPr/>
          </p:nvSpPr>
          <p:spPr>
            <a:xfrm>
              <a:off x="591738" y="4435599"/>
              <a:ext cx="1009307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escuchar</a:t>
              </a:r>
              <a:endParaRPr/>
            </a:p>
          </p:txBody>
        </p:sp>
      </p:grpSp>
      <p:grpSp>
        <p:nvGrpSpPr>
          <p:cNvPr id="2061" name="Google Shape;635;p12">
            <a:extLst>
              <a:ext uri="{FF2B5EF4-FFF2-40B4-BE49-F238E27FC236}">
                <a16:creationId xmlns:a16="http://schemas.microsoft.com/office/drawing/2014/main" id="{167918EA-6FF4-1627-14E7-6B1BBE140730}"/>
              </a:ext>
            </a:extLst>
          </p:cNvPr>
          <p:cNvGrpSpPr/>
          <p:nvPr/>
        </p:nvGrpSpPr>
        <p:grpSpPr>
          <a:xfrm>
            <a:off x="130140" y="6819243"/>
            <a:ext cx="511630" cy="532686"/>
            <a:chOff x="11059045" y="145038"/>
            <a:chExt cx="945328" cy="980949"/>
          </a:xfrm>
        </p:grpSpPr>
        <p:sp>
          <p:nvSpPr>
            <p:cNvPr id="2062" name="Google Shape;636;p12">
              <a:extLst>
                <a:ext uri="{FF2B5EF4-FFF2-40B4-BE49-F238E27FC236}">
                  <a16:creationId xmlns:a16="http://schemas.microsoft.com/office/drawing/2014/main" id="{511064A2-6FEE-3CD1-640F-155BC081CE92}"/>
                </a:ext>
              </a:extLst>
            </p:cNvPr>
            <p:cNvSpPr/>
            <p:nvPr/>
          </p:nvSpPr>
          <p:spPr>
            <a:xfrm>
              <a:off x="11059045" y="145038"/>
              <a:ext cx="945328" cy="980949"/>
            </a:xfrm>
            <a:prstGeom prst="ellipse">
              <a:avLst/>
            </a:prstGeom>
            <a:solidFill>
              <a:srgbClr val="B9E5EE"/>
            </a:solidFill>
            <a:ln w="19050" cap="flat" cmpd="sng">
              <a:solidFill>
                <a:srgbClr val="415269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2063" name="Google Shape;637;p12" descr="Free speaker sound loud vector">
              <a:extLst>
                <a:ext uri="{FF2B5EF4-FFF2-40B4-BE49-F238E27FC236}">
                  <a16:creationId xmlns:a16="http://schemas.microsoft.com/office/drawing/2014/main" id="{F419000D-8131-B543-B490-3924859D52BF}"/>
                </a:ext>
              </a:extLst>
            </p:cNvPr>
            <p:cNvPicPr preferRelativeResize="0"/>
            <p:nvPr/>
          </p:nvPicPr>
          <p:blipFill rotWithShape="1">
            <a:blip r:embed="rId8">
              <a:alphaModFix/>
            </a:blip>
            <a:srcRect/>
            <a:stretch/>
          </p:blipFill>
          <p:spPr>
            <a:xfrm>
              <a:off x="11189029" y="333684"/>
              <a:ext cx="681089" cy="583345"/>
            </a:xfrm>
            <a:prstGeom prst="rect">
              <a:avLst/>
            </a:prstGeom>
            <a:noFill/>
            <a:ln>
              <a:noFill/>
            </a:ln>
          </p:spPr>
        </p:pic>
      </p:grpSp>
      <p:graphicFrame>
        <p:nvGraphicFramePr>
          <p:cNvPr id="2064" name="Google Shape;638;p12">
            <a:extLst>
              <a:ext uri="{FF2B5EF4-FFF2-40B4-BE49-F238E27FC236}">
                <a16:creationId xmlns:a16="http://schemas.microsoft.com/office/drawing/2014/main" id="{791C8CF7-AE36-D248-229D-D63EBFAB9C3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06285909"/>
              </p:ext>
            </p:extLst>
          </p:nvPr>
        </p:nvGraphicFramePr>
        <p:xfrm>
          <a:off x="123476" y="7445247"/>
          <a:ext cx="3124000" cy="234682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5467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529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243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104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400"/>
                        <a:buFont typeface="Century Gothic"/>
                        <a:buNone/>
                      </a:pPr>
                      <a:r>
                        <a:rPr lang="en-GB" sz="1400" b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palabra</a:t>
                      </a: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104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r>
                        <a:rPr lang="en-GB" sz="1400" b="1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E</a:t>
                      </a:r>
                      <a:endParaRPr sz="1400" b="1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400"/>
                        <a:buFont typeface="Century Gothic"/>
                        <a:buNone/>
                      </a:pPr>
                      <a:r>
                        <a:rPr lang="en-GB" sz="1400" b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_ _ _ _</a:t>
                      </a: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104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r>
                        <a:rPr lang="en-GB" sz="1400" b="1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1</a:t>
                      </a:r>
                      <a:endParaRPr sz="1400" b="1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400"/>
                        <a:buFont typeface="Century Gothic"/>
                        <a:buNone/>
                      </a:pPr>
                      <a:r>
                        <a:rPr lang="en-GB" sz="1400" b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_ _ _ _ _ _ _ </a:t>
                      </a:r>
                      <a:endParaRPr/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104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r>
                        <a:rPr lang="en-GB" sz="1400" b="1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2</a:t>
                      </a:r>
                      <a:endParaRPr sz="1400" b="1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400"/>
                        <a:buFont typeface="Century Gothic"/>
                        <a:buNone/>
                      </a:pPr>
                      <a:r>
                        <a:rPr lang="en-GB" sz="1400" b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_ _ _ _ _ _ _</a:t>
                      </a: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104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r>
                        <a:rPr lang="en-GB" sz="1400" b="1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3</a:t>
                      </a:r>
                      <a:endParaRPr sz="1400" b="1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400"/>
                        <a:buFont typeface="Century Gothic"/>
                        <a:buNone/>
                      </a:pPr>
                      <a:r>
                        <a:rPr lang="en-GB" sz="1400" b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_ _ _ _ _</a:t>
                      </a: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104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r>
                        <a:rPr lang="en-GB" sz="1400" b="1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4</a:t>
                      </a:r>
                      <a:endParaRPr sz="1400" b="1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400"/>
                        <a:buFont typeface="Century Gothic"/>
                        <a:buNone/>
                      </a:pPr>
                      <a:r>
                        <a:rPr lang="en-GB" sz="1400" b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_ _ _ _ _ _</a:t>
                      </a: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104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r>
                        <a:rPr lang="en-GB" sz="1400" b="1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5</a:t>
                      </a:r>
                      <a:endParaRPr sz="1400" b="1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400"/>
                        <a:buFont typeface="Century Gothic"/>
                        <a:buNone/>
                      </a:pPr>
                      <a:r>
                        <a:rPr lang="en-GB" sz="1400" b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_ _ _ _</a:t>
                      </a: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endParaRPr sz="1400" b="0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graphicFrame>
        <p:nvGraphicFramePr>
          <p:cNvPr id="2074" name="Google Shape;639;p12">
            <a:extLst>
              <a:ext uri="{FF2B5EF4-FFF2-40B4-BE49-F238E27FC236}">
                <a16:creationId xmlns:a16="http://schemas.microsoft.com/office/drawing/2014/main" id="{B00F24AC-F159-88E5-4157-F8D965213A5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37561462"/>
              </p:ext>
            </p:extLst>
          </p:nvPr>
        </p:nvGraphicFramePr>
        <p:xfrm>
          <a:off x="3335244" y="7444615"/>
          <a:ext cx="3249850" cy="67052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5687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059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751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104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r>
                        <a:rPr lang="en-GB" sz="1400" b="1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6</a:t>
                      </a:r>
                      <a:endParaRPr sz="1400" b="1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400"/>
                        <a:buFont typeface="Century Gothic"/>
                        <a:buNone/>
                      </a:pPr>
                      <a:r>
                        <a:rPr lang="en-GB" sz="1400" b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_ _ _ _ _ _ _</a:t>
                      </a: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104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r>
                        <a:rPr lang="en-GB" sz="1400" b="1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7</a:t>
                      </a:r>
                      <a:endParaRPr sz="1400" b="1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400"/>
                        <a:buFont typeface="Century Gothic"/>
                        <a:buNone/>
                      </a:pPr>
                      <a:r>
                        <a:rPr lang="en-GB" sz="1400" b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_ _ _ _ _ _ _</a:t>
                      </a: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endParaRPr sz="1400" b="0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pic>
        <p:nvPicPr>
          <p:cNvPr id="2100" name="Google Shape;648;p12">
            <a:extLst>
              <a:ext uri="{FF2B5EF4-FFF2-40B4-BE49-F238E27FC236}">
                <a16:creationId xmlns:a16="http://schemas.microsoft.com/office/drawing/2014/main" id="{0F220087-8547-98E9-513F-1BA9B0C25A82}"/>
              </a:ext>
            </a:extLst>
          </p:cNvPr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2546931" y="7524294"/>
            <a:ext cx="213065" cy="221942"/>
          </a:xfrm>
          <a:prstGeom prst="rect">
            <a:avLst/>
          </a:prstGeom>
          <a:noFill/>
          <a:ln>
            <a:noFill/>
          </a:ln>
        </p:spPr>
      </p:pic>
      <p:pic>
        <p:nvPicPr>
          <p:cNvPr id="2101" name="Google Shape;649;p12" descr="Shape, arrow&#10;&#10;Description automatically generated">
            <a:extLst>
              <a:ext uri="{FF2B5EF4-FFF2-40B4-BE49-F238E27FC236}">
                <a16:creationId xmlns:a16="http://schemas.microsoft.com/office/drawing/2014/main" id="{065F82A7-CCC0-EFA3-335F-DB787C2A8EC4}"/>
              </a:ext>
            </a:extLst>
          </p:cNvPr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2790208" y="7539267"/>
            <a:ext cx="321641" cy="218615"/>
          </a:xfrm>
          <a:prstGeom prst="rect">
            <a:avLst/>
          </a:prstGeom>
          <a:noFill/>
          <a:ln>
            <a:noFill/>
          </a:ln>
        </p:spPr>
      </p:pic>
      <p:sp>
        <p:nvSpPr>
          <p:cNvPr id="2102" name="Google Shape;651;p12">
            <a:extLst>
              <a:ext uri="{FF2B5EF4-FFF2-40B4-BE49-F238E27FC236}">
                <a16:creationId xmlns:a16="http://schemas.microsoft.com/office/drawing/2014/main" id="{1EC5062B-9D15-0F48-3215-02B3DA47C5E2}"/>
              </a:ext>
            </a:extLst>
          </p:cNvPr>
          <p:cNvSpPr txBox="1"/>
          <p:nvPr/>
        </p:nvSpPr>
        <p:spPr>
          <a:xfrm>
            <a:off x="3335244" y="9524634"/>
            <a:ext cx="2692400" cy="261610"/>
          </a:xfrm>
          <a:prstGeom prst="rect">
            <a:avLst/>
          </a:prstGeom>
          <a:solidFill>
            <a:srgbClr val="D2ECB6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A3838"/>
              </a:buClr>
              <a:buSzPts val="1100"/>
              <a:buFont typeface="Century Gothic"/>
              <a:buNone/>
            </a:pPr>
            <a:r>
              <a:rPr lang="en-GB" sz="1100" b="0" i="0" u="none" strike="noStrike" cap="none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la </a:t>
            </a:r>
            <a:r>
              <a:rPr lang="en-GB" sz="1100" b="1" i="0" u="none" strike="noStrike" cap="none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ciudad</a:t>
            </a:r>
            <a:r>
              <a:rPr lang="en-GB" sz="1100" b="0" i="0" u="none" strike="noStrike" cap="none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= city | el </a:t>
            </a:r>
            <a:r>
              <a:rPr lang="en-GB" sz="1100" b="1" i="0" u="none" strike="noStrike" cap="none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país</a:t>
            </a:r>
            <a:r>
              <a:rPr lang="en-GB" sz="1100" b="0" i="0" u="none" strike="noStrike" cap="none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= country </a:t>
            </a:r>
            <a:endParaRPr sz="1100" b="0" i="0" u="none" strike="noStrike" cap="none">
              <a:solidFill>
                <a:srgbClr val="3A3838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03" name="Google Shape;650;p12">
            <a:extLst>
              <a:ext uri="{FF2B5EF4-FFF2-40B4-BE49-F238E27FC236}">
                <a16:creationId xmlns:a16="http://schemas.microsoft.com/office/drawing/2014/main" id="{F38DEC85-784D-77B1-962D-3727FD12772D}"/>
              </a:ext>
            </a:extLst>
          </p:cNvPr>
          <p:cNvSpPr txBox="1"/>
          <p:nvPr/>
        </p:nvSpPr>
        <p:spPr>
          <a:xfrm>
            <a:off x="3386455" y="8305702"/>
            <a:ext cx="3408950" cy="11695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A3838"/>
              </a:buClr>
              <a:buSzPts val="1400"/>
              <a:buFont typeface="Century Gothic"/>
              <a:buNone/>
            </a:pPr>
            <a:r>
              <a:rPr lang="en-GB" sz="1400" b="0" i="0" u="none" strike="noStrike" cap="none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Los dos </a:t>
            </a:r>
            <a:r>
              <a:rPr lang="en-GB" sz="1400" b="0" i="0" u="none" strike="noStrike" cap="none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países</a:t>
            </a:r>
            <a:r>
              <a:rPr lang="en-GB" sz="1400" b="0" i="0" u="none" strike="noStrike" cap="none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400" b="0" i="0" u="none" strike="noStrike" cap="none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en</a:t>
            </a:r>
            <a:r>
              <a:rPr lang="en-GB" sz="1400" b="0" i="0" u="none" strike="noStrike" cap="none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400" b="0" i="0" u="none" strike="noStrike" cap="none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Sudamérica</a:t>
            </a:r>
            <a:r>
              <a:rPr lang="en-GB" sz="1400" b="0" i="0" u="none" strike="noStrike" cap="none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son ______       y  _________      .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0" i="0" u="none" strike="noStrike" cap="none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Las dos </a:t>
            </a:r>
            <a:r>
              <a:rPr lang="en-GB" sz="1400" b="0" i="0" u="none" strike="noStrike" cap="none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ciudades</a:t>
            </a:r>
            <a:r>
              <a:rPr lang="en-GB" sz="1400" b="0" i="0" u="none" strike="noStrike" cap="none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de España son ___________ y ___________.</a:t>
            </a:r>
            <a:endParaRPr dirty="0"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</a:pPr>
            <a:endParaRPr sz="1400" b="0" i="0" u="none" strike="noStrike" cap="none" dirty="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6527733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E61892-6E53-C212-E5F5-FDE15F2AF0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57353F4-0073-F605-01FF-9EB9DED89DC0}"/>
              </a:ext>
            </a:extLst>
          </p:cNvPr>
          <p:cNvSpPr/>
          <p:nvPr/>
        </p:nvSpPr>
        <p:spPr>
          <a:xfrm>
            <a:off x="130140" y="128411"/>
            <a:ext cx="4344878" cy="456315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Saying what I and others do</a:t>
            </a:r>
            <a:endParaRPr lang="en-GB" sz="2400" dirty="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CB966F16-E902-A1AE-7E4E-497B11E719FC}"/>
              </a:ext>
            </a:extLst>
          </p:cNvPr>
          <p:cNvGrpSpPr/>
          <p:nvPr/>
        </p:nvGrpSpPr>
        <p:grpSpPr>
          <a:xfrm>
            <a:off x="4419626" y="167503"/>
            <a:ext cx="616995" cy="461665"/>
            <a:chOff x="3814354" y="2197255"/>
            <a:chExt cx="616995" cy="461665"/>
          </a:xfrm>
        </p:grpSpPr>
        <p:sp>
          <p:nvSpPr>
            <p:cNvPr id="22" name="Rectangle: Rounded Corners 21">
              <a:extLst>
                <a:ext uri="{FF2B5EF4-FFF2-40B4-BE49-F238E27FC236}">
                  <a16:creationId xmlns:a16="http://schemas.microsoft.com/office/drawing/2014/main" id="{4433DE57-B482-421B-B78F-ECD294F8479C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A51794EC-95C2-4724-1EA7-B73A9BD9E5D3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2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17" name="TextBox 16">
            <a:extLst>
              <a:ext uri="{FF2B5EF4-FFF2-40B4-BE49-F238E27FC236}">
                <a16:creationId xmlns:a16="http://schemas.microsoft.com/office/drawing/2014/main" id="{8AA598CC-C9B8-96AA-68DA-79996700654A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7" name="Google Shape;710;p14">
            <a:extLst>
              <a:ext uri="{FF2B5EF4-FFF2-40B4-BE49-F238E27FC236}">
                <a16:creationId xmlns:a16="http://schemas.microsoft.com/office/drawing/2014/main" id="{021DCA62-F588-EB18-7B5C-BC6813E80FF5}"/>
              </a:ext>
            </a:extLst>
          </p:cNvPr>
          <p:cNvSpPr txBox="1"/>
          <p:nvPr/>
        </p:nvSpPr>
        <p:spPr>
          <a:xfrm>
            <a:off x="1119235" y="783600"/>
            <a:ext cx="5461040" cy="298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i="0" u="none" strike="noStrike" cap="none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Lee las frases</a:t>
            </a:r>
            <a:r>
              <a:rPr lang="en-GB" sz="1600" b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 ¡Hay errores!</a:t>
            </a:r>
            <a:r>
              <a:rPr lang="en-GB" sz="1600" b="1" i="0" u="none" strike="noStrike" cap="none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</a:t>
            </a:r>
            <a:r>
              <a:rPr lang="en-GB" sz="1600" b="1" i="0" u="none" strike="noStrike" cap="none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orrige</a:t>
            </a:r>
            <a:r>
              <a:rPr lang="en-GB" sz="1600" b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los errores. </a:t>
            </a:r>
            <a:r>
              <a:rPr lang="en-GB" sz="1600" b="1" i="0" u="none" strike="noStrike" cap="none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endParaRPr sz="1600">
              <a:solidFill>
                <a:srgbClr val="3B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28" name="Google Shape;711;p14">
            <a:extLst>
              <a:ext uri="{FF2B5EF4-FFF2-40B4-BE49-F238E27FC236}">
                <a16:creationId xmlns:a16="http://schemas.microsoft.com/office/drawing/2014/main" id="{6CEA90B5-8BA4-E6DF-63C6-6F4272B459B0}"/>
              </a:ext>
            </a:extLst>
          </p:cNvPr>
          <p:cNvGrpSpPr/>
          <p:nvPr/>
        </p:nvGrpSpPr>
        <p:grpSpPr>
          <a:xfrm>
            <a:off x="130140" y="641503"/>
            <a:ext cx="1072125" cy="541432"/>
            <a:chOff x="85157" y="674113"/>
            <a:chExt cx="1072125" cy="541432"/>
          </a:xfrm>
        </p:grpSpPr>
        <p:sp>
          <p:nvSpPr>
            <p:cNvPr id="29" name="Google Shape;712;p14">
              <a:extLst>
                <a:ext uri="{FF2B5EF4-FFF2-40B4-BE49-F238E27FC236}">
                  <a16:creationId xmlns:a16="http://schemas.microsoft.com/office/drawing/2014/main" id="{1450BFEF-FB77-E386-B54A-E5F0FE772927}"/>
                </a:ext>
              </a:extLst>
            </p:cNvPr>
            <p:cNvSpPr txBox="1"/>
            <p:nvPr/>
          </p:nvSpPr>
          <p:spPr>
            <a:xfrm>
              <a:off x="553882" y="836173"/>
              <a:ext cx="517167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30" name="Google Shape;713;p14">
              <a:extLst>
                <a:ext uri="{FF2B5EF4-FFF2-40B4-BE49-F238E27FC236}">
                  <a16:creationId xmlns:a16="http://schemas.microsoft.com/office/drawing/2014/main" id="{48D86DF8-8988-130E-EC31-8CADCD4F0E1C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85157" y="674113"/>
              <a:ext cx="521771" cy="54143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31" name="Google Shape;714;p14">
              <a:extLst>
                <a:ext uri="{FF2B5EF4-FFF2-40B4-BE49-F238E27FC236}">
                  <a16:creationId xmlns:a16="http://schemas.microsoft.com/office/drawing/2014/main" id="{18B6A7AC-9184-47F8-B677-8C788421BC06}"/>
                </a:ext>
              </a:extLst>
            </p:cNvPr>
            <p:cNvSpPr txBox="1"/>
            <p:nvPr/>
          </p:nvSpPr>
          <p:spPr>
            <a:xfrm>
              <a:off x="501489" y="812358"/>
              <a:ext cx="655793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leer</a:t>
              </a:r>
              <a:endParaRPr/>
            </a:p>
          </p:txBody>
        </p:sp>
      </p:grpSp>
      <p:graphicFrame>
        <p:nvGraphicFramePr>
          <p:cNvPr id="32" name="Google Shape;731;p14">
            <a:extLst>
              <a:ext uri="{FF2B5EF4-FFF2-40B4-BE49-F238E27FC236}">
                <a16:creationId xmlns:a16="http://schemas.microsoft.com/office/drawing/2014/main" id="{AF280CFE-FE2F-B621-4980-BBAAACD6E54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83574625"/>
              </p:ext>
            </p:extLst>
          </p:nvPr>
        </p:nvGraphicFramePr>
        <p:xfrm>
          <a:off x="150909" y="1208446"/>
          <a:ext cx="6501575" cy="410845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5651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936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01491">
                <a:tc rowSpan="2"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1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Sofía does exercise in the morning  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1491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Sofía hace </a:t>
                      </a:r>
                      <a:r>
                        <a:rPr lang="en-GB" sz="16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ejercicio</a:t>
                      </a:r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6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por</a:t>
                      </a:r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la </a:t>
                      </a:r>
                      <a:r>
                        <a:rPr lang="en-GB" sz="16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tarde</a:t>
                      </a:r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1491">
                <a:tc rowSpan="2"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1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She  often does a race.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1491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Hago </a:t>
                      </a:r>
                      <a:r>
                        <a:rPr lang="en-GB" sz="16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una</a:t>
                      </a:r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6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carrera</a:t>
                      </a:r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a menudo.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01491"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endParaRPr sz="1400" b="1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I   go   swimming with  friends.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01491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Haces </a:t>
                      </a:r>
                      <a:r>
                        <a:rPr lang="en-GB" sz="16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natación</a:t>
                      </a:r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con amigos.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01491"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endParaRPr sz="1400" b="1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I never   make my bed.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01491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6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Siempre</a:t>
                      </a:r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hago mi </a:t>
                      </a:r>
                      <a:r>
                        <a:rPr lang="en-GB" sz="16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cama</a:t>
                      </a:r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. </a:t>
                      </a: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01491"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endParaRPr sz="1400" b="1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Do you do drawings on Saturday morning?</a:t>
                      </a: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01491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¿Haces </a:t>
                      </a:r>
                      <a:r>
                        <a:rPr lang="en-GB" sz="16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ciclismo</a:t>
                      </a:r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6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el</a:t>
                      </a:r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6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sábado</a:t>
                      </a:r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6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por</a:t>
                      </a:r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la mañana?</a:t>
                      </a: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33" name="Google Shape;732;p14">
            <a:extLst>
              <a:ext uri="{FF2B5EF4-FFF2-40B4-BE49-F238E27FC236}">
                <a16:creationId xmlns:a16="http://schemas.microsoft.com/office/drawing/2014/main" id="{3A46EAE3-4C53-A325-7C4F-F15B61F3A8C2}"/>
              </a:ext>
            </a:extLst>
          </p:cNvPr>
          <p:cNvSpPr/>
          <p:nvPr/>
        </p:nvSpPr>
        <p:spPr>
          <a:xfrm>
            <a:off x="287672" y="1452551"/>
            <a:ext cx="340322" cy="370616"/>
          </a:xfrm>
          <a:prstGeom prst="rect">
            <a:avLst/>
          </a:prstGeom>
          <a:solidFill>
            <a:srgbClr val="FFE5F0"/>
          </a:solidFill>
          <a:ln w="19050" cap="flat" cmpd="sng">
            <a:solidFill>
              <a:srgbClr val="FF3399"/>
            </a:solidFill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</a:t>
            </a:r>
            <a:endParaRPr/>
          </a:p>
        </p:txBody>
      </p:sp>
      <p:sp>
        <p:nvSpPr>
          <p:cNvPr id="34" name="Google Shape;733;p14">
            <a:extLst>
              <a:ext uri="{FF2B5EF4-FFF2-40B4-BE49-F238E27FC236}">
                <a16:creationId xmlns:a16="http://schemas.microsoft.com/office/drawing/2014/main" id="{741EB39D-186A-5FCC-46D1-E82C8407F789}"/>
              </a:ext>
            </a:extLst>
          </p:cNvPr>
          <p:cNvSpPr/>
          <p:nvPr/>
        </p:nvSpPr>
        <p:spPr>
          <a:xfrm>
            <a:off x="278558" y="2245164"/>
            <a:ext cx="340322" cy="370616"/>
          </a:xfrm>
          <a:prstGeom prst="rect">
            <a:avLst/>
          </a:prstGeom>
          <a:solidFill>
            <a:srgbClr val="FFE5F0"/>
          </a:solidFill>
          <a:ln w="19050" cap="flat" cmpd="sng">
            <a:solidFill>
              <a:srgbClr val="FF3399"/>
            </a:solidFill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1</a:t>
            </a:r>
            <a:endParaRPr/>
          </a:p>
        </p:txBody>
      </p:sp>
      <p:sp>
        <p:nvSpPr>
          <p:cNvPr id="35" name="Google Shape;734;p14">
            <a:extLst>
              <a:ext uri="{FF2B5EF4-FFF2-40B4-BE49-F238E27FC236}">
                <a16:creationId xmlns:a16="http://schemas.microsoft.com/office/drawing/2014/main" id="{BEA67831-BCF8-89BF-DCBA-3B15F5C0D3F3}"/>
              </a:ext>
            </a:extLst>
          </p:cNvPr>
          <p:cNvSpPr/>
          <p:nvPr/>
        </p:nvSpPr>
        <p:spPr>
          <a:xfrm>
            <a:off x="276389" y="3077704"/>
            <a:ext cx="340322" cy="370616"/>
          </a:xfrm>
          <a:prstGeom prst="rect">
            <a:avLst/>
          </a:prstGeom>
          <a:solidFill>
            <a:srgbClr val="FFE5F0"/>
          </a:solidFill>
          <a:ln w="19050" cap="flat" cmpd="sng">
            <a:solidFill>
              <a:srgbClr val="FF3399"/>
            </a:solidFill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2</a:t>
            </a:r>
            <a:endParaRPr/>
          </a:p>
        </p:txBody>
      </p:sp>
      <p:sp>
        <p:nvSpPr>
          <p:cNvPr id="37" name="Google Shape;735;p14">
            <a:extLst>
              <a:ext uri="{FF2B5EF4-FFF2-40B4-BE49-F238E27FC236}">
                <a16:creationId xmlns:a16="http://schemas.microsoft.com/office/drawing/2014/main" id="{A1A75BB6-B8B7-8A9E-A7AB-A3DF0E79C0D9}"/>
              </a:ext>
            </a:extLst>
          </p:cNvPr>
          <p:cNvSpPr/>
          <p:nvPr/>
        </p:nvSpPr>
        <p:spPr>
          <a:xfrm>
            <a:off x="267275" y="3895369"/>
            <a:ext cx="340322" cy="370616"/>
          </a:xfrm>
          <a:prstGeom prst="rect">
            <a:avLst/>
          </a:prstGeom>
          <a:solidFill>
            <a:srgbClr val="FFE5F0"/>
          </a:solidFill>
          <a:ln w="19050" cap="flat" cmpd="sng">
            <a:solidFill>
              <a:srgbClr val="FF3399"/>
            </a:solidFill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3</a:t>
            </a:r>
            <a:endParaRPr/>
          </a:p>
        </p:txBody>
      </p:sp>
      <p:sp>
        <p:nvSpPr>
          <p:cNvPr id="38" name="Google Shape;736;p14">
            <a:extLst>
              <a:ext uri="{FF2B5EF4-FFF2-40B4-BE49-F238E27FC236}">
                <a16:creationId xmlns:a16="http://schemas.microsoft.com/office/drawing/2014/main" id="{40A040BC-F523-3FD8-DA82-ED78876CA908}"/>
              </a:ext>
            </a:extLst>
          </p:cNvPr>
          <p:cNvSpPr/>
          <p:nvPr/>
        </p:nvSpPr>
        <p:spPr>
          <a:xfrm>
            <a:off x="275087" y="4744007"/>
            <a:ext cx="340322" cy="370616"/>
          </a:xfrm>
          <a:prstGeom prst="rect">
            <a:avLst/>
          </a:prstGeom>
          <a:solidFill>
            <a:srgbClr val="FFE5F0"/>
          </a:solidFill>
          <a:ln w="19050" cap="flat" cmpd="sng">
            <a:solidFill>
              <a:srgbClr val="FF3399"/>
            </a:solidFill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4</a:t>
            </a:r>
            <a:endParaRPr/>
          </a:p>
        </p:txBody>
      </p:sp>
      <p:graphicFrame>
        <p:nvGraphicFramePr>
          <p:cNvPr id="39" name="Google Shape;682;p13">
            <a:extLst>
              <a:ext uri="{FF2B5EF4-FFF2-40B4-BE49-F238E27FC236}">
                <a16:creationId xmlns:a16="http://schemas.microsoft.com/office/drawing/2014/main" id="{5CDBA474-864F-8DAD-BE1D-280F4D6A2C8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15932333"/>
              </p:ext>
            </p:extLst>
          </p:nvPr>
        </p:nvGraphicFramePr>
        <p:xfrm>
          <a:off x="148764" y="5911005"/>
          <a:ext cx="6410725" cy="3911100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10624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827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827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827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51850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aprender</a:t>
                      </a:r>
                      <a:endParaRPr lang="en-GB" sz="14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el</a:t>
                      </a:r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aula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la comida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185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beber</a:t>
                      </a:r>
                      <a:endParaRPr lang="en-GB" sz="14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comer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el</a:t>
                      </a:r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compañero</a:t>
                      </a:r>
                      <a:endParaRPr lang="en-GB" sz="14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51850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el</a:t>
                      </a:r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primo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vas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ir</a:t>
                      </a:r>
                      <a:endParaRPr lang="en-GB" sz="14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185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voy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la </a:t>
                      </a:r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calle</a:t>
                      </a:r>
                      <a:endParaRPr lang="en-GB" sz="14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el</a:t>
                      </a:r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teatro</a:t>
                      </a:r>
                      <a:endParaRPr lang="en-GB" sz="14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1850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haces</a:t>
                      </a:r>
                      <a:endParaRPr lang="en-GB" sz="14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la </a:t>
                      </a:r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natación</a:t>
                      </a:r>
                      <a:endParaRPr lang="en-GB" sz="14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la </a:t>
                      </a:r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prueba</a:t>
                      </a:r>
                      <a:endParaRPr lang="en-GB" sz="14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5185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hago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hacer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el</a:t>
                      </a:r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ciclismo</a:t>
                      </a:r>
                      <a:endParaRPr lang="en-GB" sz="14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40" name="Google Shape;683;p13">
            <a:extLst>
              <a:ext uri="{FF2B5EF4-FFF2-40B4-BE49-F238E27FC236}">
                <a16:creationId xmlns:a16="http://schemas.microsoft.com/office/drawing/2014/main" id="{3D486E02-CE4F-8826-2691-606777FEDBF2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181260" y="5642347"/>
            <a:ext cx="572382" cy="435249"/>
          </a:xfrm>
          <a:prstGeom prst="rect">
            <a:avLst/>
          </a:prstGeom>
          <a:noFill/>
          <a:ln>
            <a:noFill/>
          </a:ln>
        </p:spPr>
      </p:pic>
      <p:sp>
        <p:nvSpPr>
          <p:cNvPr id="42" name="Google Shape;684;p13">
            <a:extLst>
              <a:ext uri="{FF2B5EF4-FFF2-40B4-BE49-F238E27FC236}">
                <a16:creationId xmlns:a16="http://schemas.microsoft.com/office/drawing/2014/main" id="{C49BADF0-3EC7-170D-D79B-370BCA91D9DE}"/>
              </a:ext>
            </a:extLst>
          </p:cNvPr>
          <p:cNvSpPr txBox="1"/>
          <p:nvPr/>
        </p:nvSpPr>
        <p:spPr>
          <a:xfrm>
            <a:off x="1154133" y="5484085"/>
            <a:ext cx="5461040" cy="298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i="0" u="none" strike="noStrike" cap="none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Escribe en inglés.</a:t>
            </a:r>
            <a:r>
              <a:rPr lang="en-GB" sz="1600" i="0" u="none" strike="noStrike" cap="none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Can you get at least 15 points?</a:t>
            </a:r>
            <a:endParaRPr sz="1600">
              <a:solidFill>
                <a:srgbClr val="3B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43" name="Google Shape;685;p13">
            <a:extLst>
              <a:ext uri="{FF2B5EF4-FFF2-40B4-BE49-F238E27FC236}">
                <a16:creationId xmlns:a16="http://schemas.microsoft.com/office/drawing/2014/main" id="{FE111332-89DB-87CB-00DA-3CFDC97CCA6C}"/>
              </a:ext>
            </a:extLst>
          </p:cNvPr>
          <p:cNvGrpSpPr/>
          <p:nvPr/>
        </p:nvGrpSpPr>
        <p:grpSpPr>
          <a:xfrm>
            <a:off x="115848" y="5326738"/>
            <a:ext cx="1072125" cy="541432"/>
            <a:chOff x="85157" y="674113"/>
            <a:chExt cx="1072125" cy="541432"/>
          </a:xfrm>
        </p:grpSpPr>
        <p:sp>
          <p:nvSpPr>
            <p:cNvPr id="44" name="Google Shape;686;p13">
              <a:extLst>
                <a:ext uri="{FF2B5EF4-FFF2-40B4-BE49-F238E27FC236}">
                  <a16:creationId xmlns:a16="http://schemas.microsoft.com/office/drawing/2014/main" id="{6D787822-6697-C62E-2586-5AEBFA5A1A79}"/>
                </a:ext>
              </a:extLst>
            </p:cNvPr>
            <p:cNvSpPr txBox="1"/>
            <p:nvPr/>
          </p:nvSpPr>
          <p:spPr>
            <a:xfrm>
              <a:off x="553882" y="836173"/>
              <a:ext cx="517167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45" name="Google Shape;687;p13">
              <a:extLst>
                <a:ext uri="{FF2B5EF4-FFF2-40B4-BE49-F238E27FC236}">
                  <a16:creationId xmlns:a16="http://schemas.microsoft.com/office/drawing/2014/main" id="{DC8E176D-353E-C26A-C42D-33A6B6DA0E32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85157" y="674113"/>
              <a:ext cx="521771" cy="54143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46" name="Google Shape;688;p13">
              <a:extLst>
                <a:ext uri="{FF2B5EF4-FFF2-40B4-BE49-F238E27FC236}">
                  <a16:creationId xmlns:a16="http://schemas.microsoft.com/office/drawing/2014/main" id="{3289E5E0-5E48-4518-C89D-6DFA0681FD38}"/>
                </a:ext>
              </a:extLst>
            </p:cNvPr>
            <p:cNvSpPr txBox="1"/>
            <p:nvPr/>
          </p:nvSpPr>
          <p:spPr>
            <a:xfrm>
              <a:off x="501489" y="812358"/>
              <a:ext cx="655793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leer</a:t>
              </a:r>
              <a:endParaRPr/>
            </a:p>
          </p:txBody>
        </p:sp>
      </p:grpSp>
      <p:pic>
        <p:nvPicPr>
          <p:cNvPr id="47" name="Google Shape;689;p13">
            <a:extLst>
              <a:ext uri="{FF2B5EF4-FFF2-40B4-BE49-F238E27FC236}">
                <a16:creationId xmlns:a16="http://schemas.microsoft.com/office/drawing/2014/main" id="{717B2950-B2DC-D17B-9A11-84C2C8FED3D6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265333" y="7882378"/>
            <a:ext cx="631934" cy="581219"/>
          </a:xfrm>
          <a:prstGeom prst="rect">
            <a:avLst/>
          </a:prstGeom>
          <a:noFill/>
          <a:ln>
            <a:noFill/>
          </a:ln>
        </p:spPr>
      </p:pic>
      <p:pic>
        <p:nvPicPr>
          <p:cNvPr id="48" name="Google Shape;690;p13" descr="Icon&#10;&#10;Description automatically generated">
            <a:extLst>
              <a:ext uri="{FF2B5EF4-FFF2-40B4-BE49-F238E27FC236}">
                <a16:creationId xmlns:a16="http://schemas.microsoft.com/office/drawing/2014/main" id="{C49EEF87-199F-4547-9F1C-6FB8EA17EA5A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230103" y="6502425"/>
            <a:ext cx="667164" cy="667164"/>
          </a:xfrm>
          <a:prstGeom prst="rect">
            <a:avLst/>
          </a:prstGeom>
          <a:noFill/>
          <a:ln>
            <a:noFill/>
          </a:ln>
        </p:spPr>
      </p:pic>
      <p:pic>
        <p:nvPicPr>
          <p:cNvPr id="49" name="Google Shape;691;p13">
            <a:extLst>
              <a:ext uri="{FF2B5EF4-FFF2-40B4-BE49-F238E27FC236}">
                <a16:creationId xmlns:a16="http://schemas.microsoft.com/office/drawing/2014/main" id="{A2B67625-0800-BC99-4EF6-E9B9045C25E7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286068" y="9173478"/>
            <a:ext cx="653860" cy="619446"/>
          </a:xfrm>
          <a:prstGeom prst="rect">
            <a:avLst/>
          </a:prstGeom>
          <a:noFill/>
          <a:ln>
            <a:noFill/>
          </a:ln>
        </p:spPr>
      </p:pic>
      <p:sp>
        <p:nvSpPr>
          <p:cNvPr id="50" name="Google Shape;692;p13">
            <a:extLst>
              <a:ext uri="{FF2B5EF4-FFF2-40B4-BE49-F238E27FC236}">
                <a16:creationId xmlns:a16="http://schemas.microsoft.com/office/drawing/2014/main" id="{BA71D67C-B1E4-788D-FAC9-535AD7CFAACD}"/>
              </a:ext>
            </a:extLst>
          </p:cNvPr>
          <p:cNvSpPr txBox="1"/>
          <p:nvPr/>
        </p:nvSpPr>
        <p:spPr>
          <a:xfrm>
            <a:off x="804142" y="6967565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00B0F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x3</a:t>
            </a:r>
            <a:endParaRPr/>
          </a:p>
        </p:txBody>
      </p:sp>
      <p:sp>
        <p:nvSpPr>
          <p:cNvPr id="51" name="Google Shape;693;p13">
            <a:extLst>
              <a:ext uri="{FF2B5EF4-FFF2-40B4-BE49-F238E27FC236}">
                <a16:creationId xmlns:a16="http://schemas.microsoft.com/office/drawing/2014/main" id="{A5A6AB14-879C-4021-387C-7F88A313F16B}"/>
              </a:ext>
            </a:extLst>
          </p:cNvPr>
          <p:cNvSpPr txBox="1"/>
          <p:nvPr/>
        </p:nvSpPr>
        <p:spPr>
          <a:xfrm>
            <a:off x="796343" y="8250740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x2</a:t>
            </a:r>
            <a:endParaRPr/>
          </a:p>
        </p:txBody>
      </p:sp>
      <p:sp>
        <p:nvSpPr>
          <p:cNvPr id="52" name="Google Shape;694;p13">
            <a:extLst>
              <a:ext uri="{FF2B5EF4-FFF2-40B4-BE49-F238E27FC236}">
                <a16:creationId xmlns:a16="http://schemas.microsoft.com/office/drawing/2014/main" id="{118ED244-4D5E-F6D4-EF26-BD64FAEA31C7}"/>
              </a:ext>
            </a:extLst>
          </p:cNvPr>
          <p:cNvSpPr txBox="1"/>
          <p:nvPr/>
        </p:nvSpPr>
        <p:spPr>
          <a:xfrm>
            <a:off x="852696" y="9578838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FF3399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x1</a:t>
            </a:r>
            <a:endParaRPr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7BC4247-6B8F-CEDA-17DB-0C9B93B486E1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7C0F37A-072C-3605-928C-34D9FD8A299F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15" name="Picture 14" descr="Free Watercolor Brushstroke illustration and picture">
              <a:extLst>
                <a:ext uri="{FF2B5EF4-FFF2-40B4-BE49-F238E27FC236}">
                  <a16:creationId xmlns:a16="http://schemas.microsoft.com/office/drawing/2014/main" id="{FF8EF0C2-1505-8E78-8C4C-606AE3FD323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D3698C83-F289-ED70-5052-55531A3166FE}"/>
                </a:ext>
              </a:extLst>
            </p:cNvPr>
            <p:cNvSpPr txBox="1"/>
            <p:nvPr/>
          </p:nvSpPr>
          <p:spPr>
            <a:xfrm>
              <a:off x="6369943" y="9571479"/>
              <a:ext cx="42832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14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62790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5E4FBB-4B9A-E29B-FC2F-734DA6DFC8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139F45A-AF4F-39D6-B775-0081592880F1}"/>
              </a:ext>
            </a:extLst>
          </p:cNvPr>
          <p:cNvSpPr/>
          <p:nvPr/>
        </p:nvSpPr>
        <p:spPr>
          <a:xfrm>
            <a:off x="130140" y="128411"/>
            <a:ext cx="4344878" cy="456315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Saying what I and others do</a:t>
            </a:r>
            <a:endParaRPr lang="en-GB" sz="2400" dirty="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E8675486-8272-44E7-EBDB-90306D4A99D9}"/>
              </a:ext>
            </a:extLst>
          </p:cNvPr>
          <p:cNvGrpSpPr/>
          <p:nvPr/>
        </p:nvGrpSpPr>
        <p:grpSpPr>
          <a:xfrm>
            <a:off x="4419626" y="167503"/>
            <a:ext cx="616995" cy="461665"/>
            <a:chOff x="3814354" y="2197255"/>
            <a:chExt cx="616995" cy="461665"/>
          </a:xfrm>
        </p:grpSpPr>
        <p:sp>
          <p:nvSpPr>
            <p:cNvPr id="22" name="Rectangle: Rounded Corners 21">
              <a:extLst>
                <a:ext uri="{FF2B5EF4-FFF2-40B4-BE49-F238E27FC236}">
                  <a16:creationId xmlns:a16="http://schemas.microsoft.com/office/drawing/2014/main" id="{DD7F86E0-7288-7747-048C-A161BCDEEE4B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4B8C43E5-489D-B961-4EFC-97D35467A6E7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2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6DA16A29-A142-8BCF-41DD-345D97502BAD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2949A979-8BEB-A055-40CB-2007ABCCEA05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4" name="Picture 3" descr="Free Watercolor Brushstroke illustration and picture">
              <a:extLst>
                <a:ext uri="{FF2B5EF4-FFF2-40B4-BE49-F238E27FC236}">
                  <a16:creationId xmlns:a16="http://schemas.microsoft.com/office/drawing/2014/main" id="{955CE1D8-6C7A-2AE5-874D-8BC44BB059B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6DD13EFF-7D3B-14B4-56B6-63AEFF6BF48B}"/>
                </a:ext>
              </a:extLst>
            </p:cNvPr>
            <p:cNvSpPr txBox="1"/>
            <p:nvPr/>
          </p:nvSpPr>
          <p:spPr>
            <a:xfrm>
              <a:off x="6369943" y="9571479"/>
              <a:ext cx="40107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15</a:t>
              </a: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6C8E4BA8-77AB-A673-6EE0-5746199C8B28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D4569523-1975-91C4-089C-8A322552A0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9120795"/>
              </p:ext>
            </p:extLst>
          </p:nvPr>
        </p:nvGraphicFramePr>
        <p:xfrm>
          <a:off x="17406" y="1351177"/>
          <a:ext cx="6820331" cy="1676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4871">
                  <a:extLst>
                    <a:ext uri="{9D8B030D-6E8A-4147-A177-3AD203B41FA5}">
                      <a16:colId xmlns:a16="http://schemas.microsoft.com/office/drawing/2014/main" val="88879626"/>
                    </a:ext>
                  </a:extLst>
                </a:gridCol>
                <a:gridCol w="876618">
                  <a:extLst>
                    <a:ext uri="{9D8B030D-6E8A-4147-A177-3AD203B41FA5}">
                      <a16:colId xmlns:a16="http://schemas.microsoft.com/office/drawing/2014/main" val="559604998"/>
                    </a:ext>
                  </a:extLst>
                </a:gridCol>
                <a:gridCol w="1073468">
                  <a:extLst>
                    <a:ext uri="{9D8B030D-6E8A-4147-A177-3AD203B41FA5}">
                      <a16:colId xmlns:a16="http://schemas.microsoft.com/office/drawing/2014/main" val="748532670"/>
                    </a:ext>
                  </a:extLst>
                </a:gridCol>
                <a:gridCol w="717162">
                  <a:extLst>
                    <a:ext uri="{9D8B030D-6E8A-4147-A177-3AD203B41FA5}">
                      <a16:colId xmlns:a16="http://schemas.microsoft.com/office/drawing/2014/main" val="220763038"/>
                    </a:ext>
                  </a:extLst>
                </a:gridCol>
                <a:gridCol w="868680">
                  <a:extLst>
                    <a:ext uri="{9D8B030D-6E8A-4147-A177-3AD203B41FA5}">
                      <a16:colId xmlns:a16="http://schemas.microsoft.com/office/drawing/2014/main" val="2679525264"/>
                    </a:ext>
                  </a:extLst>
                </a:gridCol>
                <a:gridCol w="802101">
                  <a:extLst>
                    <a:ext uri="{9D8B030D-6E8A-4147-A177-3AD203B41FA5}">
                      <a16:colId xmlns:a16="http://schemas.microsoft.com/office/drawing/2014/main" val="2934023717"/>
                    </a:ext>
                  </a:extLst>
                </a:gridCol>
                <a:gridCol w="956020">
                  <a:extLst>
                    <a:ext uri="{9D8B030D-6E8A-4147-A177-3AD203B41FA5}">
                      <a16:colId xmlns:a16="http://schemas.microsoft.com/office/drawing/2014/main" val="3905154072"/>
                    </a:ext>
                  </a:extLst>
                </a:gridCol>
                <a:gridCol w="871411">
                  <a:extLst>
                    <a:ext uri="{9D8B030D-6E8A-4147-A177-3AD203B41FA5}">
                      <a16:colId xmlns:a16="http://schemas.microsoft.com/office/drawing/2014/main" val="3156484874"/>
                    </a:ext>
                  </a:extLst>
                </a:gridCol>
              </a:tblGrid>
              <a:tr h="229925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latin typeface="Segoe Print" panose="02000600000000000000" pitchFamily="2" charset="0"/>
                        </a:rPr>
                        <a:t>lunes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latin typeface="Segoe Print" panose="02000600000000000000" pitchFamily="2" charset="0"/>
                        </a:rPr>
                        <a:t>martes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latin typeface="Segoe Print" panose="02000600000000000000" pitchFamily="2" charset="0"/>
                        </a:rPr>
                        <a:t>miércoles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err="1">
                          <a:solidFill>
                            <a:srgbClr val="002060"/>
                          </a:solidFill>
                          <a:latin typeface="Segoe Print" panose="02000600000000000000" pitchFamily="2" charset="0"/>
                        </a:rPr>
                        <a:t>jueves</a:t>
                      </a:r>
                      <a:endParaRPr lang="en-GB" sz="1400" b="1" dirty="0">
                        <a:solidFill>
                          <a:srgbClr val="002060"/>
                        </a:solidFill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err="1">
                          <a:solidFill>
                            <a:srgbClr val="002060"/>
                          </a:solidFill>
                          <a:latin typeface="Segoe Print" panose="02000600000000000000" pitchFamily="2" charset="0"/>
                        </a:rPr>
                        <a:t>viernes</a:t>
                      </a:r>
                      <a:endParaRPr lang="en-GB" sz="1400" b="1" dirty="0">
                        <a:solidFill>
                          <a:srgbClr val="002060"/>
                        </a:solidFill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err="1">
                          <a:solidFill>
                            <a:srgbClr val="002060"/>
                          </a:solidFill>
                          <a:latin typeface="Segoe Print" panose="02000600000000000000" pitchFamily="2" charset="0"/>
                        </a:rPr>
                        <a:t>sábado</a:t>
                      </a:r>
                      <a:endParaRPr lang="en-GB" sz="1400" b="1" dirty="0">
                        <a:solidFill>
                          <a:srgbClr val="002060"/>
                        </a:solidFill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err="1">
                          <a:solidFill>
                            <a:srgbClr val="002060"/>
                          </a:solidFill>
                          <a:latin typeface="Segoe Print" panose="02000600000000000000" pitchFamily="2" charset="0"/>
                        </a:rPr>
                        <a:t>domingo</a:t>
                      </a:r>
                      <a:endParaRPr lang="en-GB" sz="1400" b="1" dirty="0">
                        <a:solidFill>
                          <a:srgbClr val="002060"/>
                        </a:solidFill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rgbClr val="002060"/>
                          </a:solidFill>
                          <a:latin typeface="Segoe Print" panose="02000600000000000000" pitchFamily="2" charset="0"/>
                        </a:rPr>
                        <a:t>hoy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2995276"/>
                  </a:ext>
                </a:extLst>
              </a:tr>
              <a:tr h="1249781">
                <a:tc>
                  <a:txBody>
                    <a:bodyPr/>
                    <a:lstStyle/>
                    <a:p>
                      <a:endParaRPr lang="en-GB" sz="1400" b="1" i="1" dirty="0"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1" i="1" dirty="0"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1" i="1" dirty="0"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1" i="1" dirty="0"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1" dirty="0">
                        <a:latin typeface="Segoe Print" panose="02000600000000000000" pitchFamily="2" charset="0"/>
                      </a:endParaRPr>
                    </a:p>
                    <a:p>
                      <a:endParaRPr lang="en-GB" sz="1400" b="1" dirty="0">
                        <a:latin typeface="Segoe Print" panose="02000600000000000000" pitchFamily="2" charset="0"/>
                      </a:endParaRPr>
                    </a:p>
                    <a:p>
                      <a:endParaRPr lang="en-GB" sz="1400" b="1" dirty="0"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1" dirty="0"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2622733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8744A2D8-46CC-7EC7-9582-DC8977D7938C}"/>
              </a:ext>
            </a:extLst>
          </p:cNvPr>
          <p:cNvSpPr txBox="1"/>
          <p:nvPr/>
        </p:nvSpPr>
        <p:spPr>
          <a:xfrm>
            <a:off x="1247912" y="809367"/>
            <a:ext cx="545203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Find your partner’s weekly activities to sink their ships!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14AF18EF-1377-9C27-F8C6-8260EF22390F}"/>
              </a:ext>
            </a:extLst>
          </p:cNvPr>
          <p:cNvGrpSpPr/>
          <p:nvPr/>
        </p:nvGrpSpPr>
        <p:grpSpPr>
          <a:xfrm>
            <a:off x="469443" y="830949"/>
            <a:ext cx="822261" cy="307777"/>
            <a:chOff x="455223" y="4442570"/>
            <a:chExt cx="822262" cy="307777"/>
          </a:xfrm>
        </p:grpSpPr>
        <p:sp>
          <p:nvSpPr>
            <p:cNvPr id="10" name="Google Shape;222;p10">
              <a:extLst>
                <a:ext uri="{FF2B5EF4-FFF2-40B4-BE49-F238E27FC236}">
                  <a16:creationId xmlns:a16="http://schemas.microsoft.com/office/drawing/2014/main" id="{83F095BC-E69C-EFDE-ECDC-6CFB9EF77D4F}"/>
                </a:ext>
              </a:extLst>
            </p:cNvPr>
            <p:cNvSpPr txBox="1"/>
            <p:nvPr/>
          </p:nvSpPr>
          <p:spPr>
            <a:xfrm>
              <a:off x="455223" y="4452154"/>
              <a:ext cx="802597" cy="292235"/>
            </a:xfrm>
            <a:prstGeom prst="rect">
              <a:avLst/>
            </a:prstGeom>
            <a:solidFill>
              <a:srgbClr val="B9E5EE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200" b="1" i="0" u="none" strike="noStrike" cap="none" dirty="0">
                <a:solidFill>
                  <a:srgbClr val="00206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C8BB127E-37AD-D2D3-E900-84FEAE96A96E}"/>
                </a:ext>
              </a:extLst>
            </p:cNvPr>
            <p:cNvSpPr txBox="1"/>
            <p:nvPr/>
          </p:nvSpPr>
          <p:spPr>
            <a:xfrm>
              <a:off x="532794" y="4442570"/>
              <a:ext cx="744691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sz="1400" b="1" dirty="0">
                  <a:solidFill>
                    <a:srgbClr val="002060"/>
                  </a:solidFill>
                  <a:latin typeface="Century Gothic" panose="020B0502020202020204" pitchFamily="34" charset="0"/>
                </a:rPr>
                <a:t>hablar</a:t>
              </a:r>
            </a:p>
          </p:txBody>
        </p:sp>
      </p:grpSp>
      <p:pic>
        <p:nvPicPr>
          <p:cNvPr id="12" name="Picture 11">
            <a:extLst>
              <a:ext uri="{FF2B5EF4-FFF2-40B4-BE49-F238E27FC236}">
                <a16:creationId xmlns:a16="http://schemas.microsoft.com/office/drawing/2014/main" id="{F5C421B7-532C-4D6E-566F-96D478C583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822" y="683698"/>
            <a:ext cx="572707" cy="605907"/>
          </a:xfrm>
          <a:prstGeom prst="rect">
            <a:avLst/>
          </a:prstGeom>
        </p:spPr>
      </p:pic>
      <p:graphicFrame>
        <p:nvGraphicFramePr>
          <p:cNvPr id="13" name="Table 7">
            <a:extLst>
              <a:ext uri="{FF2B5EF4-FFF2-40B4-BE49-F238E27FC236}">
                <a16:creationId xmlns:a16="http://schemas.microsoft.com/office/drawing/2014/main" id="{4BD199C8-A592-F07C-FF11-E7C39E1062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188453"/>
              </p:ext>
            </p:extLst>
          </p:nvPr>
        </p:nvGraphicFramePr>
        <p:xfrm>
          <a:off x="19494" y="3169535"/>
          <a:ext cx="6824640" cy="1676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48264">
                  <a:extLst>
                    <a:ext uri="{9D8B030D-6E8A-4147-A177-3AD203B41FA5}">
                      <a16:colId xmlns:a16="http://schemas.microsoft.com/office/drawing/2014/main" val="88879626"/>
                    </a:ext>
                  </a:extLst>
                </a:gridCol>
                <a:gridCol w="867774">
                  <a:extLst>
                    <a:ext uri="{9D8B030D-6E8A-4147-A177-3AD203B41FA5}">
                      <a16:colId xmlns:a16="http://schemas.microsoft.com/office/drawing/2014/main" val="559604998"/>
                    </a:ext>
                  </a:extLst>
                </a:gridCol>
                <a:gridCol w="1062638">
                  <a:extLst>
                    <a:ext uri="{9D8B030D-6E8A-4147-A177-3AD203B41FA5}">
                      <a16:colId xmlns:a16="http://schemas.microsoft.com/office/drawing/2014/main" val="748532670"/>
                    </a:ext>
                  </a:extLst>
                </a:gridCol>
                <a:gridCol w="709927">
                  <a:extLst>
                    <a:ext uri="{9D8B030D-6E8A-4147-A177-3AD203B41FA5}">
                      <a16:colId xmlns:a16="http://schemas.microsoft.com/office/drawing/2014/main" val="220763038"/>
                    </a:ext>
                  </a:extLst>
                </a:gridCol>
                <a:gridCol w="859916">
                  <a:extLst>
                    <a:ext uri="{9D8B030D-6E8A-4147-A177-3AD203B41FA5}">
                      <a16:colId xmlns:a16="http://schemas.microsoft.com/office/drawing/2014/main" val="2679525264"/>
                    </a:ext>
                  </a:extLst>
                </a:gridCol>
                <a:gridCol w="794009">
                  <a:extLst>
                    <a:ext uri="{9D8B030D-6E8A-4147-A177-3AD203B41FA5}">
                      <a16:colId xmlns:a16="http://schemas.microsoft.com/office/drawing/2014/main" val="2934023717"/>
                    </a:ext>
                  </a:extLst>
                </a:gridCol>
                <a:gridCol w="1019493">
                  <a:extLst>
                    <a:ext uri="{9D8B030D-6E8A-4147-A177-3AD203B41FA5}">
                      <a16:colId xmlns:a16="http://schemas.microsoft.com/office/drawing/2014/main" val="3905154072"/>
                    </a:ext>
                  </a:extLst>
                </a:gridCol>
                <a:gridCol w="862619">
                  <a:extLst>
                    <a:ext uri="{9D8B030D-6E8A-4147-A177-3AD203B41FA5}">
                      <a16:colId xmlns:a16="http://schemas.microsoft.com/office/drawing/2014/main" val="3156484874"/>
                    </a:ext>
                  </a:extLst>
                </a:gridCol>
              </a:tblGrid>
              <a:tr h="229925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latin typeface="Segoe Print" panose="02000600000000000000" pitchFamily="2" charset="0"/>
                        </a:rPr>
                        <a:t>lunes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latin typeface="Segoe Print" panose="02000600000000000000" pitchFamily="2" charset="0"/>
                        </a:rPr>
                        <a:t>martes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latin typeface="Segoe Print" panose="02000600000000000000" pitchFamily="2" charset="0"/>
                        </a:rPr>
                        <a:t>miércoles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err="1">
                          <a:solidFill>
                            <a:srgbClr val="002060"/>
                          </a:solidFill>
                          <a:latin typeface="Segoe Print" panose="02000600000000000000" pitchFamily="2" charset="0"/>
                        </a:rPr>
                        <a:t>jueves</a:t>
                      </a:r>
                      <a:endParaRPr lang="en-GB" sz="1400" b="1" dirty="0">
                        <a:solidFill>
                          <a:srgbClr val="002060"/>
                        </a:solidFill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err="1">
                          <a:solidFill>
                            <a:srgbClr val="002060"/>
                          </a:solidFill>
                          <a:latin typeface="Segoe Print" panose="02000600000000000000" pitchFamily="2" charset="0"/>
                        </a:rPr>
                        <a:t>viernes</a:t>
                      </a:r>
                      <a:endParaRPr lang="en-GB" sz="1400" b="1" dirty="0">
                        <a:solidFill>
                          <a:srgbClr val="002060"/>
                        </a:solidFill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err="1">
                          <a:solidFill>
                            <a:srgbClr val="002060"/>
                          </a:solidFill>
                          <a:latin typeface="Segoe Print" panose="02000600000000000000" pitchFamily="2" charset="0"/>
                        </a:rPr>
                        <a:t>sábado</a:t>
                      </a:r>
                      <a:endParaRPr lang="en-GB" sz="1400" b="1" dirty="0">
                        <a:solidFill>
                          <a:srgbClr val="002060"/>
                        </a:solidFill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err="1">
                          <a:solidFill>
                            <a:srgbClr val="002060"/>
                          </a:solidFill>
                          <a:latin typeface="Segoe Print" panose="02000600000000000000" pitchFamily="2" charset="0"/>
                        </a:rPr>
                        <a:t>domingo</a:t>
                      </a:r>
                      <a:endParaRPr lang="en-GB" sz="1400" b="1" dirty="0">
                        <a:solidFill>
                          <a:srgbClr val="002060"/>
                        </a:solidFill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rgbClr val="002060"/>
                          </a:solidFill>
                          <a:latin typeface="Segoe Print" panose="02000600000000000000" pitchFamily="2" charset="0"/>
                        </a:rPr>
                        <a:t>hoy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2995276"/>
                  </a:ext>
                </a:extLst>
              </a:tr>
              <a:tr h="1249781">
                <a:tc>
                  <a:txBody>
                    <a:bodyPr/>
                    <a:lstStyle/>
                    <a:p>
                      <a:endParaRPr lang="en-GB" sz="1400" b="1" i="1" dirty="0"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1" i="1" dirty="0"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1" i="1" dirty="0"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1" i="1" dirty="0"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1" dirty="0">
                        <a:latin typeface="Segoe Print" panose="02000600000000000000" pitchFamily="2" charset="0"/>
                      </a:endParaRPr>
                    </a:p>
                    <a:p>
                      <a:endParaRPr lang="en-GB" sz="1400" b="1" dirty="0">
                        <a:latin typeface="Segoe Print" panose="02000600000000000000" pitchFamily="2" charset="0"/>
                      </a:endParaRPr>
                    </a:p>
                    <a:p>
                      <a:endParaRPr lang="en-GB" sz="1400" b="1" dirty="0"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1" dirty="0"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2622733"/>
                  </a:ext>
                </a:extLst>
              </a:tr>
            </a:tbl>
          </a:graphicData>
        </a:graphic>
      </p:graphicFrame>
      <p:graphicFrame>
        <p:nvGraphicFramePr>
          <p:cNvPr id="14" name="Google Shape;748;p15">
            <a:extLst>
              <a:ext uri="{FF2B5EF4-FFF2-40B4-BE49-F238E27FC236}">
                <a16:creationId xmlns:a16="http://schemas.microsoft.com/office/drawing/2014/main" id="{EE75D7DF-8C07-3DED-615B-509D59C60D3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76141478"/>
              </p:ext>
            </p:extLst>
          </p:nvPr>
        </p:nvGraphicFramePr>
        <p:xfrm>
          <a:off x="136755" y="5685797"/>
          <a:ext cx="6410725" cy="3510300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10624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827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827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827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85050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to drink, drinking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classroom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food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8505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to learn, learning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to eat, eating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partner (f)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85050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cousin (m)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street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s/he goes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8505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you go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beach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market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85050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you do, make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cycling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swimming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8505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to do, make; doing, making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I do, make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test, exam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15" name="Google Shape;749;p15">
            <a:extLst>
              <a:ext uri="{FF2B5EF4-FFF2-40B4-BE49-F238E27FC236}">
                <a16:creationId xmlns:a16="http://schemas.microsoft.com/office/drawing/2014/main" id="{1E870EB0-554E-232C-05F3-896676C76B5A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190176" y="5482909"/>
            <a:ext cx="572382" cy="435249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Google Shape;750;p15">
            <a:extLst>
              <a:ext uri="{FF2B5EF4-FFF2-40B4-BE49-F238E27FC236}">
                <a16:creationId xmlns:a16="http://schemas.microsoft.com/office/drawing/2014/main" id="{3A685F91-0D60-3E31-DE29-F40C11D9E565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286636" y="7402934"/>
            <a:ext cx="631934" cy="581219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Google Shape;751;p15" descr="Icon&#10;&#10;Description automatically generated">
            <a:extLst>
              <a:ext uri="{FF2B5EF4-FFF2-40B4-BE49-F238E27FC236}">
                <a16:creationId xmlns:a16="http://schemas.microsoft.com/office/drawing/2014/main" id="{61D773C8-04B5-E8A0-4678-BABFC1593535}"/>
              </a:ext>
            </a:extLst>
          </p:cNvPr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218094" y="6105010"/>
            <a:ext cx="667164" cy="667164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Google Shape;752;p15">
            <a:extLst>
              <a:ext uri="{FF2B5EF4-FFF2-40B4-BE49-F238E27FC236}">
                <a16:creationId xmlns:a16="http://schemas.microsoft.com/office/drawing/2014/main" id="{4AA81562-89FE-9849-8293-7665C7AB508C}"/>
              </a:ext>
            </a:extLst>
          </p:cNvPr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307371" y="8541634"/>
            <a:ext cx="653860" cy="619446"/>
          </a:xfrm>
          <a:prstGeom prst="rect">
            <a:avLst/>
          </a:prstGeom>
          <a:noFill/>
          <a:ln>
            <a:noFill/>
          </a:ln>
        </p:spPr>
      </p:pic>
      <p:sp>
        <p:nvSpPr>
          <p:cNvPr id="19" name="Google Shape;753;p15">
            <a:extLst>
              <a:ext uri="{FF2B5EF4-FFF2-40B4-BE49-F238E27FC236}">
                <a16:creationId xmlns:a16="http://schemas.microsoft.com/office/drawing/2014/main" id="{7040FD9D-9A9E-629C-FE74-A975D855E106}"/>
              </a:ext>
            </a:extLst>
          </p:cNvPr>
          <p:cNvSpPr txBox="1"/>
          <p:nvPr/>
        </p:nvSpPr>
        <p:spPr>
          <a:xfrm>
            <a:off x="741333" y="6570150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00B0F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x3</a:t>
            </a:r>
            <a:endParaRPr/>
          </a:p>
        </p:txBody>
      </p:sp>
      <p:sp>
        <p:nvSpPr>
          <p:cNvPr id="20" name="Google Shape;754;p15">
            <a:extLst>
              <a:ext uri="{FF2B5EF4-FFF2-40B4-BE49-F238E27FC236}">
                <a16:creationId xmlns:a16="http://schemas.microsoft.com/office/drawing/2014/main" id="{1BD8E9FC-9A4D-1839-CC1A-D5889FD847CE}"/>
              </a:ext>
            </a:extLst>
          </p:cNvPr>
          <p:cNvSpPr txBox="1"/>
          <p:nvPr/>
        </p:nvSpPr>
        <p:spPr>
          <a:xfrm>
            <a:off x="791474" y="7772128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x2</a:t>
            </a:r>
            <a:endParaRPr/>
          </a:p>
        </p:txBody>
      </p:sp>
      <p:sp>
        <p:nvSpPr>
          <p:cNvPr id="26" name="Google Shape;755;p15">
            <a:extLst>
              <a:ext uri="{FF2B5EF4-FFF2-40B4-BE49-F238E27FC236}">
                <a16:creationId xmlns:a16="http://schemas.microsoft.com/office/drawing/2014/main" id="{ADD50064-64A5-F7A7-546D-E6F6E571276F}"/>
              </a:ext>
            </a:extLst>
          </p:cNvPr>
          <p:cNvSpPr txBox="1"/>
          <p:nvPr/>
        </p:nvSpPr>
        <p:spPr>
          <a:xfrm>
            <a:off x="819208" y="8919152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FF3399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x1</a:t>
            </a:r>
            <a:endParaRPr/>
          </a:p>
        </p:txBody>
      </p:sp>
      <p:sp>
        <p:nvSpPr>
          <p:cNvPr id="27" name="Google Shape;756;p15">
            <a:extLst>
              <a:ext uri="{FF2B5EF4-FFF2-40B4-BE49-F238E27FC236}">
                <a16:creationId xmlns:a16="http://schemas.microsoft.com/office/drawing/2014/main" id="{D174A176-66C4-0AB3-E224-60499F33196A}"/>
              </a:ext>
            </a:extLst>
          </p:cNvPr>
          <p:cNvSpPr txBox="1"/>
          <p:nvPr/>
        </p:nvSpPr>
        <p:spPr>
          <a:xfrm>
            <a:off x="1456757" y="5216416"/>
            <a:ext cx="5461040" cy="298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i="0" u="none" strike="noStrike" cap="none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Escribe en español.</a:t>
            </a:r>
            <a:r>
              <a:rPr lang="en-GB" sz="1600" i="0" u="none" strike="noStrike" cap="none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Can you get at least 15 points?</a:t>
            </a:r>
            <a:endParaRPr sz="1600">
              <a:solidFill>
                <a:srgbClr val="3B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28" name="Google Shape;757;p15">
            <a:extLst>
              <a:ext uri="{FF2B5EF4-FFF2-40B4-BE49-F238E27FC236}">
                <a16:creationId xmlns:a16="http://schemas.microsoft.com/office/drawing/2014/main" id="{658484B8-4553-1812-7D48-1320DB70E2F4}"/>
              </a:ext>
            </a:extLst>
          </p:cNvPr>
          <p:cNvGrpSpPr/>
          <p:nvPr/>
        </p:nvGrpSpPr>
        <p:grpSpPr>
          <a:xfrm>
            <a:off x="494461" y="5191218"/>
            <a:ext cx="962296" cy="307777"/>
            <a:chOff x="537508" y="810975"/>
            <a:chExt cx="505091" cy="307777"/>
          </a:xfrm>
        </p:grpSpPr>
        <p:sp>
          <p:nvSpPr>
            <p:cNvPr id="29" name="Google Shape;758;p15">
              <a:extLst>
                <a:ext uri="{FF2B5EF4-FFF2-40B4-BE49-F238E27FC236}">
                  <a16:creationId xmlns:a16="http://schemas.microsoft.com/office/drawing/2014/main" id="{DDEA6FE8-7C5C-C082-C273-D35E0ACB4FFD}"/>
                </a:ext>
              </a:extLst>
            </p:cNvPr>
            <p:cNvSpPr txBox="1"/>
            <p:nvPr/>
          </p:nvSpPr>
          <p:spPr>
            <a:xfrm>
              <a:off x="553882" y="836173"/>
              <a:ext cx="472343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" name="Google Shape;759;p15">
              <a:extLst>
                <a:ext uri="{FF2B5EF4-FFF2-40B4-BE49-F238E27FC236}">
                  <a16:creationId xmlns:a16="http://schemas.microsoft.com/office/drawing/2014/main" id="{CECD5942-AD13-E20A-1E74-BE0CCC48741D}"/>
                </a:ext>
              </a:extLst>
            </p:cNvPr>
            <p:cNvSpPr txBox="1"/>
            <p:nvPr/>
          </p:nvSpPr>
          <p:spPr>
            <a:xfrm>
              <a:off x="537508" y="810975"/>
              <a:ext cx="505091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escribir</a:t>
              </a:r>
              <a:endParaRPr/>
            </a:p>
          </p:txBody>
        </p:sp>
      </p:grpSp>
      <p:pic>
        <p:nvPicPr>
          <p:cNvPr id="31" name="Google Shape;760;p15" descr="Pen, Write, Pencil, Writing Tool, Work, Message, Blue">
            <a:extLst>
              <a:ext uri="{FF2B5EF4-FFF2-40B4-BE49-F238E27FC236}">
                <a16:creationId xmlns:a16="http://schemas.microsoft.com/office/drawing/2014/main" id="{4A82D314-2B1D-C26F-F0E0-AA1E74018E46}"/>
              </a:ext>
            </a:extLst>
          </p:cNvPr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91758" y="5060066"/>
            <a:ext cx="521771" cy="52177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319845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66F555-59F9-8A63-A3BD-790CCF53BB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DC17120B-9308-C143-BD8A-EAFC89F4C8A3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7C9F6E07-2C31-2F2F-9ADD-2B510FE69781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19" name="Picture 18" descr="Free Watercolor Brushstroke illustration and picture">
              <a:extLst>
                <a:ext uri="{FF2B5EF4-FFF2-40B4-BE49-F238E27FC236}">
                  <a16:creationId xmlns:a16="http://schemas.microsoft.com/office/drawing/2014/main" id="{725C8462-8DDD-27FA-66CE-E5E0A156DE3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F4875DF4-AA48-989D-BA06-08BEECC4849F}"/>
                </a:ext>
              </a:extLst>
            </p:cNvPr>
            <p:cNvSpPr txBox="1"/>
            <p:nvPr/>
          </p:nvSpPr>
          <p:spPr>
            <a:xfrm>
              <a:off x="6369943" y="9571479"/>
              <a:ext cx="404278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16</a:t>
              </a:r>
            </a:p>
          </p:txBody>
        </p:sp>
      </p:grpSp>
      <p:sp>
        <p:nvSpPr>
          <p:cNvPr id="69" name="Rectangle: Rounded Corners 68">
            <a:extLst>
              <a:ext uri="{FF2B5EF4-FFF2-40B4-BE49-F238E27FC236}">
                <a16:creationId xmlns:a16="http://schemas.microsoft.com/office/drawing/2014/main" id="{1CB92954-F666-AD25-95C3-02288E42EF62}"/>
              </a:ext>
            </a:extLst>
          </p:cNvPr>
          <p:cNvSpPr/>
          <p:nvPr/>
        </p:nvSpPr>
        <p:spPr>
          <a:xfrm>
            <a:off x="130140" y="128411"/>
            <a:ext cx="4344878" cy="456315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Saying what I and others do</a:t>
            </a:r>
            <a:endParaRPr lang="en-GB" sz="2400" dirty="0"/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F093F1A-B764-9B0E-AB79-788E7935C334}"/>
              </a:ext>
            </a:extLst>
          </p:cNvPr>
          <p:cNvGrpSpPr/>
          <p:nvPr/>
        </p:nvGrpSpPr>
        <p:grpSpPr>
          <a:xfrm>
            <a:off x="4419626" y="167503"/>
            <a:ext cx="616995" cy="461665"/>
            <a:chOff x="3814354" y="2197255"/>
            <a:chExt cx="616995" cy="461665"/>
          </a:xfrm>
        </p:grpSpPr>
        <p:sp>
          <p:nvSpPr>
            <p:cNvPr id="71" name="Rectangle: Rounded Corners 70">
              <a:extLst>
                <a:ext uri="{FF2B5EF4-FFF2-40B4-BE49-F238E27FC236}">
                  <a16:creationId xmlns:a16="http://schemas.microsoft.com/office/drawing/2014/main" id="{1580802C-4C77-BF0C-4B67-299495A05543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72" name="TextBox 71">
              <a:extLst>
                <a:ext uri="{FF2B5EF4-FFF2-40B4-BE49-F238E27FC236}">
                  <a16:creationId xmlns:a16="http://schemas.microsoft.com/office/drawing/2014/main" id="{ABCE4EE6-DEFC-78D1-DDDB-78C3B81995EA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3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73" name="TextBox 72">
            <a:extLst>
              <a:ext uri="{FF2B5EF4-FFF2-40B4-BE49-F238E27FC236}">
                <a16:creationId xmlns:a16="http://schemas.microsoft.com/office/drawing/2014/main" id="{CA1445BB-1AC0-E1AA-8008-F3668498476C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74" name="Google Shape;795;p16">
            <a:extLst>
              <a:ext uri="{FF2B5EF4-FFF2-40B4-BE49-F238E27FC236}">
                <a16:creationId xmlns:a16="http://schemas.microsoft.com/office/drawing/2014/main" id="{09B91D3B-0141-4C5C-C3A1-A42515E5AB62}"/>
              </a:ext>
            </a:extLst>
          </p:cNvPr>
          <p:cNvGrpSpPr/>
          <p:nvPr/>
        </p:nvGrpSpPr>
        <p:grpSpPr>
          <a:xfrm>
            <a:off x="4884130" y="600761"/>
            <a:ext cx="1840387" cy="1722615"/>
            <a:chOff x="4876029" y="582476"/>
            <a:chExt cx="1840387" cy="1722615"/>
          </a:xfrm>
        </p:grpSpPr>
        <p:grpSp>
          <p:nvGrpSpPr>
            <p:cNvPr id="75" name="Google Shape;796;p16">
              <a:extLst>
                <a:ext uri="{FF2B5EF4-FFF2-40B4-BE49-F238E27FC236}">
                  <a16:creationId xmlns:a16="http://schemas.microsoft.com/office/drawing/2014/main" id="{996E7105-D12A-BAE3-1DC3-9CA4902B732C}"/>
                </a:ext>
              </a:extLst>
            </p:cNvPr>
            <p:cNvGrpSpPr/>
            <p:nvPr/>
          </p:nvGrpSpPr>
          <p:grpSpPr>
            <a:xfrm>
              <a:off x="4876029" y="582476"/>
              <a:ext cx="1822690" cy="1722615"/>
              <a:chOff x="4310576" y="875609"/>
              <a:chExt cx="2558030" cy="2331415"/>
            </a:xfrm>
          </p:grpSpPr>
          <p:sp>
            <p:nvSpPr>
              <p:cNvPr id="79" name="Google Shape;797;p16">
                <a:extLst>
                  <a:ext uri="{FF2B5EF4-FFF2-40B4-BE49-F238E27FC236}">
                    <a16:creationId xmlns:a16="http://schemas.microsoft.com/office/drawing/2014/main" id="{2B769A5B-3E1D-B793-9306-F07ACC0DE20D}"/>
                  </a:ext>
                </a:extLst>
              </p:cNvPr>
              <p:cNvSpPr/>
              <p:nvPr/>
            </p:nvSpPr>
            <p:spPr>
              <a:xfrm>
                <a:off x="4318195" y="953424"/>
                <a:ext cx="2539805" cy="2253600"/>
              </a:xfrm>
              <a:prstGeom prst="rect">
                <a:avLst/>
              </a:prstGeom>
              <a:solidFill>
                <a:schemeClr val="lt1"/>
              </a:solidFill>
              <a:ln w="12700" cap="flat" cmpd="sng">
                <a:solidFill>
                  <a:schemeClr val="dk1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0" name="Google Shape;798;p16">
                <a:extLst>
                  <a:ext uri="{FF2B5EF4-FFF2-40B4-BE49-F238E27FC236}">
                    <a16:creationId xmlns:a16="http://schemas.microsoft.com/office/drawing/2014/main" id="{20622D4B-F183-B824-4D52-CD6CA896E706}"/>
                  </a:ext>
                </a:extLst>
              </p:cNvPr>
              <p:cNvSpPr/>
              <p:nvPr/>
            </p:nvSpPr>
            <p:spPr>
              <a:xfrm>
                <a:off x="4310576" y="875609"/>
                <a:ext cx="2558030" cy="536242"/>
              </a:xfrm>
              <a:prstGeom prst="roundRect">
                <a:avLst>
                  <a:gd name="adj" fmla="val 21996"/>
                </a:avLst>
              </a:prstGeom>
              <a:solidFill>
                <a:srgbClr val="D8D8D8"/>
              </a:solidFill>
              <a:ln w="12700" cap="flat" cmpd="sng">
                <a:solidFill>
                  <a:schemeClr val="dk1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76" name="Google Shape;799;p16">
              <a:extLst>
                <a:ext uri="{FF2B5EF4-FFF2-40B4-BE49-F238E27FC236}">
                  <a16:creationId xmlns:a16="http://schemas.microsoft.com/office/drawing/2014/main" id="{7E54D615-721B-6E8F-6AD8-D49FED13537A}"/>
                </a:ext>
              </a:extLst>
            </p:cNvPr>
            <p:cNvSpPr/>
            <p:nvPr/>
          </p:nvSpPr>
          <p:spPr>
            <a:xfrm>
              <a:off x="4961589" y="1047640"/>
              <a:ext cx="153899" cy="157847"/>
            </a:xfrm>
            <a:prstGeom prst="rect">
              <a:avLst/>
            </a:prstGeom>
            <a:solidFill>
              <a:srgbClr val="F2F2F2"/>
            </a:solidFill>
            <a:ln w="12700" cap="flat" cmpd="sng">
              <a:solidFill>
                <a:srgbClr val="3A3838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" name="Google Shape;800;p16">
              <a:extLst>
                <a:ext uri="{FF2B5EF4-FFF2-40B4-BE49-F238E27FC236}">
                  <a16:creationId xmlns:a16="http://schemas.microsoft.com/office/drawing/2014/main" id="{1F0BB4BC-394A-9A45-3D49-CAFD8AD85763}"/>
                </a:ext>
              </a:extLst>
            </p:cNvPr>
            <p:cNvSpPr txBox="1"/>
            <p:nvPr/>
          </p:nvSpPr>
          <p:spPr>
            <a:xfrm>
              <a:off x="5115488" y="993276"/>
              <a:ext cx="1600928" cy="26157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00" dirty="0" err="1">
                  <a:solidFill>
                    <a:schemeClr val="dk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hacer</a:t>
              </a:r>
              <a:r>
                <a:rPr lang="en-GB" sz="1100" dirty="0">
                  <a:solidFill>
                    <a:schemeClr val="dk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 &amp; </a:t>
              </a:r>
              <a:r>
                <a:rPr lang="en-GB" sz="1100" dirty="0" err="1">
                  <a:solidFill>
                    <a:schemeClr val="dk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jugar</a:t>
              </a:r>
              <a:endParaRPr sz="11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" name="Google Shape;801;p16">
              <a:extLst>
                <a:ext uri="{FF2B5EF4-FFF2-40B4-BE49-F238E27FC236}">
                  <a16:creationId xmlns:a16="http://schemas.microsoft.com/office/drawing/2014/main" id="{693FCF49-5195-A4A8-7D27-E3AAB6D12B3A}"/>
                </a:ext>
              </a:extLst>
            </p:cNvPr>
            <p:cNvSpPr txBox="1"/>
            <p:nvPr/>
          </p:nvSpPr>
          <p:spPr>
            <a:xfrm>
              <a:off x="5141066" y="1361410"/>
              <a:ext cx="1575350" cy="26157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00" dirty="0">
                  <a:solidFill>
                    <a:schemeClr val="dk1"/>
                  </a:solidFill>
                  <a:latin typeface="Century Gothic"/>
                  <a:sym typeface="Century Gothic"/>
                </a:rPr>
                <a:t>(</a:t>
              </a:r>
              <a:r>
                <a:rPr lang="en-GB" sz="1100" dirty="0" err="1">
                  <a:solidFill>
                    <a:schemeClr val="dk1"/>
                  </a:solidFill>
                  <a:latin typeface="Century Gothic"/>
                  <a:sym typeface="Century Gothic"/>
                </a:rPr>
                <a:t>hace</a:t>
              </a:r>
              <a:r>
                <a:rPr lang="en-GB" sz="1100" dirty="0">
                  <a:solidFill>
                    <a:schemeClr val="dk1"/>
                  </a:solidFill>
                  <a:latin typeface="Century Gothic"/>
                  <a:sym typeface="Century Gothic"/>
                </a:rPr>
                <a:t>) for weather</a:t>
              </a:r>
              <a:endParaRPr dirty="0"/>
            </a:p>
          </p:txBody>
        </p:sp>
      </p:grpSp>
      <p:pic>
        <p:nvPicPr>
          <p:cNvPr id="81" name="Google Shape;802;p16" descr="Free target button icon illustration">
            <a:extLst>
              <a:ext uri="{FF2B5EF4-FFF2-40B4-BE49-F238E27FC236}">
                <a16:creationId xmlns:a16="http://schemas.microsoft.com/office/drawing/2014/main" id="{9F7693C0-CE40-6827-F0F2-9C94E680A168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584016" y="550815"/>
            <a:ext cx="531606" cy="531606"/>
          </a:xfrm>
          <a:prstGeom prst="rect">
            <a:avLst/>
          </a:prstGeom>
          <a:noFill/>
          <a:ln>
            <a:noFill/>
          </a:ln>
        </p:spPr>
      </p:pic>
      <p:sp>
        <p:nvSpPr>
          <p:cNvPr id="82" name="Google Shape;809;p16">
            <a:extLst>
              <a:ext uri="{FF2B5EF4-FFF2-40B4-BE49-F238E27FC236}">
                <a16:creationId xmlns:a16="http://schemas.microsoft.com/office/drawing/2014/main" id="{658D1B83-D6A7-3C5E-E93D-90C7CAFDDC03}"/>
              </a:ext>
            </a:extLst>
          </p:cNvPr>
          <p:cNvSpPr/>
          <p:nvPr/>
        </p:nvSpPr>
        <p:spPr>
          <a:xfrm>
            <a:off x="146244" y="793729"/>
            <a:ext cx="2937514" cy="1876040"/>
          </a:xfrm>
          <a:prstGeom prst="roundRect">
            <a:avLst>
              <a:gd name="adj" fmla="val 9000"/>
            </a:avLst>
          </a:prstGeom>
          <a:noFill/>
          <a:ln w="28575" cap="flat" cmpd="sng">
            <a:solidFill>
              <a:srgbClr val="595959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83" name="Google Shape;810;p16">
            <a:extLst>
              <a:ext uri="{FF2B5EF4-FFF2-40B4-BE49-F238E27FC236}">
                <a16:creationId xmlns:a16="http://schemas.microsoft.com/office/drawing/2014/main" id="{E037648C-444D-AC48-1E80-386812E56ED7}"/>
              </a:ext>
            </a:extLst>
          </p:cNvPr>
          <p:cNvGrpSpPr/>
          <p:nvPr/>
        </p:nvGrpSpPr>
        <p:grpSpPr>
          <a:xfrm>
            <a:off x="1333435" y="953424"/>
            <a:ext cx="1801949" cy="409714"/>
            <a:chOff x="1639842" y="1416995"/>
            <a:chExt cx="1801949" cy="409714"/>
          </a:xfrm>
        </p:grpSpPr>
        <p:sp>
          <p:nvSpPr>
            <p:cNvPr id="84" name="Google Shape;811;p16">
              <a:extLst>
                <a:ext uri="{FF2B5EF4-FFF2-40B4-BE49-F238E27FC236}">
                  <a16:creationId xmlns:a16="http://schemas.microsoft.com/office/drawing/2014/main" id="{28032847-7A46-E965-423B-B258EC1ABA2D}"/>
                </a:ext>
              </a:extLst>
            </p:cNvPr>
            <p:cNvSpPr txBox="1"/>
            <p:nvPr/>
          </p:nvSpPr>
          <p:spPr>
            <a:xfrm>
              <a:off x="1871346" y="1463927"/>
              <a:ext cx="1540408" cy="338514"/>
            </a:xfrm>
            <a:prstGeom prst="rect">
              <a:avLst/>
            </a:prstGeom>
            <a:solidFill>
              <a:srgbClr val="FF6DA8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6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85" name="Google Shape;812;p16" descr="Speech Icon, Voice, Talking, Audio, Speech">
              <a:extLst>
                <a:ext uri="{FF2B5EF4-FFF2-40B4-BE49-F238E27FC236}">
                  <a16:creationId xmlns:a16="http://schemas.microsoft.com/office/drawing/2014/main" id="{EDACA313-7F1C-C5D3-60CA-F524EA3CBFE5}"/>
                </a:ext>
              </a:extLst>
            </p:cNvPr>
            <p:cNvPicPr preferRelativeResize="0"/>
            <p:nvPr/>
          </p:nvPicPr>
          <p:blipFill rotWithShape="1">
            <a:blip r:embed="rId6">
              <a:alphaModFix/>
            </a:blip>
            <a:srcRect/>
            <a:stretch/>
          </p:blipFill>
          <p:spPr>
            <a:xfrm>
              <a:off x="1639842" y="1416995"/>
              <a:ext cx="520475" cy="409714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86" name="Google Shape;813;p16">
              <a:extLst>
                <a:ext uri="{FF2B5EF4-FFF2-40B4-BE49-F238E27FC236}">
                  <a16:creationId xmlns:a16="http://schemas.microsoft.com/office/drawing/2014/main" id="{33BE43E3-3F32-2148-1138-80EB66C5B0E6}"/>
                </a:ext>
              </a:extLst>
            </p:cNvPr>
            <p:cNvSpPr txBox="1"/>
            <p:nvPr/>
          </p:nvSpPr>
          <p:spPr>
            <a:xfrm>
              <a:off x="2131035" y="1456663"/>
              <a:ext cx="1310756" cy="33855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pronunciar</a:t>
              </a:r>
              <a:endParaRPr sz="1600" b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87" name="Google Shape;814;p16">
            <a:extLst>
              <a:ext uri="{FF2B5EF4-FFF2-40B4-BE49-F238E27FC236}">
                <a16:creationId xmlns:a16="http://schemas.microsoft.com/office/drawing/2014/main" id="{E49A9951-53F9-C885-A9D9-B3BE08C3009E}"/>
              </a:ext>
            </a:extLst>
          </p:cNvPr>
          <p:cNvSpPr/>
          <p:nvPr/>
        </p:nvSpPr>
        <p:spPr>
          <a:xfrm>
            <a:off x="4969690" y="1430249"/>
            <a:ext cx="153899" cy="157847"/>
          </a:xfrm>
          <a:prstGeom prst="rect">
            <a:avLst/>
          </a:prstGeom>
          <a:solidFill>
            <a:srgbClr val="F2F2F2"/>
          </a:solidFill>
          <a:ln w="12700" cap="flat" cmpd="sng">
            <a:solidFill>
              <a:srgbClr val="3A3838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8" name="Google Shape;816;p16">
            <a:extLst>
              <a:ext uri="{FF2B5EF4-FFF2-40B4-BE49-F238E27FC236}">
                <a16:creationId xmlns:a16="http://schemas.microsoft.com/office/drawing/2014/main" id="{7A017AA1-8292-5BE3-56D8-4E7E03B9DA45}"/>
              </a:ext>
            </a:extLst>
          </p:cNvPr>
          <p:cNvSpPr txBox="1"/>
          <p:nvPr/>
        </p:nvSpPr>
        <p:spPr>
          <a:xfrm>
            <a:off x="162587" y="1020150"/>
            <a:ext cx="1178528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Accents 3</a:t>
            </a:r>
            <a:endParaRPr/>
          </a:p>
        </p:txBody>
      </p:sp>
      <p:sp>
        <p:nvSpPr>
          <p:cNvPr id="89" name="Google Shape;817;p16">
            <a:extLst>
              <a:ext uri="{FF2B5EF4-FFF2-40B4-BE49-F238E27FC236}">
                <a16:creationId xmlns:a16="http://schemas.microsoft.com/office/drawing/2014/main" id="{10F6DAA0-1E2C-A764-131A-C0D304D695DB}"/>
              </a:ext>
            </a:extLst>
          </p:cNvPr>
          <p:cNvSpPr txBox="1"/>
          <p:nvPr/>
        </p:nvSpPr>
        <p:spPr>
          <a:xfrm>
            <a:off x="177260" y="1364783"/>
            <a:ext cx="2958124" cy="8309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Words with penultimate (second-last) syllable stress that end in any consonants other than ‘n’ or ‘s’ need an accent.</a:t>
            </a:r>
            <a:endParaRPr/>
          </a:p>
        </p:txBody>
      </p:sp>
      <p:sp>
        <p:nvSpPr>
          <p:cNvPr id="90" name="Google Shape;818;p16">
            <a:extLst>
              <a:ext uri="{FF2B5EF4-FFF2-40B4-BE49-F238E27FC236}">
                <a16:creationId xmlns:a16="http://schemas.microsoft.com/office/drawing/2014/main" id="{2CC97B7A-40F3-D498-BEF9-FAFEA1D1B61A}"/>
              </a:ext>
            </a:extLst>
          </p:cNvPr>
          <p:cNvSpPr txBox="1"/>
          <p:nvPr/>
        </p:nvSpPr>
        <p:spPr>
          <a:xfrm>
            <a:off x="200040" y="2261333"/>
            <a:ext cx="1290802" cy="3077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</a:t>
            </a:r>
            <a:r>
              <a:rPr lang="en-GB" sz="1400" b="1">
                <a:solidFill>
                  <a:srgbClr val="FF0066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ó</a:t>
            </a:r>
            <a:r>
              <a:rPr lang="en-GB" sz="14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pez</a:t>
            </a:r>
            <a:endParaRPr sz="1400" b="1" i="0" u="none" strike="noStrike" cap="none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1" name="Google Shape;819;p16">
            <a:extLst>
              <a:ext uri="{FF2B5EF4-FFF2-40B4-BE49-F238E27FC236}">
                <a16:creationId xmlns:a16="http://schemas.microsoft.com/office/drawing/2014/main" id="{F54AE3B9-0013-8F80-8776-6BA608F18BFD}"/>
              </a:ext>
            </a:extLst>
          </p:cNvPr>
          <p:cNvSpPr txBox="1"/>
          <p:nvPr/>
        </p:nvSpPr>
        <p:spPr>
          <a:xfrm>
            <a:off x="1074256" y="2263496"/>
            <a:ext cx="768465" cy="3077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</a:t>
            </a:r>
            <a:r>
              <a:rPr lang="en-GB" sz="1400" b="1">
                <a:solidFill>
                  <a:srgbClr val="FF0066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é</a:t>
            </a:r>
            <a:r>
              <a:rPr lang="en-GB" sz="14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ctor</a:t>
            </a:r>
            <a:endParaRPr sz="1400" b="1" i="0" u="none" strike="noStrike" cap="none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2" name="Google Shape;820;p16">
            <a:extLst>
              <a:ext uri="{FF2B5EF4-FFF2-40B4-BE49-F238E27FC236}">
                <a16:creationId xmlns:a16="http://schemas.microsoft.com/office/drawing/2014/main" id="{36AEA4FA-D2CF-069E-074A-6BAE635FC5A5}"/>
              </a:ext>
            </a:extLst>
          </p:cNvPr>
          <p:cNvSpPr txBox="1"/>
          <p:nvPr/>
        </p:nvSpPr>
        <p:spPr>
          <a:xfrm>
            <a:off x="2027854" y="2265483"/>
            <a:ext cx="1766740" cy="3077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</a:t>
            </a:r>
            <a:r>
              <a:rPr lang="en-GB" sz="1400" b="1">
                <a:solidFill>
                  <a:srgbClr val="FF0066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é</a:t>
            </a:r>
            <a:r>
              <a:rPr lang="en-GB" sz="14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lix</a:t>
            </a:r>
            <a:endParaRPr sz="1400" b="1" i="0" u="none" strike="noStrike" cap="none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93" name="Google Shape;822;p16">
            <a:extLst>
              <a:ext uri="{FF2B5EF4-FFF2-40B4-BE49-F238E27FC236}">
                <a16:creationId xmlns:a16="http://schemas.microsoft.com/office/drawing/2014/main" id="{904DCA82-F2F9-BE80-9D9E-2C11CDE6D341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3994651" y="799667"/>
            <a:ext cx="908939" cy="912770"/>
          </a:xfrm>
          <a:prstGeom prst="rect">
            <a:avLst/>
          </a:prstGeom>
          <a:noFill/>
          <a:ln>
            <a:noFill/>
          </a:ln>
        </p:spPr>
      </p:pic>
      <p:pic>
        <p:nvPicPr>
          <p:cNvPr id="94" name="Picture 93" descr="Árbol, Naturaleza, Bosquejo, Navidad">
            <a:extLst>
              <a:ext uri="{FF2B5EF4-FFF2-40B4-BE49-F238E27FC236}">
                <a16:creationId xmlns:a16="http://schemas.microsoft.com/office/drawing/2014/main" id="{3AD09E4C-ECD9-C395-0216-91A7254210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1634" y="1300188"/>
            <a:ext cx="977500" cy="1226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5" name="Picture 4" descr="Baloncesto, Pelota, Deporte">
            <a:extLst>
              <a:ext uri="{FF2B5EF4-FFF2-40B4-BE49-F238E27FC236}">
                <a16:creationId xmlns:a16="http://schemas.microsoft.com/office/drawing/2014/main" id="{0BC110DF-A68C-BB6F-9386-253542A9AC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4559" y="2169256"/>
            <a:ext cx="470460" cy="500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6" name="Google Shape;801;p16">
            <a:extLst>
              <a:ext uri="{FF2B5EF4-FFF2-40B4-BE49-F238E27FC236}">
                <a16:creationId xmlns:a16="http://schemas.microsoft.com/office/drawing/2014/main" id="{D331E4CB-CA98-8CF0-D001-26402BA70916}"/>
              </a:ext>
            </a:extLst>
          </p:cNvPr>
          <p:cNvSpPr txBox="1"/>
          <p:nvPr/>
        </p:nvSpPr>
        <p:spPr>
          <a:xfrm>
            <a:off x="5136378" y="1719097"/>
            <a:ext cx="1575350" cy="2615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 dirty="0">
                <a:solidFill>
                  <a:schemeClr val="dk1"/>
                </a:solidFill>
                <a:latin typeface="Century Gothic"/>
                <a:sym typeface="Century Gothic"/>
              </a:rPr>
              <a:t>accents 3</a:t>
            </a:r>
            <a:endParaRPr dirty="0"/>
          </a:p>
        </p:txBody>
      </p:sp>
      <p:sp>
        <p:nvSpPr>
          <p:cNvPr id="97" name="Google Shape;814;p16">
            <a:extLst>
              <a:ext uri="{FF2B5EF4-FFF2-40B4-BE49-F238E27FC236}">
                <a16:creationId xmlns:a16="http://schemas.microsoft.com/office/drawing/2014/main" id="{5AE6B225-37E2-0166-43D5-10D09BDC3445}"/>
              </a:ext>
            </a:extLst>
          </p:cNvPr>
          <p:cNvSpPr/>
          <p:nvPr/>
        </p:nvSpPr>
        <p:spPr>
          <a:xfrm>
            <a:off x="4969690" y="1776169"/>
            <a:ext cx="153899" cy="157847"/>
          </a:xfrm>
          <a:prstGeom prst="rect">
            <a:avLst/>
          </a:prstGeom>
          <a:solidFill>
            <a:srgbClr val="F2F2F2"/>
          </a:solidFill>
          <a:ln w="12700" cap="flat" cmpd="sng">
            <a:solidFill>
              <a:srgbClr val="3A3838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98" name="Google Shape;781;p16">
            <a:extLst>
              <a:ext uri="{FF2B5EF4-FFF2-40B4-BE49-F238E27FC236}">
                <a16:creationId xmlns:a16="http://schemas.microsoft.com/office/drawing/2014/main" id="{212A959A-6A2C-524B-3071-1E31868CDA8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49137764"/>
              </p:ext>
            </p:extLst>
          </p:nvPr>
        </p:nvGraphicFramePr>
        <p:xfrm>
          <a:off x="58110" y="3150121"/>
          <a:ext cx="6722000" cy="1019833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1605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738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757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668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49253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el</a:t>
                      </a:r>
                      <a:r>
                        <a:rPr lang="en-GB" sz="1600" dirty="0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</a:t>
                      </a:r>
                      <a:r>
                        <a:rPr lang="en-GB" sz="16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esquí</a:t>
                      </a:r>
                      <a:endParaRPr sz="16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600"/>
                        <a:buFont typeface="Century Gothic"/>
                        <a:buNone/>
                      </a:pPr>
                      <a:r>
                        <a:rPr lang="en-GB" sz="1600" dirty="0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bueno</a:t>
                      </a:r>
                      <a:endParaRPr sz="16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5238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el</a:t>
                      </a:r>
                      <a:r>
                        <a:rPr lang="en-GB" sz="1600" dirty="0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</a:t>
                      </a:r>
                      <a:r>
                        <a:rPr lang="en-GB" sz="16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tiempo</a:t>
                      </a:r>
                      <a:endParaRPr sz="16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malo</a:t>
                      </a:r>
                      <a:endParaRPr sz="16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5238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el</a:t>
                      </a:r>
                      <a:r>
                        <a:rPr lang="en-GB" sz="1600" dirty="0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</a:t>
                      </a:r>
                      <a:r>
                        <a:rPr lang="en-GB" sz="16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baloncesto</a:t>
                      </a:r>
                      <a:endParaRPr sz="16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475269"/>
                  </a:ext>
                </a:extLst>
              </a:tr>
            </a:tbl>
          </a:graphicData>
        </a:graphic>
      </p:graphicFrame>
      <p:grpSp>
        <p:nvGrpSpPr>
          <p:cNvPr id="99" name="Google Shape;782;p16">
            <a:extLst>
              <a:ext uri="{FF2B5EF4-FFF2-40B4-BE49-F238E27FC236}">
                <a16:creationId xmlns:a16="http://schemas.microsoft.com/office/drawing/2014/main" id="{D78EFC2A-E97B-A090-DBEC-F0374DEC0BDC}"/>
              </a:ext>
            </a:extLst>
          </p:cNvPr>
          <p:cNvGrpSpPr/>
          <p:nvPr/>
        </p:nvGrpSpPr>
        <p:grpSpPr>
          <a:xfrm>
            <a:off x="5135855" y="2670070"/>
            <a:ext cx="1879161" cy="369332"/>
            <a:chOff x="4495800" y="3728776"/>
            <a:chExt cx="1879161" cy="369332"/>
          </a:xfrm>
        </p:grpSpPr>
        <p:sp>
          <p:nvSpPr>
            <p:cNvPr id="100" name="Google Shape;783;p16">
              <a:extLst>
                <a:ext uri="{FF2B5EF4-FFF2-40B4-BE49-F238E27FC236}">
                  <a16:creationId xmlns:a16="http://schemas.microsoft.com/office/drawing/2014/main" id="{9FE3FF49-452D-F63B-2A0A-B6C704B4879E}"/>
                </a:ext>
              </a:extLst>
            </p:cNvPr>
            <p:cNvSpPr txBox="1"/>
            <p:nvPr/>
          </p:nvSpPr>
          <p:spPr>
            <a:xfrm>
              <a:off x="4495800" y="3730046"/>
              <a:ext cx="1724856" cy="362134"/>
            </a:xfrm>
            <a:prstGeom prst="rect">
              <a:avLst/>
            </a:prstGeom>
            <a:solidFill>
              <a:srgbClr val="D1F3FF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Calibri"/>
                <a:buNone/>
              </a:pPr>
              <a:endParaRPr sz="1100" b="1">
                <a:solidFill>
                  <a:srgbClr val="00206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1" name="Google Shape;784;p16">
              <a:extLst>
                <a:ext uri="{FF2B5EF4-FFF2-40B4-BE49-F238E27FC236}">
                  <a16:creationId xmlns:a16="http://schemas.microsoft.com/office/drawing/2014/main" id="{DCD61644-3D8B-FBEF-3B01-C58D27969A12}"/>
                </a:ext>
              </a:extLst>
            </p:cNvPr>
            <p:cNvSpPr txBox="1"/>
            <p:nvPr/>
          </p:nvSpPr>
          <p:spPr>
            <a:xfrm>
              <a:off x="4737689" y="3728776"/>
              <a:ext cx="1637272" cy="36933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800" b="1" i="0" u="none" strike="noStrike" cap="none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vocabulario</a:t>
              </a:r>
              <a:endParaRPr sz="1800">
                <a:solidFill>
                  <a:srgbClr val="00206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02" name="Google Shape;791;p16">
            <a:extLst>
              <a:ext uri="{FF2B5EF4-FFF2-40B4-BE49-F238E27FC236}">
                <a16:creationId xmlns:a16="http://schemas.microsoft.com/office/drawing/2014/main" id="{367B9A70-CA2C-002A-8D1B-D2178A855848}"/>
              </a:ext>
            </a:extLst>
          </p:cNvPr>
          <p:cNvSpPr txBox="1"/>
          <p:nvPr/>
        </p:nvSpPr>
        <p:spPr>
          <a:xfrm>
            <a:off x="44042" y="2776601"/>
            <a:ext cx="4532010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Write down the key language for this week. </a:t>
            </a:r>
            <a:endParaRPr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103" name="Google Shape;803;p16">
            <a:extLst>
              <a:ext uri="{FF2B5EF4-FFF2-40B4-BE49-F238E27FC236}">
                <a16:creationId xmlns:a16="http://schemas.microsoft.com/office/drawing/2014/main" id="{7DB0E625-D89F-A683-580E-86F6FB1F3180}"/>
              </a:ext>
            </a:extLst>
          </p:cNvPr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4851036" y="2539285"/>
            <a:ext cx="707513" cy="538005"/>
          </a:xfrm>
          <a:prstGeom prst="rect">
            <a:avLst/>
          </a:prstGeom>
          <a:noFill/>
          <a:ln>
            <a:noFill/>
          </a:ln>
        </p:spPr>
      </p:pic>
      <p:sp>
        <p:nvSpPr>
          <p:cNvPr id="104" name="Google Shape;775;p16">
            <a:extLst>
              <a:ext uri="{FF2B5EF4-FFF2-40B4-BE49-F238E27FC236}">
                <a16:creationId xmlns:a16="http://schemas.microsoft.com/office/drawing/2014/main" id="{0D460872-CCE7-0C94-2134-D65848B19448}"/>
              </a:ext>
            </a:extLst>
          </p:cNvPr>
          <p:cNvSpPr/>
          <p:nvPr/>
        </p:nvSpPr>
        <p:spPr>
          <a:xfrm>
            <a:off x="178850" y="4230644"/>
            <a:ext cx="6539774" cy="2927884"/>
          </a:xfrm>
          <a:prstGeom prst="roundRect">
            <a:avLst>
              <a:gd name="adj" fmla="val 9000"/>
            </a:avLst>
          </a:prstGeom>
          <a:solidFill>
            <a:srgbClr val="F2F2F2"/>
          </a:solidFill>
          <a:ln w="28575" cap="flat" cmpd="sng">
            <a:solidFill>
              <a:srgbClr val="595959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5" name="Google Shape;785;p16">
            <a:extLst>
              <a:ext uri="{FF2B5EF4-FFF2-40B4-BE49-F238E27FC236}">
                <a16:creationId xmlns:a16="http://schemas.microsoft.com/office/drawing/2014/main" id="{A3E01ED4-DE93-59AD-9EF5-3FD1CA30012C}"/>
              </a:ext>
            </a:extLst>
          </p:cNvPr>
          <p:cNvSpPr txBox="1"/>
          <p:nvPr/>
        </p:nvSpPr>
        <p:spPr>
          <a:xfrm>
            <a:off x="321474" y="4260729"/>
            <a:ext cx="2372765" cy="3692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 dirty="0" err="1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Jugar</a:t>
            </a:r>
            <a:r>
              <a:rPr lang="en-GB" sz="1800" b="1" dirty="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+ al</a:t>
            </a:r>
            <a:endParaRPr sz="1800" dirty="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106" name="Google Shape;786;p16">
            <a:extLst>
              <a:ext uri="{FF2B5EF4-FFF2-40B4-BE49-F238E27FC236}">
                <a16:creationId xmlns:a16="http://schemas.microsoft.com/office/drawing/2014/main" id="{191E96CE-66E3-F4BA-0DCF-0AC94A0593F8}"/>
              </a:ext>
            </a:extLst>
          </p:cNvPr>
          <p:cNvGrpSpPr/>
          <p:nvPr/>
        </p:nvGrpSpPr>
        <p:grpSpPr>
          <a:xfrm>
            <a:off x="4895934" y="4272816"/>
            <a:ext cx="1943885" cy="588990"/>
            <a:chOff x="115026" y="5917195"/>
            <a:chExt cx="1943885" cy="588990"/>
          </a:xfrm>
        </p:grpSpPr>
        <p:sp>
          <p:nvSpPr>
            <p:cNvPr id="107" name="Google Shape;787;p16">
              <a:extLst>
                <a:ext uri="{FF2B5EF4-FFF2-40B4-BE49-F238E27FC236}">
                  <a16:creationId xmlns:a16="http://schemas.microsoft.com/office/drawing/2014/main" id="{689861CA-2D0F-6098-9265-F4A802AFCBB2}"/>
                </a:ext>
              </a:extLst>
            </p:cNvPr>
            <p:cNvSpPr txBox="1"/>
            <p:nvPr/>
          </p:nvSpPr>
          <p:spPr>
            <a:xfrm>
              <a:off x="587619" y="6105163"/>
              <a:ext cx="1374532" cy="338554"/>
            </a:xfrm>
            <a:prstGeom prst="rect">
              <a:avLst/>
            </a:prstGeom>
            <a:solidFill>
              <a:srgbClr val="C5DC0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  </a:t>
              </a:r>
              <a:endParaRPr sz="1600">
                <a:solidFill>
                  <a:srgbClr val="00206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108" name="Google Shape;788;p16" descr="Jigsaw, Puzzle, Piece, Game, Concept, Solution">
              <a:extLst>
                <a:ext uri="{FF2B5EF4-FFF2-40B4-BE49-F238E27FC236}">
                  <a16:creationId xmlns:a16="http://schemas.microsoft.com/office/drawing/2014/main" id="{96E1E1C1-12D5-DB8B-E359-00CE5BAABA96}"/>
                </a:ext>
              </a:extLst>
            </p:cNvPr>
            <p:cNvPicPr preferRelativeResize="0"/>
            <p:nvPr/>
          </p:nvPicPr>
          <p:blipFill rotWithShape="1">
            <a:blip r:embed="rId11">
              <a:alphaModFix/>
            </a:blip>
            <a:srcRect/>
            <a:stretch/>
          </p:blipFill>
          <p:spPr>
            <a:xfrm>
              <a:off x="115026" y="5917195"/>
              <a:ext cx="634273" cy="58899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09" name="Google Shape;789;p16">
              <a:extLst>
                <a:ext uri="{FF2B5EF4-FFF2-40B4-BE49-F238E27FC236}">
                  <a16:creationId xmlns:a16="http://schemas.microsoft.com/office/drawing/2014/main" id="{91AC0243-99E8-0B8C-EB15-30673B213847}"/>
                </a:ext>
              </a:extLst>
            </p:cNvPr>
            <p:cNvSpPr txBox="1"/>
            <p:nvPr/>
          </p:nvSpPr>
          <p:spPr>
            <a:xfrm>
              <a:off x="774517" y="6101172"/>
              <a:ext cx="1284394" cy="33855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gramática</a:t>
              </a:r>
              <a:endParaRPr sz="1600">
                <a:solidFill>
                  <a:srgbClr val="3A3838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10" name="Google Shape;792;p16">
            <a:extLst>
              <a:ext uri="{FF2B5EF4-FFF2-40B4-BE49-F238E27FC236}">
                <a16:creationId xmlns:a16="http://schemas.microsoft.com/office/drawing/2014/main" id="{18ACF0F3-D5C5-2E42-CF04-3943B05F684B}"/>
              </a:ext>
            </a:extLst>
          </p:cNvPr>
          <p:cNvSpPr txBox="1"/>
          <p:nvPr/>
        </p:nvSpPr>
        <p:spPr>
          <a:xfrm>
            <a:off x="3015837" y="4179592"/>
            <a:ext cx="184731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111" name="Google Shape;804;p16">
            <a:extLst>
              <a:ext uri="{FF2B5EF4-FFF2-40B4-BE49-F238E27FC236}">
                <a16:creationId xmlns:a16="http://schemas.microsoft.com/office/drawing/2014/main" id="{D34F9D75-6A8E-BA87-8CAB-6D41FCCB8580}"/>
              </a:ext>
            </a:extLst>
          </p:cNvPr>
          <p:cNvGrpSpPr/>
          <p:nvPr/>
        </p:nvGrpSpPr>
        <p:grpSpPr>
          <a:xfrm>
            <a:off x="5351442" y="5011919"/>
            <a:ext cx="2134783" cy="1301274"/>
            <a:chOff x="-2790424" y="7843208"/>
            <a:chExt cx="1651917" cy="1152428"/>
          </a:xfrm>
        </p:grpSpPr>
        <p:sp>
          <p:nvSpPr>
            <p:cNvPr id="112" name="Google Shape;805;p16">
              <a:extLst>
                <a:ext uri="{FF2B5EF4-FFF2-40B4-BE49-F238E27FC236}">
                  <a16:creationId xmlns:a16="http://schemas.microsoft.com/office/drawing/2014/main" id="{03FBC05B-1DB5-CFD7-8FAF-23BC2C9162B6}"/>
                </a:ext>
              </a:extLst>
            </p:cNvPr>
            <p:cNvSpPr/>
            <p:nvPr/>
          </p:nvSpPr>
          <p:spPr>
            <a:xfrm>
              <a:off x="-2753908" y="7843208"/>
              <a:ext cx="955632" cy="1146655"/>
            </a:xfrm>
            <a:prstGeom prst="foldedCorner">
              <a:avLst>
                <a:gd name="adj" fmla="val 16667"/>
              </a:avLst>
            </a:prstGeom>
            <a:solidFill>
              <a:srgbClr val="FFF2CC"/>
            </a:solidFill>
            <a:ln w="12700" cap="flat" cmpd="sng">
              <a:solidFill>
                <a:srgbClr val="BF9000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357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113" name="Google Shape;806;p16" descr="Free Icon Light illustration and picture">
              <a:extLst>
                <a:ext uri="{FF2B5EF4-FFF2-40B4-BE49-F238E27FC236}">
                  <a16:creationId xmlns:a16="http://schemas.microsoft.com/office/drawing/2014/main" id="{6A9F9A5F-341B-777E-7E4E-CC031413D719}"/>
                </a:ext>
              </a:extLst>
            </p:cNvPr>
            <p:cNvPicPr preferRelativeResize="0"/>
            <p:nvPr/>
          </p:nvPicPr>
          <p:blipFill rotWithShape="1">
            <a:blip r:embed="rId12">
              <a:alphaModFix/>
            </a:blip>
            <a:srcRect/>
            <a:stretch/>
          </p:blipFill>
          <p:spPr>
            <a:xfrm>
              <a:off x="-2741445" y="7898428"/>
              <a:ext cx="273478" cy="23083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14" name="Google Shape;807;p16">
              <a:extLst>
                <a:ext uri="{FF2B5EF4-FFF2-40B4-BE49-F238E27FC236}">
                  <a16:creationId xmlns:a16="http://schemas.microsoft.com/office/drawing/2014/main" id="{051D9D82-B9BB-2835-DD74-DA84E854DF84}"/>
                </a:ext>
              </a:extLst>
            </p:cNvPr>
            <p:cNvSpPr txBox="1"/>
            <p:nvPr/>
          </p:nvSpPr>
          <p:spPr>
            <a:xfrm>
              <a:off x="-2556007" y="7913306"/>
              <a:ext cx="1417500" cy="24531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63" dirty="0">
                  <a:solidFill>
                    <a:srgbClr val="3B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Note that</a:t>
              </a:r>
              <a:endParaRPr dirty="0"/>
            </a:p>
          </p:txBody>
        </p:sp>
        <p:sp>
          <p:nvSpPr>
            <p:cNvPr id="115" name="Google Shape;808;p16">
              <a:extLst>
                <a:ext uri="{FF2B5EF4-FFF2-40B4-BE49-F238E27FC236}">
                  <a16:creationId xmlns:a16="http://schemas.microsoft.com/office/drawing/2014/main" id="{23EE5CCF-6B02-0991-E7FA-C4DA76EB69F6}"/>
                </a:ext>
              </a:extLst>
            </p:cNvPr>
            <p:cNvSpPr txBox="1"/>
            <p:nvPr/>
          </p:nvSpPr>
          <p:spPr>
            <a:xfrm>
              <a:off x="-2790424" y="8096187"/>
              <a:ext cx="955632" cy="89944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lvl="0" algn="ctr" defTabSz="914400">
                <a:buClr>
                  <a:srgbClr val="000000"/>
                </a:buClr>
                <a:defRPr/>
              </a:pPr>
              <a:r>
                <a:rPr lang="en-GB" sz="1200" dirty="0">
                  <a:solidFill>
                    <a:schemeClr val="bg2">
                      <a:lumMod val="25000"/>
                    </a:schemeClr>
                  </a:solidFill>
                  <a:latin typeface="Century Gothic" panose="020B0502020202020204" pitchFamily="34" charset="0"/>
                  <a:ea typeface="Montserrat"/>
                  <a:cs typeface="Montserrat"/>
                  <a:sym typeface="Montserrat"/>
                </a:rPr>
                <a:t>‘al’ (to the) is not needed in English, but it is necessary in Spanish! </a:t>
              </a:r>
              <a:endParaRPr lang="en-GB" sz="9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endParaRPr>
            </a:p>
          </p:txBody>
        </p:sp>
      </p:grpSp>
      <p:sp>
        <p:nvSpPr>
          <p:cNvPr id="116" name="Google Shape;815;p16">
            <a:extLst>
              <a:ext uri="{FF2B5EF4-FFF2-40B4-BE49-F238E27FC236}">
                <a16:creationId xmlns:a16="http://schemas.microsoft.com/office/drawing/2014/main" id="{745DD3A9-5117-E41B-A137-C8FE383646B4}"/>
              </a:ext>
            </a:extLst>
          </p:cNvPr>
          <p:cNvSpPr txBox="1"/>
          <p:nvPr/>
        </p:nvSpPr>
        <p:spPr>
          <a:xfrm>
            <a:off x="321474" y="4756876"/>
            <a:ext cx="5916172" cy="5231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 defTabSz="914400">
              <a:defRPr/>
            </a:pP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Remember that the verb ‘</a:t>
            </a: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jugar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’ is always followed by the preposition ‘a’ (‘to’). </a:t>
            </a:r>
          </a:p>
        </p:txBody>
      </p:sp>
      <p:pic>
        <p:nvPicPr>
          <p:cNvPr id="117" name="Google Shape;821;p16">
            <a:extLst>
              <a:ext uri="{FF2B5EF4-FFF2-40B4-BE49-F238E27FC236}">
                <a16:creationId xmlns:a16="http://schemas.microsoft.com/office/drawing/2014/main" id="{6FAEA06D-D441-BEC1-BA0D-703474C4F7FF}"/>
              </a:ext>
            </a:extLst>
          </p:cNvPr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263575" y="5905121"/>
            <a:ext cx="267353" cy="258589"/>
          </a:xfrm>
          <a:prstGeom prst="rect">
            <a:avLst/>
          </a:prstGeom>
          <a:noFill/>
          <a:ln>
            <a:noFill/>
          </a:ln>
        </p:spPr>
      </p:pic>
      <p:sp>
        <p:nvSpPr>
          <p:cNvPr id="120" name="Google Shape;826;p16">
            <a:extLst>
              <a:ext uri="{FF2B5EF4-FFF2-40B4-BE49-F238E27FC236}">
                <a16:creationId xmlns:a16="http://schemas.microsoft.com/office/drawing/2014/main" id="{117BF5EF-9075-D071-F3B5-E6F77A5E5187}"/>
              </a:ext>
            </a:extLst>
          </p:cNvPr>
          <p:cNvSpPr txBox="1"/>
          <p:nvPr/>
        </p:nvSpPr>
        <p:spPr>
          <a:xfrm>
            <a:off x="307585" y="5184949"/>
            <a:ext cx="4543451" cy="5231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 defTabSz="914400">
              <a:buClr>
                <a:srgbClr val="002060"/>
              </a:buClr>
              <a:buSzPts val="4200"/>
              <a:defRPr/>
            </a:pP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When the noun is singular and </a:t>
            </a: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masculine,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 </a:t>
            </a: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a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 + </a:t>
            </a:r>
            <a:r>
              <a:rPr lang="en-GB" sz="14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el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 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Wingdings" panose="05000000000000000000" pitchFamily="2" charset="2"/>
              </a:rPr>
              <a:t> becomes </a:t>
            </a:r>
            <a:r>
              <a:rPr lang="en-GB" sz="1400" b="1" dirty="0">
                <a:solidFill>
                  <a:srgbClr val="92D050"/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al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Wingdings" panose="05000000000000000000" pitchFamily="2" charset="2"/>
              </a:rPr>
              <a:t>.</a:t>
            </a:r>
            <a:r>
              <a:rPr lang="en-GB" sz="1400" dirty="0">
                <a:solidFill>
                  <a:srgbClr val="002060"/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 </a:t>
            </a:r>
          </a:p>
        </p:txBody>
      </p:sp>
      <p:sp>
        <p:nvSpPr>
          <p:cNvPr id="130" name="Google Shape;838;p16">
            <a:extLst>
              <a:ext uri="{FF2B5EF4-FFF2-40B4-BE49-F238E27FC236}">
                <a16:creationId xmlns:a16="http://schemas.microsoft.com/office/drawing/2014/main" id="{23AD6F8A-C734-DA15-4969-10DD2ADDAAEA}"/>
              </a:ext>
            </a:extLst>
          </p:cNvPr>
          <p:cNvSpPr txBox="1"/>
          <p:nvPr/>
        </p:nvSpPr>
        <p:spPr>
          <a:xfrm>
            <a:off x="488773" y="5626252"/>
            <a:ext cx="2016432" cy="3077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 defTabSz="914400">
              <a:defRPr/>
            </a:pP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Jueg</a:t>
            </a: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o </a:t>
            </a:r>
            <a:r>
              <a:rPr lang="en-GB" sz="1400" b="1" dirty="0">
                <a:solidFill>
                  <a:srgbClr val="92D050"/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al</a:t>
            </a:r>
            <a:r>
              <a:rPr lang="en-GB" sz="1400" dirty="0">
                <a:solidFill>
                  <a:srgbClr val="002060"/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 </a:t>
            </a: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baloncesto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.</a:t>
            </a:r>
            <a:endParaRPr lang="en-GB" sz="900" dirty="0">
              <a:solidFill>
                <a:schemeClr val="bg2">
                  <a:lumMod val="25000"/>
                </a:schemeClr>
              </a:solidFill>
              <a:latin typeface="Century Gothic" panose="020B0502020202020204" pitchFamily="34" charset="0"/>
              <a:ea typeface="Montserrat"/>
              <a:cs typeface="Montserrat"/>
              <a:sym typeface="Montserrat"/>
            </a:endParaRPr>
          </a:p>
        </p:txBody>
      </p:sp>
      <p:sp>
        <p:nvSpPr>
          <p:cNvPr id="131" name="Google Shape;839;p16">
            <a:extLst>
              <a:ext uri="{FF2B5EF4-FFF2-40B4-BE49-F238E27FC236}">
                <a16:creationId xmlns:a16="http://schemas.microsoft.com/office/drawing/2014/main" id="{0C53D581-5BB3-7316-B595-2620522998A1}"/>
              </a:ext>
            </a:extLst>
          </p:cNvPr>
          <p:cNvSpPr/>
          <p:nvPr/>
        </p:nvSpPr>
        <p:spPr>
          <a:xfrm>
            <a:off x="1441722" y="6234726"/>
            <a:ext cx="3437938" cy="836402"/>
          </a:xfrm>
          <a:prstGeom prst="wedgeRoundRectCallout">
            <a:avLst>
              <a:gd name="adj1" fmla="val -34074"/>
              <a:gd name="adj2" fmla="val 13085"/>
              <a:gd name="adj3" fmla="val 16667"/>
            </a:avLst>
          </a:prstGeom>
          <a:solidFill>
            <a:srgbClr val="2BC0C7"/>
          </a:solidFill>
          <a:ln w="12700" cap="flat" cmpd="sng">
            <a:solidFill>
              <a:srgbClr val="2BC0C7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lvl="0" algn="ctr" defTabSz="914400">
              <a:buClr>
                <a:srgbClr val="000000"/>
              </a:buClr>
              <a:defRPr/>
            </a:pP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Most ball sports are masculine in Spanish (</a:t>
            </a:r>
            <a:r>
              <a:rPr lang="en-GB" sz="1400" i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el</a:t>
            </a:r>
            <a:r>
              <a:rPr lang="en-GB" sz="1400" i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 </a:t>
            </a:r>
            <a:r>
              <a:rPr lang="en-GB" sz="1400" i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fútbol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, </a:t>
            </a:r>
            <a:r>
              <a:rPr lang="en-GB" sz="1400" i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el</a:t>
            </a:r>
            <a:r>
              <a:rPr lang="en-GB" sz="1400" i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 </a:t>
            </a:r>
            <a:r>
              <a:rPr lang="en-GB" sz="1400" i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baloncesto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, </a:t>
            </a:r>
            <a:r>
              <a:rPr lang="en-GB" sz="1400" i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el</a:t>
            </a:r>
            <a:r>
              <a:rPr lang="en-GB" sz="1400" i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 </a:t>
            </a:r>
            <a:r>
              <a:rPr lang="en-GB" sz="1400" i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tenis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),therefore you need to use ‘</a:t>
            </a:r>
            <a:r>
              <a:rPr lang="en-GB" sz="1400" i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jugar</a:t>
            </a:r>
            <a:r>
              <a:rPr lang="en-GB" sz="1400" i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 </a:t>
            </a:r>
            <a:r>
              <a:rPr lang="en-GB" sz="1400" b="1" i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al</a:t>
            </a:r>
            <a:r>
              <a:rPr lang="en-GB" sz="1400" i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’ 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with them.</a:t>
            </a:r>
            <a:endParaRPr lang="en-GB" sz="1000" dirty="0">
              <a:solidFill>
                <a:schemeClr val="bg2">
                  <a:lumMod val="25000"/>
                </a:schemeClr>
              </a:solidFill>
              <a:latin typeface="Century Gothic" panose="020B0502020202020204" pitchFamily="34" charset="0"/>
              <a:ea typeface="Montserrat"/>
              <a:cs typeface="Montserrat"/>
              <a:sym typeface="Montserrat"/>
            </a:endParaRPr>
          </a:p>
        </p:txBody>
      </p:sp>
      <p:sp>
        <p:nvSpPr>
          <p:cNvPr id="132" name="Google Shape;815;p16">
            <a:extLst>
              <a:ext uri="{FF2B5EF4-FFF2-40B4-BE49-F238E27FC236}">
                <a16:creationId xmlns:a16="http://schemas.microsoft.com/office/drawing/2014/main" id="{28EA1345-01F9-CC17-8C05-9C50DC3B3B5F}"/>
              </a:ext>
            </a:extLst>
          </p:cNvPr>
          <p:cNvSpPr txBox="1"/>
          <p:nvPr/>
        </p:nvSpPr>
        <p:spPr>
          <a:xfrm>
            <a:off x="302116" y="4522051"/>
            <a:ext cx="5916172" cy="2769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[to play, playing]</a:t>
            </a:r>
            <a:endParaRPr sz="1600" dirty="0"/>
          </a:p>
        </p:txBody>
      </p:sp>
      <p:sp>
        <p:nvSpPr>
          <p:cNvPr id="133" name="Google Shape;838;p16">
            <a:extLst>
              <a:ext uri="{FF2B5EF4-FFF2-40B4-BE49-F238E27FC236}">
                <a16:creationId xmlns:a16="http://schemas.microsoft.com/office/drawing/2014/main" id="{95AFE53C-6C70-F00D-42AF-3CCEF87D0F78}"/>
              </a:ext>
            </a:extLst>
          </p:cNvPr>
          <p:cNvSpPr txBox="1"/>
          <p:nvPr/>
        </p:nvSpPr>
        <p:spPr>
          <a:xfrm>
            <a:off x="464338" y="5879344"/>
            <a:ext cx="2016432" cy="3077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 defTabSz="914400">
              <a:defRPr/>
            </a:pPr>
            <a:r>
              <a:rPr lang="en-GB" sz="1400" b="1" i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I</a:t>
            </a:r>
            <a:r>
              <a:rPr lang="en-GB" sz="1400" i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 play</a:t>
            </a:r>
            <a:r>
              <a:rPr lang="en-GB" sz="1400" b="1" i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 basketball.</a:t>
            </a:r>
            <a:endParaRPr lang="en-GB" sz="800" dirty="0">
              <a:solidFill>
                <a:schemeClr val="bg2">
                  <a:lumMod val="25000"/>
                </a:schemeClr>
              </a:solidFill>
              <a:latin typeface="Century Gothic" panose="020B0502020202020204" pitchFamily="34" charset="0"/>
              <a:ea typeface="Montserrat"/>
              <a:cs typeface="Montserrat"/>
              <a:sym typeface="Montserrat"/>
            </a:endParaRPr>
          </a:p>
        </p:txBody>
      </p:sp>
      <p:pic>
        <p:nvPicPr>
          <p:cNvPr id="134" name="Google Shape;821;p16">
            <a:extLst>
              <a:ext uri="{FF2B5EF4-FFF2-40B4-BE49-F238E27FC236}">
                <a16:creationId xmlns:a16="http://schemas.microsoft.com/office/drawing/2014/main" id="{864E9B5B-DEE8-4B5C-EC59-E25E5A4C6C5E}"/>
              </a:ext>
            </a:extLst>
          </p:cNvPr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3385758" y="5906003"/>
            <a:ext cx="267353" cy="258589"/>
          </a:xfrm>
          <a:prstGeom prst="rect">
            <a:avLst/>
          </a:prstGeom>
          <a:noFill/>
          <a:ln>
            <a:noFill/>
          </a:ln>
        </p:spPr>
      </p:pic>
      <p:sp>
        <p:nvSpPr>
          <p:cNvPr id="135" name="Google Shape;838;p16">
            <a:extLst>
              <a:ext uri="{FF2B5EF4-FFF2-40B4-BE49-F238E27FC236}">
                <a16:creationId xmlns:a16="http://schemas.microsoft.com/office/drawing/2014/main" id="{A353F747-AC4F-4E77-C2DD-DC4D32898F4B}"/>
              </a:ext>
            </a:extLst>
          </p:cNvPr>
          <p:cNvSpPr txBox="1"/>
          <p:nvPr/>
        </p:nvSpPr>
        <p:spPr>
          <a:xfrm>
            <a:off x="3610956" y="5627134"/>
            <a:ext cx="2016432" cy="3077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defRPr/>
            </a:pP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Jueg</a:t>
            </a:r>
            <a:r>
              <a:rPr lang="en-GB" sz="14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as</a:t>
            </a: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 </a:t>
            </a:r>
            <a:r>
              <a:rPr lang="en-GB" sz="1400" b="1" dirty="0">
                <a:solidFill>
                  <a:srgbClr val="92D050"/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al</a:t>
            </a:r>
            <a:r>
              <a:rPr lang="en-GB" sz="1400" dirty="0">
                <a:solidFill>
                  <a:srgbClr val="002060"/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 </a:t>
            </a: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fútbol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.</a:t>
            </a:r>
            <a:endParaRPr lang="en-GB" sz="900" dirty="0">
              <a:solidFill>
                <a:schemeClr val="bg2">
                  <a:lumMod val="25000"/>
                </a:schemeClr>
              </a:solidFill>
              <a:latin typeface="Century Gothic" panose="020B0502020202020204" pitchFamily="34" charset="0"/>
              <a:ea typeface="Montserrat"/>
              <a:cs typeface="Montserrat"/>
              <a:sym typeface="Montserrat"/>
            </a:endParaRPr>
          </a:p>
        </p:txBody>
      </p:sp>
      <p:sp>
        <p:nvSpPr>
          <p:cNvPr id="136" name="Google Shape;838;p16">
            <a:extLst>
              <a:ext uri="{FF2B5EF4-FFF2-40B4-BE49-F238E27FC236}">
                <a16:creationId xmlns:a16="http://schemas.microsoft.com/office/drawing/2014/main" id="{4AD59404-9DEF-04D2-8792-8A26F2455C91}"/>
              </a:ext>
            </a:extLst>
          </p:cNvPr>
          <p:cNvSpPr txBox="1"/>
          <p:nvPr/>
        </p:nvSpPr>
        <p:spPr>
          <a:xfrm>
            <a:off x="3586521" y="5880226"/>
            <a:ext cx="2016432" cy="3077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 defTabSz="914400">
              <a:defRPr/>
            </a:pPr>
            <a:r>
              <a:rPr lang="en-GB" sz="1400" b="1" i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You</a:t>
            </a:r>
            <a:r>
              <a:rPr lang="en-GB" sz="1400" i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Montserrat"/>
                <a:cs typeface="Montserrat"/>
                <a:sym typeface="Montserrat"/>
              </a:rPr>
              <a:t> play football.</a:t>
            </a:r>
            <a:endParaRPr lang="en-GB" sz="800" dirty="0">
              <a:solidFill>
                <a:schemeClr val="bg2">
                  <a:lumMod val="25000"/>
                </a:schemeClr>
              </a:solidFill>
              <a:latin typeface="Century Gothic" panose="020B0502020202020204" pitchFamily="34" charset="0"/>
              <a:ea typeface="Montserrat"/>
              <a:cs typeface="Montserrat"/>
              <a:sym typeface="Montserrat"/>
            </a:endParaRPr>
          </a:p>
        </p:txBody>
      </p:sp>
      <p:sp>
        <p:nvSpPr>
          <p:cNvPr id="137" name="Oval 136">
            <a:extLst>
              <a:ext uri="{FF2B5EF4-FFF2-40B4-BE49-F238E27FC236}">
                <a16:creationId xmlns:a16="http://schemas.microsoft.com/office/drawing/2014/main" id="{F26885A8-7558-BF34-AF9C-9302D532E368}"/>
              </a:ext>
            </a:extLst>
          </p:cNvPr>
          <p:cNvSpPr/>
          <p:nvPr/>
        </p:nvSpPr>
        <p:spPr>
          <a:xfrm>
            <a:off x="151661" y="7878966"/>
            <a:ext cx="3134330" cy="1930962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0" name="Google Shape;943;p18">
            <a:extLst>
              <a:ext uri="{FF2B5EF4-FFF2-40B4-BE49-F238E27FC236}">
                <a16:creationId xmlns:a16="http://schemas.microsoft.com/office/drawing/2014/main" id="{4A0B4768-1103-E612-A968-161AA461E2D8}"/>
              </a:ext>
            </a:extLst>
          </p:cNvPr>
          <p:cNvSpPr txBox="1"/>
          <p:nvPr/>
        </p:nvSpPr>
        <p:spPr>
          <a:xfrm>
            <a:off x="1384763" y="7374449"/>
            <a:ext cx="6180509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Clasifica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las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actividades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dirty="0"/>
          </a:p>
        </p:txBody>
      </p:sp>
      <p:grpSp>
        <p:nvGrpSpPr>
          <p:cNvPr id="141" name="Google Shape;944;p18">
            <a:extLst>
              <a:ext uri="{FF2B5EF4-FFF2-40B4-BE49-F238E27FC236}">
                <a16:creationId xmlns:a16="http://schemas.microsoft.com/office/drawing/2014/main" id="{EB922908-9504-7375-463B-B250E4172B06}"/>
              </a:ext>
            </a:extLst>
          </p:cNvPr>
          <p:cNvGrpSpPr/>
          <p:nvPr/>
        </p:nvGrpSpPr>
        <p:grpSpPr>
          <a:xfrm>
            <a:off x="114375" y="7185503"/>
            <a:ext cx="1385515" cy="699697"/>
            <a:chOff x="85157" y="674113"/>
            <a:chExt cx="1072125" cy="541432"/>
          </a:xfrm>
        </p:grpSpPr>
        <p:sp>
          <p:nvSpPr>
            <p:cNvPr id="142" name="Google Shape;945;p18">
              <a:extLst>
                <a:ext uri="{FF2B5EF4-FFF2-40B4-BE49-F238E27FC236}">
                  <a16:creationId xmlns:a16="http://schemas.microsoft.com/office/drawing/2014/main" id="{D28C3871-30A8-B21C-6FAD-6119AB4B8100}"/>
                </a:ext>
              </a:extLst>
            </p:cNvPr>
            <p:cNvSpPr txBox="1"/>
            <p:nvPr/>
          </p:nvSpPr>
          <p:spPr>
            <a:xfrm>
              <a:off x="553882" y="836173"/>
              <a:ext cx="517167" cy="235188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118125" tIns="59050" rIns="118125" bIns="5905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 b="1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143" name="Google Shape;946;p18">
              <a:extLst>
                <a:ext uri="{FF2B5EF4-FFF2-40B4-BE49-F238E27FC236}">
                  <a16:creationId xmlns:a16="http://schemas.microsoft.com/office/drawing/2014/main" id="{25A8D7FC-B17A-F8CA-8B5E-17B03FD5B23D}"/>
                </a:ext>
              </a:extLst>
            </p:cNvPr>
            <p:cNvPicPr preferRelativeResize="0"/>
            <p:nvPr/>
          </p:nvPicPr>
          <p:blipFill rotWithShape="1">
            <a:blip r:embed="rId14">
              <a:alphaModFix/>
            </a:blip>
            <a:srcRect/>
            <a:stretch/>
          </p:blipFill>
          <p:spPr>
            <a:xfrm>
              <a:off x="85157" y="674113"/>
              <a:ext cx="521771" cy="54143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44" name="Google Shape;947;p18">
              <a:extLst>
                <a:ext uri="{FF2B5EF4-FFF2-40B4-BE49-F238E27FC236}">
                  <a16:creationId xmlns:a16="http://schemas.microsoft.com/office/drawing/2014/main" id="{6F233D7C-7027-F17D-B853-FEAE8D93BDC6}"/>
                </a:ext>
              </a:extLst>
            </p:cNvPr>
            <p:cNvSpPr txBox="1"/>
            <p:nvPr/>
          </p:nvSpPr>
          <p:spPr>
            <a:xfrm>
              <a:off x="501489" y="812358"/>
              <a:ext cx="655793" cy="26197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leer</a:t>
              </a:r>
              <a:endParaRPr/>
            </a:p>
          </p:txBody>
        </p:sp>
      </p:grpSp>
      <p:sp>
        <p:nvSpPr>
          <p:cNvPr id="145" name="Oval 144">
            <a:extLst>
              <a:ext uri="{FF2B5EF4-FFF2-40B4-BE49-F238E27FC236}">
                <a16:creationId xmlns:a16="http://schemas.microsoft.com/office/drawing/2014/main" id="{90F57A22-AA9D-8C0C-5163-865EBCB41AA4}"/>
              </a:ext>
            </a:extLst>
          </p:cNvPr>
          <p:cNvSpPr/>
          <p:nvPr/>
        </p:nvSpPr>
        <p:spPr>
          <a:xfrm>
            <a:off x="3561754" y="7878966"/>
            <a:ext cx="3134330" cy="1930962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9" name="TextBox 138">
            <a:extLst>
              <a:ext uri="{FF2B5EF4-FFF2-40B4-BE49-F238E27FC236}">
                <a16:creationId xmlns:a16="http://schemas.microsoft.com/office/drawing/2014/main" id="{2D0D6352-2390-F93E-3E12-181FBB580B2D}"/>
              </a:ext>
            </a:extLst>
          </p:cNvPr>
          <p:cNvSpPr txBox="1"/>
          <p:nvPr/>
        </p:nvSpPr>
        <p:spPr>
          <a:xfrm>
            <a:off x="4474244" y="7558075"/>
            <a:ext cx="24328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jugar al </a:t>
            </a:r>
          </a:p>
        </p:txBody>
      </p:sp>
      <p:sp>
        <p:nvSpPr>
          <p:cNvPr id="138" name="TextBox 137">
            <a:extLst>
              <a:ext uri="{FF2B5EF4-FFF2-40B4-BE49-F238E27FC236}">
                <a16:creationId xmlns:a16="http://schemas.microsoft.com/office/drawing/2014/main" id="{96F12BC9-D93B-9FA6-1646-3A4068C68ACC}"/>
              </a:ext>
            </a:extLst>
          </p:cNvPr>
          <p:cNvSpPr txBox="1"/>
          <p:nvPr/>
        </p:nvSpPr>
        <p:spPr>
          <a:xfrm>
            <a:off x="1131371" y="7577009"/>
            <a:ext cx="11592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hacer </a:t>
            </a:r>
          </a:p>
        </p:txBody>
      </p:sp>
    </p:spTree>
    <p:extLst>
      <p:ext uri="{BB962C8B-B14F-4D97-AF65-F5344CB8AC3E}">
        <p14:creationId xmlns:p14="http://schemas.microsoft.com/office/powerpoint/2010/main" val="11740945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D7D987-E941-88EC-847A-A4E5BEFF44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2B932431-E69C-2AF8-E706-DFFB4D7070FE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82D56937-0521-24F1-2BC2-765256895750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39" name="Picture 38" descr="Free Watercolor Brushstroke illustration and picture">
              <a:extLst>
                <a:ext uri="{FF2B5EF4-FFF2-40B4-BE49-F238E27FC236}">
                  <a16:creationId xmlns:a16="http://schemas.microsoft.com/office/drawing/2014/main" id="{662E4AAE-9E2F-F2F6-9B6D-3A9CA9D8295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074D83E1-1424-805B-F873-40F89A99D3CB}"/>
                </a:ext>
              </a:extLst>
            </p:cNvPr>
            <p:cNvSpPr txBox="1"/>
            <p:nvPr/>
          </p:nvSpPr>
          <p:spPr>
            <a:xfrm>
              <a:off x="6369943" y="9571479"/>
              <a:ext cx="40107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17</a:t>
              </a:r>
            </a:p>
          </p:txBody>
        </p:sp>
      </p:grpSp>
      <p:sp>
        <p:nvSpPr>
          <p:cNvPr id="45" name="Rectangle: Rounded Corners 44">
            <a:extLst>
              <a:ext uri="{FF2B5EF4-FFF2-40B4-BE49-F238E27FC236}">
                <a16:creationId xmlns:a16="http://schemas.microsoft.com/office/drawing/2014/main" id="{A3C28722-E7AD-C079-59C4-ED35E3568165}"/>
              </a:ext>
            </a:extLst>
          </p:cNvPr>
          <p:cNvSpPr/>
          <p:nvPr/>
        </p:nvSpPr>
        <p:spPr>
          <a:xfrm>
            <a:off x="130140" y="128411"/>
            <a:ext cx="4344878" cy="456315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Saying what I and others do</a:t>
            </a:r>
            <a:endParaRPr lang="en-GB" sz="2400" dirty="0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1F10DD5F-BD52-F07A-C2FE-FDFAB84BA7CB}"/>
              </a:ext>
            </a:extLst>
          </p:cNvPr>
          <p:cNvGrpSpPr/>
          <p:nvPr/>
        </p:nvGrpSpPr>
        <p:grpSpPr>
          <a:xfrm>
            <a:off x="4419626" y="167503"/>
            <a:ext cx="616995" cy="461665"/>
            <a:chOff x="3814354" y="2197255"/>
            <a:chExt cx="616995" cy="461665"/>
          </a:xfrm>
        </p:grpSpPr>
        <p:sp>
          <p:nvSpPr>
            <p:cNvPr id="47" name="Rectangle: Rounded Corners 46">
              <a:extLst>
                <a:ext uri="{FF2B5EF4-FFF2-40B4-BE49-F238E27FC236}">
                  <a16:creationId xmlns:a16="http://schemas.microsoft.com/office/drawing/2014/main" id="{C9E43BC0-F298-7608-9F9D-EBF793F5E1CB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D06F39D6-BD61-6EB3-0551-9D0454F9B6D9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3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49" name="TextBox 48">
            <a:extLst>
              <a:ext uri="{FF2B5EF4-FFF2-40B4-BE49-F238E27FC236}">
                <a16:creationId xmlns:a16="http://schemas.microsoft.com/office/drawing/2014/main" id="{CFF47A7B-C435-ECE8-4596-3641F38B3892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graphicFrame>
        <p:nvGraphicFramePr>
          <p:cNvPr id="50" name="Table 20">
            <a:extLst>
              <a:ext uri="{FF2B5EF4-FFF2-40B4-BE49-F238E27FC236}">
                <a16:creationId xmlns:a16="http://schemas.microsoft.com/office/drawing/2014/main" id="{3D7E134F-6387-BE99-FE7E-A34C41E42D9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983672"/>
              </p:ext>
            </p:extLst>
          </p:nvPr>
        </p:nvGraphicFramePr>
        <p:xfrm>
          <a:off x="2939329" y="1137721"/>
          <a:ext cx="3777982" cy="296379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1953">
                  <a:extLst>
                    <a:ext uri="{9D8B030D-6E8A-4147-A177-3AD203B41FA5}">
                      <a16:colId xmlns:a16="http://schemas.microsoft.com/office/drawing/2014/main" val="2692967244"/>
                    </a:ext>
                  </a:extLst>
                </a:gridCol>
                <a:gridCol w="1383712">
                  <a:extLst>
                    <a:ext uri="{9D8B030D-6E8A-4147-A177-3AD203B41FA5}">
                      <a16:colId xmlns:a16="http://schemas.microsoft.com/office/drawing/2014/main" val="1860575065"/>
                    </a:ext>
                  </a:extLst>
                </a:gridCol>
                <a:gridCol w="1302317">
                  <a:extLst>
                    <a:ext uri="{9D8B030D-6E8A-4147-A177-3AD203B41FA5}">
                      <a16:colId xmlns:a16="http://schemas.microsoft.com/office/drawing/2014/main" val="49189058"/>
                    </a:ext>
                  </a:extLst>
                </a:gridCol>
              </a:tblGrid>
              <a:tr h="82289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Luis (I) or Sofía (you)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activity 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extra  ⚡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88936021"/>
                  </a:ext>
                </a:extLst>
              </a:tr>
              <a:tr h="342872"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74780607"/>
                  </a:ext>
                </a:extLst>
              </a:tr>
              <a:tr h="359605"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20673479"/>
                  </a:ext>
                </a:extLst>
              </a:tr>
              <a:tr h="359605"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40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75419681"/>
                  </a:ext>
                </a:extLst>
              </a:tr>
              <a:tr h="359605"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59447307"/>
                  </a:ext>
                </a:extLst>
              </a:tr>
              <a:tr h="359605"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36772022"/>
                  </a:ext>
                </a:extLst>
              </a:tr>
              <a:tr h="359605"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41906582"/>
                  </a:ext>
                </a:extLst>
              </a:tr>
            </a:tbl>
          </a:graphicData>
        </a:graphic>
      </p:graphicFrame>
      <p:sp>
        <p:nvSpPr>
          <p:cNvPr id="51" name="Google Shape;663;p13">
            <a:extLst>
              <a:ext uri="{FF2B5EF4-FFF2-40B4-BE49-F238E27FC236}">
                <a16:creationId xmlns:a16="http://schemas.microsoft.com/office/drawing/2014/main" id="{00BDD512-D330-BB0A-5998-19A16026FDB4}"/>
              </a:ext>
            </a:extLst>
          </p:cNvPr>
          <p:cNvSpPr txBox="1"/>
          <p:nvPr/>
        </p:nvSpPr>
        <p:spPr>
          <a:xfrm>
            <a:off x="1368150" y="823023"/>
            <a:ext cx="6180509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Una foto de la fiesta de cumpleaños de Ángela.</a:t>
            </a:r>
            <a:endParaRPr/>
          </a:p>
        </p:txBody>
      </p:sp>
      <p:grpSp>
        <p:nvGrpSpPr>
          <p:cNvPr id="52" name="Google Shape;664;p13">
            <a:extLst>
              <a:ext uri="{FF2B5EF4-FFF2-40B4-BE49-F238E27FC236}">
                <a16:creationId xmlns:a16="http://schemas.microsoft.com/office/drawing/2014/main" id="{9CC2D8BD-8425-1131-7E55-9B2AA3EE617C}"/>
              </a:ext>
            </a:extLst>
          </p:cNvPr>
          <p:cNvGrpSpPr/>
          <p:nvPr/>
        </p:nvGrpSpPr>
        <p:grpSpPr>
          <a:xfrm>
            <a:off x="97762" y="634077"/>
            <a:ext cx="1385515" cy="699697"/>
            <a:chOff x="85157" y="674113"/>
            <a:chExt cx="1072125" cy="541432"/>
          </a:xfrm>
        </p:grpSpPr>
        <p:sp>
          <p:nvSpPr>
            <p:cNvPr id="53" name="Google Shape;665;p13">
              <a:extLst>
                <a:ext uri="{FF2B5EF4-FFF2-40B4-BE49-F238E27FC236}">
                  <a16:creationId xmlns:a16="http://schemas.microsoft.com/office/drawing/2014/main" id="{94F7E040-D4C3-7035-3DB5-F3556BFC450A}"/>
                </a:ext>
              </a:extLst>
            </p:cNvPr>
            <p:cNvSpPr txBox="1"/>
            <p:nvPr/>
          </p:nvSpPr>
          <p:spPr>
            <a:xfrm>
              <a:off x="553882" y="836173"/>
              <a:ext cx="517167" cy="235188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118125" tIns="59050" rIns="118125" bIns="5905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 b="1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54" name="Google Shape;666;p13">
              <a:extLst>
                <a:ext uri="{FF2B5EF4-FFF2-40B4-BE49-F238E27FC236}">
                  <a16:creationId xmlns:a16="http://schemas.microsoft.com/office/drawing/2014/main" id="{E87A7048-7922-C26B-874F-694D1019D78B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85157" y="674113"/>
              <a:ext cx="521771" cy="54143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5" name="Google Shape;667;p13">
              <a:extLst>
                <a:ext uri="{FF2B5EF4-FFF2-40B4-BE49-F238E27FC236}">
                  <a16:creationId xmlns:a16="http://schemas.microsoft.com/office/drawing/2014/main" id="{574A998C-4D8C-70AC-E5AC-23E24B250C53}"/>
                </a:ext>
              </a:extLst>
            </p:cNvPr>
            <p:cNvSpPr txBox="1"/>
            <p:nvPr/>
          </p:nvSpPr>
          <p:spPr>
            <a:xfrm>
              <a:off x="501489" y="812358"/>
              <a:ext cx="655793" cy="26197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leer</a:t>
              </a:r>
              <a:endParaRPr/>
            </a:p>
          </p:txBody>
        </p:sp>
      </p:grpSp>
      <p:pic>
        <p:nvPicPr>
          <p:cNvPr id="57" name="Picture 56">
            <a:extLst>
              <a:ext uri="{FF2B5EF4-FFF2-40B4-BE49-F238E27FC236}">
                <a16:creationId xmlns:a16="http://schemas.microsoft.com/office/drawing/2014/main" id="{4508E7C0-FBEA-F357-9468-FEA1A96FB6A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953" y="1192354"/>
            <a:ext cx="2317653" cy="2909160"/>
          </a:xfrm>
          <a:prstGeom prst="rect">
            <a:avLst/>
          </a:prstGeom>
        </p:spPr>
      </p:pic>
      <p:sp>
        <p:nvSpPr>
          <p:cNvPr id="58" name="Google Shape;901;p18">
            <a:extLst>
              <a:ext uri="{FF2B5EF4-FFF2-40B4-BE49-F238E27FC236}">
                <a16:creationId xmlns:a16="http://schemas.microsoft.com/office/drawing/2014/main" id="{5F31B86F-B381-5422-3BB8-372F2CB4BF82}"/>
              </a:ext>
            </a:extLst>
          </p:cNvPr>
          <p:cNvSpPr txBox="1"/>
          <p:nvPr/>
        </p:nvSpPr>
        <p:spPr>
          <a:xfrm>
            <a:off x="3365743" y="6333789"/>
            <a:ext cx="3098799" cy="1077178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 algn="ctr">
              <a:buClr>
                <a:srgbClr val="1E4E79"/>
              </a:buClr>
              <a:buSzPts val="2800"/>
              <a:defRPr/>
            </a:pPr>
            <a:r>
              <a:rPr lang="en-GB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The tradition in is for a child</a:t>
            </a:r>
          </a:p>
          <a:p>
            <a:pPr lvl="0" algn="ctr">
              <a:buClr>
                <a:srgbClr val="1E4E79"/>
              </a:buClr>
              <a:buSzPts val="2800"/>
              <a:defRPr/>
            </a:pPr>
            <a:r>
              <a:rPr lang="en-GB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to take on the surname of their father and mother, usually in that order. </a:t>
            </a:r>
            <a:endParaRPr lang="en-GB" sz="1600" dirty="0">
              <a:solidFill>
                <a:schemeClr val="bg2">
                  <a:lumMod val="25000"/>
                </a:schemeClr>
              </a:solidFill>
              <a:latin typeface="Century Gothic" panose="020B0502020202020204" pitchFamily="34" charset="0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59" name="Google Shape;902;p18">
            <a:extLst>
              <a:ext uri="{FF2B5EF4-FFF2-40B4-BE49-F238E27FC236}">
                <a16:creationId xmlns:a16="http://schemas.microsoft.com/office/drawing/2014/main" id="{6C71F88C-64CA-EA7B-C981-03E7B4FC83AB}"/>
              </a:ext>
            </a:extLst>
          </p:cNvPr>
          <p:cNvGrpSpPr/>
          <p:nvPr/>
        </p:nvGrpSpPr>
        <p:grpSpPr>
          <a:xfrm>
            <a:off x="5914412" y="5795453"/>
            <a:ext cx="649984" cy="584775"/>
            <a:chOff x="6210543" y="3764108"/>
            <a:chExt cx="819790" cy="775262"/>
          </a:xfrm>
        </p:grpSpPr>
        <p:sp>
          <p:nvSpPr>
            <p:cNvPr id="60" name="Google Shape;903;p18">
              <a:extLst>
                <a:ext uri="{FF2B5EF4-FFF2-40B4-BE49-F238E27FC236}">
                  <a16:creationId xmlns:a16="http://schemas.microsoft.com/office/drawing/2014/main" id="{F210F558-8A25-17F2-EA02-13E1BE0C8B3F}"/>
                </a:ext>
              </a:extLst>
            </p:cNvPr>
            <p:cNvSpPr/>
            <p:nvPr/>
          </p:nvSpPr>
          <p:spPr>
            <a:xfrm>
              <a:off x="6210543" y="3764108"/>
              <a:ext cx="775951" cy="775262"/>
            </a:xfrm>
            <a:prstGeom prst="ellipse">
              <a:avLst/>
            </a:prstGeom>
            <a:solidFill>
              <a:srgbClr val="F2F7FC"/>
            </a:solidFill>
            <a:ln w="19050" cap="flat" cmpd="sng">
              <a:solidFill>
                <a:srgbClr val="FFC000"/>
              </a:solidFill>
              <a:prstDash val="solid"/>
              <a:miter lim="800000"/>
              <a:headEnd type="none" w="sm" len="sm"/>
              <a:tailEnd type="none" w="sm" len="sm"/>
            </a:ln>
            <a:effectLst>
              <a:outerShdw blurRad="50800" dist="38100" dir="5400000" algn="t" rotWithShape="0">
                <a:srgbClr val="000000">
                  <a:alpha val="40000"/>
                </a:srgb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61" name="Google Shape;904;p18">
              <a:extLst>
                <a:ext uri="{FF2B5EF4-FFF2-40B4-BE49-F238E27FC236}">
                  <a16:creationId xmlns:a16="http://schemas.microsoft.com/office/drawing/2014/main" id="{4D3B80E0-73F7-B9A6-79BF-583296107300}"/>
                </a:ext>
              </a:extLst>
            </p:cNvPr>
            <p:cNvPicPr preferRelativeResize="0"/>
            <p:nvPr/>
          </p:nvPicPr>
          <p:blipFill rotWithShape="1">
            <a:blip r:embed="rId7">
              <a:alphaModFix amt="35000"/>
            </a:blip>
            <a:srcRect b="12589"/>
            <a:stretch/>
          </p:blipFill>
          <p:spPr>
            <a:xfrm>
              <a:off x="6374918" y="3827198"/>
              <a:ext cx="469443" cy="63435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2" name="Google Shape;905;p18" descr="A picture containing text, tableware, cup, clipart&#10;&#10;Description automatically generated">
              <a:extLst>
                <a:ext uri="{FF2B5EF4-FFF2-40B4-BE49-F238E27FC236}">
                  <a16:creationId xmlns:a16="http://schemas.microsoft.com/office/drawing/2014/main" id="{B733DD90-7FF5-2752-F164-029CE4C9DA2E}"/>
                </a:ext>
              </a:extLst>
            </p:cNvPr>
            <p:cNvPicPr preferRelativeResize="0"/>
            <p:nvPr/>
          </p:nvPicPr>
          <p:blipFill rotWithShape="1">
            <a:blip r:embed="rId8">
              <a:alphaModFix/>
            </a:blip>
            <a:srcRect/>
            <a:stretch/>
          </p:blipFill>
          <p:spPr>
            <a:xfrm rot="-730744">
              <a:off x="6232179" y="4014052"/>
              <a:ext cx="779410" cy="260851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63" name="Google Shape;906;p18">
            <a:extLst>
              <a:ext uri="{FF2B5EF4-FFF2-40B4-BE49-F238E27FC236}">
                <a16:creationId xmlns:a16="http://schemas.microsoft.com/office/drawing/2014/main" id="{44D89110-6DB6-C939-F9DD-E6A4AC46820E}"/>
              </a:ext>
            </a:extLst>
          </p:cNvPr>
          <p:cNvGrpSpPr/>
          <p:nvPr/>
        </p:nvGrpSpPr>
        <p:grpSpPr>
          <a:xfrm>
            <a:off x="3425255" y="4664816"/>
            <a:ext cx="1801949" cy="492309"/>
            <a:chOff x="1639842" y="1416994"/>
            <a:chExt cx="1801949" cy="492309"/>
          </a:xfrm>
        </p:grpSpPr>
        <p:sp>
          <p:nvSpPr>
            <p:cNvPr id="64" name="Google Shape;907;p18">
              <a:extLst>
                <a:ext uri="{FF2B5EF4-FFF2-40B4-BE49-F238E27FC236}">
                  <a16:creationId xmlns:a16="http://schemas.microsoft.com/office/drawing/2014/main" id="{C3AD2E9A-BD76-8626-6BD4-1ABB3B46783E}"/>
                </a:ext>
              </a:extLst>
            </p:cNvPr>
            <p:cNvSpPr txBox="1"/>
            <p:nvPr/>
          </p:nvSpPr>
          <p:spPr>
            <a:xfrm>
              <a:off x="1871346" y="1514727"/>
              <a:ext cx="1540408" cy="338514"/>
            </a:xfrm>
            <a:prstGeom prst="rect">
              <a:avLst/>
            </a:prstGeom>
            <a:solidFill>
              <a:srgbClr val="FF3399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6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65" name="Google Shape;908;p18" descr="Speech Icon, Voice, Talking, Audio, Speech">
              <a:extLst>
                <a:ext uri="{FF2B5EF4-FFF2-40B4-BE49-F238E27FC236}">
                  <a16:creationId xmlns:a16="http://schemas.microsoft.com/office/drawing/2014/main" id="{A20A70B2-0ADD-289B-F39E-4139B0C3B6B6}"/>
                </a:ext>
              </a:extLst>
            </p:cNvPr>
            <p:cNvPicPr preferRelativeResize="0"/>
            <p:nvPr/>
          </p:nvPicPr>
          <p:blipFill rotWithShape="1">
            <a:blip r:embed="rId9">
              <a:alphaModFix/>
            </a:blip>
            <a:srcRect/>
            <a:stretch/>
          </p:blipFill>
          <p:spPr>
            <a:xfrm>
              <a:off x="1639842" y="1416994"/>
              <a:ext cx="526323" cy="49230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66" name="Google Shape;909;p18">
              <a:extLst>
                <a:ext uri="{FF2B5EF4-FFF2-40B4-BE49-F238E27FC236}">
                  <a16:creationId xmlns:a16="http://schemas.microsoft.com/office/drawing/2014/main" id="{E0A2CB7D-A50A-4AD7-EC79-655A46E43BFA}"/>
                </a:ext>
              </a:extLst>
            </p:cNvPr>
            <p:cNvSpPr txBox="1"/>
            <p:nvPr/>
          </p:nvSpPr>
          <p:spPr>
            <a:xfrm>
              <a:off x="2131035" y="1520161"/>
              <a:ext cx="1310756" cy="33855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pronunciar</a:t>
              </a:r>
              <a:endParaRPr sz="1600" b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67" name="Google Shape;910;p18">
            <a:extLst>
              <a:ext uri="{FF2B5EF4-FFF2-40B4-BE49-F238E27FC236}">
                <a16:creationId xmlns:a16="http://schemas.microsoft.com/office/drawing/2014/main" id="{1EDF3D9D-55CB-CC16-4098-E328AB8A7CED}"/>
              </a:ext>
            </a:extLst>
          </p:cNvPr>
          <p:cNvSpPr txBox="1"/>
          <p:nvPr/>
        </p:nvSpPr>
        <p:spPr>
          <a:xfrm>
            <a:off x="3425255" y="5239956"/>
            <a:ext cx="3361666" cy="5443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40404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[B] </a:t>
            </a:r>
            <a:r>
              <a:rPr lang="en-GB" sz="1600" b="1">
                <a:solidFill>
                  <a:srgbClr val="40404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Practica combinaciones en parejas        . </a:t>
            </a:r>
            <a:endParaRPr/>
          </a:p>
        </p:txBody>
      </p:sp>
      <p:pic>
        <p:nvPicPr>
          <p:cNvPr id="68" name="Google Shape;911;p18" descr="Trabajo En Equipo, Grupo, Equipo, Comunidad">
            <a:extLst>
              <a:ext uri="{FF2B5EF4-FFF2-40B4-BE49-F238E27FC236}">
                <a16:creationId xmlns:a16="http://schemas.microsoft.com/office/drawing/2014/main" id="{9AB23D06-58C1-0E1E-9FB3-958C4909B1CB}"/>
              </a:ext>
            </a:extLst>
          </p:cNvPr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4322670" y="5525543"/>
            <a:ext cx="269919" cy="269919"/>
          </a:xfrm>
          <a:prstGeom prst="rect">
            <a:avLst/>
          </a:prstGeom>
          <a:noFill/>
          <a:ln>
            <a:noFill/>
          </a:ln>
        </p:spPr>
      </p:pic>
      <p:sp>
        <p:nvSpPr>
          <p:cNvPr id="69" name="Google Shape;958;p18">
            <a:extLst>
              <a:ext uri="{FF2B5EF4-FFF2-40B4-BE49-F238E27FC236}">
                <a16:creationId xmlns:a16="http://schemas.microsoft.com/office/drawing/2014/main" id="{33608799-D1EA-6E33-5ABC-E0B0492048A3}"/>
              </a:ext>
            </a:extLst>
          </p:cNvPr>
          <p:cNvSpPr txBox="1"/>
          <p:nvPr/>
        </p:nvSpPr>
        <p:spPr>
          <a:xfrm>
            <a:off x="1637702" y="4200755"/>
            <a:ext cx="5483086" cy="28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[A]</a:t>
            </a:r>
            <a:r>
              <a:rPr lang="en-GB" sz="15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Escucha y escribe la palabra. ¿Tiene acento?</a:t>
            </a:r>
            <a:endParaRPr sz="150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70" name="Google Shape;959;p18">
            <a:extLst>
              <a:ext uri="{FF2B5EF4-FFF2-40B4-BE49-F238E27FC236}">
                <a16:creationId xmlns:a16="http://schemas.microsoft.com/office/drawing/2014/main" id="{181D6910-BCBA-882E-F1F0-F86032D7E38F}"/>
              </a:ext>
            </a:extLst>
          </p:cNvPr>
          <p:cNvGrpSpPr/>
          <p:nvPr/>
        </p:nvGrpSpPr>
        <p:grpSpPr>
          <a:xfrm>
            <a:off x="485644" y="4169552"/>
            <a:ext cx="1145825" cy="308790"/>
            <a:chOff x="455220" y="4435599"/>
            <a:chExt cx="1145825" cy="308790"/>
          </a:xfrm>
        </p:grpSpPr>
        <p:sp>
          <p:nvSpPr>
            <p:cNvPr id="71" name="Google Shape;960;p18">
              <a:extLst>
                <a:ext uri="{FF2B5EF4-FFF2-40B4-BE49-F238E27FC236}">
                  <a16:creationId xmlns:a16="http://schemas.microsoft.com/office/drawing/2014/main" id="{B9138539-9BA6-5656-CEC1-3FA4180AEF37}"/>
                </a:ext>
              </a:extLst>
            </p:cNvPr>
            <p:cNvSpPr txBox="1"/>
            <p:nvPr/>
          </p:nvSpPr>
          <p:spPr>
            <a:xfrm>
              <a:off x="455220" y="4452154"/>
              <a:ext cx="1139979" cy="292235"/>
            </a:xfrm>
            <a:prstGeom prst="rect">
              <a:avLst/>
            </a:prstGeom>
            <a:solidFill>
              <a:srgbClr val="B9E5EE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200" b="1" i="0" u="none" strike="noStrike" cap="none">
                <a:solidFill>
                  <a:srgbClr val="00206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" name="Google Shape;961;p18">
              <a:extLst>
                <a:ext uri="{FF2B5EF4-FFF2-40B4-BE49-F238E27FC236}">
                  <a16:creationId xmlns:a16="http://schemas.microsoft.com/office/drawing/2014/main" id="{1F8257D6-ED07-00A8-6D6E-57AB6B189123}"/>
                </a:ext>
              </a:extLst>
            </p:cNvPr>
            <p:cNvSpPr txBox="1"/>
            <p:nvPr/>
          </p:nvSpPr>
          <p:spPr>
            <a:xfrm>
              <a:off x="591738" y="4435599"/>
              <a:ext cx="1009307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escuchar</a:t>
              </a:r>
              <a:endParaRPr/>
            </a:p>
          </p:txBody>
        </p:sp>
      </p:grpSp>
      <p:grpSp>
        <p:nvGrpSpPr>
          <p:cNvPr id="73" name="Google Shape;962;p18">
            <a:extLst>
              <a:ext uri="{FF2B5EF4-FFF2-40B4-BE49-F238E27FC236}">
                <a16:creationId xmlns:a16="http://schemas.microsoft.com/office/drawing/2014/main" id="{4ABC8EDE-41EF-3F4C-8E68-4A9EED563923}"/>
              </a:ext>
            </a:extLst>
          </p:cNvPr>
          <p:cNvGrpSpPr/>
          <p:nvPr/>
        </p:nvGrpSpPr>
        <p:grpSpPr>
          <a:xfrm>
            <a:off x="153443" y="4023644"/>
            <a:ext cx="511630" cy="532686"/>
            <a:chOff x="11059045" y="145038"/>
            <a:chExt cx="945328" cy="980949"/>
          </a:xfrm>
        </p:grpSpPr>
        <p:sp>
          <p:nvSpPr>
            <p:cNvPr id="74" name="Google Shape;963;p18">
              <a:extLst>
                <a:ext uri="{FF2B5EF4-FFF2-40B4-BE49-F238E27FC236}">
                  <a16:creationId xmlns:a16="http://schemas.microsoft.com/office/drawing/2014/main" id="{98A3104E-8B06-3B05-01B3-EA43497155C5}"/>
                </a:ext>
              </a:extLst>
            </p:cNvPr>
            <p:cNvSpPr/>
            <p:nvPr/>
          </p:nvSpPr>
          <p:spPr>
            <a:xfrm>
              <a:off x="11059045" y="145038"/>
              <a:ext cx="945328" cy="980949"/>
            </a:xfrm>
            <a:prstGeom prst="ellipse">
              <a:avLst/>
            </a:prstGeom>
            <a:solidFill>
              <a:srgbClr val="B9E5EE"/>
            </a:solidFill>
            <a:ln w="19050" cap="flat" cmpd="sng">
              <a:solidFill>
                <a:srgbClr val="415269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75" name="Google Shape;964;p18" descr="Free speaker sound loud vector">
              <a:extLst>
                <a:ext uri="{FF2B5EF4-FFF2-40B4-BE49-F238E27FC236}">
                  <a16:creationId xmlns:a16="http://schemas.microsoft.com/office/drawing/2014/main" id="{DDDB3D95-11EB-BF38-5283-1E4C0FCD424E}"/>
                </a:ext>
              </a:extLst>
            </p:cNvPr>
            <p:cNvPicPr preferRelativeResize="0"/>
            <p:nvPr/>
          </p:nvPicPr>
          <p:blipFill rotWithShape="1">
            <a:blip r:embed="rId11">
              <a:alphaModFix/>
            </a:blip>
            <a:srcRect/>
            <a:stretch/>
          </p:blipFill>
          <p:spPr>
            <a:xfrm>
              <a:off x="11189029" y="333684"/>
              <a:ext cx="681089" cy="583345"/>
            </a:xfrm>
            <a:prstGeom prst="rect">
              <a:avLst/>
            </a:prstGeom>
            <a:noFill/>
            <a:ln>
              <a:noFill/>
            </a:ln>
          </p:spPr>
        </p:pic>
      </p:grpSp>
      <p:graphicFrame>
        <p:nvGraphicFramePr>
          <p:cNvPr id="76" name="Google Shape;965;p18">
            <a:extLst>
              <a:ext uri="{FF2B5EF4-FFF2-40B4-BE49-F238E27FC236}">
                <a16:creationId xmlns:a16="http://schemas.microsoft.com/office/drawing/2014/main" id="{FB1A73C9-711D-994C-4F65-863ABA97235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85090370"/>
              </p:ext>
            </p:extLst>
          </p:nvPr>
        </p:nvGraphicFramePr>
        <p:xfrm>
          <a:off x="146779" y="4649648"/>
          <a:ext cx="3124000" cy="301734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5467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529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243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06813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endParaRPr sz="1400" b="0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400"/>
                        <a:buFont typeface="Century Gothic"/>
                        <a:buNone/>
                      </a:pPr>
                      <a:r>
                        <a:rPr lang="en-GB" sz="1400" b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palabra</a:t>
                      </a: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6813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r>
                        <a:rPr lang="en-GB" sz="1400" b="1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E</a:t>
                      </a:r>
                      <a:endParaRPr sz="1400" b="1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400"/>
                        <a:buFont typeface="Century Gothic"/>
                        <a:buNone/>
                      </a:pPr>
                      <a:r>
                        <a:rPr lang="en-GB" sz="1400" b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_ _ _ _</a:t>
                      </a: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6813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r>
                        <a:rPr lang="en-GB" sz="1400" b="1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1</a:t>
                      </a:r>
                      <a:endParaRPr sz="1400" b="1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400"/>
                        <a:buFont typeface="Century Gothic"/>
                        <a:buNone/>
                      </a:pPr>
                      <a:r>
                        <a:rPr lang="en-GB" sz="1400" b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_ _ _ _  </a:t>
                      </a:r>
                      <a:endParaRPr/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06813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r>
                        <a:rPr lang="en-GB" sz="1400" b="1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2</a:t>
                      </a:r>
                      <a:endParaRPr sz="1400" b="1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400"/>
                        <a:buFont typeface="Century Gothic"/>
                        <a:buNone/>
                      </a:pPr>
                      <a:r>
                        <a:rPr lang="en-GB" sz="1400" b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_ _ _ _ _ </a:t>
                      </a: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6813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r>
                        <a:rPr lang="en-GB" sz="1400" b="1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3</a:t>
                      </a:r>
                      <a:endParaRPr sz="1400" b="1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400"/>
                        <a:buFont typeface="Century Gothic"/>
                        <a:buNone/>
                      </a:pPr>
                      <a:r>
                        <a:rPr lang="en-GB" sz="1400" b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_ _ _ _ _</a:t>
                      </a: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06813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r>
                        <a:rPr lang="en-GB" sz="1400" b="1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4</a:t>
                      </a:r>
                      <a:endParaRPr sz="1400" b="1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400"/>
                        <a:buFont typeface="Century Gothic"/>
                        <a:buNone/>
                      </a:pPr>
                      <a:r>
                        <a:rPr lang="en-GB" sz="1400" b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_ _ _ _ _ </a:t>
                      </a: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06813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r>
                        <a:rPr lang="en-GB" sz="1400" b="1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5</a:t>
                      </a:r>
                      <a:endParaRPr sz="1400" b="1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400"/>
                        <a:buFont typeface="Century Gothic"/>
                        <a:buNone/>
                      </a:pPr>
                      <a:r>
                        <a:rPr lang="en-GB" sz="1400" b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_ _ _ _</a:t>
                      </a: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06813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r>
                        <a:rPr lang="en-GB" sz="1400" b="1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6</a:t>
                      </a:r>
                      <a:endParaRPr sz="1400" b="1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400"/>
                        <a:buFont typeface="Century Gothic"/>
                        <a:buNone/>
                      </a:pPr>
                      <a:r>
                        <a:rPr lang="en-GB" sz="1400" b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_ _ _ _ </a:t>
                      </a: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06813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r>
                        <a:rPr lang="en-GB" sz="1400" b="1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7</a:t>
                      </a:r>
                      <a:endParaRPr sz="1400" b="1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400"/>
                        <a:buFont typeface="Century Gothic"/>
                        <a:buNone/>
                      </a:pPr>
                      <a:r>
                        <a:rPr lang="en-GB" sz="1400" b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_ _ _ _ _ </a:t>
                      </a: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endParaRPr sz="1400" b="0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pic>
        <p:nvPicPr>
          <p:cNvPr id="83" name="Google Shape;972;p18">
            <a:extLst>
              <a:ext uri="{FF2B5EF4-FFF2-40B4-BE49-F238E27FC236}">
                <a16:creationId xmlns:a16="http://schemas.microsoft.com/office/drawing/2014/main" id="{68CF3B6D-1424-BE36-EC0E-72B604C9450A}"/>
              </a:ext>
            </a:extLst>
          </p:cNvPr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2570234" y="4728695"/>
            <a:ext cx="213065" cy="221942"/>
          </a:xfrm>
          <a:prstGeom prst="rect">
            <a:avLst/>
          </a:prstGeom>
          <a:noFill/>
          <a:ln>
            <a:noFill/>
          </a:ln>
        </p:spPr>
      </p:pic>
      <p:pic>
        <p:nvPicPr>
          <p:cNvPr id="84" name="Google Shape;973;p18" descr="Shape, arrow&#10;&#10;Description automatically generated">
            <a:extLst>
              <a:ext uri="{FF2B5EF4-FFF2-40B4-BE49-F238E27FC236}">
                <a16:creationId xmlns:a16="http://schemas.microsoft.com/office/drawing/2014/main" id="{E15FA0F3-5BF2-A536-9AE7-CBECF512C10B}"/>
              </a:ext>
            </a:extLst>
          </p:cNvPr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2813511" y="4743668"/>
            <a:ext cx="321641" cy="218615"/>
          </a:xfrm>
          <a:prstGeom prst="rect">
            <a:avLst/>
          </a:prstGeom>
          <a:noFill/>
          <a:ln>
            <a:noFill/>
          </a:ln>
        </p:spPr>
      </p:pic>
      <p:sp>
        <p:nvSpPr>
          <p:cNvPr id="87" name="Google Shape;976;p18">
            <a:extLst>
              <a:ext uri="{FF2B5EF4-FFF2-40B4-BE49-F238E27FC236}">
                <a16:creationId xmlns:a16="http://schemas.microsoft.com/office/drawing/2014/main" id="{7AD2C470-98DE-0EAB-6CBF-FACF19B6D391}"/>
              </a:ext>
            </a:extLst>
          </p:cNvPr>
          <p:cNvSpPr txBox="1"/>
          <p:nvPr/>
        </p:nvSpPr>
        <p:spPr>
          <a:xfrm>
            <a:off x="3397753" y="5873313"/>
            <a:ext cx="2249022" cy="2769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buClr>
                <a:srgbClr val="FF0066"/>
              </a:buClr>
              <a:buSzPts val="1200"/>
            </a:pPr>
            <a:r>
              <a:rPr lang="en-GB" sz="1200" b="1" dirty="0" err="1">
                <a:solidFill>
                  <a:srgbClr val="FF0066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Ejemplo</a:t>
            </a:r>
            <a:r>
              <a:rPr lang="en-GB" sz="1200" b="1" dirty="0">
                <a:solidFill>
                  <a:srgbClr val="FF0066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:</a:t>
            </a:r>
            <a:r>
              <a:rPr lang="en-GB" sz="1200" b="1" dirty="0">
                <a:solidFill>
                  <a:srgbClr val="00206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Félix Llanos Mora</a:t>
            </a:r>
            <a:endParaRPr sz="1200" i="0" u="none" strike="noStrike" cap="none" dirty="0">
              <a:solidFill>
                <a:schemeClr val="bg2">
                  <a:lumMod val="25000"/>
                </a:schemeClr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5735208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12A360-14B4-22A6-339E-A5EEBB5188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: Rounded Corners 41">
            <a:extLst>
              <a:ext uri="{FF2B5EF4-FFF2-40B4-BE49-F238E27FC236}">
                <a16:creationId xmlns:a16="http://schemas.microsoft.com/office/drawing/2014/main" id="{5960BBC9-4078-F628-E53C-23398CD952F0}"/>
              </a:ext>
            </a:extLst>
          </p:cNvPr>
          <p:cNvSpPr/>
          <p:nvPr/>
        </p:nvSpPr>
        <p:spPr>
          <a:xfrm>
            <a:off x="130140" y="128411"/>
            <a:ext cx="4344878" cy="456315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Saying what I and others do</a:t>
            </a:r>
            <a:endParaRPr lang="en-GB" sz="2400" dirty="0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E3F69F79-55BF-6260-95D5-4B4A8BB6D871}"/>
              </a:ext>
            </a:extLst>
          </p:cNvPr>
          <p:cNvGrpSpPr/>
          <p:nvPr/>
        </p:nvGrpSpPr>
        <p:grpSpPr>
          <a:xfrm>
            <a:off x="4419626" y="167503"/>
            <a:ext cx="616995" cy="461665"/>
            <a:chOff x="3814354" y="2197255"/>
            <a:chExt cx="616995" cy="461665"/>
          </a:xfrm>
        </p:grpSpPr>
        <p:sp>
          <p:nvSpPr>
            <p:cNvPr id="44" name="Rectangle: Rounded Corners 43">
              <a:extLst>
                <a:ext uri="{FF2B5EF4-FFF2-40B4-BE49-F238E27FC236}">
                  <a16:creationId xmlns:a16="http://schemas.microsoft.com/office/drawing/2014/main" id="{04A580AD-F7B6-06A1-5700-83149F44DC96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738751F3-60A8-F456-6642-B2A8F9F92830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3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47" name="TextBox 46">
            <a:extLst>
              <a:ext uri="{FF2B5EF4-FFF2-40B4-BE49-F238E27FC236}">
                <a16:creationId xmlns:a16="http://schemas.microsoft.com/office/drawing/2014/main" id="{2260A09A-4CA3-771D-0894-2EA773EAF6D2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8" name="Google Shape;775;p16">
            <a:extLst>
              <a:ext uri="{FF2B5EF4-FFF2-40B4-BE49-F238E27FC236}">
                <a16:creationId xmlns:a16="http://schemas.microsoft.com/office/drawing/2014/main" id="{6CD8278E-3A26-C6E5-C590-570EE818624A}"/>
              </a:ext>
            </a:extLst>
          </p:cNvPr>
          <p:cNvSpPr/>
          <p:nvPr/>
        </p:nvSpPr>
        <p:spPr>
          <a:xfrm>
            <a:off x="159113" y="684625"/>
            <a:ext cx="6539774" cy="3048132"/>
          </a:xfrm>
          <a:prstGeom prst="roundRect">
            <a:avLst>
              <a:gd name="adj" fmla="val 9000"/>
            </a:avLst>
          </a:prstGeom>
          <a:solidFill>
            <a:srgbClr val="F2F2F2"/>
          </a:solidFill>
          <a:ln w="28575" cap="flat" cmpd="sng">
            <a:solidFill>
              <a:srgbClr val="595959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" name="Google Shape;785;p16">
            <a:extLst>
              <a:ext uri="{FF2B5EF4-FFF2-40B4-BE49-F238E27FC236}">
                <a16:creationId xmlns:a16="http://schemas.microsoft.com/office/drawing/2014/main" id="{BEC123AA-A4F2-8094-6FE5-3DA6942486F4}"/>
              </a:ext>
            </a:extLst>
          </p:cNvPr>
          <p:cNvSpPr txBox="1"/>
          <p:nvPr/>
        </p:nvSpPr>
        <p:spPr>
          <a:xfrm>
            <a:off x="301737" y="714710"/>
            <a:ext cx="2372765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hacer </a:t>
            </a:r>
            <a:r>
              <a:rPr lang="en-GB" sz="18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(for weather)</a:t>
            </a:r>
            <a:endParaRPr sz="18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50" name="Google Shape;786;p16">
            <a:extLst>
              <a:ext uri="{FF2B5EF4-FFF2-40B4-BE49-F238E27FC236}">
                <a16:creationId xmlns:a16="http://schemas.microsoft.com/office/drawing/2014/main" id="{DF51C849-2F23-B078-5328-384FB866FD90}"/>
              </a:ext>
            </a:extLst>
          </p:cNvPr>
          <p:cNvGrpSpPr/>
          <p:nvPr/>
        </p:nvGrpSpPr>
        <p:grpSpPr>
          <a:xfrm>
            <a:off x="4876197" y="726797"/>
            <a:ext cx="1943885" cy="588990"/>
            <a:chOff x="115026" y="5917195"/>
            <a:chExt cx="1943885" cy="588990"/>
          </a:xfrm>
        </p:grpSpPr>
        <p:sp>
          <p:nvSpPr>
            <p:cNvPr id="51" name="Google Shape;787;p16">
              <a:extLst>
                <a:ext uri="{FF2B5EF4-FFF2-40B4-BE49-F238E27FC236}">
                  <a16:creationId xmlns:a16="http://schemas.microsoft.com/office/drawing/2014/main" id="{A9A267C0-A0C1-4308-ECA6-BF2A8EAED1A4}"/>
                </a:ext>
              </a:extLst>
            </p:cNvPr>
            <p:cNvSpPr txBox="1"/>
            <p:nvPr/>
          </p:nvSpPr>
          <p:spPr>
            <a:xfrm>
              <a:off x="587619" y="6105163"/>
              <a:ext cx="1374532" cy="338554"/>
            </a:xfrm>
            <a:prstGeom prst="rect">
              <a:avLst/>
            </a:prstGeom>
            <a:solidFill>
              <a:srgbClr val="C5DC0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  </a:t>
              </a:r>
              <a:endParaRPr sz="1600">
                <a:solidFill>
                  <a:srgbClr val="00206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52" name="Google Shape;788;p16" descr="Jigsaw, Puzzle, Piece, Game, Concept, Solution">
              <a:extLst>
                <a:ext uri="{FF2B5EF4-FFF2-40B4-BE49-F238E27FC236}">
                  <a16:creationId xmlns:a16="http://schemas.microsoft.com/office/drawing/2014/main" id="{7B4DAE0E-C7DE-D291-9082-35CD73A181FC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115026" y="5917195"/>
              <a:ext cx="634273" cy="58899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3" name="Google Shape;789;p16">
              <a:extLst>
                <a:ext uri="{FF2B5EF4-FFF2-40B4-BE49-F238E27FC236}">
                  <a16:creationId xmlns:a16="http://schemas.microsoft.com/office/drawing/2014/main" id="{724559B7-0490-5956-8CD8-3C55C86A6B9D}"/>
                </a:ext>
              </a:extLst>
            </p:cNvPr>
            <p:cNvSpPr txBox="1"/>
            <p:nvPr/>
          </p:nvSpPr>
          <p:spPr>
            <a:xfrm>
              <a:off x="774517" y="6101172"/>
              <a:ext cx="1284394" cy="33855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gramática</a:t>
              </a:r>
              <a:endParaRPr sz="1600">
                <a:solidFill>
                  <a:srgbClr val="3A3838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4" name="Google Shape;792;p16">
            <a:extLst>
              <a:ext uri="{FF2B5EF4-FFF2-40B4-BE49-F238E27FC236}">
                <a16:creationId xmlns:a16="http://schemas.microsoft.com/office/drawing/2014/main" id="{0D49FD3D-1DB9-197C-B7BC-197D657612B4}"/>
              </a:ext>
            </a:extLst>
          </p:cNvPr>
          <p:cNvSpPr txBox="1"/>
          <p:nvPr/>
        </p:nvSpPr>
        <p:spPr>
          <a:xfrm>
            <a:off x="2996100" y="633573"/>
            <a:ext cx="184731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0" name="Google Shape;815;p16">
            <a:extLst>
              <a:ext uri="{FF2B5EF4-FFF2-40B4-BE49-F238E27FC236}">
                <a16:creationId xmlns:a16="http://schemas.microsoft.com/office/drawing/2014/main" id="{7373329B-ABA4-3099-A966-6F30DD96C9DB}"/>
              </a:ext>
            </a:extLst>
          </p:cNvPr>
          <p:cNvSpPr txBox="1"/>
          <p:nvPr/>
        </p:nvSpPr>
        <p:spPr>
          <a:xfrm>
            <a:off x="185816" y="1136247"/>
            <a:ext cx="5916172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You know to use ‘</a:t>
            </a: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hace</a:t>
            </a:r>
            <a:r>
              <a:rPr lang="en-GB" sz="14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’ to mean ‘he does/is doing’:</a:t>
            </a:r>
            <a:endParaRPr/>
          </a:p>
        </p:txBody>
      </p:sp>
      <p:pic>
        <p:nvPicPr>
          <p:cNvPr id="61" name="Google Shape;821;p16">
            <a:extLst>
              <a:ext uri="{FF2B5EF4-FFF2-40B4-BE49-F238E27FC236}">
                <a16:creationId xmlns:a16="http://schemas.microsoft.com/office/drawing/2014/main" id="{53DE81DA-7467-8343-3D45-998716BE91C7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962226" y="1479331"/>
            <a:ext cx="267353" cy="258589"/>
          </a:xfrm>
          <a:prstGeom prst="rect">
            <a:avLst/>
          </a:prstGeom>
          <a:noFill/>
          <a:ln>
            <a:noFill/>
          </a:ln>
        </p:spPr>
      </p:pic>
      <p:sp>
        <p:nvSpPr>
          <p:cNvPr id="62" name="Google Shape;823;p16">
            <a:extLst>
              <a:ext uri="{FF2B5EF4-FFF2-40B4-BE49-F238E27FC236}">
                <a16:creationId xmlns:a16="http://schemas.microsoft.com/office/drawing/2014/main" id="{EFD17326-CF1E-4A4F-B0F4-36FEAA68D8FC}"/>
              </a:ext>
            </a:extLst>
          </p:cNvPr>
          <p:cNvSpPr/>
          <p:nvPr/>
        </p:nvSpPr>
        <p:spPr>
          <a:xfrm>
            <a:off x="321320" y="1424092"/>
            <a:ext cx="1368297" cy="341324"/>
          </a:xfrm>
          <a:prstGeom prst="roundRect">
            <a:avLst>
              <a:gd name="adj" fmla="val 16667"/>
            </a:avLst>
          </a:prstGeom>
          <a:solidFill>
            <a:srgbClr val="D5F7FF"/>
          </a:solidFill>
          <a:ln w="12700" cap="flat" cmpd="sng">
            <a:solidFill>
              <a:srgbClr val="31538F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Calibri"/>
              <a:buNone/>
            </a:pPr>
            <a:endParaRPr sz="1400" b="0" i="0" u="none" strike="noStrike" cap="none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3" name="Google Shape;824;p16">
            <a:extLst>
              <a:ext uri="{FF2B5EF4-FFF2-40B4-BE49-F238E27FC236}">
                <a16:creationId xmlns:a16="http://schemas.microsoft.com/office/drawing/2014/main" id="{8B829A40-B047-5E78-A9F0-CA9F0E4A916F}"/>
              </a:ext>
            </a:extLst>
          </p:cNvPr>
          <p:cNvSpPr txBox="1"/>
          <p:nvPr/>
        </p:nvSpPr>
        <p:spPr>
          <a:xfrm>
            <a:off x="391887" y="1441622"/>
            <a:ext cx="2340077" cy="3077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A3838"/>
              </a:buClr>
              <a:buSzPts val="1400"/>
              <a:buFont typeface="Century Gothic"/>
              <a:buNone/>
            </a:pPr>
            <a:r>
              <a:rPr lang="en-GB" sz="14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Hace</a:t>
            </a:r>
            <a:r>
              <a:rPr lang="en-GB" sz="14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4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esquí</a:t>
            </a:r>
            <a:r>
              <a:rPr lang="en-GB" sz="14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sz="1400" b="0" i="0" u="none" strike="noStrike" cap="none" dirty="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4" name="Google Shape;825;p16">
            <a:extLst>
              <a:ext uri="{FF2B5EF4-FFF2-40B4-BE49-F238E27FC236}">
                <a16:creationId xmlns:a16="http://schemas.microsoft.com/office/drawing/2014/main" id="{F32FDF20-EBF0-E7E7-1F87-99084B2C9DAD}"/>
              </a:ext>
            </a:extLst>
          </p:cNvPr>
          <p:cNvSpPr txBox="1"/>
          <p:nvPr/>
        </p:nvSpPr>
        <p:spPr>
          <a:xfrm>
            <a:off x="2265737" y="1452596"/>
            <a:ext cx="6047373" cy="3077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A3838"/>
              </a:buClr>
              <a:buSzPts val="1400"/>
              <a:buFont typeface="Century Gothic"/>
              <a:buNone/>
            </a:pPr>
            <a:r>
              <a:rPr lang="en-GB" sz="1400" b="0" i="0" u="none" strike="noStrike" cap="none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He goes/is going skiing.</a:t>
            </a:r>
            <a:endParaRPr sz="1400" b="0" i="0" u="none" strike="noStrike" cap="none" dirty="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5" name="Google Shape;826;p16">
            <a:extLst>
              <a:ext uri="{FF2B5EF4-FFF2-40B4-BE49-F238E27FC236}">
                <a16:creationId xmlns:a16="http://schemas.microsoft.com/office/drawing/2014/main" id="{6B00F67A-73EC-3CD2-11CB-6FC91084F48F}"/>
              </a:ext>
            </a:extLst>
          </p:cNvPr>
          <p:cNvSpPr txBox="1"/>
          <p:nvPr/>
        </p:nvSpPr>
        <p:spPr>
          <a:xfrm>
            <a:off x="185816" y="2580920"/>
            <a:ext cx="5916172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Also use ‘</a:t>
            </a:r>
            <a:r>
              <a:rPr lang="en-GB" sz="14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hace</a:t>
            </a:r>
            <a:r>
              <a:rPr lang="en-GB" sz="14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’ to mean ‘it is’ with weather:</a:t>
            </a:r>
            <a:endParaRPr dirty="0"/>
          </a:p>
        </p:txBody>
      </p:sp>
      <p:pic>
        <p:nvPicPr>
          <p:cNvPr id="66" name="Google Shape;827;p16">
            <a:extLst>
              <a:ext uri="{FF2B5EF4-FFF2-40B4-BE49-F238E27FC236}">
                <a16:creationId xmlns:a16="http://schemas.microsoft.com/office/drawing/2014/main" id="{DAC1ED0A-6C64-FA8D-612E-6726D261AB45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229579" y="2944016"/>
            <a:ext cx="267353" cy="258589"/>
          </a:xfrm>
          <a:prstGeom prst="rect">
            <a:avLst/>
          </a:prstGeom>
          <a:noFill/>
          <a:ln>
            <a:noFill/>
          </a:ln>
        </p:spPr>
      </p:pic>
      <p:sp>
        <p:nvSpPr>
          <p:cNvPr id="67" name="Google Shape;828;p16">
            <a:extLst>
              <a:ext uri="{FF2B5EF4-FFF2-40B4-BE49-F238E27FC236}">
                <a16:creationId xmlns:a16="http://schemas.microsoft.com/office/drawing/2014/main" id="{D7DCC77D-8BC0-D7D8-C11C-385F72439570}"/>
              </a:ext>
            </a:extLst>
          </p:cNvPr>
          <p:cNvSpPr/>
          <p:nvPr/>
        </p:nvSpPr>
        <p:spPr>
          <a:xfrm>
            <a:off x="271216" y="2902835"/>
            <a:ext cx="1914833" cy="341324"/>
          </a:xfrm>
          <a:prstGeom prst="roundRect">
            <a:avLst>
              <a:gd name="adj" fmla="val 16667"/>
            </a:avLst>
          </a:prstGeom>
          <a:solidFill>
            <a:srgbClr val="D5F7FF"/>
          </a:solidFill>
          <a:ln w="12700" cap="flat" cmpd="sng">
            <a:solidFill>
              <a:srgbClr val="31538F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Calibri"/>
              <a:buNone/>
            </a:pPr>
            <a:endParaRPr sz="1400" b="0" i="0" u="none" strike="noStrike" cap="none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8" name="Google Shape;829;p16">
            <a:extLst>
              <a:ext uri="{FF2B5EF4-FFF2-40B4-BE49-F238E27FC236}">
                <a16:creationId xmlns:a16="http://schemas.microsoft.com/office/drawing/2014/main" id="{C9E86BF2-4CD7-EA25-0F07-7C9AA30B6385}"/>
              </a:ext>
            </a:extLst>
          </p:cNvPr>
          <p:cNvSpPr txBox="1"/>
          <p:nvPr/>
        </p:nvSpPr>
        <p:spPr>
          <a:xfrm>
            <a:off x="329257" y="2920365"/>
            <a:ext cx="2340077" cy="3077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A3838"/>
              </a:buClr>
              <a:buSzPts val="1400"/>
              <a:buFont typeface="Century Gothic"/>
              <a:buNone/>
            </a:pPr>
            <a:r>
              <a:rPr lang="en-GB" sz="14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Hace</a:t>
            </a:r>
            <a:r>
              <a:rPr lang="en-GB" sz="14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4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buen</a:t>
            </a:r>
            <a:r>
              <a:rPr lang="en-GB" sz="14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4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tiempo</a:t>
            </a:r>
            <a:r>
              <a:rPr lang="en-GB" sz="14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sz="1400" b="0" i="0" u="none" strike="noStrike" cap="none" dirty="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9" name="Google Shape;830;p16">
            <a:extLst>
              <a:ext uri="{FF2B5EF4-FFF2-40B4-BE49-F238E27FC236}">
                <a16:creationId xmlns:a16="http://schemas.microsoft.com/office/drawing/2014/main" id="{D95061EC-E2D4-07EC-C252-04B2A1C2558A}"/>
              </a:ext>
            </a:extLst>
          </p:cNvPr>
          <p:cNvSpPr txBox="1"/>
          <p:nvPr/>
        </p:nvSpPr>
        <p:spPr>
          <a:xfrm>
            <a:off x="2496932" y="2930084"/>
            <a:ext cx="6047373" cy="3077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A3838"/>
              </a:buClr>
              <a:buSzPts val="1400"/>
              <a:buFont typeface="Century Gothic"/>
              <a:buNone/>
            </a:pPr>
            <a:r>
              <a:rPr lang="en-GB" sz="1400" b="0" i="0" u="none" strike="noStrike" cap="none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It is good weather/the weather is good.</a:t>
            </a:r>
            <a:endParaRPr dirty="0"/>
          </a:p>
        </p:txBody>
      </p:sp>
      <p:pic>
        <p:nvPicPr>
          <p:cNvPr id="70" name="Google Shape;831;p16">
            <a:extLst>
              <a:ext uri="{FF2B5EF4-FFF2-40B4-BE49-F238E27FC236}">
                <a16:creationId xmlns:a16="http://schemas.microsoft.com/office/drawing/2014/main" id="{78CDFCC4-9402-29C6-97CD-7E30DFF0EA09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229579" y="3313060"/>
            <a:ext cx="267353" cy="258589"/>
          </a:xfrm>
          <a:prstGeom prst="rect">
            <a:avLst/>
          </a:prstGeom>
          <a:noFill/>
          <a:ln>
            <a:noFill/>
          </a:ln>
        </p:spPr>
      </p:pic>
      <p:sp>
        <p:nvSpPr>
          <p:cNvPr id="78" name="Google Shape;839;p16">
            <a:extLst>
              <a:ext uri="{FF2B5EF4-FFF2-40B4-BE49-F238E27FC236}">
                <a16:creationId xmlns:a16="http://schemas.microsoft.com/office/drawing/2014/main" id="{EFE6D0A1-F454-CFC9-E525-29ED3B7C75E9}"/>
              </a:ext>
            </a:extLst>
          </p:cNvPr>
          <p:cNvSpPr/>
          <p:nvPr/>
        </p:nvSpPr>
        <p:spPr>
          <a:xfrm>
            <a:off x="4804066" y="2188196"/>
            <a:ext cx="1732614" cy="640631"/>
          </a:xfrm>
          <a:prstGeom prst="wedgeRoundRectCallout">
            <a:avLst>
              <a:gd name="adj1" fmla="val -69769"/>
              <a:gd name="adj2" fmla="val 19866"/>
              <a:gd name="adj3" fmla="val 16667"/>
            </a:avLst>
          </a:prstGeom>
          <a:solidFill>
            <a:srgbClr val="2BC0C7"/>
          </a:solidFill>
          <a:ln w="12700" cap="flat" cmpd="sng">
            <a:solidFill>
              <a:srgbClr val="2BC0C7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A3838"/>
              </a:buClr>
              <a:buSzPts val="1400"/>
              <a:buFont typeface="Century Gothic"/>
              <a:buNone/>
            </a:pP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💡</a:t>
            </a:r>
            <a:r>
              <a:rPr lang="en-GB" sz="1400" b="0" i="0" u="none" strike="noStrike" cap="none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This is a </a:t>
            </a:r>
            <a:r>
              <a:rPr lang="en-GB" sz="1400" b="1" i="0" u="none" strike="noStrike" cap="none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new </a:t>
            </a:r>
            <a:r>
              <a:rPr lang="en-GB" sz="1400" b="0" i="0" u="none" strike="noStrike" cap="none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meaning of ‘hace’.</a:t>
            </a:r>
            <a:endParaRPr/>
          </a:p>
        </p:txBody>
      </p:sp>
      <p:pic>
        <p:nvPicPr>
          <p:cNvPr id="79" name="Google Shape;821;p16">
            <a:extLst>
              <a:ext uri="{FF2B5EF4-FFF2-40B4-BE49-F238E27FC236}">
                <a16:creationId xmlns:a16="http://schemas.microsoft.com/office/drawing/2014/main" id="{526E0186-26C7-9375-B062-29AD89F75A92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968391" y="1880071"/>
            <a:ext cx="267353" cy="258589"/>
          </a:xfrm>
          <a:prstGeom prst="rect">
            <a:avLst/>
          </a:prstGeom>
          <a:noFill/>
          <a:ln>
            <a:noFill/>
          </a:ln>
        </p:spPr>
      </p:pic>
      <p:sp>
        <p:nvSpPr>
          <p:cNvPr id="80" name="Google Shape;823;p16">
            <a:extLst>
              <a:ext uri="{FF2B5EF4-FFF2-40B4-BE49-F238E27FC236}">
                <a16:creationId xmlns:a16="http://schemas.microsoft.com/office/drawing/2014/main" id="{7D973DDA-A727-D586-D116-C55F6E69D1F3}"/>
              </a:ext>
            </a:extLst>
          </p:cNvPr>
          <p:cNvSpPr/>
          <p:nvPr/>
        </p:nvSpPr>
        <p:spPr>
          <a:xfrm>
            <a:off x="327485" y="1824832"/>
            <a:ext cx="1494659" cy="341324"/>
          </a:xfrm>
          <a:prstGeom prst="roundRect">
            <a:avLst>
              <a:gd name="adj" fmla="val 16667"/>
            </a:avLst>
          </a:prstGeom>
          <a:solidFill>
            <a:srgbClr val="D5F7FF"/>
          </a:solidFill>
          <a:ln w="12700" cap="flat" cmpd="sng">
            <a:solidFill>
              <a:srgbClr val="31538F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Calibri"/>
              <a:buNone/>
            </a:pPr>
            <a:endParaRPr sz="1400" b="0" i="0" u="none" strike="noStrike" cap="none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1" name="Google Shape;824;p16">
            <a:extLst>
              <a:ext uri="{FF2B5EF4-FFF2-40B4-BE49-F238E27FC236}">
                <a16:creationId xmlns:a16="http://schemas.microsoft.com/office/drawing/2014/main" id="{212389C8-0D49-6CCC-AE67-D51F6B304675}"/>
              </a:ext>
            </a:extLst>
          </p:cNvPr>
          <p:cNvSpPr txBox="1"/>
          <p:nvPr/>
        </p:nvSpPr>
        <p:spPr>
          <a:xfrm>
            <a:off x="373000" y="1842362"/>
            <a:ext cx="2340077" cy="3077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A3838"/>
              </a:buClr>
              <a:buSzPts val="1400"/>
              <a:buFont typeface="Century Gothic"/>
              <a:buNone/>
            </a:pPr>
            <a:r>
              <a:rPr lang="en-GB" sz="14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Hace</a:t>
            </a:r>
            <a:r>
              <a:rPr lang="en-GB" sz="14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4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deporte</a:t>
            </a:r>
            <a:r>
              <a:rPr lang="en-GB" sz="14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sz="1400" b="0" i="0" u="none" strike="noStrike" cap="none" dirty="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2" name="Google Shape;825;p16">
            <a:extLst>
              <a:ext uri="{FF2B5EF4-FFF2-40B4-BE49-F238E27FC236}">
                <a16:creationId xmlns:a16="http://schemas.microsoft.com/office/drawing/2014/main" id="{7B751787-78A1-584E-5D69-76E359F11045}"/>
              </a:ext>
            </a:extLst>
          </p:cNvPr>
          <p:cNvSpPr txBox="1"/>
          <p:nvPr/>
        </p:nvSpPr>
        <p:spPr>
          <a:xfrm>
            <a:off x="2271902" y="1853336"/>
            <a:ext cx="6047373" cy="3077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A3838"/>
              </a:buClr>
              <a:buSzPts val="1400"/>
              <a:buFont typeface="Century Gothic"/>
              <a:buNone/>
            </a:pPr>
            <a:r>
              <a:rPr lang="en-GB" sz="1400" b="0" i="0" u="none" strike="noStrike" cap="none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He does/is doing sport.</a:t>
            </a:r>
            <a:endParaRPr sz="1400" b="0" i="0" u="none" strike="noStrike" cap="none" dirty="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83" name="Google Shape;821;p16">
            <a:extLst>
              <a:ext uri="{FF2B5EF4-FFF2-40B4-BE49-F238E27FC236}">
                <a16:creationId xmlns:a16="http://schemas.microsoft.com/office/drawing/2014/main" id="{13354478-6979-6F63-887A-C99774B35E7D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962226" y="2267711"/>
            <a:ext cx="267353" cy="258589"/>
          </a:xfrm>
          <a:prstGeom prst="rect">
            <a:avLst/>
          </a:prstGeom>
          <a:noFill/>
          <a:ln>
            <a:noFill/>
          </a:ln>
        </p:spPr>
      </p:pic>
      <p:sp>
        <p:nvSpPr>
          <p:cNvPr id="84" name="Google Shape;823;p16">
            <a:extLst>
              <a:ext uri="{FF2B5EF4-FFF2-40B4-BE49-F238E27FC236}">
                <a16:creationId xmlns:a16="http://schemas.microsoft.com/office/drawing/2014/main" id="{053E7561-90BF-B234-D3B2-B41E43BC757D}"/>
              </a:ext>
            </a:extLst>
          </p:cNvPr>
          <p:cNvSpPr/>
          <p:nvPr/>
        </p:nvSpPr>
        <p:spPr>
          <a:xfrm>
            <a:off x="321320" y="2212472"/>
            <a:ext cx="1647480" cy="341324"/>
          </a:xfrm>
          <a:prstGeom prst="roundRect">
            <a:avLst>
              <a:gd name="adj" fmla="val 16667"/>
            </a:avLst>
          </a:prstGeom>
          <a:solidFill>
            <a:srgbClr val="D5F7FF"/>
          </a:solidFill>
          <a:ln w="12700" cap="flat" cmpd="sng">
            <a:solidFill>
              <a:srgbClr val="31538F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Calibri"/>
              <a:buNone/>
            </a:pPr>
            <a:endParaRPr sz="1400" b="0" i="0" u="none" strike="noStrike" cap="none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5" name="Google Shape;824;p16">
            <a:extLst>
              <a:ext uri="{FF2B5EF4-FFF2-40B4-BE49-F238E27FC236}">
                <a16:creationId xmlns:a16="http://schemas.microsoft.com/office/drawing/2014/main" id="{8F37EFA7-3D76-6A01-3600-6BD268A853CA}"/>
              </a:ext>
            </a:extLst>
          </p:cNvPr>
          <p:cNvSpPr txBox="1"/>
          <p:nvPr/>
        </p:nvSpPr>
        <p:spPr>
          <a:xfrm>
            <a:off x="329257" y="2230002"/>
            <a:ext cx="2340077" cy="3077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A3838"/>
              </a:buClr>
              <a:buSzPts val="1400"/>
              <a:buFont typeface="Century Gothic"/>
              <a:buNone/>
            </a:pPr>
            <a:r>
              <a:rPr lang="en-GB" sz="14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Hace</a:t>
            </a:r>
            <a:r>
              <a:rPr lang="en-GB" sz="14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4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una</a:t>
            </a:r>
            <a:r>
              <a:rPr lang="en-GB" sz="14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4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tarjeta</a:t>
            </a:r>
            <a:r>
              <a:rPr lang="en-GB" sz="14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sz="1400" b="0" i="0" u="none" strike="noStrike" cap="none" dirty="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6" name="Google Shape;825;p16">
            <a:extLst>
              <a:ext uri="{FF2B5EF4-FFF2-40B4-BE49-F238E27FC236}">
                <a16:creationId xmlns:a16="http://schemas.microsoft.com/office/drawing/2014/main" id="{9F07A76E-B474-911A-96D3-92A0CE7B10EB}"/>
              </a:ext>
            </a:extLst>
          </p:cNvPr>
          <p:cNvSpPr txBox="1"/>
          <p:nvPr/>
        </p:nvSpPr>
        <p:spPr>
          <a:xfrm>
            <a:off x="2265737" y="2240976"/>
            <a:ext cx="6047373" cy="3077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A3838"/>
              </a:buClr>
              <a:buSzPts val="1400"/>
              <a:buFont typeface="Century Gothic"/>
              <a:buNone/>
            </a:pPr>
            <a:r>
              <a:rPr lang="en-GB" sz="1400" b="0" i="0" u="none" strike="noStrike" cap="none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He makes/is making a card.</a:t>
            </a:r>
            <a:endParaRPr sz="1400" b="0" i="0" u="none" strike="noStrike" cap="none" dirty="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7" name="Google Shape;828;p16">
            <a:extLst>
              <a:ext uri="{FF2B5EF4-FFF2-40B4-BE49-F238E27FC236}">
                <a16:creationId xmlns:a16="http://schemas.microsoft.com/office/drawing/2014/main" id="{18AEE6CA-25F2-C16F-6F80-973F4DDBCE49}"/>
              </a:ext>
            </a:extLst>
          </p:cNvPr>
          <p:cNvSpPr/>
          <p:nvPr/>
        </p:nvSpPr>
        <p:spPr>
          <a:xfrm>
            <a:off x="271216" y="3293926"/>
            <a:ext cx="1914833" cy="341324"/>
          </a:xfrm>
          <a:prstGeom prst="roundRect">
            <a:avLst>
              <a:gd name="adj" fmla="val 16667"/>
            </a:avLst>
          </a:prstGeom>
          <a:solidFill>
            <a:srgbClr val="D5F7FF"/>
          </a:solidFill>
          <a:ln w="12700" cap="flat" cmpd="sng">
            <a:solidFill>
              <a:srgbClr val="31538F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Calibri"/>
              <a:buNone/>
            </a:pPr>
            <a:endParaRPr sz="1400" b="0" i="0" u="none" strike="noStrike" cap="none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8" name="Google Shape;829;p16">
            <a:extLst>
              <a:ext uri="{FF2B5EF4-FFF2-40B4-BE49-F238E27FC236}">
                <a16:creationId xmlns:a16="http://schemas.microsoft.com/office/drawing/2014/main" id="{4F43A7A8-D7A4-2B90-0D0B-3D9C0C7B77E6}"/>
              </a:ext>
            </a:extLst>
          </p:cNvPr>
          <p:cNvSpPr txBox="1"/>
          <p:nvPr/>
        </p:nvSpPr>
        <p:spPr>
          <a:xfrm>
            <a:off x="329257" y="3311456"/>
            <a:ext cx="2340077" cy="3077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A3838"/>
              </a:buClr>
              <a:buSzPts val="1400"/>
              <a:buFont typeface="Century Gothic"/>
              <a:buNone/>
            </a:pPr>
            <a:r>
              <a:rPr lang="en-GB" sz="14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Hace</a:t>
            </a:r>
            <a:r>
              <a:rPr lang="en-GB" sz="14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mal </a:t>
            </a:r>
            <a:r>
              <a:rPr lang="en-GB" sz="14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tiempo</a:t>
            </a:r>
            <a:r>
              <a:rPr lang="en-GB" sz="14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sz="1400" b="0" i="0" u="none" strike="noStrike" cap="none" dirty="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9" name="Google Shape;830;p16">
            <a:extLst>
              <a:ext uri="{FF2B5EF4-FFF2-40B4-BE49-F238E27FC236}">
                <a16:creationId xmlns:a16="http://schemas.microsoft.com/office/drawing/2014/main" id="{7F033185-E001-A93B-5FE6-673658799559}"/>
              </a:ext>
            </a:extLst>
          </p:cNvPr>
          <p:cNvSpPr txBox="1"/>
          <p:nvPr/>
        </p:nvSpPr>
        <p:spPr>
          <a:xfrm>
            <a:off x="2474700" y="3294660"/>
            <a:ext cx="6047373" cy="3077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A3838"/>
              </a:buClr>
              <a:buSzPts val="1400"/>
              <a:buFont typeface="Century Gothic"/>
              <a:buNone/>
            </a:pPr>
            <a:r>
              <a:rPr lang="en-GB" sz="1400" b="0" i="0" u="none" strike="noStrike" cap="none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It is bad weather/the weather is bad.</a:t>
            </a:r>
            <a:endParaRPr dirty="0"/>
          </a:p>
        </p:txBody>
      </p:sp>
      <p:sp>
        <p:nvSpPr>
          <p:cNvPr id="90" name="Google Shape;870;p17">
            <a:extLst>
              <a:ext uri="{FF2B5EF4-FFF2-40B4-BE49-F238E27FC236}">
                <a16:creationId xmlns:a16="http://schemas.microsoft.com/office/drawing/2014/main" id="{698AB566-8603-4F24-02FC-EB36C154B977}"/>
              </a:ext>
            </a:extLst>
          </p:cNvPr>
          <p:cNvSpPr txBox="1"/>
          <p:nvPr/>
        </p:nvSpPr>
        <p:spPr>
          <a:xfrm>
            <a:off x="1301572" y="3963052"/>
            <a:ext cx="6180509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Lee las frases e identifica la imagen correcta.</a:t>
            </a:r>
            <a:endParaRPr/>
          </a:p>
        </p:txBody>
      </p:sp>
      <p:grpSp>
        <p:nvGrpSpPr>
          <p:cNvPr id="91" name="Google Shape;871;p17">
            <a:extLst>
              <a:ext uri="{FF2B5EF4-FFF2-40B4-BE49-F238E27FC236}">
                <a16:creationId xmlns:a16="http://schemas.microsoft.com/office/drawing/2014/main" id="{700D67D9-657B-F2BC-F48E-8F405ABEC497}"/>
              </a:ext>
            </a:extLst>
          </p:cNvPr>
          <p:cNvGrpSpPr/>
          <p:nvPr/>
        </p:nvGrpSpPr>
        <p:grpSpPr>
          <a:xfrm>
            <a:off x="31184" y="3774106"/>
            <a:ext cx="1385515" cy="699697"/>
            <a:chOff x="85157" y="674113"/>
            <a:chExt cx="1072125" cy="541432"/>
          </a:xfrm>
        </p:grpSpPr>
        <p:sp>
          <p:nvSpPr>
            <p:cNvPr id="92" name="Google Shape;872;p17">
              <a:extLst>
                <a:ext uri="{FF2B5EF4-FFF2-40B4-BE49-F238E27FC236}">
                  <a16:creationId xmlns:a16="http://schemas.microsoft.com/office/drawing/2014/main" id="{3456CE16-8D0D-A598-AAAE-6B4A2E3195AD}"/>
                </a:ext>
              </a:extLst>
            </p:cNvPr>
            <p:cNvSpPr txBox="1"/>
            <p:nvPr/>
          </p:nvSpPr>
          <p:spPr>
            <a:xfrm>
              <a:off x="553882" y="836173"/>
              <a:ext cx="517167" cy="235188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118125" tIns="59050" rIns="118125" bIns="5905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 b="1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93" name="Google Shape;873;p17">
              <a:extLst>
                <a:ext uri="{FF2B5EF4-FFF2-40B4-BE49-F238E27FC236}">
                  <a16:creationId xmlns:a16="http://schemas.microsoft.com/office/drawing/2014/main" id="{5630B2B8-89F4-383A-15D0-25D82034B023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85157" y="674113"/>
              <a:ext cx="521771" cy="54143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94" name="Google Shape;874;p17">
              <a:extLst>
                <a:ext uri="{FF2B5EF4-FFF2-40B4-BE49-F238E27FC236}">
                  <a16:creationId xmlns:a16="http://schemas.microsoft.com/office/drawing/2014/main" id="{0B8D5E9E-3EEC-9F6D-1519-41D2A4DAE82A}"/>
                </a:ext>
              </a:extLst>
            </p:cNvPr>
            <p:cNvSpPr txBox="1"/>
            <p:nvPr/>
          </p:nvSpPr>
          <p:spPr>
            <a:xfrm>
              <a:off x="501489" y="812358"/>
              <a:ext cx="655793" cy="26197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leer</a:t>
              </a:r>
              <a:endParaRPr/>
            </a:p>
          </p:txBody>
        </p:sp>
      </p:grpSp>
      <p:graphicFrame>
        <p:nvGraphicFramePr>
          <p:cNvPr id="95" name="Google Shape;880;p17">
            <a:extLst>
              <a:ext uri="{FF2B5EF4-FFF2-40B4-BE49-F238E27FC236}">
                <a16:creationId xmlns:a16="http://schemas.microsoft.com/office/drawing/2014/main" id="{E8865897-8607-26FF-2DA4-617152FCBD1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51924921"/>
              </p:ext>
            </p:extLst>
          </p:nvPr>
        </p:nvGraphicFramePr>
        <p:xfrm>
          <a:off x="185816" y="4516307"/>
          <a:ext cx="2891075" cy="328080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4526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101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1</a:t>
                      </a:r>
                      <a:endParaRPr/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dirty="0" err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Hace</a:t>
                      </a:r>
                      <a:r>
                        <a:rPr lang="en-GB" sz="1400" b="0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sol.</a:t>
                      </a:r>
                      <a:endParaRPr dirty="0"/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01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2</a:t>
                      </a:r>
                      <a:endParaRPr/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Hace la cama. </a:t>
                      </a:r>
                      <a:endParaRPr/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01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3</a:t>
                      </a:r>
                      <a:endParaRPr/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Haces un dibujo.</a:t>
                      </a:r>
                      <a:endParaRPr/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01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4</a:t>
                      </a:r>
                      <a:endParaRPr/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Hace frío.</a:t>
                      </a:r>
                      <a:endParaRPr/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101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5</a:t>
                      </a:r>
                      <a:endParaRPr/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Hago baile.</a:t>
                      </a:r>
                      <a:endParaRPr/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101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6</a:t>
                      </a:r>
                      <a:endParaRPr/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Hace un viaje.</a:t>
                      </a:r>
                      <a:endParaRPr/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101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7</a:t>
                      </a:r>
                      <a:endParaRPr/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Hace un suéter.</a:t>
                      </a:r>
                      <a:endParaRPr/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101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8</a:t>
                      </a:r>
                      <a:endParaRPr/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Haces un regalo.</a:t>
                      </a:r>
                      <a:endParaRPr/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96" name="Google Shape;881;p17">
            <a:extLst>
              <a:ext uri="{FF2B5EF4-FFF2-40B4-BE49-F238E27FC236}">
                <a16:creationId xmlns:a16="http://schemas.microsoft.com/office/drawing/2014/main" id="{7F2C1410-1425-F458-5122-8A83B132A7F6}"/>
              </a:ext>
            </a:extLst>
          </p:cNvPr>
          <p:cNvSpPr/>
          <p:nvPr/>
        </p:nvSpPr>
        <p:spPr>
          <a:xfrm>
            <a:off x="279720" y="4569005"/>
            <a:ext cx="270300" cy="303539"/>
          </a:xfrm>
          <a:prstGeom prst="ellipse">
            <a:avLst/>
          </a:prstGeom>
          <a:solidFill>
            <a:srgbClr val="E1EFD8"/>
          </a:solidFill>
          <a:ln w="28575" cap="flat" cmpd="sng">
            <a:solidFill>
              <a:srgbClr val="4A8522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A3838"/>
              </a:buClr>
              <a:buSzPts val="1400"/>
              <a:buFont typeface="Century Gothic"/>
              <a:buNone/>
            </a:pPr>
            <a:r>
              <a:rPr lang="en-GB" sz="1400" b="1" i="0" u="none" strike="noStrike" cap="none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</a:t>
            </a:r>
            <a:endParaRPr dirty="0"/>
          </a:p>
        </p:txBody>
      </p:sp>
      <p:sp>
        <p:nvSpPr>
          <p:cNvPr id="97" name="Google Shape;882;p17">
            <a:extLst>
              <a:ext uri="{FF2B5EF4-FFF2-40B4-BE49-F238E27FC236}">
                <a16:creationId xmlns:a16="http://schemas.microsoft.com/office/drawing/2014/main" id="{9ED3FFC4-A594-D4E0-B62D-07AAE5D5AF61}"/>
              </a:ext>
            </a:extLst>
          </p:cNvPr>
          <p:cNvSpPr/>
          <p:nvPr/>
        </p:nvSpPr>
        <p:spPr>
          <a:xfrm>
            <a:off x="268010" y="4979472"/>
            <a:ext cx="270300" cy="303539"/>
          </a:xfrm>
          <a:prstGeom prst="ellipse">
            <a:avLst/>
          </a:prstGeom>
          <a:solidFill>
            <a:srgbClr val="E1EFD8"/>
          </a:solidFill>
          <a:ln w="28575" cap="flat" cmpd="sng">
            <a:solidFill>
              <a:srgbClr val="4A8522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A3838"/>
              </a:buClr>
              <a:buSzPts val="1400"/>
              <a:buFont typeface="Century Gothic"/>
              <a:buNone/>
            </a:pP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1</a:t>
            </a:r>
            <a:endParaRPr sz="1400" b="1" i="0" u="none" strike="noStrike" cap="none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8" name="Google Shape;883;p17">
            <a:extLst>
              <a:ext uri="{FF2B5EF4-FFF2-40B4-BE49-F238E27FC236}">
                <a16:creationId xmlns:a16="http://schemas.microsoft.com/office/drawing/2014/main" id="{47871C96-D45C-9391-86F7-9D6DF93B2C2D}"/>
              </a:ext>
            </a:extLst>
          </p:cNvPr>
          <p:cNvSpPr/>
          <p:nvPr/>
        </p:nvSpPr>
        <p:spPr>
          <a:xfrm>
            <a:off x="268010" y="5389939"/>
            <a:ext cx="270300" cy="303539"/>
          </a:xfrm>
          <a:prstGeom prst="ellipse">
            <a:avLst/>
          </a:prstGeom>
          <a:solidFill>
            <a:srgbClr val="E1EFD8"/>
          </a:solidFill>
          <a:ln w="28575" cap="flat" cmpd="sng">
            <a:solidFill>
              <a:srgbClr val="4A8522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A3838"/>
              </a:buClr>
              <a:buSzPts val="1400"/>
              <a:buFont typeface="Century Gothic"/>
              <a:buNone/>
            </a:pP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2</a:t>
            </a:r>
            <a:endParaRPr sz="1400" b="1" i="0" u="none" strike="noStrike" cap="none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9" name="Google Shape;884;p17">
            <a:extLst>
              <a:ext uri="{FF2B5EF4-FFF2-40B4-BE49-F238E27FC236}">
                <a16:creationId xmlns:a16="http://schemas.microsoft.com/office/drawing/2014/main" id="{359D2208-B981-99BC-5D3D-1CCDE87FD171}"/>
              </a:ext>
            </a:extLst>
          </p:cNvPr>
          <p:cNvSpPr/>
          <p:nvPr/>
        </p:nvSpPr>
        <p:spPr>
          <a:xfrm>
            <a:off x="256300" y="5800406"/>
            <a:ext cx="270300" cy="303539"/>
          </a:xfrm>
          <a:prstGeom prst="ellipse">
            <a:avLst/>
          </a:prstGeom>
          <a:solidFill>
            <a:srgbClr val="E1EFD8"/>
          </a:solidFill>
          <a:ln w="28575" cap="flat" cmpd="sng">
            <a:solidFill>
              <a:srgbClr val="4A8522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A3838"/>
              </a:buClr>
              <a:buSzPts val="1400"/>
              <a:buFont typeface="Century Gothic"/>
              <a:buNone/>
            </a:pP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3</a:t>
            </a:r>
            <a:endParaRPr sz="1400" b="1" i="0" u="none" strike="noStrike" cap="none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0" name="Google Shape;885;p17">
            <a:extLst>
              <a:ext uri="{FF2B5EF4-FFF2-40B4-BE49-F238E27FC236}">
                <a16:creationId xmlns:a16="http://schemas.microsoft.com/office/drawing/2014/main" id="{47D3D445-9071-1C9E-5AF8-06072C70BEB1}"/>
              </a:ext>
            </a:extLst>
          </p:cNvPr>
          <p:cNvSpPr/>
          <p:nvPr/>
        </p:nvSpPr>
        <p:spPr>
          <a:xfrm>
            <a:off x="270391" y="6212742"/>
            <a:ext cx="270300" cy="303539"/>
          </a:xfrm>
          <a:prstGeom prst="ellipse">
            <a:avLst/>
          </a:prstGeom>
          <a:solidFill>
            <a:srgbClr val="E1EFD8"/>
          </a:solidFill>
          <a:ln w="28575" cap="flat" cmpd="sng">
            <a:solidFill>
              <a:srgbClr val="4A8522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A3838"/>
              </a:buClr>
              <a:buSzPts val="1400"/>
              <a:buFont typeface="Century Gothic"/>
              <a:buNone/>
            </a:pP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4</a:t>
            </a:r>
            <a:endParaRPr sz="1400" b="1" i="0" u="none" strike="noStrike" cap="none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1" name="Google Shape;886;p17">
            <a:extLst>
              <a:ext uri="{FF2B5EF4-FFF2-40B4-BE49-F238E27FC236}">
                <a16:creationId xmlns:a16="http://schemas.microsoft.com/office/drawing/2014/main" id="{5EABF637-557C-CC89-0746-91D0A0477836}"/>
              </a:ext>
            </a:extLst>
          </p:cNvPr>
          <p:cNvSpPr/>
          <p:nvPr/>
        </p:nvSpPr>
        <p:spPr>
          <a:xfrm>
            <a:off x="258681" y="6623209"/>
            <a:ext cx="270300" cy="303539"/>
          </a:xfrm>
          <a:prstGeom prst="ellipse">
            <a:avLst/>
          </a:prstGeom>
          <a:solidFill>
            <a:srgbClr val="E1EFD8"/>
          </a:solidFill>
          <a:ln w="28575" cap="flat" cmpd="sng">
            <a:solidFill>
              <a:srgbClr val="4A8522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A3838"/>
              </a:buClr>
              <a:buSzPts val="1400"/>
              <a:buFont typeface="Century Gothic"/>
              <a:buNone/>
            </a:pP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5</a:t>
            </a:r>
            <a:endParaRPr sz="1400" b="1" i="0" u="none" strike="noStrike" cap="none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2" name="Google Shape;887;p17">
            <a:extLst>
              <a:ext uri="{FF2B5EF4-FFF2-40B4-BE49-F238E27FC236}">
                <a16:creationId xmlns:a16="http://schemas.microsoft.com/office/drawing/2014/main" id="{AA195D69-B60F-1270-C790-6EBC2273A8BB}"/>
              </a:ext>
            </a:extLst>
          </p:cNvPr>
          <p:cNvSpPr/>
          <p:nvPr/>
        </p:nvSpPr>
        <p:spPr>
          <a:xfrm>
            <a:off x="252779" y="7033676"/>
            <a:ext cx="270300" cy="303539"/>
          </a:xfrm>
          <a:prstGeom prst="ellipse">
            <a:avLst/>
          </a:prstGeom>
          <a:solidFill>
            <a:srgbClr val="E1EFD8"/>
          </a:solidFill>
          <a:ln w="28575" cap="flat" cmpd="sng">
            <a:solidFill>
              <a:srgbClr val="4A8522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A3838"/>
              </a:buClr>
              <a:buSzPts val="1400"/>
              <a:buFont typeface="Century Gothic"/>
              <a:buNone/>
            </a:pP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6</a:t>
            </a:r>
            <a:endParaRPr sz="1400" b="1" i="0" u="none" strike="noStrike" cap="none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3" name="Google Shape;888;p17">
            <a:extLst>
              <a:ext uri="{FF2B5EF4-FFF2-40B4-BE49-F238E27FC236}">
                <a16:creationId xmlns:a16="http://schemas.microsoft.com/office/drawing/2014/main" id="{2BD21A1D-EA4A-DDC7-12AA-CE4A998A908F}"/>
              </a:ext>
            </a:extLst>
          </p:cNvPr>
          <p:cNvSpPr/>
          <p:nvPr/>
        </p:nvSpPr>
        <p:spPr>
          <a:xfrm>
            <a:off x="268010" y="7429329"/>
            <a:ext cx="270300" cy="303539"/>
          </a:xfrm>
          <a:prstGeom prst="ellipse">
            <a:avLst/>
          </a:prstGeom>
          <a:solidFill>
            <a:srgbClr val="E1EFD8"/>
          </a:solidFill>
          <a:ln w="28575" cap="flat" cmpd="sng">
            <a:solidFill>
              <a:srgbClr val="4A8522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A3838"/>
              </a:buClr>
              <a:buSzPts val="1400"/>
              <a:buFont typeface="Century Gothic"/>
              <a:buNone/>
            </a:pP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7</a:t>
            </a:r>
            <a:endParaRPr sz="1400" b="1" i="0" u="none" strike="noStrike" cap="none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105" name="Picture 104">
            <a:extLst>
              <a:ext uri="{FF2B5EF4-FFF2-40B4-BE49-F238E27FC236}">
                <a16:creationId xmlns:a16="http://schemas.microsoft.com/office/drawing/2014/main" id="{3F9C4D64-7288-ABE1-075D-07F29076CCD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2247" y="4481476"/>
            <a:ext cx="3944569" cy="3471153"/>
          </a:xfrm>
          <a:prstGeom prst="rect">
            <a:avLst/>
          </a:prstGeom>
        </p:spPr>
      </p:pic>
      <p:graphicFrame>
        <p:nvGraphicFramePr>
          <p:cNvPr id="106" name="Google Shape;948;p18">
            <a:extLst>
              <a:ext uri="{FF2B5EF4-FFF2-40B4-BE49-F238E27FC236}">
                <a16:creationId xmlns:a16="http://schemas.microsoft.com/office/drawing/2014/main" id="{DAFAA68F-E759-E0F1-411A-CA6639BB846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40512961"/>
              </p:ext>
            </p:extLst>
          </p:nvPr>
        </p:nvGraphicFramePr>
        <p:xfrm>
          <a:off x="66097" y="8210309"/>
          <a:ext cx="3324350" cy="164040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659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647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101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1</a:t>
                      </a:r>
                      <a:endParaRPr/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01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2</a:t>
                      </a:r>
                      <a:endParaRPr/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350"/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01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3</a:t>
                      </a:r>
                      <a:endParaRPr/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350"/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01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4</a:t>
                      </a:r>
                      <a:endParaRPr/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350"/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07" name="Google Shape;949;p18">
            <a:extLst>
              <a:ext uri="{FF2B5EF4-FFF2-40B4-BE49-F238E27FC236}">
                <a16:creationId xmlns:a16="http://schemas.microsoft.com/office/drawing/2014/main" id="{E44930D0-528E-7DEE-63CD-87D31AAE2257}"/>
              </a:ext>
            </a:extLst>
          </p:cNvPr>
          <p:cNvSpPr/>
          <p:nvPr/>
        </p:nvSpPr>
        <p:spPr>
          <a:xfrm>
            <a:off x="223501" y="8263007"/>
            <a:ext cx="270300" cy="303539"/>
          </a:xfrm>
          <a:prstGeom prst="ellipse">
            <a:avLst/>
          </a:prstGeom>
          <a:solidFill>
            <a:srgbClr val="E1EFD8"/>
          </a:solidFill>
          <a:ln w="28575" cap="flat" cmpd="sng">
            <a:solidFill>
              <a:srgbClr val="4A8522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A3838"/>
              </a:buClr>
              <a:buSzPts val="1400"/>
              <a:buFont typeface="Century Gothic"/>
              <a:buNone/>
            </a:pPr>
            <a:r>
              <a:rPr lang="en-GB" sz="1400" b="1" i="0" u="none" strike="noStrike" cap="none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</a:t>
            </a:r>
            <a:endParaRPr/>
          </a:p>
        </p:txBody>
      </p:sp>
      <p:sp>
        <p:nvSpPr>
          <p:cNvPr id="108" name="Google Shape;950;p18">
            <a:extLst>
              <a:ext uri="{FF2B5EF4-FFF2-40B4-BE49-F238E27FC236}">
                <a16:creationId xmlns:a16="http://schemas.microsoft.com/office/drawing/2014/main" id="{C290AC6A-1A11-E725-9BEE-A0C7AEBCAFD0}"/>
              </a:ext>
            </a:extLst>
          </p:cNvPr>
          <p:cNvSpPr/>
          <p:nvPr/>
        </p:nvSpPr>
        <p:spPr>
          <a:xfrm>
            <a:off x="211791" y="8673474"/>
            <a:ext cx="270300" cy="303539"/>
          </a:xfrm>
          <a:prstGeom prst="ellipse">
            <a:avLst/>
          </a:prstGeom>
          <a:solidFill>
            <a:srgbClr val="E1EFD8"/>
          </a:solidFill>
          <a:ln w="28575" cap="flat" cmpd="sng">
            <a:solidFill>
              <a:srgbClr val="4A8522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A3838"/>
              </a:buClr>
              <a:buSzPts val="1400"/>
              <a:buFont typeface="Century Gothic"/>
              <a:buNone/>
            </a:pP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1</a:t>
            </a:r>
            <a:endParaRPr sz="1400" b="1" i="0" u="none" strike="noStrike" cap="none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9" name="Google Shape;951;p18">
            <a:extLst>
              <a:ext uri="{FF2B5EF4-FFF2-40B4-BE49-F238E27FC236}">
                <a16:creationId xmlns:a16="http://schemas.microsoft.com/office/drawing/2014/main" id="{42AB56C9-3630-7597-647E-F87252EB1C03}"/>
              </a:ext>
            </a:extLst>
          </p:cNvPr>
          <p:cNvSpPr/>
          <p:nvPr/>
        </p:nvSpPr>
        <p:spPr>
          <a:xfrm>
            <a:off x="211791" y="9083941"/>
            <a:ext cx="270300" cy="303539"/>
          </a:xfrm>
          <a:prstGeom prst="ellipse">
            <a:avLst/>
          </a:prstGeom>
          <a:solidFill>
            <a:srgbClr val="E1EFD8"/>
          </a:solidFill>
          <a:ln w="28575" cap="flat" cmpd="sng">
            <a:solidFill>
              <a:srgbClr val="4A8522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A3838"/>
              </a:buClr>
              <a:buSzPts val="1400"/>
              <a:buFont typeface="Century Gothic"/>
              <a:buNone/>
            </a:pP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2</a:t>
            </a:r>
            <a:endParaRPr sz="1400" b="1" i="0" u="none" strike="noStrike" cap="none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0" name="Google Shape;952;p18">
            <a:extLst>
              <a:ext uri="{FF2B5EF4-FFF2-40B4-BE49-F238E27FC236}">
                <a16:creationId xmlns:a16="http://schemas.microsoft.com/office/drawing/2014/main" id="{F70DCC92-F44B-CEE4-4346-DD3B624F26C0}"/>
              </a:ext>
            </a:extLst>
          </p:cNvPr>
          <p:cNvSpPr/>
          <p:nvPr/>
        </p:nvSpPr>
        <p:spPr>
          <a:xfrm>
            <a:off x="200081" y="9494408"/>
            <a:ext cx="270300" cy="303539"/>
          </a:xfrm>
          <a:prstGeom prst="ellipse">
            <a:avLst/>
          </a:prstGeom>
          <a:solidFill>
            <a:srgbClr val="E1EFD8"/>
          </a:solidFill>
          <a:ln w="28575" cap="flat" cmpd="sng">
            <a:solidFill>
              <a:srgbClr val="4A8522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A3838"/>
              </a:buClr>
              <a:buSzPts val="1400"/>
              <a:buFont typeface="Century Gothic"/>
              <a:buNone/>
            </a:pP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3</a:t>
            </a:r>
            <a:endParaRPr sz="1400" b="1" i="0" u="none" strike="noStrike" cap="none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aphicFrame>
        <p:nvGraphicFramePr>
          <p:cNvPr id="111" name="Google Shape;953;p18">
            <a:extLst>
              <a:ext uri="{FF2B5EF4-FFF2-40B4-BE49-F238E27FC236}">
                <a16:creationId xmlns:a16="http://schemas.microsoft.com/office/drawing/2014/main" id="{E80568BA-8C28-03BB-B5AC-3870D4FF5D0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20987726"/>
              </p:ext>
            </p:extLst>
          </p:nvPr>
        </p:nvGraphicFramePr>
        <p:xfrm>
          <a:off x="3472184" y="8193729"/>
          <a:ext cx="3324350" cy="164040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659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647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101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1</a:t>
                      </a:r>
                      <a:endParaRPr/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01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2</a:t>
                      </a:r>
                      <a:endParaRPr/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350"/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01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3</a:t>
                      </a:r>
                      <a:endParaRPr/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350"/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01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4</a:t>
                      </a:r>
                      <a:endParaRPr/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350"/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12" name="Google Shape;954;p18">
            <a:extLst>
              <a:ext uri="{FF2B5EF4-FFF2-40B4-BE49-F238E27FC236}">
                <a16:creationId xmlns:a16="http://schemas.microsoft.com/office/drawing/2014/main" id="{B30DE83D-8B89-E020-805C-323230CB564D}"/>
              </a:ext>
            </a:extLst>
          </p:cNvPr>
          <p:cNvSpPr/>
          <p:nvPr/>
        </p:nvSpPr>
        <p:spPr>
          <a:xfrm>
            <a:off x="3680935" y="8243682"/>
            <a:ext cx="270300" cy="303539"/>
          </a:xfrm>
          <a:prstGeom prst="ellipse">
            <a:avLst/>
          </a:prstGeom>
          <a:solidFill>
            <a:srgbClr val="E1EFD8"/>
          </a:solidFill>
          <a:ln w="28575" cap="flat" cmpd="sng">
            <a:solidFill>
              <a:srgbClr val="4A8522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A3838"/>
              </a:buClr>
              <a:buSzPts val="1400"/>
              <a:buFont typeface="Century Gothic"/>
              <a:buNone/>
            </a:pP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4</a:t>
            </a:r>
            <a:endParaRPr sz="1400" b="1" i="0" u="none" strike="noStrike" cap="none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3" name="Google Shape;955;p18">
            <a:extLst>
              <a:ext uri="{FF2B5EF4-FFF2-40B4-BE49-F238E27FC236}">
                <a16:creationId xmlns:a16="http://schemas.microsoft.com/office/drawing/2014/main" id="{10A767BA-A458-8FB1-A84C-40543FDC6AC3}"/>
              </a:ext>
            </a:extLst>
          </p:cNvPr>
          <p:cNvSpPr/>
          <p:nvPr/>
        </p:nvSpPr>
        <p:spPr>
          <a:xfrm>
            <a:off x="3669225" y="8654149"/>
            <a:ext cx="270300" cy="303539"/>
          </a:xfrm>
          <a:prstGeom prst="ellipse">
            <a:avLst/>
          </a:prstGeom>
          <a:solidFill>
            <a:srgbClr val="E1EFD8"/>
          </a:solidFill>
          <a:ln w="28575" cap="flat" cmpd="sng">
            <a:solidFill>
              <a:srgbClr val="4A8522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A3838"/>
              </a:buClr>
              <a:buSzPts val="1400"/>
              <a:buFont typeface="Century Gothic"/>
              <a:buNone/>
            </a:pP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5</a:t>
            </a:r>
            <a:endParaRPr sz="1400" b="1" i="0" u="none" strike="noStrike" cap="none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4" name="Google Shape;956;p18">
            <a:extLst>
              <a:ext uri="{FF2B5EF4-FFF2-40B4-BE49-F238E27FC236}">
                <a16:creationId xmlns:a16="http://schemas.microsoft.com/office/drawing/2014/main" id="{A1B2C2B6-4A98-F4C3-9299-776766AC4A7C}"/>
              </a:ext>
            </a:extLst>
          </p:cNvPr>
          <p:cNvSpPr/>
          <p:nvPr/>
        </p:nvSpPr>
        <p:spPr>
          <a:xfrm>
            <a:off x="3663323" y="9064616"/>
            <a:ext cx="270300" cy="303539"/>
          </a:xfrm>
          <a:prstGeom prst="ellipse">
            <a:avLst/>
          </a:prstGeom>
          <a:solidFill>
            <a:srgbClr val="E1EFD8"/>
          </a:solidFill>
          <a:ln w="28575" cap="flat" cmpd="sng">
            <a:solidFill>
              <a:srgbClr val="4A8522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A3838"/>
              </a:buClr>
              <a:buSzPts val="1400"/>
              <a:buFont typeface="Century Gothic"/>
              <a:buNone/>
            </a:pP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6</a:t>
            </a:r>
            <a:endParaRPr sz="1400" b="1" i="0" u="none" strike="noStrike" cap="none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5" name="Google Shape;957;p18">
            <a:extLst>
              <a:ext uri="{FF2B5EF4-FFF2-40B4-BE49-F238E27FC236}">
                <a16:creationId xmlns:a16="http://schemas.microsoft.com/office/drawing/2014/main" id="{07ECBA1D-3093-9ED4-7A2D-0347FE44FBF0}"/>
              </a:ext>
            </a:extLst>
          </p:cNvPr>
          <p:cNvSpPr/>
          <p:nvPr/>
        </p:nvSpPr>
        <p:spPr>
          <a:xfrm>
            <a:off x="3678554" y="9460269"/>
            <a:ext cx="270300" cy="303539"/>
          </a:xfrm>
          <a:prstGeom prst="ellipse">
            <a:avLst/>
          </a:prstGeom>
          <a:solidFill>
            <a:srgbClr val="E1EFD8"/>
          </a:solidFill>
          <a:ln w="28575" cap="flat" cmpd="sng">
            <a:solidFill>
              <a:srgbClr val="4A8522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A3838"/>
              </a:buClr>
              <a:buSzPts val="1400"/>
              <a:buFont typeface="Century Gothic"/>
              <a:buNone/>
            </a:pP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7</a:t>
            </a:r>
            <a:endParaRPr sz="1400" b="1" i="0" u="none" strike="noStrike" cap="none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E263364D-5FC9-A068-0D9A-1D887389EE72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3AAF970A-23BF-70C9-7D81-3B22BC6DE61D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5" name="Picture 4" descr="Free Watercolor Brushstroke illustration and picture">
              <a:extLst>
                <a:ext uri="{FF2B5EF4-FFF2-40B4-BE49-F238E27FC236}">
                  <a16:creationId xmlns:a16="http://schemas.microsoft.com/office/drawing/2014/main" id="{78B26797-A3C2-5401-332B-70BE5E99FAC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50C2DDFE-529B-289E-6E3C-0A52637EEAB1}"/>
                </a:ext>
              </a:extLst>
            </p:cNvPr>
            <p:cNvSpPr txBox="1"/>
            <p:nvPr/>
          </p:nvSpPr>
          <p:spPr>
            <a:xfrm>
              <a:off x="6369943" y="9571479"/>
              <a:ext cx="377026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18</a:t>
              </a:r>
            </a:p>
          </p:txBody>
        </p:sp>
      </p:grpSp>
      <p:sp>
        <p:nvSpPr>
          <p:cNvPr id="116" name="Google Shape;943;p18">
            <a:extLst>
              <a:ext uri="{FF2B5EF4-FFF2-40B4-BE49-F238E27FC236}">
                <a16:creationId xmlns:a16="http://schemas.microsoft.com/office/drawing/2014/main" id="{42721C80-DE31-A738-B9D0-0DB03C68A4FF}"/>
              </a:ext>
            </a:extLst>
          </p:cNvPr>
          <p:cNvSpPr txBox="1"/>
          <p:nvPr/>
        </p:nvSpPr>
        <p:spPr>
          <a:xfrm>
            <a:off x="9122" y="7863510"/>
            <a:ext cx="6180509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Escribe las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frases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en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inglés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7607564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B055E1-77E5-171E-A114-27D1B0112C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: Rounded Corners 42">
            <a:extLst>
              <a:ext uri="{FF2B5EF4-FFF2-40B4-BE49-F238E27FC236}">
                <a16:creationId xmlns:a16="http://schemas.microsoft.com/office/drawing/2014/main" id="{E0C1FA82-CA1C-802C-77F9-0CE34A999C4C}"/>
              </a:ext>
            </a:extLst>
          </p:cNvPr>
          <p:cNvSpPr/>
          <p:nvPr/>
        </p:nvSpPr>
        <p:spPr>
          <a:xfrm>
            <a:off x="130140" y="128411"/>
            <a:ext cx="4344878" cy="456315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Saying what I and others do</a:t>
            </a:r>
            <a:endParaRPr lang="en-GB" sz="2400" dirty="0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B4E23A5E-A783-667E-5ACC-F9320B05E12B}"/>
              </a:ext>
            </a:extLst>
          </p:cNvPr>
          <p:cNvGrpSpPr/>
          <p:nvPr/>
        </p:nvGrpSpPr>
        <p:grpSpPr>
          <a:xfrm>
            <a:off x="4419626" y="167503"/>
            <a:ext cx="616995" cy="461665"/>
            <a:chOff x="3814354" y="2197255"/>
            <a:chExt cx="616995" cy="461665"/>
          </a:xfrm>
        </p:grpSpPr>
        <p:sp>
          <p:nvSpPr>
            <p:cNvPr id="45" name="Rectangle: Rounded Corners 44">
              <a:extLst>
                <a:ext uri="{FF2B5EF4-FFF2-40B4-BE49-F238E27FC236}">
                  <a16:creationId xmlns:a16="http://schemas.microsoft.com/office/drawing/2014/main" id="{BD2660F8-39B6-B77F-C968-A716FB6B0799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AD2F7DED-B34E-BE91-624C-0CABF1485C0C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3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47" name="TextBox 46">
            <a:extLst>
              <a:ext uri="{FF2B5EF4-FFF2-40B4-BE49-F238E27FC236}">
                <a16:creationId xmlns:a16="http://schemas.microsoft.com/office/drawing/2014/main" id="{22F45DAF-B772-5A2C-AD16-92593BB40704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graphicFrame>
        <p:nvGraphicFramePr>
          <p:cNvPr id="48" name="Table 7">
            <a:extLst>
              <a:ext uri="{FF2B5EF4-FFF2-40B4-BE49-F238E27FC236}">
                <a16:creationId xmlns:a16="http://schemas.microsoft.com/office/drawing/2014/main" id="{EDE1D243-8DDF-FB62-03B5-71F101844CB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4996584"/>
              </p:ext>
            </p:extLst>
          </p:nvPr>
        </p:nvGraphicFramePr>
        <p:xfrm>
          <a:off x="17406" y="1351177"/>
          <a:ext cx="6820331" cy="1676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4871">
                  <a:extLst>
                    <a:ext uri="{9D8B030D-6E8A-4147-A177-3AD203B41FA5}">
                      <a16:colId xmlns:a16="http://schemas.microsoft.com/office/drawing/2014/main" val="88879626"/>
                    </a:ext>
                  </a:extLst>
                </a:gridCol>
                <a:gridCol w="876618">
                  <a:extLst>
                    <a:ext uri="{9D8B030D-6E8A-4147-A177-3AD203B41FA5}">
                      <a16:colId xmlns:a16="http://schemas.microsoft.com/office/drawing/2014/main" val="559604998"/>
                    </a:ext>
                  </a:extLst>
                </a:gridCol>
                <a:gridCol w="1073468">
                  <a:extLst>
                    <a:ext uri="{9D8B030D-6E8A-4147-A177-3AD203B41FA5}">
                      <a16:colId xmlns:a16="http://schemas.microsoft.com/office/drawing/2014/main" val="748532670"/>
                    </a:ext>
                  </a:extLst>
                </a:gridCol>
                <a:gridCol w="717162">
                  <a:extLst>
                    <a:ext uri="{9D8B030D-6E8A-4147-A177-3AD203B41FA5}">
                      <a16:colId xmlns:a16="http://schemas.microsoft.com/office/drawing/2014/main" val="220763038"/>
                    </a:ext>
                  </a:extLst>
                </a:gridCol>
                <a:gridCol w="868680">
                  <a:extLst>
                    <a:ext uri="{9D8B030D-6E8A-4147-A177-3AD203B41FA5}">
                      <a16:colId xmlns:a16="http://schemas.microsoft.com/office/drawing/2014/main" val="2679525264"/>
                    </a:ext>
                  </a:extLst>
                </a:gridCol>
                <a:gridCol w="802101">
                  <a:extLst>
                    <a:ext uri="{9D8B030D-6E8A-4147-A177-3AD203B41FA5}">
                      <a16:colId xmlns:a16="http://schemas.microsoft.com/office/drawing/2014/main" val="2934023717"/>
                    </a:ext>
                  </a:extLst>
                </a:gridCol>
                <a:gridCol w="956020">
                  <a:extLst>
                    <a:ext uri="{9D8B030D-6E8A-4147-A177-3AD203B41FA5}">
                      <a16:colId xmlns:a16="http://schemas.microsoft.com/office/drawing/2014/main" val="3905154072"/>
                    </a:ext>
                  </a:extLst>
                </a:gridCol>
                <a:gridCol w="871411">
                  <a:extLst>
                    <a:ext uri="{9D8B030D-6E8A-4147-A177-3AD203B41FA5}">
                      <a16:colId xmlns:a16="http://schemas.microsoft.com/office/drawing/2014/main" val="3156484874"/>
                    </a:ext>
                  </a:extLst>
                </a:gridCol>
              </a:tblGrid>
              <a:tr h="229925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latin typeface="Segoe Print" panose="02000600000000000000" pitchFamily="2" charset="0"/>
                        </a:rPr>
                        <a:t>lunes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latin typeface="Segoe Print" panose="02000600000000000000" pitchFamily="2" charset="0"/>
                        </a:rPr>
                        <a:t>martes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latin typeface="Segoe Print" panose="02000600000000000000" pitchFamily="2" charset="0"/>
                        </a:rPr>
                        <a:t>miércoles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err="1">
                          <a:solidFill>
                            <a:srgbClr val="002060"/>
                          </a:solidFill>
                          <a:latin typeface="Segoe Print" panose="02000600000000000000" pitchFamily="2" charset="0"/>
                        </a:rPr>
                        <a:t>jueves</a:t>
                      </a:r>
                      <a:endParaRPr lang="en-GB" sz="1400" b="1" dirty="0">
                        <a:solidFill>
                          <a:srgbClr val="002060"/>
                        </a:solidFill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err="1">
                          <a:solidFill>
                            <a:srgbClr val="002060"/>
                          </a:solidFill>
                          <a:latin typeface="Segoe Print" panose="02000600000000000000" pitchFamily="2" charset="0"/>
                        </a:rPr>
                        <a:t>viernes</a:t>
                      </a:r>
                      <a:endParaRPr lang="en-GB" sz="1400" b="1" dirty="0">
                        <a:solidFill>
                          <a:srgbClr val="002060"/>
                        </a:solidFill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err="1">
                          <a:solidFill>
                            <a:srgbClr val="002060"/>
                          </a:solidFill>
                          <a:latin typeface="Segoe Print" panose="02000600000000000000" pitchFamily="2" charset="0"/>
                        </a:rPr>
                        <a:t>sábado</a:t>
                      </a:r>
                      <a:endParaRPr lang="en-GB" sz="1400" b="1" dirty="0">
                        <a:solidFill>
                          <a:srgbClr val="002060"/>
                        </a:solidFill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err="1">
                          <a:solidFill>
                            <a:srgbClr val="002060"/>
                          </a:solidFill>
                          <a:latin typeface="Segoe Print" panose="02000600000000000000" pitchFamily="2" charset="0"/>
                        </a:rPr>
                        <a:t>domingo</a:t>
                      </a:r>
                      <a:endParaRPr lang="en-GB" sz="1400" b="1" dirty="0">
                        <a:solidFill>
                          <a:srgbClr val="002060"/>
                        </a:solidFill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rgbClr val="002060"/>
                          </a:solidFill>
                          <a:latin typeface="Segoe Print" panose="02000600000000000000" pitchFamily="2" charset="0"/>
                        </a:rPr>
                        <a:t>hoy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2995276"/>
                  </a:ext>
                </a:extLst>
              </a:tr>
              <a:tr h="1249781">
                <a:tc>
                  <a:txBody>
                    <a:bodyPr/>
                    <a:lstStyle/>
                    <a:p>
                      <a:endParaRPr lang="en-GB" sz="1400" b="1" i="1" dirty="0"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1" i="1" dirty="0"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1" i="1" dirty="0"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1" i="1" dirty="0"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1" dirty="0">
                        <a:latin typeface="Segoe Print" panose="02000600000000000000" pitchFamily="2" charset="0"/>
                      </a:endParaRPr>
                    </a:p>
                    <a:p>
                      <a:endParaRPr lang="en-GB" sz="1400" b="1" dirty="0">
                        <a:latin typeface="Segoe Print" panose="02000600000000000000" pitchFamily="2" charset="0"/>
                      </a:endParaRPr>
                    </a:p>
                    <a:p>
                      <a:endParaRPr lang="en-GB" sz="1400" b="1" dirty="0"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1" dirty="0"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2622733"/>
                  </a:ext>
                </a:extLst>
              </a:tr>
            </a:tbl>
          </a:graphicData>
        </a:graphic>
      </p:graphicFrame>
      <p:sp>
        <p:nvSpPr>
          <p:cNvPr id="49" name="TextBox 48">
            <a:extLst>
              <a:ext uri="{FF2B5EF4-FFF2-40B4-BE49-F238E27FC236}">
                <a16:creationId xmlns:a16="http://schemas.microsoft.com/office/drawing/2014/main" id="{E7DF2841-8AD0-8426-1C63-E0DB18D816C8}"/>
              </a:ext>
            </a:extLst>
          </p:cNvPr>
          <p:cNvSpPr txBox="1"/>
          <p:nvPr/>
        </p:nvSpPr>
        <p:spPr>
          <a:xfrm>
            <a:off x="1247912" y="809367"/>
            <a:ext cx="545203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Find your partner’s weekly activities to sink their ships!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52B0345E-7ED8-354A-4DF1-9CCD228BE232}"/>
              </a:ext>
            </a:extLst>
          </p:cNvPr>
          <p:cNvGrpSpPr/>
          <p:nvPr/>
        </p:nvGrpSpPr>
        <p:grpSpPr>
          <a:xfrm>
            <a:off x="469443" y="830949"/>
            <a:ext cx="822261" cy="307777"/>
            <a:chOff x="455223" y="4442570"/>
            <a:chExt cx="822262" cy="307777"/>
          </a:xfrm>
        </p:grpSpPr>
        <p:sp>
          <p:nvSpPr>
            <p:cNvPr id="51" name="Google Shape;222;p10">
              <a:extLst>
                <a:ext uri="{FF2B5EF4-FFF2-40B4-BE49-F238E27FC236}">
                  <a16:creationId xmlns:a16="http://schemas.microsoft.com/office/drawing/2014/main" id="{69FE1EC7-4C76-2D46-60E5-E993ACB677F1}"/>
                </a:ext>
              </a:extLst>
            </p:cNvPr>
            <p:cNvSpPr txBox="1"/>
            <p:nvPr/>
          </p:nvSpPr>
          <p:spPr>
            <a:xfrm>
              <a:off x="455223" y="4452154"/>
              <a:ext cx="802597" cy="292235"/>
            </a:xfrm>
            <a:prstGeom prst="rect">
              <a:avLst/>
            </a:prstGeom>
            <a:solidFill>
              <a:srgbClr val="B9E5EE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200" b="1" i="0" u="none" strike="noStrike" cap="none" dirty="0">
                <a:solidFill>
                  <a:srgbClr val="00206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F2EB0FD2-AC63-C36E-4F6F-A4BD4653DC9B}"/>
                </a:ext>
              </a:extLst>
            </p:cNvPr>
            <p:cNvSpPr txBox="1"/>
            <p:nvPr/>
          </p:nvSpPr>
          <p:spPr>
            <a:xfrm>
              <a:off x="532794" y="4442570"/>
              <a:ext cx="744691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sz="1400" b="1" dirty="0">
                  <a:solidFill>
                    <a:srgbClr val="002060"/>
                  </a:solidFill>
                  <a:latin typeface="Century Gothic" panose="020B0502020202020204" pitchFamily="34" charset="0"/>
                </a:rPr>
                <a:t>hablar</a:t>
              </a:r>
            </a:p>
          </p:txBody>
        </p:sp>
      </p:grpSp>
      <p:pic>
        <p:nvPicPr>
          <p:cNvPr id="53" name="Picture 52">
            <a:extLst>
              <a:ext uri="{FF2B5EF4-FFF2-40B4-BE49-F238E27FC236}">
                <a16:creationId xmlns:a16="http://schemas.microsoft.com/office/drawing/2014/main" id="{96ED372C-73D1-0474-FBDF-ABF55AA569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22" y="683698"/>
            <a:ext cx="572707" cy="605907"/>
          </a:xfrm>
          <a:prstGeom prst="rect">
            <a:avLst/>
          </a:prstGeom>
        </p:spPr>
      </p:pic>
      <p:graphicFrame>
        <p:nvGraphicFramePr>
          <p:cNvPr id="54" name="Table 7">
            <a:extLst>
              <a:ext uri="{FF2B5EF4-FFF2-40B4-BE49-F238E27FC236}">
                <a16:creationId xmlns:a16="http://schemas.microsoft.com/office/drawing/2014/main" id="{FC830149-AC03-4304-7C59-C91113017B2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861984"/>
              </p:ext>
            </p:extLst>
          </p:nvPr>
        </p:nvGraphicFramePr>
        <p:xfrm>
          <a:off x="19494" y="3094379"/>
          <a:ext cx="6824640" cy="1676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48264">
                  <a:extLst>
                    <a:ext uri="{9D8B030D-6E8A-4147-A177-3AD203B41FA5}">
                      <a16:colId xmlns:a16="http://schemas.microsoft.com/office/drawing/2014/main" val="88879626"/>
                    </a:ext>
                  </a:extLst>
                </a:gridCol>
                <a:gridCol w="867774">
                  <a:extLst>
                    <a:ext uri="{9D8B030D-6E8A-4147-A177-3AD203B41FA5}">
                      <a16:colId xmlns:a16="http://schemas.microsoft.com/office/drawing/2014/main" val="559604998"/>
                    </a:ext>
                  </a:extLst>
                </a:gridCol>
                <a:gridCol w="1062638">
                  <a:extLst>
                    <a:ext uri="{9D8B030D-6E8A-4147-A177-3AD203B41FA5}">
                      <a16:colId xmlns:a16="http://schemas.microsoft.com/office/drawing/2014/main" val="748532670"/>
                    </a:ext>
                  </a:extLst>
                </a:gridCol>
                <a:gridCol w="709927">
                  <a:extLst>
                    <a:ext uri="{9D8B030D-6E8A-4147-A177-3AD203B41FA5}">
                      <a16:colId xmlns:a16="http://schemas.microsoft.com/office/drawing/2014/main" val="220763038"/>
                    </a:ext>
                  </a:extLst>
                </a:gridCol>
                <a:gridCol w="859916">
                  <a:extLst>
                    <a:ext uri="{9D8B030D-6E8A-4147-A177-3AD203B41FA5}">
                      <a16:colId xmlns:a16="http://schemas.microsoft.com/office/drawing/2014/main" val="2679525264"/>
                    </a:ext>
                  </a:extLst>
                </a:gridCol>
                <a:gridCol w="794009">
                  <a:extLst>
                    <a:ext uri="{9D8B030D-6E8A-4147-A177-3AD203B41FA5}">
                      <a16:colId xmlns:a16="http://schemas.microsoft.com/office/drawing/2014/main" val="2934023717"/>
                    </a:ext>
                  </a:extLst>
                </a:gridCol>
                <a:gridCol w="1019493">
                  <a:extLst>
                    <a:ext uri="{9D8B030D-6E8A-4147-A177-3AD203B41FA5}">
                      <a16:colId xmlns:a16="http://schemas.microsoft.com/office/drawing/2014/main" val="3905154072"/>
                    </a:ext>
                  </a:extLst>
                </a:gridCol>
                <a:gridCol w="862619">
                  <a:extLst>
                    <a:ext uri="{9D8B030D-6E8A-4147-A177-3AD203B41FA5}">
                      <a16:colId xmlns:a16="http://schemas.microsoft.com/office/drawing/2014/main" val="3156484874"/>
                    </a:ext>
                  </a:extLst>
                </a:gridCol>
              </a:tblGrid>
              <a:tr h="229925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latin typeface="Segoe Print" panose="02000600000000000000" pitchFamily="2" charset="0"/>
                        </a:rPr>
                        <a:t>lunes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latin typeface="Segoe Print" panose="02000600000000000000" pitchFamily="2" charset="0"/>
                        </a:rPr>
                        <a:t>martes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latin typeface="Segoe Print" panose="02000600000000000000" pitchFamily="2" charset="0"/>
                        </a:rPr>
                        <a:t>miércoles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err="1">
                          <a:solidFill>
                            <a:srgbClr val="002060"/>
                          </a:solidFill>
                          <a:latin typeface="Segoe Print" panose="02000600000000000000" pitchFamily="2" charset="0"/>
                        </a:rPr>
                        <a:t>jueves</a:t>
                      </a:r>
                      <a:endParaRPr lang="en-GB" sz="1400" b="1" dirty="0">
                        <a:solidFill>
                          <a:srgbClr val="002060"/>
                        </a:solidFill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err="1">
                          <a:solidFill>
                            <a:srgbClr val="002060"/>
                          </a:solidFill>
                          <a:latin typeface="Segoe Print" panose="02000600000000000000" pitchFamily="2" charset="0"/>
                        </a:rPr>
                        <a:t>viernes</a:t>
                      </a:r>
                      <a:endParaRPr lang="en-GB" sz="1400" b="1" dirty="0">
                        <a:solidFill>
                          <a:srgbClr val="002060"/>
                        </a:solidFill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err="1">
                          <a:solidFill>
                            <a:srgbClr val="002060"/>
                          </a:solidFill>
                          <a:latin typeface="Segoe Print" panose="02000600000000000000" pitchFamily="2" charset="0"/>
                        </a:rPr>
                        <a:t>sábado</a:t>
                      </a:r>
                      <a:endParaRPr lang="en-GB" sz="1400" b="1" dirty="0">
                        <a:solidFill>
                          <a:srgbClr val="002060"/>
                        </a:solidFill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err="1">
                          <a:solidFill>
                            <a:srgbClr val="002060"/>
                          </a:solidFill>
                          <a:latin typeface="Segoe Print" panose="02000600000000000000" pitchFamily="2" charset="0"/>
                        </a:rPr>
                        <a:t>domingo</a:t>
                      </a:r>
                      <a:endParaRPr lang="en-GB" sz="1400" b="1" dirty="0">
                        <a:solidFill>
                          <a:srgbClr val="002060"/>
                        </a:solidFill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rgbClr val="002060"/>
                          </a:solidFill>
                          <a:latin typeface="Segoe Print" panose="02000600000000000000" pitchFamily="2" charset="0"/>
                        </a:rPr>
                        <a:t>hoy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2995276"/>
                  </a:ext>
                </a:extLst>
              </a:tr>
              <a:tr h="1249781">
                <a:tc>
                  <a:txBody>
                    <a:bodyPr/>
                    <a:lstStyle/>
                    <a:p>
                      <a:endParaRPr lang="en-GB" sz="1400" b="1" i="1" dirty="0"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1" i="1" dirty="0"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1" i="1" dirty="0"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1" i="1" dirty="0"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1" dirty="0">
                        <a:latin typeface="Segoe Print" panose="02000600000000000000" pitchFamily="2" charset="0"/>
                      </a:endParaRPr>
                    </a:p>
                    <a:p>
                      <a:endParaRPr lang="en-GB" sz="1400" b="1" dirty="0">
                        <a:latin typeface="Segoe Print" panose="02000600000000000000" pitchFamily="2" charset="0"/>
                      </a:endParaRPr>
                    </a:p>
                    <a:p>
                      <a:endParaRPr lang="en-GB" sz="1400" b="1" dirty="0"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1" dirty="0">
                        <a:latin typeface="Segoe Print" panose="02000600000000000000" pitchFamily="2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2622733"/>
                  </a:ext>
                </a:extLst>
              </a:tr>
            </a:tbl>
          </a:graphicData>
        </a:graphic>
      </p:graphicFrame>
      <p:graphicFrame>
        <p:nvGraphicFramePr>
          <p:cNvPr id="55" name="Table 57">
            <a:extLst>
              <a:ext uri="{FF2B5EF4-FFF2-40B4-BE49-F238E27FC236}">
                <a16:creationId xmlns:a16="http://schemas.microsoft.com/office/drawing/2014/main" id="{1BE2AB58-11E5-2BFF-F270-FFA4DEE7CDF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5651414"/>
              </p:ext>
            </p:extLst>
          </p:nvPr>
        </p:nvGraphicFramePr>
        <p:xfrm>
          <a:off x="40822" y="8055790"/>
          <a:ext cx="6796916" cy="16916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99229">
                  <a:extLst>
                    <a:ext uri="{9D8B030D-6E8A-4147-A177-3AD203B41FA5}">
                      <a16:colId xmlns:a16="http://schemas.microsoft.com/office/drawing/2014/main" val="2224833370"/>
                    </a:ext>
                  </a:extLst>
                </a:gridCol>
                <a:gridCol w="1699229">
                  <a:extLst>
                    <a:ext uri="{9D8B030D-6E8A-4147-A177-3AD203B41FA5}">
                      <a16:colId xmlns:a16="http://schemas.microsoft.com/office/drawing/2014/main" val="2044328151"/>
                    </a:ext>
                  </a:extLst>
                </a:gridCol>
                <a:gridCol w="1699229">
                  <a:extLst>
                    <a:ext uri="{9D8B030D-6E8A-4147-A177-3AD203B41FA5}">
                      <a16:colId xmlns:a16="http://schemas.microsoft.com/office/drawing/2014/main" val="1469279684"/>
                    </a:ext>
                  </a:extLst>
                </a:gridCol>
                <a:gridCol w="1699229">
                  <a:extLst>
                    <a:ext uri="{9D8B030D-6E8A-4147-A177-3AD203B41FA5}">
                      <a16:colId xmlns:a16="http://schemas.microsoft.com/office/drawing/2014/main" val="288787902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juego</a:t>
                      </a:r>
                      <a:endParaRPr lang="en-GB" sz="16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buen tiempo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hago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haces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646429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hace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al (x2)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por</a:t>
                      </a:r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la mañana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una</a:t>
                      </a:r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6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lista</a:t>
                      </a:r>
                      <a:endParaRPr lang="en-GB" sz="16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232163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juegas</a:t>
                      </a:r>
                      <a:endParaRPr lang="en-GB" sz="16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baloncesto</a:t>
                      </a:r>
                      <a:endParaRPr lang="en-GB" sz="16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con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esquí</a:t>
                      </a:r>
                      <a:endParaRPr lang="en-GB" sz="16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882289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en las </a:t>
                      </a:r>
                      <a:r>
                        <a:rPr lang="en-GB" sz="16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montañas</a:t>
                      </a:r>
                      <a:endParaRPr lang="en-GB" sz="16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a menudo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tenis</a:t>
                      </a:r>
                      <a:endParaRPr lang="en-GB" sz="16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la </a:t>
                      </a:r>
                      <a:r>
                        <a:rPr lang="en-GB" sz="16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profesora</a:t>
                      </a:r>
                      <a:endParaRPr lang="en-GB" sz="16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65744521"/>
                  </a:ext>
                </a:extLst>
              </a:tr>
            </a:tbl>
          </a:graphicData>
        </a:graphic>
      </p:graphicFrame>
      <p:grpSp>
        <p:nvGrpSpPr>
          <p:cNvPr id="26" name="Group 25">
            <a:extLst>
              <a:ext uri="{FF2B5EF4-FFF2-40B4-BE49-F238E27FC236}">
                <a16:creationId xmlns:a16="http://schemas.microsoft.com/office/drawing/2014/main" id="{EB4DE6AE-5D97-DF04-F268-96CDBB14D012}"/>
              </a:ext>
            </a:extLst>
          </p:cNvPr>
          <p:cNvGrpSpPr/>
          <p:nvPr/>
        </p:nvGrpSpPr>
        <p:grpSpPr>
          <a:xfrm>
            <a:off x="6302218" y="9493122"/>
            <a:ext cx="593831" cy="416911"/>
            <a:chOff x="6302218" y="9493122"/>
            <a:chExt cx="593831" cy="416911"/>
          </a:xfrm>
        </p:grpSpPr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A316BEDF-7033-6EB7-5D09-3A3DAE9128B3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41" name="Picture 40" descr="Free Watercolor Brushstroke illustration and picture">
              <a:extLst>
                <a:ext uri="{FF2B5EF4-FFF2-40B4-BE49-F238E27FC236}">
                  <a16:creationId xmlns:a16="http://schemas.microsoft.com/office/drawing/2014/main" id="{0836A181-8260-EC48-D615-E9E0FA39AB8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CC2B93F2-62B9-5911-D4EC-2B353EBD7D01}"/>
                </a:ext>
              </a:extLst>
            </p:cNvPr>
            <p:cNvSpPr txBox="1"/>
            <p:nvPr/>
          </p:nvSpPr>
          <p:spPr>
            <a:xfrm>
              <a:off x="6369943" y="9571479"/>
              <a:ext cx="526106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199</a:t>
              </a:r>
            </a:p>
          </p:txBody>
        </p:sp>
      </p:grpSp>
      <p:graphicFrame>
        <p:nvGraphicFramePr>
          <p:cNvPr id="56" name="Content Placeholder 4">
            <a:extLst>
              <a:ext uri="{FF2B5EF4-FFF2-40B4-BE49-F238E27FC236}">
                <a16:creationId xmlns:a16="http://schemas.microsoft.com/office/drawing/2014/main" id="{E3C52502-5CAC-9FA3-6054-61B5A4FD331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03385006"/>
              </p:ext>
            </p:extLst>
          </p:nvPr>
        </p:nvGraphicFramePr>
        <p:xfrm>
          <a:off x="40822" y="5352429"/>
          <a:ext cx="6756094" cy="2696961"/>
        </p:xfrm>
        <a:graphic>
          <a:graphicData uri="http://schemas.openxmlformats.org/drawingml/2006/table">
            <a:tbl>
              <a:tblPr firstRow="1" bandRow="1"/>
              <a:tblGrid>
                <a:gridCol w="34715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84462">
                  <a:extLst>
                    <a:ext uri="{9D8B030D-6E8A-4147-A177-3AD203B41FA5}">
                      <a16:colId xmlns:a16="http://schemas.microsoft.com/office/drawing/2014/main" val="2548973513"/>
                    </a:ext>
                  </a:extLst>
                </a:gridCol>
                <a:gridCol w="3324481">
                  <a:extLst>
                    <a:ext uri="{9D8B030D-6E8A-4147-A177-3AD203B41FA5}">
                      <a16:colId xmlns:a16="http://schemas.microsoft.com/office/drawing/2014/main" val="77604498"/>
                    </a:ext>
                  </a:extLst>
                </a:gridCol>
              </a:tblGrid>
              <a:tr h="55389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w Cen MT" panose="020B0602020104020603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w Cen MT" panose="020B0602020104020603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w Cen MT" panose="020B0602020104020603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w Cen MT" panose="020B0602020104020603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w Cen MT" panose="020B0602020104020603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w Cen MT" panose="020B0602020104020603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w Cen MT" panose="020B0602020104020603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w Cen MT" panose="020B0602020104020603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w Cen MT" panose="020B0602020104020603"/>
                        </a:defRPr>
                      </a:lvl9pPr>
                    </a:lstStyle>
                    <a:p>
                      <a:pPr algn="ctr"/>
                      <a:r>
                        <a:rPr lang="en-GB" sz="16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1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w Cen MT" panose="020B0602020104020603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w Cen MT" panose="020B0602020104020603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w Cen MT" panose="020B0602020104020603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w Cen MT" panose="020B0602020104020603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w Cen MT" panose="020B0602020104020603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w Cen MT" panose="020B0602020104020603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w Cen MT" panose="020B0602020104020603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w Cen MT" panose="020B0602020104020603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w Cen MT" panose="020B0602020104020603"/>
                        </a:defRPr>
                      </a:lvl9pPr>
                    </a:lstStyle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I play basketball in the morning. 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61245337"/>
                  </a:ext>
                </a:extLst>
              </a:tr>
              <a:tr h="51290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9pPr>
                    </a:lstStyle>
                    <a:p>
                      <a:pPr algn="ctr"/>
                      <a:r>
                        <a:rPr lang="en-GB" sz="16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2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9pPr>
                    </a:lstStyle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I go skiing in the  mountains.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33114728"/>
                  </a:ext>
                </a:extLst>
              </a:tr>
              <a:tr h="51290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9pPr>
                    </a:lstStyle>
                    <a:p>
                      <a:pPr algn="ctr"/>
                      <a:r>
                        <a:rPr lang="en-GB" sz="16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3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9pPr>
                    </a:lstStyle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You often play tennis. 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67591263"/>
                  </a:ext>
                </a:extLst>
              </a:tr>
              <a:tr h="51290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9pPr>
                    </a:lstStyle>
                    <a:p>
                      <a:pPr algn="ctr"/>
                      <a:r>
                        <a:rPr lang="en-GB" sz="16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4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9pPr>
                    </a:lstStyle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The weather is good.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04809608"/>
                  </a:ext>
                </a:extLst>
              </a:tr>
              <a:tr h="553897"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5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You make a list with the teacher </a:t>
                      </a:r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(f).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16601886"/>
                  </a:ext>
                </a:extLst>
              </a:tr>
            </a:tbl>
          </a:graphicData>
        </a:graphic>
      </p:graphicFrame>
      <p:sp>
        <p:nvSpPr>
          <p:cNvPr id="58" name="Google Shape;1036;p20">
            <a:extLst>
              <a:ext uri="{FF2B5EF4-FFF2-40B4-BE49-F238E27FC236}">
                <a16:creationId xmlns:a16="http://schemas.microsoft.com/office/drawing/2014/main" id="{450760E4-16E4-0F8E-BE31-9993EE59CB73}"/>
              </a:ext>
            </a:extLst>
          </p:cNvPr>
          <p:cNvSpPr txBox="1"/>
          <p:nvPr/>
        </p:nvSpPr>
        <p:spPr>
          <a:xfrm>
            <a:off x="1348631" y="4906102"/>
            <a:ext cx="5769442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Escribe las </a:t>
            </a:r>
            <a:r>
              <a:rPr lang="en-GB" sz="1600" b="1" dirty="0" err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frases</a:t>
            </a:r>
            <a:r>
              <a:rPr lang="en-GB" sz="1600" b="1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en</a:t>
            </a:r>
            <a:r>
              <a:rPr lang="en-GB" sz="1600" b="1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español</a:t>
            </a:r>
            <a:r>
              <a:rPr lang="en-GB" sz="1600" b="1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sz="1600" dirty="0">
              <a:solidFill>
                <a:srgbClr val="3B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59" name="Google Shape;1037;p20">
            <a:extLst>
              <a:ext uri="{FF2B5EF4-FFF2-40B4-BE49-F238E27FC236}">
                <a16:creationId xmlns:a16="http://schemas.microsoft.com/office/drawing/2014/main" id="{48A9FB68-C8C9-DACD-A2BB-6B824D431454}"/>
              </a:ext>
            </a:extLst>
          </p:cNvPr>
          <p:cNvGrpSpPr/>
          <p:nvPr/>
        </p:nvGrpSpPr>
        <p:grpSpPr>
          <a:xfrm>
            <a:off x="402703" y="4939163"/>
            <a:ext cx="962296" cy="307777"/>
            <a:chOff x="537508" y="810975"/>
            <a:chExt cx="505091" cy="307777"/>
          </a:xfrm>
        </p:grpSpPr>
        <p:sp>
          <p:nvSpPr>
            <p:cNvPr id="60" name="Google Shape;1038;p20">
              <a:extLst>
                <a:ext uri="{FF2B5EF4-FFF2-40B4-BE49-F238E27FC236}">
                  <a16:creationId xmlns:a16="http://schemas.microsoft.com/office/drawing/2014/main" id="{80DB850C-1072-BB42-B0D8-118237CCA9AD}"/>
                </a:ext>
              </a:extLst>
            </p:cNvPr>
            <p:cNvSpPr txBox="1"/>
            <p:nvPr/>
          </p:nvSpPr>
          <p:spPr>
            <a:xfrm>
              <a:off x="553882" y="836173"/>
              <a:ext cx="472343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1" name="Google Shape;1039;p20">
              <a:extLst>
                <a:ext uri="{FF2B5EF4-FFF2-40B4-BE49-F238E27FC236}">
                  <a16:creationId xmlns:a16="http://schemas.microsoft.com/office/drawing/2014/main" id="{1C63CDB7-E12F-FBB0-8362-589A5031DAB1}"/>
                </a:ext>
              </a:extLst>
            </p:cNvPr>
            <p:cNvSpPr txBox="1"/>
            <p:nvPr/>
          </p:nvSpPr>
          <p:spPr>
            <a:xfrm>
              <a:off x="537508" y="810975"/>
              <a:ext cx="505091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escribir</a:t>
              </a:r>
              <a:endParaRPr/>
            </a:p>
          </p:txBody>
        </p:sp>
      </p:grpSp>
      <p:pic>
        <p:nvPicPr>
          <p:cNvPr id="62" name="Google Shape;1040;p20" descr="Pen, Write, Pencil, Writing Tool, Work, Message, Blue">
            <a:extLst>
              <a:ext uri="{FF2B5EF4-FFF2-40B4-BE49-F238E27FC236}">
                <a16:creationId xmlns:a16="http://schemas.microsoft.com/office/drawing/2014/main" id="{5625C92A-E6F5-392E-E567-60EBAF8E04A3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0" y="4808011"/>
            <a:ext cx="521771" cy="52177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433436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23B506-CBB8-D879-2A18-D0790F853E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E5E2DB17-7035-C8FA-5939-36CD0998B0DC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650407AC-258C-8F3B-8631-BF26A932ECDF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40" name="Picture 39" descr="Free Watercolor Brushstroke illustration and picture">
              <a:extLst>
                <a:ext uri="{FF2B5EF4-FFF2-40B4-BE49-F238E27FC236}">
                  <a16:creationId xmlns:a16="http://schemas.microsoft.com/office/drawing/2014/main" id="{79D88B4A-2727-93B1-0566-5CC5D1157C3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AB3F6019-BE44-0005-9CCC-6E1D692E1186}"/>
                </a:ext>
              </a:extLst>
            </p:cNvPr>
            <p:cNvSpPr txBox="1"/>
            <p:nvPr/>
          </p:nvSpPr>
          <p:spPr>
            <a:xfrm>
              <a:off x="6369943" y="9571479"/>
              <a:ext cx="429926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20</a:t>
              </a:r>
            </a:p>
          </p:txBody>
        </p:sp>
      </p:grpSp>
      <p:sp>
        <p:nvSpPr>
          <p:cNvPr id="51" name="Rectangle: Rounded Corners 50">
            <a:extLst>
              <a:ext uri="{FF2B5EF4-FFF2-40B4-BE49-F238E27FC236}">
                <a16:creationId xmlns:a16="http://schemas.microsoft.com/office/drawing/2014/main" id="{4308C3A8-590A-2B58-97F3-7055872ED37D}"/>
              </a:ext>
            </a:extLst>
          </p:cNvPr>
          <p:cNvSpPr/>
          <p:nvPr/>
        </p:nvSpPr>
        <p:spPr>
          <a:xfrm>
            <a:off x="130140" y="128411"/>
            <a:ext cx="4344878" cy="456315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Saying what I and others do</a:t>
            </a:r>
            <a:endParaRPr lang="en-GB" sz="2400" dirty="0"/>
          </a:p>
        </p:txBody>
      </p:sp>
      <p:grpSp>
        <p:nvGrpSpPr>
          <p:cNvPr id="61" name="Group 60">
            <a:extLst>
              <a:ext uri="{FF2B5EF4-FFF2-40B4-BE49-F238E27FC236}">
                <a16:creationId xmlns:a16="http://schemas.microsoft.com/office/drawing/2014/main" id="{E3F03490-379F-FDAC-15BB-AF4A0A5F8E79}"/>
              </a:ext>
            </a:extLst>
          </p:cNvPr>
          <p:cNvGrpSpPr/>
          <p:nvPr/>
        </p:nvGrpSpPr>
        <p:grpSpPr>
          <a:xfrm>
            <a:off x="4419626" y="167503"/>
            <a:ext cx="616995" cy="461665"/>
            <a:chOff x="3814354" y="2197255"/>
            <a:chExt cx="616995" cy="461665"/>
          </a:xfrm>
        </p:grpSpPr>
        <p:sp>
          <p:nvSpPr>
            <p:cNvPr id="68" name="Rectangle: Rounded Corners 67">
              <a:extLst>
                <a:ext uri="{FF2B5EF4-FFF2-40B4-BE49-F238E27FC236}">
                  <a16:creationId xmlns:a16="http://schemas.microsoft.com/office/drawing/2014/main" id="{A1535343-DC95-EB6F-6BB7-75E4F72A4000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69" name="TextBox 68">
              <a:extLst>
                <a:ext uri="{FF2B5EF4-FFF2-40B4-BE49-F238E27FC236}">
                  <a16:creationId xmlns:a16="http://schemas.microsoft.com/office/drawing/2014/main" id="{E52AE207-C069-7E02-0046-73181F6DF2BD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4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70" name="TextBox 69">
            <a:extLst>
              <a:ext uri="{FF2B5EF4-FFF2-40B4-BE49-F238E27FC236}">
                <a16:creationId xmlns:a16="http://schemas.microsoft.com/office/drawing/2014/main" id="{18F523E3-8408-4690-9741-E775CE2FEAF3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71" name="Group 70">
            <a:extLst>
              <a:ext uri="{FF2B5EF4-FFF2-40B4-BE49-F238E27FC236}">
                <a16:creationId xmlns:a16="http://schemas.microsoft.com/office/drawing/2014/main" id="{3A4EDA83-1F2F-E374-2EA9-741BA5C5F204}"/>
              </a:ext>
            </a:extLst>
          </p:cNvPr>
          <p:cNvGrpSpPr/>
          <p:nvPr/>
        </p:nvGrpSpPr>
        <p:grpSpPr>
          <a:xfrm>
            <a:off x="4884130" y="610286"/>
            <a:ext cx="1840387" cy="1331246"/>
            <a:chOff x="4876029" y="582476"/>
            <a:chExt cx="1840387" cy="1331246"/>
          </a:xfrm>
        </p:grpSpPr>
        <p:grpSp>
          <p:nvGrpSpPr>
            <p:cNvPr id="72" name="Group 71">
              <a:extLst>
                <a:ext uri="{FF2B5EF4-FFF2-40B4-BE49-F238E27FC236}">
                  <a16:creationId xmlns:a16="http://schemas.microsoft.com/office/drawing/2014/main" id="{8C1534AC-7C34-32D2-EF7E-CBAA7B8B7046}"/>
                </a:ext>
              </a:extLst>
            </p:cNvPr>
            <p:cNvGrpSpPr/>
            <p:nvPr/>
          </p:nvGrpSpPr>
          <p:grpSpPr>
            <a:xfrm>
              <a:off x="4876029" y="582476"/>
              <a:ext cx="1822690" cy="1331246"/>
              <a:chOff x="4310576" y="875609"/>
              <a:chExt cx="2558030" cy="1801730"/>
            </a:xfrm>
          </p:grpSpPr>
          <p:sp>
            <p:nvSpPr>
              <p:cNvPr id="75" name="Rectangle 74">
                <a:extLst>
                  <a:ext uri="{FF2B5EF4-FFF2-40B4-BE49-F238E27FC236}">
                    <a16:creationId xmlns:a16="http://schemas.microsoft.com/office/drawing/2014/main" id="{164B8929-5202-55B8-7579-E1C1435CED47}"/>
                  </a:ext>
                </a:extLst>
              </p:cNvPr>
              <p:cNvSpPr/>
              <p:nvPr/>
            </p:nvSpPr>
            <p:spPr>
              <a:xfrm>
                <a:off x="4318195" y="953422"/>
                <a:ext cx="2539805" cy="172391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76" name="Rectangle: Rounded Corners 75">
                <a:extLst>
                  <a:ext uri="{FF2B5EF4-FFF2-40B4-BE49-F238E27FC236}">
                    <a16:creationId xmlns:a16="http://schemas.microsoft.com/office/drawing/2014/main" id="{D22D9188-6BFF-827A-23E6-7FF906A5B290}"/>
                  </a:ext>
                </a:extLst>
              </p:cNvPr>
              <p:cNvSpPr/>
              <p:nvPr/>
            </p:nvSpPr>
            <p:spPr>
              <a:xfrm>
                <a:off x="4310576" y="875609"/>
                <a:ext cx="2558030" cy="536242"/>
              </a:xfrm>
              <a:prstGeom prst="roundRect">
                <a:avLst>
                  <a:gd name="adj" fmla="val 21996"/>
                </a:avLst>
              </a:prstGeom>
              <a:solidFill>
                <a:schemeClr val="bg1">
                  <a:lumMod val="8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73" name="Rectangle 72">
              <a:extLst>
                <a:ext uri="{FF2B5EF4-FFF2-40B4-BE49-F238E27FC236}">
                  <a16:creationId xmlns:a16="http://schemas.microsoft.com/office/drawing/2014/main" id="{C8E148AD-6DB2-A422-85AF-F01702A375CF}"/>
                </a:ext>
              </a:extLst>
            </p:cNvPr>
            <p:cNvSpPr/>
            <p:nvPr/>
          </p:nvSpPr>
          <p:spPr>
            <a:xfrm>
              <a:off x="4961589" y="1047640"/>
              <a:ext cx="153899" cy="157847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4" name="TextBox 73">
              <a:extLst>
                <a:ext uri="{FF2B5EF4-FFF2-40B4-BE49-F238E27FC236}">
                  <a16:creationId xmlns:a16="http://schemas.microsoft.com/office/drawing/2014/main" id="{5B01D23A-1DBF-06A0-0494-BBCD17020786}"/>
                </a:ext>
              </a:extLst>
            </p:cNvPr>
            <p:cNvSpPr txBox="1"/>
            <p:nvPr/>
          </p:nvSpPr>
          <p:spPr>
            <a:xfrm>
              <a:off x="5115488" y="993276"/>
              <a:ext cx="1600928" cy="43088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1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-AR / -ER verbs: they, s/he</a:t>
              </a:r>
              <a:endPara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pic>
        <p:nvPicPr>
          <p:cNvPr id="77" name="Picture 6" descr="Free target button icon illustration">
            <a:extLst>
              <a:ext uri="{FF2B5EF4-FFF2-40B4-BE49-F238E27FC236}">
                <a16:creationId xmlns:a16="http://schemas.microsoft.com/office/drawing/2014/main" id="{22E0D749-BB5E-58F9-983C-E4D76FA4EA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4016" y="550815"/>
            <a:ext cx="531606" cy="531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3" name="Rectangle 92">
            <a:extLst>
              <a:ext uri="{FF2B5EF4-FFF2-40B4-BE49-F238E27FC236}">
                <a16:creationId xmlns:a16="http://schemas.microsoft.com/office/drawing/2014/main" id="{21078062-0168-67F7-77F4-C53A49D3C1AB}"/>
              </a:ext>
            </a:extLst>
          </p:cNvPr>
          <p:cNvSpPr/>
          <p:nvPr/>
        </p:nvSpPr>
        <p:spPr>
          <a:xfrm>
            <a:off x="4971927" y="1527937"/>
            <a:ext cx="153899" cy="15784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5BE519DC-54CD-214E-A13F-422DCA0E4CD4}"/>
              </a:ext>
            </a:extLst>
          </p:cNvPr>
          <p:cNvSpPr txBox="1"/>
          <p:nvPr/>
        </p:nvSpPr>
        <p:spPr>
          <a:xfrm>
            <a:off x="5112081" y="1473590"/>
            <a:ext cx="1600928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revisit accents 1 - 3</a:t>
            </a:r>
            <a:endParaRPr kumimoji="0" lang="en-GB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5" name="Picture 6" descr="Vector gratuito ilustración de mujer flamenca dibujada a mano">
            <a:extLst>
              <a:ext uri="{FF2B5EF4-FFF2-40B4-BE49-F238E27FC236}">
                <a16:creationId xmlns:a16="http://schemas.microsoft.com/office/drawing/2014/main" id="{F3134DFA-68FC-9EA9-5268-319A47E1D7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751" b="91534" l="9585" r="89617">
                        <a14:foregroundMark x1="41534" y1="91853" x2="41534" y2="91853"/>
                        <a14:foregroundMark x1="55911" y1="8786" x2="55911" y2="8786"/>
                        <a14:foregroundMark x1="59744" y1="5751" x2="59744" y2="575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4370" y="749119"/>
            <a:ext cx="1567493" cy="1567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7" name="Picture 96">
            <a:extLst>
              <a:ext uri="{FF2B5EF4-FFF2-40B4-BE49-F238E27FC236}">
                <a16:creationId xmlns:a16="http://schemas.microsoft.com/office/drawing/2014/main" id="{82B5D24C-3DC0-C4FA-C6FB-919D5598AE3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737" y="628602"/>
            <a:ext cx="3331767" cy="1914697"/>
          </a:xfrm>
          <a:prstGeom prst="rect">
            <a:avLst/>
          </a:prstGeom>
        </p:spPr>
      </p:pic>
      <p:sp>
        <p:nvSpPr>
          <p:cNvPr id="98" name="TextBox 97">
            <a:extLst>
              <a:ext uri="{FF2B5EF4-FFF2-40B4-BE49-F238E27FC236}">
                <a16:creationId xmlns:a16="http://schemas.microsoft.com/office/drawing/2014/main" id="{D202AF3D-C595-5881-E3B8-77083C84BFBC}"/>
              </a:ext>
            </a:extLst>
          </p:cNvPr>
          <p:cNvSpPr txBox="1"/>
          <p:nvPr/>
        </p:nvSpPr>
        <p:spPr>
          <a:xfrm>
            <a:off x="1369150" y="2776121"/>
            <a:ext cx="618050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Lee la Información </a:t>
            </a:r>
            <a:r>
              <a:rPr kumimoji="0" lang="en-GB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sobre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</a:t>
            </a:r>
            <a:r>
              <a:rPr kumimoji="0" lang="en-GB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el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festival.</a:t>
            </a:r>
          </a:p>
        </p:txBody>
      </p:sp>
      <p:grpSp>
        <p:nvGrpSpPr>
          <p:cNvPr id="99" name="Group 98">
            <a:extLst>
              <a:ext uri="{FF2B5EF4-FFF2-40B4-BE49-F238E27FC236}">
                <a16:creationId xmlns:a16="http://schemas.microsoft.com/office/drawing/2014/main" id="{AEFD2098-3666-2E44-F5A7-AB13FF11AF9A}"/>
              </a:ext>
            </a:extLst>
          </p:cNvPr>
          <p:cNvGrpSpPr/>
          <p:nvPr/>
        </p:nvGrpSpPr>
        <p:grpSpPr>
          <a:xfrm>
            <a:off x="98762" y="2587175"/>
            <a:ext cx="1385515" cy="699697"/>
            <a:chOff x="85157" y="674113"/>
            <a:chExt cx="1072125" cy="541432"/>
          </a:xfrm>
        </p:grpSpPr>
        <p:sp>
          <p:nvSpPr>
            <p:cNvPr id="100" name="Google Shape;206;p9">
              <a:extLst>
                <a:ext uri="{FF2B5EF4-FFF2-40B4-BE49-F238E27FC236}">
                  <a16:creationId xmlns:a16="http://schemas.microsoft.com/office/drawing/2014/main" id="{CD440D5D-8D82-C51A-D05B-3ABF497546D7}"/>
                </a:ext>
              </a:extLst>
            </p:cNvPr>
            <p:cNvSpPr txBox="1"/>
            <p:nvPr/>
          </p:nvSpPr>
          <p:spPr>
            <a:xfrm>
              <a:off x="553882" y="836173"/>
              <a:ext cx="517167" cy="235188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118149" tIns="59058" rIns="118149" bIns="59058" anchor="t" anchorCtr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Tx/>
                <a:buNone/>
                <a:tabLst/>
                <a:defRPr/>
              </a:pPr>
              <a:endPara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101" name="Picture 100">
              <a:extLst>
                <a:ext uri="{FF2B5EF4-FFF2-40B4-BE49-F238E27FC236}">
                  <a16:creationId xmlns:a16="http://schemas.microsoft.com/office/drawing/2014/main" id="{44074C37-BC75-9842-697A-E4D8D7055825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85157" y="674113"/>
              <a:ext cx="521771" cy="541432"/>
            </a:xfrm>
            <a:prstGeom prst="rect">
              <a:avLst/>
            </a:prstGeom>
          </p:spPr>
        </p:pic>
        <p:sp>
          <p:nvSpPr>
            <p:cNvPr id="102" name="TextBox 101">
              <a:extLst>
                <a:ext uri="{FF2B5EF4-FFF2-40B4-BE49-F238E27FC236}">
                  <a16:creationId xmlns:a16="http://schemas.microsoft.com/office/drawing/2014/main" id="{7840B35A-77AF-802A-C5E5-D708CCE05183}"/>
                </a:ext>
              </a:extLst>
            </p:cNvPr>
            <p:cNvSpPr txBox="1"/>
            <p:nvPr/>
          </p:nvSpPr>
          <p:spPr>
            <a:xfrm>
              <a:off x="501489" y="812358"/>
              <a:ext cx="655793" cy="26197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leer</a:t>
              </a:r>
            </a:p>
          </p:txBody>
        </p:sp>
      </p:grpSp>
      <p:sp>
        <p:nvSpPr>
          <p:cNvPr id="103" name="Rectangle: Rounded Corners 102">
            <a:extLst>
              <a:ext uri="{FF2B5EF4-FFF2-40B4-BE49-F238E27FC236}">
                <a16:creationId xmlns:a16="http://schemas.microsoft.com/office/drawing/2014/main" id="{2F56A6D4-DA43-4FF5-378A-D8BEA1E0A4F4}"/>
              </a:ext>
            </a:extLst>
          </p:cNvPr>
          <p:cNvSpPr/>
          <p:nvPr/>
        </p:nvSpPr>
        <p:spPr>
          <a:xfrm>
            <a:off x="140660" y="3347497"/>
            <a:ext cx="6576680" cy="1941824"/>
          </a:xfrm>
          <a:prstGeom prst="roundRect">
            <a:avLst>
              <a:gd name="adj" fmla="val 9000"/>
            </a:avLst>
          </a:prstGeom>
          <a:solidFill>
            <a:schemeClr val="accent4">
              <a:lumMod val="20000"/>
              <a:lumOff val="80000"/>
            </a:schemeClr>
          </a:solidFill>
          <a:ln w="2857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4" name="TextBox 103">
            <a:extLst>
              <a:ext uri="{FF2B5EF4-FFF2-40B4-BE49-F238E27FC236}">
                <a16:creationId xmlns:a16="http://schemas.microsoft.com/office/drawing/2014/main" id="{B21A48F4-7068-2A8E-1A2A-710AD803CC6E}"/>
              </a:ext>
            </a:extLst>
          </p:cNvPr>
          <p:cNvSpPr txBox="1"/>
          <p:nvPr/>
        </p:nvSpPr>
        <p:spPr>
          <a:xfrm>
            <a:off x="158737" y="3290206"/>
            <a:ext cx="6180509" cy="19902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>
              <a:lnSpc>
                <a:spcPct val="150000"/>
              </a:lnSpc>
              <a:defRPr/>
            </a:pPr>
            <a:r>
              <a:rPr lang="es-ES_tradnl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 Feria de Abril es una </a:t>
            </a:r>
            <a:r>
              <a:rPr lang="es-ES_tradnl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fiesta</a:t>
            </a:r>
            <a:r>
              <a:rPr lang="es-ES_tradnl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muy colorida. </a:t>
            </a:r>
          </a:p>
          <a:p>
            <a:pPr lvl="0" defTabSz="914400">
              <a:lnSpc>
                <a:spcPct val="150000"/>
              </a:lnSpc>
              <a:defRPr/>
            </a:pPr>
            <a:r>
              <a:rPr lang="es-ES_tradnl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Calibri" panose="020F0502020204030204" pitchFamily="34" charset="0"/>
              </a:rPr>
              <a:t>La </a:t>
            </a:r>
            <a:r>
              <a:rPr lang="es-ES_tradnl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Calibri" panose="020F0502020204030204" pitchFamily="34" charset="0"/>
              </a:rPr>
              <a:t>gente</a:t>
            </a:r>
            <a:r>
              <a:rPr lang="es-ES_tradnl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Calibri" panose="020F0502020204030204" pitchFamily="34" charset="0"/>
              </a:rPr>
              <a:t> celebra el festival en </a:t>
            </a:r>
            <a:r>
              <a:rPr lang="es-ES_tradnl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Calibri" panose="020F0502020204030204" pitchFamily="34" charset="0"/>
              </a:rPr>
              <a:t>primavera</a:t>
            </a:r>
            <a:r>
              <a:rPr lang="es-ES_tradnl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Calibri" panose="020F0502020204030204" pitchFamily="34" charset="0"/>
              </a:rPr>
              <a:t> en Sevilla, una </a:t>
            </a:r>
            <a:r>
              <a:rPr lang="es-ES_tradnl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Calibri" panose="020F0502020204030204" pitchFamily="34" charset="0"/>
              </a:rPr>
              <a:t>ciudad</a:t>
            </a:r>
            <a:r>
              <a:rPr lang="es-ES_tradnl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Calibri" panose="020F0502020204030204" pitchFamily="34" charset="0"/>
              </a:rPr>
              <a:t> muy bonita en la región de Andalucía, en el </a:t>
            </a:r>
            <a:r>
              <a:rPr lang="es-ES_tradnl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Calibri" panose="020F0502020204030204" pitchFamily="34" charset="0"/>
              </a:rPr>
              <a:t>sur</a:t>
            </a:r>
            <a:r>
              <a:rPr lang="es-ES_tradnl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Calibri" panose="020F0502020204030204" pitchFamily="34" charset="0"/>
              </a:rPr>
              <a:t> de España.</a:t>
            </a:r>
          </a:p>
          <a:p>
            <a:pPr lvl="0" defTabSz="914400">
              <a:lnSpc>
                <a:spcPct val="150000"/>
              </a:lnSpc>
              <a:defRPr/>
            </a:pPr>
            <a:r>
              <a:rPr lang="es-ES_tradnl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Calibri" panose="020F0502020204030204" pitchFamily="34" charset="0"/>
              </a:rPr>
              <a:t>Durante</a:t>
            </a:r>
            <a:r>
              <a:rPr lang="es-ES_tradnl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Calibri" panose="020F0502020204030204" pitchFamily="34" charset="0"/>
              </a:rPr>
              <a:t> la fiesta, la gente baila y canta y </a:t>
            </a:r>
            <a:r>
              <a:rPr lang="es-ES_tradnl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Calibri" panose="020F0502020204030204" pitchFamily="34" charset="0"/>
              </a:rPr>
              <a:t>lleva</a:t>
            </a:r>
            <a:r>
              <a:rPr lang="es-ES_tradnl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Calibri" panose="020F0502020204030204" pitchFamily="34" charset="0"/>
              </a:rPr>
              <a:t> trajes de flamenca con una flor en la </a:t>
            </a:r>
            <a:r>
              <a:rPr lang="es-ES_tradnl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Calibri" panose="020F0502020204030204" pitchFamily="34" charset="0"/>
              </a:rPr>
              <a:t>cabeza</a:t>
            </a:r>
            <a:r>
              <a:rPr lang="es-ES_tradnl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Calibri" panose="020F0502020204030204" pitchFamily="34" charset="0"/>
              </a:rPr>
              <a:t>. </a:t>
            </a:r>
          </a:p>
          <a:p>
            <a:pPr lvl="0" defTabSz="914400">
              <a:lnSpc>
                <a:spcPct val="150000"/>
              </a:lnSpc>
              <a:defRPr/>
            </a:pPr>
            <a:r>
              <a:rPr lang="es-ES_tradnl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Calibri" panose="020F0502020204030204" pitchFamily="34" charset="0"/>
              </a:rPr>
              <a:t>T</a:t>
            </a: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Calibri" panose="020F0502020204030204" pitchFamily="34" charset="0"/>
              </a:rPr>
              <a:t>ambién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Calibri" panose="020F0502020204030204" pitchFamily="34" charset="0"/>
              </a:rPr>
              <a:t> es </a:t>
            </a: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Calibri" panose="020F0502020204030204" pitchFamily="34" charset="0"/>
              </a:rPr>
              <a:t>típico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Calibri" panose="020F0502020204030204" pitchFamily="34" charset="0"/>
              </a:rPr>
              <a:t> </a:t>
            </a:r>
            <a:r>
              <a:rPr lang="en-GB" sz="14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Calibri" panose="020F0502020204030204" pitchFamily="34" charset="0"/>
              </a:rPr>
              <a:t>pasear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Calibri" panose="020F0502020204030204" pitchFamily="34" charset="0"/>
              </a:rPr>
              <a:t>en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Calibri" panose="020F0502020204030204" pitchFamily="34" charset="0"/>
              </a:rPr>
              <a:t> </a:t>
            </a:r>
            <a:r>
              <a:rPr lang="en-GB" sz="1400" u="sng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Calibri" panose="020F0502020204030204" pitchFamily="34" charset="0"/>
              </a:rPr>
              <a:t>coche</a:t>
            </a:r>
            <a:r>
              <a:rPr lang="en-GB" sz="1400" u="sng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Calibri" panose="020F0502020204030204" pitchFamily="34" charset="0"/>
              </a:rPr>
              <a:t> de caballos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Calibri" panose="020F0502020204030204" pitchFamily="34" charset="0"/>
              </a:rPr>
              <a:t>. </a:t>
            </a:r>
            <a:endParaRPr lang="es-ES_tradnl" sz="1400" dirty="0">
              <a:solidFill>
                <a:schemeClr val="bg2">
                  <a:lumMod val="25000"/>
                </a:schemeClr>
              </a:solidFill>
              <a:latin typeface="Century Gothic" panose="020B0502020202020204" pitchFamily="34" charset="0"/>
              <a:cs typeface="Calibri" panose="020F0502020204030204" pitchFamily="34" charset="0"/>
            </a:endParaRPr>
          </a:p>
        </p:txBody>
      </p:sp>
      <p:grpSp>
        <p:nvGrpSpPr>
          <p:cNvPr id="105" name="Group 104">
            <a:extLst>
              <a:ext uri="{FF2B5EF4-FFF2-40B4-BE49-F238E27FC236}">
                <a16:creationId xmlns:a16="http://schemas.microsoft.com/office/drawing/2014/main" id="{BB036D29-BA9E-8E5C-FEDA-D7FBB0034740}"/>
              </a:ext>
            </a:extLst>
          </p:cNvPr>
          <p:cNvGrpSpPr/>
          <p:nvPr/>
        </p:nvGrpSpPr>
        <p:grpSpPr>
          <a:xfrm>
            <a:off x="5934019" y="2934437"/>
            <a:ext cx="788185" cy="747763"/>
            <a:chOff x="6210543" y="3764108"/>
            <a:chExt cx="801046" cy="775262"/>
          </a:xfrm>
        </p:grpSpPr>
        <p:sp>
          <p:nvSpPr>
            <p:cNvPr id="106" name="Oval 105">
              <a:extLst>
                <a:ext uri="{FF2B5EF4-FFF2-40B4-BE49-F238E27FC236}">
                  <a16:creationId xmlns:a16="http://schemas.microsoft.com/office/drawing/2014/main" id="{7B257776-91B9-773B-E745-060E1D68BD01}"/>
                </a:ext>
              </a:extLst>
            </p:cNvPr>
            <p:cNvSpPr/>
            <p:nvPr/>
          </p:nvSpPr>
          <p:spPr>
            <a:xfrm>
              <a:off x="6210543" y="3764108"/>
              <a:ext cx="775951" cy="775262"/>
            </a:xfrm>
            <a:prstGeom prst="ellipse">
              <a:avLst/>
            </a:prstGeom>
            <a:solidFill>
              <a:srgbClr val="F2F7FC"/>
            </a:solidFill>
            <a:ln w="19050">
              <a:solidFill>
                <a:srgbClr val="FFC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107" name="Picture 106">
              <a:extLst>
                <a:ext uri="{FF2B5EF4-FFF2-40B4-BE49-F238E27FC236}">
                  <a16:creationId xmlns:a16="http://schemas.microsoft.com/office/drawing/2014/main" id="{95EEFA2B-D0FA-E8D6-347B-38D5A0B71F9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1">
              <a:alphaModFix amt="3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2589"/>
            <a:stretch/>
          </p:blipFill>
          <p:spPr>
            <a:xfrm>
              <a:off x="6374918" y="3827198"/>
              <a:ext cx="469443" cy="634353"/>
            </a:xfrm>
            <a:prstGeom prst="rect">
              <a:avLst/>
            </a:prstGeom>
          </p:spPr>
        </p:pic>
        <p:pic>
          <p:nvPicPr>
            <p:cNvPr id="108" name="Picture 107" descr="A picture containing text, tableware, cup, clipart&#10;&#10;Description automatically generated">
              <a:extLst>
                <a:ext uri="{FF2B5EF4-FFF2-40B4-BE49-F238E27FC236}">
                  <a16:creationId xmlns:a16="http://schemas.microsoft.com/office/drawing/2014/main" id="{1BB50247-9E93-3A56-D3C8-615F532B1C28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0869256">
              <a:off x="6232179" y="4014052"/>
              <a:ext cx="779410" cy="260851"/>
            </a:xfrm>
            <a:prstGeom prst="rect">
              <a:avLst/>
            </a:prstGeom>
          </p:spPr>
        </p:pic>
      </p:grpSp>
      <p:grpSp>
        <p:nvGrpSpPr>
          <p:cNvPr id="109" name="Group 108">
            <a:extLst>
              <a:ext uri="{FF2B5EF4-FFF2-40B4-BE49-F238E27FC236}">
                <a16:creationId xmlns:a16="http://schemas.microsoft.com/office/drawing/2014/main" id="{9BF67673-67AD-D793-6FF9-BE18A32247A9}"/>
              </a:ext>
            </a:extLst>
          </p:cNvPr>
          <p:cNvGrpSpPr/>
          <p:nvPr/>
        </p:nvGrpSpPr>
        <p:grpSpPr>
          <a:xfrm>
            <a:off x="130140" y="5367678"/>
            <a:ext cx="1801949" cy="492309"/>
            <a:chOff x="1639842" y="1416994"/>
            <a:chExt cx="1801949" cy="492309"/>
          </a:xfrm>
        </p:grpSpPr>
        <p:sp>
          <p:nvSpPr>
            <p:cNvPr id="110" name="Google Shape;112;p3">
              <a:extLst>
                <a:ext uri="{FF2B5EF4-FFF2-40B4-BE49-F238E27FC236}">
                  <a16:creationId xmlns:a16="http://schemas.microsoft.com/office/drawing/2014/main" id="{F4BD4707-6338-C858-E870-10A0996A345B}"/>
                </a:ext>
              </a:extLst>
            </p:cNvPr>
            <p:cNvSpPr txBox="1"/>
            <p:nvPr/>
          </p:nvSpPr>
          <p:spPr>
            <a:xfrm>
              <a:off x="1871346" y="1514727"/>
              <a:ext cx="1540408" cy="338514"/>
            </a:xfrm>
            <a:prstGeom prst="rect">
              <a:avLst/>
            </a:prstGeom>
            <a:solidFill>
              <a:srgbClr val="FF3399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  <a:tabLst/>
                <a:defRPr/>
              </a:pPr>
              <a:endParaRPr kumimoji="0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111" name="Google Shape;111;p3" descr="Speech Icon, Voice, Talking, Audio, Speech">
              <a:extLst>
                <a:ext uri="{FF2B5EF4-FFF2-40B4-BE49-F238E27FC236}">
                  <a16:creationId xmlns:a16="http://schemas.microsoft.com/office/drawing/2014/main" id="{A901FA01-B9D4-79B7-BB63-AF65576F16DB}"/>
                </a:ext>
              </a:extLst>
            </p:cNvPr>
            <p:cNvPicPr preferRelativeResize="0"/>
            <p:nvPr/>
          </p:nvPicPr>
          <p:blipFill rotWithShape="1">
            <a:blip r:embed="rId13">
              <a:alphaModFix/>
            </a:blip>
            <a:srcRect/>
            <a:stretch/>
          </p:blipFill>
          <p:spPr>
            <a:xfrm>
              <a:off x="1639842" y="1416994"/>
              <a:ext cx="526323" cy="49230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12" name="TextBox 111">
              <a:extLst>
                <a:ext uri="{FF2B5EF4-FFF2-40B4-BE49-F238E27FC236}">
                  <a16:creationId xmlns:a16="http://schemas.microsoft.com/office/drawing/2014/main" id="{A36038B3-BE48-59C1-6293-35DE14EDF573}"/>
                </a:ext>
              </a:extLst>
            </p:cNvPr>
            <p:cNvSpPr txBox="1"/>
            <p:nvPr/>
          </p:nvSpPr>
          <p:spPr>
            <a:xfrm>
              <a:off x="2131035" y="1520161"/>
              <a:ext cx="1310756" cy="3385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pronunciar</a:t>
              </a:r>
              <a:endPara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</p:grpSp>
      <p:sp>
        <p:nvSpPr>
          <p:cNvPr id="113" name="TextBox 112">
            <a:extLst>
              <a:ext uri="{FF2B5EF4-FFF2-40B4-BE49-F238E27FC236}">
                <a16:creationId xmlns:a16="http://schemas.microsoft.com/office/drawing/2014/main" id="{E5D5069D-A7D6-40D1-179F-E7CC51496E25}"/>
              </a:ext>
            </a:extLst>
          </p:cNvPr>
          <p:cNvSpPr txBox="1"/>
          <p:nvPr/>
        </p:nvSpPr>
        <p:spPr>
          <a:xfrm>
            <a:off x="1894511" y="5480591"/>
            <a:ext cx="618050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Pronuncia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las </a:t>
            </a:r>
            <a:r>
              <a:rPr kumimoji="0" lang="en-GB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calles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de Sevilla.</a:t>
            </a:r>
          </a:p>
        </p:txBody>
      </p:sp>
      <p:sp>
        <p:nvSpPr>
          <p:cNvPr id="114" name="TextBox 113">
            <a:hlinkClick r:id="" action="ppaction://noaction">
              <a:snd r:embed="rId14" name="4_2.wav"/>
            </a:hlinkClick>
            <a:extLst>
              <a:ext uri="{FF2B5EF4-FFF2-40B4-BE49-F238E27FC236}">
                <a16:creationId xmlns:a16="http://schemas.microsoft.com/office/drawing/2014/main" id="{EAFCC651-8C02-F878-8480-4D4DA813682C}"/>
              </a:ext>
            </a:extLst>
          </p:cNvPr>
          <p:cNvSpPr txBox="1"/>
          <p:nvPr/>
        </p:nvSpPr>
        <p:spPr>
          <a:xfrm>
            <a:off x="3710836" y="5753552"/>
            <a:ext cx="3241109" cy="39082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1. Avenida Ram</a:t>
            </a:r>
            <a:r>
              <a:rPr lang="en-GB" sz="1400" b="1" dirty="0">
                <a:solidFill>
                  <a:srgbClr val="FF0066"/>
                </a:solidFill>
                <a:latin typeface="Century Gothic" panose="020B0502020202020204" pitchFamily="34" charset="0"/>
              </a:rPr>
              <a:t>ó</a:t>
            </a: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n de Carranza.</a:t>
            </a:r>
            <a:endParaRPr lang="en-GB" sz="1400" dirty="0">
              <a:solidFill>
                <a:schemeClr val="bg2">
                  <a:lumMod val="25000"/>
                </a:schemeClr>
              </a:solidFill>
            </a:endParaRPr>
          </a:p>
          <a:p>
            <a:pPr>
              <a:lnSpc>
                <a:spcPct val="200000"/>
              </a:lnSpc>
            </a:pP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2. Calle Virgen de </a:t>
            </a:r>
            <a:r>
              <a:rPr lang="en-GB" sz="1400" b="1" dirty="0">
                <a:solidFill>
                  <a:srgbClr val="FF0066"/>
                </a:solidFill>
                <a:latin typeface="Century Gothic" panose="020B0502020202020204" pitchFamily="34" charset="0"/>
              </a:rPr>
              <a:t>Á</a:t>
            </a: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frica</a:t>
            </a:r>
            <a:endParaRPr lang="en-GB" sz="1400" dirty="0">
              <a:solidFill>
                <a:schemeClr val="bg2">
                  <a:lumMod val="25000"/>
                </a:schemeClr>
              </a:solidFill>
            </a:endParaRPr>
          </a:p>
          <a:p>
            <a:pPr>
              <a:lnSpc>
                <a:spcPct val="200000"/>
              </a:lnSpc>
              <a:defRPr/>
            </a:pP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3. Calle Pepe Luis V</a:t>
            </a:r>
            <a:r>
              <a:rPr lang="en-GB" sz="1400" b="1" dirty="0">
                <a:solidFill>
                  <a:srgbClr val="FF0066"/>
                </a:solidFill>
                <a:latin typeface="Century Gothic" panose="020B0502020202020204" pitchFamily="34" charset="0"/>
              </a:rPr>
              <a:t>á</a:t>
            </a: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zquez</a:t>
            </a:r>
            <a:endParaRPr lang="en-GB" sz="1400" dirty="0">
              <a:solidFill>
                <a:schemeClr val="bg2">
                  <a:lumMod val="25000"/>
                </a:schemeClr>
              </a:solidFill>
            </a:endParaRPr>
          </a:p>
          <a:p>
            <a:pPr>
              <a:lnSpc>
                <a:spcPct val="200000"/>
              </a:lnSpc>
              <a:defRPr/>
            </a:pP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4. Calle Alfonso de Borb</a:t>
            </a:r>
            <a:r>
              <a:rPr lang="en-GB" sz="1400" b="1" dirty="0">
                <a:solidFill>
                  <a:srgbClr val="FF0066"/>
                </a:solidFill>
                <a:latin typeface="Century Gothic" panose="020B0502020202020204" pitchFamily="34" charset="0"/>
              </a:rPr>
              <a:t>ó</a:t>
            </a: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n</a:t>
            </a:r>
            <a:endParaRPr lang="en-GB" sz="1400" dirty="0">
              <a:solidFill>
                <a:schemeClr val="bg2">
                  <a:lumMod val="25000"/>
                </a:schemeClr>
              </a:solidFill>
            </a:endParaRPr>
          </a:p>
          <a:p>
            <a:pPr>
              <a:lnSpc>
                <a:spcPct val="200000"/>
              </a:lnSpc>
              <a:defRPr/>
            </a:pP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5. Calle Pascual M</a:t>
            </a:r>
            <a:r>
              <a:rPr lang="en-GB" sz="1400" b="1" dirty="0">
                <a:solidFill>
                  <a:srgbClr val="FF0066"/>
                </a:solidFill>
                <a:latin typeface="Century Gothic" panose="020B0502020202020204" pitchFamily="34" charset="0"/>
              </a:rPr>
              <a:t>á</a:t>
            </a: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rquez</a:t>
            </a:r>
            <a:endParaRPr lang="en-GB" sz="1400" dirty="0">
              <a:solidFill>
                <a:schemeClr val="bg2">
                  <a:lumMod val="25000"/>
                </a:schemeClr>
              </a:solidFill>
            </a:endParaRPr>
          </a:p>
          <a:p>
            <a:pPr>
              <a:lnSpc>
                <a:spcPct val="200000"/>
              </a:lnSpc>
              <a:defRPr/>
            </a:pP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6. Calle Asunci</a:t>
            </a:r>
            <a:r>
              <a:rPr lang="en-GB" sz="1400" b="1" dirty="0">
                <a:solidFill>
                  <a:srgbClr val="FF0066"/>
                </a:solidFill>
                <a:latin typeface="Century Gothic" panose="020B0502020202020204" pitchFamily="34" charset="0"/>
              </a:rPr>
              <a:t>ó</a:t>
            </a: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n</a:t>
            </a:r>
            <a:endParaRPr lang="en-GB" sz="1400" dirty="0">
              <a:solidFill>
                <a:schemeClr val="bg2">
                  <a:lumMod val="25000"/>
                </a:schemeClr>
              </a:solidFill>
            </a:endParaRPr>
          </a:p>
          <a:p>
            <a:pPr>
              <a:lnSpc>
                <a:spcPct val="200000"/>
              </a:lnSpc>
              <a:defRPr/>
            </a:pP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7. Calle Manuel Jim</a:t>
            </a:r>
            <a:r>
              <a:rPr lang="en-GB" sz="1400" b="1" dirty="0">
                <a:solidFill>
                  <a:srgbClr val="FF0066"/>
                </a:solidFill>
                <a:latin typeface="Century Gothic" panose="020B0502020202020204" pitchFamily="34" charset="0"/>
              </a:rPr>
              <a:t>é</a:t>
            </a: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nez </a:t>
            </a:r>
            <a:r>
              <a:rPr lang="en-GB" sz="14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Chicuelo</a:t>
            </a:r>
            <a:endParaRPr lang="en-GB" sz="1400" dirty="0">
              <a:solidFill>
                <a:schemeClr val="bg2">
                  <a:lumMod val="25000"/>
                </a:schemeClr>
              </a:solidFill>
            </a:endParaRPr>
          </a:p>
          <a:p>
            <a:pPr>
              <a:lnSpc>
                <a:spcPct val="200000"/>
              </a:lnSpc>
              <a:defRPr/>
            </a:pP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8. Avenida </a:t>
            </a:r>
            <a:r>
              <a:rPr lang="en-GB" sz="14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Aer</a:t>
            </a:r>
            <a:r>
              <a:rPr lang="en-GB" sz="1400" b="1" dirty="0" err="1">
                <a:solidFill>
                  <a:srgbClr val="FF0066"/>
                </a:solidFill>
                <a:latin typeface="Century Gothic" panose="020B0502020202020204" pitchFamily="34" charset="0"/>
              </a:rPr>
              <a:t>ó</a:t>
            </a:r>
            <a:r>
              <a:rPr lang="en-GB" sz="14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dromo</a:t>
            </a: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de Tablada</a:t>
            </a:r>
            <a:endParaRPr lang="en-GB" sz="1400" dirty="0">
              <a:solidFill>
                <a:schemeClr val="bg2">
                  <a:lumMod val="25000"/>
                </a:schemeClr>
              </a:solidFill>
            </a:endParaRPr>
          </a:p>
          <a:p>
            <a:pPr>
              <a:lnSpc>
                <a:spcPct val="200000"/>
              </a:lnSpc>
              <a:defRPr/>
            </a:pP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9. Calle B</a:t>
            </a:r>
            <a:r>
              <a:rPr lang="en-GB" sz="1400" b="1" dirty="0">
                <a:solidFill>
                  <a:srgbClr val="FF0066"/>
                </a:solidFill>
                <a:latin typeface="Century Gothic" panose="020B0502020202020204" pitchFamily="34" charset="0"/>
              </a:rPr>
              <a:t>é</a:t>
            </a: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jar</a:t>
            </a:r>
            <a:endParaRPr lang="en-GB" sz="1400" dirty="0">
              <a:solidFill>
                <a:schemeClr val="bg2">
                  <a:lumMod val="25000"/>
                </a:schemeClr>
              </a:solidFill>
            </a:endParaRPr>
          </a:p>
        </p:txBody>
      </p:sp>
      <p:grpSp>
        <p:nvGrpSpPr>
          <p:cNvPr id="115" name="Group 114">
            <a:extLst>
              <a:ext uri="{FF2B5EF4-FFF2-40B4-BE49-F238E27FC236}">
                <a16:creationId xmlns:a16="http://schemas.microsoft.com/office/drawing/2014/main" id="{89C34D7C-BDD0-B3F6-84F7-9D3A7A6E4514}"/>
              </a:ext>
            </a:extLst>
          </p:cNvPr>
          <p:cNvGrpSpPr/>
          <p:nvPr/>
        </p:nvGrpSpPr>
        <p:grpSpPr>
          <a:xfrm>
            <a:off x="98763" y="5989700"/>
            <a:ext cx="3612074" cy="3787890"/>
            <a:chOff x="2444193" y="1570822"/>
            <a:chExt cx="7593551" cy="4496642"/>
          </a:xfrm>
        </p:grpSpPr>
        <p:pic>
          <p:nvPicPr>
            <p:cNvPr id="116" name="Picture 115">
              <a:extLst>
                <a:ext uri="{FF2B5EF4-FFF2-40B4-BE49-F238E27FC236}">
                  <a16:creationId xmlns:a16="http://schemas.microsoft.com/office/drawing/2014/main" id="{FC00D3AE-4D1C-53F5-C90B-233F1029502B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colorTemperature colorTemp="7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2444193" y="1570822"/>
              <a:ext cx="7593551" cy="4496642"/>
            </a:xfrm>
            <a:prstGeom prst="rect">
              <a:avLst/>
            </a:prstGeom>
          </p:spPr>
        </p:pic>
        <p:sp>
          <p:nvSpPr>
            <p:cNvPr id="117" name="TextBox 116">
              <a:extLst>
                <a:ext uri="{FF2B5EF4-FFF2-40B4-BE49-F238E27FC236}">
                  <a16:creationId xmlns:a16="http://schemas.microsoft.com/office/drawing/2014/main" id="{6FD6D2E8-167E-81C6-4CE7-0592DE302B45}"/>
                </a:ext>
              </a:extLst>
            </p:cNvPr>
            <p:cNvSpPr txBox="1"/>
            <p:nvPr/>
          </p:nvSpPr>
          <p:spPr>
            <a:xfrm>
              <a:off x="7603029" y="1592378"/>
              <a:ext cx="2378009" cy="767266"/>
            </a:xfrm>
            <a:prstGeom prst="rect">
              <a:avLst/>
            </a:prstGeom>
            <a:solidFill>
              <a:srgbClr val="FFFFFF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>
                  <a:solidFill>
                    <a:srgbClr val="002060"/>
                  </a:solidFill>
                  <a:latin typeface="Century Gothic" panose="020B0502020202020204" pitchFamily="34" charset="0"/>
                </a:rPr>
                <a:t>Sevilla,</a:t>
              </a:r>
            </a:p>
            <a:p>
              <a:pPr algn="ctr"/>
              <a:r>
                <a:rPr lang="en-GB" b="1" dirty="0">
                  <a:solidFill>
                    <a:srgbClr val="002060"/>
                  </a:solidFill>
                  <a:latin typeface="Century Gothic" panose="020B0502020202020204" pitchFamily="34" charset="0"/>
                </a:rPr>
                <a:t>España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430159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2F932D-1EB0-55C5-4197-723AEADC43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1A64270A-73A7-33BA-E059-F9218DAA41A0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B181B5EF-533F-17DB-3046-BE241D3956C2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14" name="Picture 13" descr="Free Watercolor Brushstroke illustration and picture">
              <a:extLst>
                <a:ext uri="{FF2B5EF4-FFF2-40B4-BE49-F238E27FC236}">
                  <a16:creationId xmlns:a16="http://schemas.microsoft.com/office/drawing/2014/main" id="{7A35EAF6-69A5-51B6-9A88-F53C14445A1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43BE519D-05FD-D863-C030-654CC5E407C3}"/>
                </a:ext>
              </a:extLst>
            </p:cNvPr>
            <p:cNvSpPr txBox="1"/>
            <p:nvPr/>
          </p:nvSpPr>
          <p:spPr>
            <a:xfrm>
              <a:off x="6369943" y="9571479"/>
              <a:ext cx="394660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21</a:t>
              </a:r>
            </a:p>
          </p:txBody>
        </p:sp>
      </p:grp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E418D167-6724-6A58-0045-3A1D49DEE1C7}"/>
              </a:ext>
            </a:extLst>
          </p:cNvPr>
          <p:cNvSpPr/>
          <p:nvPr/>
        </p:nvSpPr>
        <p:spPr>
          <a:xfrm>
            <a:off x="130140" y="128411"/>
            <a:ext cx="4344878" cy="456315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Saying what I and others do</a:t>
            </a:r>
            <a:endParaRPr lang="en-GB" sz="2400" dirty="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A900B28E-CCB4-794E-683A-F6FA504E0037}"/>
              </a:ext>
            </a:extLst>
          </p:cNvPr>
          <p:cNvGrpSpPr/>
          <p:nvPr/>
        </p:nvGrpSpPr>
        <p:grpSpPr>
          <a:xfrm>
            <a:off x="4419626" y="167503"/>
            <a:ext cx="616995" cy="461665"/>
            <a:chOff x="3814354" y="2197255"/>
            <a:chExt cx="616995" cy="461665"/>
          </a:xfrm>
        </p:grpSpPr>
        <p:sp>
          <p:nvSpPr>
            <p:cNvPr id="33" name="Rectangle: Rounded Corners 32">
              <a:extLst>
                <a:ext uri="{FF2B5EF4-FFF2-40B4-BE49-F238E27FC236}">
                  <a16:creationId xmlns:a16="http://schemas.microsoft.com/office/drawing/2014/main" id="{8AD2149F-19A8-B4A3-6D01-7E1368897BB8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3914A229-2578-C235-0E2D-3CB9B42238F8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4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38" name="TextBox 37">
            <a:extLst>
              <a:ext uri="{FF2B5EF4-FFF2-40B4-BE49-F238E27FC236}">
                <a16:creationId xmlns:a16="http://schemas.microsoft.com/office/drawing/2014/main" id="{E304ED13-F853-D746-09D1-EB18AE08291E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9" name="Rectangle: Rounded Corners 38">
            <a:extLst>
              <a:ext uri="{FF2B5EF4-FFF2-40B4-BE49-F238E27FC236}">
                <a16:creationId xmlns:a16="http://schemas.microsoft.com/office/drawing/2014/main" id="{1DB38BE0-90A2-3DD5-1140-FB0BB9BB9482}"/>
              </a:ext>
            </a:extLst>
          </p:cNvPr>
          <p:cNvSpPr/>
          <p:nvPr/>
        </p:nvSpPr>
        <p:spPr>
          <a:xfrm>
            <a:off x="91963" y="752464"/>
            <a:ext cx="6539774" cy="4083188"/>
          </a:xfrm>
          <a:prstGeom prst="roundRect">
            <a:avLst>
              <a:gd name="adj" fmla="val 9000"/>
            </a:avLst>
          </a:prstGeom>
          <a:solidFill>
            <a:schemeClr val="bg1">
              <a:lumMod val="95000"/>
            </a:schemeClr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2FDF63F8-FA51-5C59-302B-AC1282D3E0BD}"/>
              </a:ext>
            </a:extLst>
          </p:cNvPr>
          <p:cNvSpPr txBox="1"/>
          <p:nvPr/>
        </p:nvSpPr>
        <p:spPr>
          <a:xfrm>
            <a:off x="115848" y="802893"/>
            <a:ext cx="260359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Century Gothic"/>
                <a:cs typeface="Century Gothic"/>
                <a:sym typeface="Century Gothic"/>
              </a:rPr>
              <a:t>Knowing who does what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E7E6E6">
                  <a:lumMod val="25000"/>
                </a:srgbClr>
              </a:solidFill>
              <a:effectLst/>
              <a:uLnTx/>
              <a:uFillTx/>
              <a:latin typeface="Century Gothic" panose="020B0502020202020204" pitchFamily="34" charset="0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694B4B45-1CD3-506F-343E-446BE2DAD198}"/>
              </a:ext>
            </a:extLst>
          </p:cNvPr>
          <p:cNvGrpSpPr/>
          <p:nvPr/>
        </p:nvGrpSpPr>
        <p:grpSpPr>
          <a:xfrm>
            <a:off x="4809047" y="794638"/>
            <a:ext cx="1943885" cy="588990"/>
            <a:chOff x="115026" y="5917195"/>
            <a:chExt cx="1943885" cy="588990"/>
          </a:xfrm>
        </p:grpSpPr>
        <p:sp>
          <p:nvSpPr>
            <p:cNvPr id="60" name="TextBox 59">
              <a:extLst>
                <a:ext uri="{FF2B5EF4-FFF2-40B4-BE49-F238E27FC236}">
                  <a16:creationId xmlns:a16="http://schemas.microsoft.com/office/drawing/2014/main" id="{8695F2B2-CAB7-7345-DF87-55FE2D7CFFF3}"/>
                </a:ext>
              </a:extLst>
            </p:cNvPr>
            <p:cNvSpPr txBox="1"/>
            <p:nvPr/>
          </p:nvSpPr>
          <p:spPr>
            <a:xfrm>
              <a:off x="587619" y="6105163"/>
              <a:ext cx="1374532" cy="338554"/>
            </a:xfrm>
            <a:prstGeom prst="rect">
              <a:avLst/>
            </a:prstGeom>
            <a:solidFill>
              <a:srgbClr val="C5DC00"/>
            </a:solidFill>
          </p:spPr>
          <p:txBody>
            <a:bodyPr wrap="square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1" i="0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Century Gothic"/>
                  <a:ea typeface="+mn-ea"/>
                  <a:cs typeface="+mn-cs"/>
                  <a:sym typeface="Century Gothic"/>
                </a:rPr>
                <a:t>  </a:t>
              </a:r>
              <a:endPara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61" name="Google Shape;170;p8" descr="Jigsaw, Puzzle, Piece, Game, Concept, Solution">
              <a:extLst>
                <a:ext uri="{FF2B5EF4-FFF2-40B4-BE49-F238E27FC236}">
                  <a16:creationId xmlns:a16="http://schemas.microsoft.com/office/drawing/2014/main" id="{D7734BD3-16FB-6AE2-7557-460A48B67EEF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115026" y="5917195"/>
              <a:ext cx="634273" cy="58899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62" name="TextBox 61">
              <a:extLst>
                <a:ext uri="{FF2B5EF4-FFF2-40B4-BE49-F238E27FC236}">
                  <a16:creationId xmlns:a16="http://schemas.microsoft.com/office/drawing/2014/main" id="{508A5618-5C30-A96C-EE3D-36F83F12CDA6}"/>
                </a:ext>
              </a:extLst>
            </p:cNvPr>
            <p:cNvSpPr txBox="1"/>
            <p:nvPr/>
          </p:nvSpPr>
          <p:spPr>
            <a:xfrm>
              <a:off x="774517" y="6101172"/>
              <a:ext cx="1284394" cy="3385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1" i="0" u="none" strike="noStrike" kern="1200" cap="none" spc="0" normalizeH="0" baseline="0" noProof="0" dirty="0">
                  <a:ln>
                    <a:noFill/>
                  </a:ln>
                  <a:solidFill>
                    <a:srgbClr val="E7E6E6">
                      <a:lumMod val="25000"/>
                    </a:srgbClr>
                  </a:solidFill>
                  <a:effectLst/>
                  <a:uLnTx/>
                  <a:uFillTx/>
                  <a:latin typeface="Century Gothic"/>
                  <a:ea typeface="+mn-ea"/>
                  <a:cs typeface="+mn-cs"/>
                  <a:sym typeface="Century Gothic"/>
                </a:rPr>
                <a:t>gramática</a:t>
              </a:r>
              <a:endPara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63" name="Google Shape;171;p8">
            <a:extLst>
              <a:ext uri="{FF2B5EF4-FFF2-40B4-BE49-F238E27FC236}">
                <a16:creationId xmlns:a16="http://schemas.microsoft.com/office/drawing/2014/main" id="{0C09B1AC-A860-F342-3CE7-C956470F7D2D}"/>
              </a:ext>
            </a:extLst>
          </p:cNvPr>
          <p:cNvSpPr txBox="1"/>
          <p:nvPr/>
        </p:nvSpPr>
        <p:spPr>
          <a:xfrm>
            <a:off x="172996" y="1456857"/>
            <a:ext cx="6388813" cy="751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7" tIns="25706" rIns="51427" bIns="25706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To mean ‘</a:t>
            </a:r>
            <a:r>
              <a:rPr kumimoji="0" lang="en-GB" sz="15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S/he, it</a:t>
            </a: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’ with an -</a:t>
            </a:r>
            <a:r>
              <a:rPr kumimoji="0" lang="en-GB" sz="1500" b="1" i="0" u="none" strike="noStrike" kern="1200" cap="none" spc="0" normalizeH="0" baseline="0" noProof="0" dirty="0" err="1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ar</a:t>
            </a:r>
            <a:r>
              <a:rPr kumimoji="0" lang="en-GB" sz="15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</a:t>
            </a: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verb, remove</a:t>
            </a:r>
            <a:r>
              <a:rPr kumimoji="0" lang="en-GB" sz="15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–</a:t>
            </a:r>
            <a:r>
              <a:rPr kumimoji="0" lang="en-GB" sz="1500" b="1" i="0" u="none" strike="noStrike" kern="1200" cap="none" spc="0" normalizeH="0" baseline="0" noProof="0" dirty="0" err="1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ar</a:t>
            </a: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and add </a:t>
            </a:r>
            <a:r>
              <a:rPr kumimoji="0" lang="en-GB" sz="15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-a. 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To mean ‘</a:t>
            </a:r>
            <a:r>
              <a:rPr kumimoji="0" lang="en-GB" sz="15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they</a:t>
            </a: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’ with a verb,</a:t>
            </a: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Calibri" panose="020F0502020204030204" pitchFamily="34" charset="0"/>
                <a:cs typeface="+mn-cs"/>
              </a:rPr>
              <a:t> we remove </a:t>
            </a:r>
            <a:r>
              <a:rPr kumimoji="0" lang="en-GB" sz="15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Calibri" panose="020F0502020204030204" pitchFamily="34" charset="0"/>
                <a:cs typeface="+mn-cs"/>
              </a:rPr>
              <a:t>–</a:t>
            </a:r>
            <a:r>
              <a:rPr kumimoji="0" lang="en-GB" sz="1500" b="1" i="0" u="none" strike="noStrike" kern="1200" cap="none" spc="0" normalizeH="0" baseline="0" noProof="0" dirty="0" err="1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Calibri" panose="020F0502020204030204" pitchFamily="34" charset="0"/>
                <a:cs typeface="+mn-cs"/>
              </a:rPr>
              <a:t>ar</a:t>
            </a: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Calibri" panose="020F0502020204030204" pitchFamily="34" charset="0"/>
                <a:cs typeface="+mn-cs"/>
              </a:rPr>
              <a:t> and add </a:t>
            </a:r>
            <a:r>
              <a:rPr kumimoji="0" lang="en-GB" sz="15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Calibri" panose="020F0502020204030204" pitchFamily="34" charset="0"/>
                <a:cs typeface="+mn-cs"/>
              </a:rPr>
              <a:t>–</a:t>
            </a:r>
            <a:r>
              <a:rPr kumimoji="0" lang="en-GB" sz="15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an</a:t>
            </a:r>
            <a:r>
              <a:rPr kumimoji="0" lang="en-GB" sz="15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Calibri" panose="020F0502020204030204" pitchFamily="34" charset="0"/>
                <a:cs typeface="+mn-cs"/>
              </a:rPr>
              <a:t>.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4156DEB4-878B-D127-4537-9EA1D4B13846}"/>
              </a:ext>
            </a:extLst>
          </p:cNvPr>
          <p:cNvSpPr txBox="1"/>
          <p:nvPr/>
        </p:nvSpPr>
        <p:spPr>
          <a:xfrm>
            <a:off x="115848" y="1099882"/>
            <a:ext cx="383985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[-</a:t>
            </a:r>
            <a:r>
              <a:rPr kumimoji="0" lang="en-GB" sz="1200" b="1" i="0" u="none" strike="noStrike" kern="1200" cap="none" spc="0" normalizeH="0" baseline="0" noProof="0" dirty="0" err="1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ar</a:t>
            </a: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verbs: ‘S/he, it’ vs. ‘they’]</a:t>
            </a:r>
          </a:p>
        </p:txBody>
      </p:sp>
      <p:pic>
        <p:nvPicPr>
          <p:cNvPr id="65" name="Google Shape;183;p8">
            <a:extLst>
              <a:ext uri="{FF2B5EF4-FFF2-40B4-BE49-F238E27FC236}">
                <a16:creationId xmlns:a16="http://schemas.microsoft.com/office/drawing/2014/main" id="{705FD016-5CB1-84A5-E4F8-1E4E6A719BD0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226263" y="2762121"/>
            <a:ext cx="267353" cy="258589"/>
          </a:xfrm>
          <a:prstGeom prst="rect">
            <a:avLst/>
          </a:prstGeom>
          <a:noFill/>
          <a:ln>
            <a:noFill/>
          </a:ln>
        </p:spPr>
      </p:pic>
      <p:sp>
        <p:nvSpPr>
          <p:cNvPr id="66" name="TextBox 65">
            <a:extLst>
              <a:ext uri="{FF2B5EF4-FFF2-40B4-BE49-F238E27FC236}">
                <a16:creationId xmlns:a16="http://schemas.microsoft.com/office/drawing/2014/main" id="{BC33D87E-9977-1B8D-A11A-624A2A54D0B1}"/>
              </a:ext>
            </a:extLst>
          </p:cNvPr>
          <p:cNvSpPr txBox="1"/>
          <p:nvPr/>
        </p:nvSpPr>
        <p:spPr>
          <a:xfrm>
            <a:off x="493616" y="2465615"/>
            <a:ext cx="429676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dirty="0" err="1">
                <a:solidFill>
                  <a:srgbClr val="E7E6E6">
                    <a:lumMod val="25000"/>
                  </a:srgbClr>
                </a:solidFill>
                <a:latin typeface="Century Gothic" panose="020B0502020202020204" pitchFamily="34" charset="0"/>
              </a:rPr>
              <a:t>Llev</a:t>
            </a: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92D05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a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una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flor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.</a:t>
            </a:r>
          </a:p>
        </p:txBody>
      </p:sp>
      <p:sp>
        <p:nvSpPr>
          <p:cNvPr id="67" name="Google Shape;171;p8">
            <a:extLst>
              <a:ext uri="{FF2B5EF4-FFF2-40B4-BE49-F238E27FC236}">
                <a16:creationId xmlns:a16="http://schemas.microsoft.com/office/drawing/2014/main" id="{5D20C713-9325-7A8F-E17D-7F0F7389DF82}"/>
              </a:ext>
            </a:extLst>
          </p:cNvPr>
          <p:cNvSpPr txBox="1"/>
          <p:nvPr/>
        </p:nvSpPr>
        <p:spPr>
          <a:xfrm>
            <a:off x="1021160" y="2149122"/>
            <a:ext cx="941659" cy="32312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2060"/>
              </a:buClr>
              <a:buSzPts val="2800"/>
              <a:buFont typeface="Century Gothic"/>
              <a:buNone/>
              <a:tabLst/>
              <a:defRPr/>
            </a:pPr>
            <a:r>
              <a:rPr kumimoji="0" lang="en-GB" sz="15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/>
                <a:ea typeface="+mn-ea"/>
                <a:cs typeface="+mn-cs"/>
                <a:sym typeface="Century Gothic"/>
              </a:rPr>
              <a:t>S/he, it</a:t>
            </a:r>
            <a:endParaRPr kumimoji="0" sz="1500" b="1" i="0" u="none" strike="noStrike" kern="1200" cap="none" spc="0" normalizeH="0" baseline="0" noProof="0" dirty="0">
              <a:ln>
                <a:noFill/>
              </a:ln>
              <a:solidFill>
                <a:srgbClr val="E7E6E6">
                  <a:lumMod val="25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8" name="Google Shape;171;p8">
            <a:extLst>
              <a:ext uri="{FF2B5EF4-FFF2-40B4-BE49-F238E27FC236}">
                <a16:creationId xmlns:a16="http://schemas.microsoft.com/office/drawing/2014/main" id="{CD09236F-A868-AB4D-BD2A-C3C97E575CC4}"/>
              </a:ext>
            </a:extLst>
          </p:cNvPr>
          <p:cNvSpPr txBox="1"/>
          <p:nvPr/>
        </p:nvSpPr>
        <p:spPr>
          <a:xfrm>
            <a:off x="4283518" y="2130225"/>
            <a:ext cx="1013720" cy="32312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2060"/>
              </a:buClr>
              <a:buSzPts val="2800"/>
              <a:buFont typeface="Century Gothic"/>
              <a:buNone/>
              <a:tabLst/>
              <a:defRPr/>
            </a:pPr>
            <a:r>
              <a:rPr kumimoji="0" lang="en-GB" sz="15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/>
                <a:ea typeface="+mn-ea"/>
                <a:cs typeface="+mn-cs"/>
                <a:sym typeface="Century Gothic"/>
              </a:rPr>
              <a:t>they</a:t>
            </a:r>
            <a:endParaRPr kumimoji="0" sz="1500" b="1" i="0" u="none" strike="noStrike" kern="1200" cap="none" spc="0" normalizeH="0" baseline="0" noProof="0" dirty="0">
              <a:ln>
                <a:noFill/>
              </a:ln>
              <a:solidFill>
                <a:srgbClr val="E7E6E6">
                  <a:lumMod val="25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04484042-2EEC-8822-B989-511A11181F9C}"/>
              </a:ext>
            </a:extLst>
          </p:cNvPr>
          <p:cNvSpPr txBox="1"/>
          <p:nvPr/>
        </p:nvSpPr>
        <p:spPr>
          <a:xfrm>
            <a:off x="493616" y="2740838"/>
            <a:ext cx="429676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92D05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S/he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</a:t>
            </a: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92D05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wears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a flower.</a:t>
            </a:r>
          </a:p>
        </p:txBody>
      </p:sp>
      <p:pic>
        <p:nvPicPr>
          <p:cNvPr id="70" name="Google Shape;183;p8">
            <a:extLst>
              <a:ext uri="{FF2B5EF4-FFF2-40B4-BE49-F238E27FC236}">
                <a16:creationId xmlns:a16="http://schemas.microsoft.com/office/drawing/2014/main" id="{95F321DD-4FDF-C73B-1EC6-32EF1F844EBC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3421106" y="2762121"/>
            <a:ext cx="267353" cy="258589"/>
          </a:xfrm>
          <a:prstGeom prst="rect">
            <a:avLst/>
          </a:prstGeom>
          <a:noFill/>
          <a:ln>
            <a:noFill/>
          </a:ln>
        </p:spPr>
      </p:pic>
      <p:sp>
        <p:nvSpPr>
          <p:cNvPr id="71" name="TextBox 70">
            <a:extLst>
              <a:ext uri="{FF2B5EF4-FFF2-40B4-BE49-F238E27FC236}">
                <a16:creationId xmlns:a16="http://schemas.microsoft.com/office/drawing/2014/main" id="{CE668781-1391-367E-B70A-9024A62A6809}"/>
              </a:ext>
            </a:extLst>
          </p:cNvPr>
          <p:cNvSpPr txBox="1"/>
          <p:nvPr/>
        </p:nvSpPr>
        <p:spPr>
          <a:xfrm>
            <a:off x="3688459" y="2465615"/>
            <a:ext cx="429676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dirty="0" err="1">
                <a:solidFill>
                  <a:srgbClr val="E7E6E6">
                    <a:lumMod val="25000"/>
                  </a:srgbClr>
                </a:solidFill>
                <a:latin typeface="Century Gothic" panose="020B0502020202020204" pitchFamily="34" charset="0"/>
              </a:rPr>
              <a:t>Llev</a:t>
            </a: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92D05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an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un sombrero.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50B32A9B-9F74-6554-3BEE-B2BA5253F088}"/>
              </a:ext>
            </a:extLst>
          </p:cNvPr>
          <p:cNvSpPr txBox="1"/>
          <p:nvPr/>
        </p:nvSpPr>
        <p:spPr>
          <a:xfrm>
            <a:off x="3688459" y="2740838"/>
            <a:ext cx="429676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92D05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They wear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hats.</a:t>
            </a:r>
          </a:p>
        </p:txBody>
      </p:sp>
      <p:sp>
        <p:nvSpPr>
          <p:cNvPr id="73" name="Google Shape;171;p8">
            <a:extLst>
              <a:ext uri="{FF2B5EF4-FFF2-40B4-BE49-F238E27FC236}">
                <a16:creationId xmlns:a16="http://schemas.microsoft.com/office/drawing/2014/main" id="{C6305D92-6255-FAE7-EF48-3F5268E4E885}"/>
              </a:ext>
            </a:extLst>
          </p:cNvPr>
          <p:cNvSpPr txBox="1"/>
          <p:nvPr/>
        </p:nvSpPr>
        <p:spPr>
          <a:xfrm>
            <a:off x="191296" y="3131547"/>
            <a:ext cx="6388813" cy="751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7" tIns="25706" rIns="51427" bIns="25706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To mean ‘</a:t>
            </a:r>
            <a:r>
              <a:rPr kumimoji="0" lang="en-GB" sz="15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S/he, it</a:t>
            </a: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’ with an -</a:t>
            </a:r>
            <a:r>
              <a:rPr kumimoji="0" lang="en-GB" sz="15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er </a:t>
            </a: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verb, remove</a:t>
            </a:r>
            <a:r>
              <a:rPr kumimoji="0" lang="en-GB" sz="15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–er</a:t>
            </a: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and add </a:t>
            </a:r>
            <a:r>
              <a:rPr kumimoji="0" lang="en-GB" sz="15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-e. 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To mean ‘</a:t>
            </a:r>
            <a:r>
              <a:rPr kumimoji="0" lang="en-GB" sz="15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they</a:t>
            </a: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’ with a verb,</a:t>
            </a: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Calibri" panose="020F0502020204030204" pitchFamily="34" charset="0"/>
                <a:cs typeface="+mn-cs"/>
              </a:rPr>
              <a:t> we remove </a:t>
            </a:r>
            <a:r>
              <a:rPr kumimoji="0" lang="en-GB" sz="15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Calibri" panose="020F0502020204030204" pitchFamily="34" charset="0"/>
                <a:cs typeface="+mn-cs"/>
              </a:rPr>
              <a:t>–er</a:t>
            </a: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Calibri" panose="020F0502020204030204" pitchFamily="34" charset="0"/>
                <a:cs typeface="+mn-cs"/>
              </a:rPr>
              <a:t> and add </a:t>
            </a:r>
            <a:r>
              <a:rPr kumimoji="0" lang="en-GB" sz="15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Calibri" panose="020F0502020204030204" pitchFamily="34" charset="0"/>
                <a:cs typeface="+mn-cs"/>
              </a:rPr>
              <a:t>–e</a:t>
            </a:r>
            <a:r>
              <a:rPr kumimoji="0" lang="en-GB" sz="15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n</a:t>
            </a:r>
            <a:r>
              <a:rPr kumimoji="0" lang="en-GB" sz="15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Calibri" panose="020F0502020204030204" pitchFamily="34" charset="0"/>
                <a:cs typeface="+mn-cs"/>
              </a:rPr>
              <a:t>.</a:t>
            </a:r>
          </a:p>
        </p:txBody>
      </p:sp>
      <p:pic>
        <p:nvPicPr>
          <p:cNvPr id="74" name="Google Shape;183;p8">
            <a:extLst>
              <a:ext uri="{FF2B5EF4-FFF2-40B4-BE49-F238E27FC236}">
                <a16:creationId xmlns:a16="http://schemas.microsoft.com/office/drawing/2014/main" id="{2739715F-D7E1-3488-8191-9B736012AA29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313020" y="4530301"/>
            <a:ext cx="267353" cy="258589"/>
          </a:xfrm>
          <a:prstGeom prst="rect">
            <a:avLst/>
          </a:prstGeom>
          <a:noFill/>
          <a:ln>
            <a:noFill/>
          </a:ln>
        </p:spPr>
      </p:pic>
      <p:sp>
        <p:nvSpPr>
          <p:cNvPr id="75" name="TextBox 74">
            <a:extLst>
              <a:ext uri="{FF2B5EF4-FFF2-40B4-BE49-F238E27FC236}">
                <a16:creationId xmlns:a16="http://schemas.microsoft.com/office/drawing/2014/main" id="{72CC4DBC-599E-E7D9-DDCC-ED85CAC92ADB}"/>
              </a:ext>
            </a:extLst>
          </p:cNvPr>
          <p:cNvSpPr txBox="1"/>
          <p:nvPr/>
        </p:nvSpPr>
        <p:spPr>
          <a:xfrm>
            <a:off x="580373" y="4233795"/>
            <a:ext cx="429676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dirty="0">
                <a:solidFill>
                  <a:srgbClr val="E7E6E6">
                    <a:lumMod val="25000"/>
                  </a:srgbClr>
                </a:solidFill>
                <a:latin typeface="Century Gothic" panose="020B0502020202020204" pitchFamily="34" charset="0"/>
              </a:rPr>
              <a:t>Beb</a:t>
            </a: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92D05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e </a:t>
            </a:r>
            <a:r>
              <a:rPr kumimoji="0" lang="en-GB" sz="1400" b="1" i="0" u="none" strike="noStrike" kern="1200" cap="none" spc="0" normalizeH="0" baseline="0" noProof="0" dirty="0" err="1">
                <a:ln>
                  <a:noFill/>
                </a:ln>
                <a:solidFill>
                  <a:srgbClr val="92D05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agua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.</a:t>
            </a:r>
          </a:p>
        </p:txBody>
      </p:sp>
      <p:sp>
        <p:nvSpPr>
          <p:cNvPr id="76" name="Google Shape;171;p8">
            <a:extLst>
              <a:ext uri="{FF2B5EF4-FFF2-40B4-BE49-F238E27FC236}">
                <a16:creationId xmlns:a16="http://schemas.microsoft.com/office/drawing/2014/main" id="{A192110C-2505-4933-E432-CDE237A847FD}"/>
              </a:ext>
            </a:extLst>
          </p:cNvPr>
          <p:cNvSpPr txBox="1"/>
          <p:nvPr/>
        </p:nvSpPr>
        <p:spPr>
          <a:xfrm>
            <a:off x="925037" y="3832895"/>
            <a:ext cx="941659" cy="32312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2060"/>
              </a:buClr>
              <a:buSzPts val="2800"/>
              <a:buFont typeface="Century Gothic"/>
              <a:buNone/>
              <a:tabLst/>
              <a:defRPr/>
            </a:pPr>
            <a:r>
              <a:rPr kumimoji="0" lang="en-GB" sz="15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/>
                <a:ea typeface="+mn-ea"/>
                <a:cs typeface="+mn-cs"/>
                <a:sym typeface="Century Gothic"/>
              </a:rPr>
              <a:t>S/he, it</a:t>
            </a:r>
            <a:endParaRPr kumimoji="0" sz="1500" b="1" i="0" u="none" strike="noStrike" kern="1200" cap="none" spc="0" normalizeH="0" baseline="0" noProof="0" dirty="0">
              <a:ln>
                <a:noFill/>
              </a:ln>
              <a:solidFill>
                <a:srgbClr val="E7E6E6">
                  <a:lumMod val="25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F3C25E64-08E0-CF74-35AC-D0914E329025}"/>
              </a:ext>
            </a:extLst>
          </p:cNvPr>
          <p:cNvSpPr txBox="1"/>
          <p:nvPr/>
        </p:nvSpPr>
        <p:spPr>
          <a:xfrm>
            <a:off x="580373" y="4509018"/>
            <a:ext cx="429676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92D05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S/he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</a:t>
            </a: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92D05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drinks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water.</a:t>
            </a:r>
          </a:p>
        </p:txBody>
      </p:sp>
      <p:pic>
        <p:nvPicPr>
          <p:cNvPr id="78" name="Google Shape;183;p8">
            <a:extLst>
              <a:ext uri="{FF2B5EF4-FFF2-40B4-BE49-F238E27FC236}">
                <a16:creationId xmlns:a16="http://schemas.microsoft.com/office/drawing/2014/main" id="{85AC0B5E-81A7-E8FD-D53F-83D093CBA174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3472379" y="4488222"/>
            <a:ext cx="267353" cy="258589"/>
          </a:xfrm>
          <a:prstGeom prst="rect">
            <a:avLst/>
          </a:prstGeom>
          <a:noFill/>
          <a:ln>
            <a:noFill/>
          </a:ln>
        </p:spPr>
      </p:pic>
      <p:sp>
        <p:nvSpPr>
          <p:cNvPr id="79" name="TextBox 78">
            <a:extLst>
              <a:ext uri="{FF2B5EF4-FFF2-40B4-BE49-F238E27FC236}">
                <a16:creationId xmlns:a16="http://schemas.microsoft.com/office/drawing/2014/main" id="{E90E5B63-DAB9-97D5-18E1-24A3557E57EC}"/>
              </a:ext>
            </a:extLst>
          </p:cNvPr>
          <p:cNvSpPr txBox="1"/>
          <p:nvPr/>
        </p:nvSpPr>
        <p:spPr>
          <a:xfrm>
            <a:off x="3739732" y="4191716"/>
            <a:ext cx="429676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dirty="0">
                <a:solidFill>
                  <a:srgbClr val="E7E6E6">
                    <a:lumMod val="25000"/>
                  </a:srgbClr>
                </a:solidFill>
                <a:latin typeface="Century Gothic" panose="020B0502020202020204" pitchFamily="34" charset="0"/>
              </a:rPr>
              <a:t>Beb</a:t>
            </a:r>
            <a:r>
              <a:rPr kumimoji="0" lang="en-GB" sz="1400" b="1" i="0" u="none" strike="noStrike" kern="1200" cap="none" spc="0" normalizeH="0" baseline="0" noProof="0" dirty="0" err="1">
                <a:ln>
                  <a:noFill/>
                </a:ln>
                <a:solidFill>
                  <a:srgbClr val="92D05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en</a:t>
            </a: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92D05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agua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.</a:t>
            </a:r>
          </a:p>
        </p:txBody>
      </p:sp>
      <p:sp>
        <p:nvSpPr>
          <p:cNvPr id="80" name="Google Shape;171;p8">
            <a:extLst>
              <a:ext uri="{FF2B5EF4-FFF2-40B4-BE49-F238E27FC236}">
                <a16:creationId xmlns:a16="http://schemas.microsoft.com/office/drawing/2014/main" id="{2D782AF1-2696-2C9D-1517-70EEADC28560}"/>
              </a:ext>
            </a:extLst>
          </p:cNvPr>
          <p:cNvSpPr txBox="1"/>
          <p:nvPr/>
        </p:nvSpPr>
        <p:spPr>
          <a:xfrm>
            <a:off x="4084396" y="3790816"/>
            <a:ext cx="941659" cy="32312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2060"/>
              </a:buClr>
              <a:buSzPts val="2800"/>
              <a:buFont typeface="Century Gothic"/>
              <a:buNone/>
              <a:tabLst/>
              <a:defRPr/>
            </a:pPr>
            <a:r>
              <a:rPr kumimoji="0" lang="en-GB" sz="15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/>
                <a:ea typeface="+mn-ea"/>
                <a:cs typeface="+mn-cs"/>
                <a:sym typeface="Century Gothic"/>
              </a:rPr>
              <a:t>they</a:t>
            </a:r>
            <a:endParaRPr kumimoji="0" sz="1500" b="1" i="0" u="none" strike="noStrike" kern="1200" cap="none" spc="0" normalizeH="0" baseline="0" noProof="0" dirty="0">
              <a:ln>
                <a:noFill/>
              </a:ln>
              <a:solidFill>
                <a:srgbClr val="E7E6E6">
                  <a:lumMod val="25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68DF40C9-1150-8F05-B6D7-CE9CE65825E2}"/>
              </a:ext>
            </a:extLst>
          </p:cNvPr>
          <p:cNvSpPr txBox="1"/>
          <p:nvPr/>
        </p:nvSpPr>
        <p:spPr>
          <a:xfrm>
            <a:off x="3739732" y="4466939"/>
            <a:ext cx="429676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92D05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They drink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water.</a:t>
            </a:r>
          </a:p>
        </p:txBody>
      </p:sp>
      <p:pic>
        <p:nvPicPr>
          <p:cNvPr id="82" name="Picture 81" descr="Shape&#10;&#10;Description automatically generated with low confidence">
            <a:extLst>
              <a:ext uri="{FF2B5EF4-FFF2-40B4-BE49-F238E27FC236}">
                <a16:creationId xmlns:a16="http://schemas.microsoft.com/office/drawing/2014/main" id="{652F8D5A-B503-F7BC-7B68-A31A2DAD83BF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9700" b="86750" l="5250" r="50400">
                        <a14:foregroundMark x1="48450" y1="70600" x2="48450" y2="70600"/>
                        <a14:foregroundMark x1="49800" y1="73950" x2="49800" y2="73950"/>
                        <a14:foregroundMark x1="47250" y1="78650" x2="47250" y2="78650"/>
                        <a14:foregroundMark x1="50400" y1="74100" x2="50400" y2="74100"/>
                        <a14:foregroundMark x1="31000" y1="84600" x2="31000" y2="84600"/>
                        <a14:foregroundMark x1="25050" y1="86600" x2="25050" y2="86600"/>
                        <a14:foregroundMark x1="18950" y1="86400" x2="18950" y2="86400"/>
                        <a14:foregroundMark x1="13750" y1="86750" x2="13750" y2="867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6508" r="47372" b="11190"/>
          <a:stretch/>
        </p:blipFill>
        <p:spPr>
          <a:xfrm>
            <a:off x="5522062" y="2121984"/>
            <a:ext cx="1039747" cy="638193"/>
          </a:xfrm>
          <a:prstGeom prst="rect">
            <a:avLst/>
          </a:prstGeom>
        </p:spPr>
      </p:pic>
      <p:pic>
        <p:nvPicPr>
          <p:cNvPr id="83" name="Picture 82" descr="Shape&#10;&#10;Description automatically generated with low confidence">
            <a:extLst>
              <a:ext uri="{FF2B5EF4-FFF2-40B4-BE49-F238E27FC236}">
                <a16:creationId xmlns:a16="http://schemas.microsoft.com/office/drawing/2014/main" id="{261AC77C-047D-26F2-2009-4E3A2EFC8763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8150" b="85350" l="56700" r="95150">
                        <a14:foregroundMark x1="68300" y1="58150" x2="68300" y2="581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1898" t="56294" r="-4526" b="11404"/>
          <a:stretch/>
        </p:blipFill>
        <p:spPr>
          <a:xfrm>
            <a:off x="2381359" y="2223793"/>
            <a:ext cx="1039747" cy="638193"/>
          </a:xfrm>
          <a:prstGeom prst="rect">
            <a:avLst/>
          </a:prstGeom>
        </p:spPr>
      </p:pic>
      <p:graphicFrame>
        <p:nvGraphicFramePr>
          <p:cNvPr id="84" name="Table 83">
            <a:extLst>
              <a:ext uri="{FF2B5EF4-FFF2-40B4-BE49-F238E27FC236}">
                <a16:creationId xmlns:a16="http://schemas.microsoft.com/office/drawing/2014/main" id="{6ED180FA-CCD5-69B8-1010-057B6208257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479055"/>
              </p:ext>
            </p:extLst>
          </p:nvPr>
        </p:nvGraphicFramePr>
        <p:xfrm>
          <a:off x="148892" y="6786163"/>
          <a:ext cx="6462423" cy="2883745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500535">
                  <a:extLst>
                    <a:ext uri="{9D8B030D-6E8A-4147-A177-3AD203B41FA5}">
                      <a16:colId xmlns:a16="http://schemas.microsoft.com/office/drawing/2014/main" val="442697270"/>
                    </a:ext>
                  </a:extLst>
                </a:gridCol>
                <a:gridCol w="3848608">
                  <a:extLst>
                    <a:ext uri="{9D8B030D-6E8A-4147-A177-3AD203B41FA5}">
                      <a16:colId xmlns:a16="http://schemas.microsoft.com/office/drawing/2014/main" val="1478780768"/>
                    </a:ext>
                  </a:extLst>
                </a:gridCol>
                <a:gridCol w="1056640">
                  <a:extLst>
                    <a:ext uri="{9D8B030D-6E8A-4147-A177-3AD203B41FA5}">
                      <a16:colId xmlns:a16="http://schemas.microsoft.com/office/drawing/2014/main" val="2453575617"/>
                    </a:ext>
                  </a:extLst>
                </a:gridCol>
                <a:gridCol w="1056640">
                  <a:extLst>
                    <a:ext uri="{9D8B030D-6E8A-4147-A177-3AD203B41FA5}">
                      <a16:colId xmlns:a16="http://schemas.microsoft.com/office/drawing/2014/main" val="2008780244"/>
                    </a:ext>
                  </a:extLst>
                </a:gridCol>
              </a:tblGrid>
              <a:tr h="404209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1400" b="1" u="none" strike="noStrike" cap="none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endParaRPr lang="en-GB" sz="1200" b="1" u="none" strike="noStrike" cap="none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r>
                        <a:rPr lang="en-GB" sz="1200" b="0" u="none" strike="noStrike" cap="none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They</a:t>
                      </a:r>
                      <a:endParaRPr sz="1200" b="0" u="none" strike="noStrike" cap="none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 anchor="ctr"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r>
                        <a:rPr lang="en-GB" sz="1200" b="0" u="none" strike="noStrike" cap="none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He</a:t>
                      </a:r>
                      <a:endParaRPr sz="1200" b="0" u="none" strike="noStrike" cap="none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 anchor="ctr"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07142707"/>
                  </a:ext>
                </a:extLst>
              </a:tr>
              <a:tr h="309942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 dirty="0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1</a:t>
                      </a:r>
                      <a:endParaRPr sz="1600" b="1" u="none" strike="noStrike" cap="none" dirty="0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9pPr>
                    </a:lstStyle>
                    <a:p>
                      <a:r>
                        <a:rPr lang="en-GB" sz="13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¡…están en Sevilla para </a:t>
                      </a:r>
                      <a:r>
                        <a:rPr lang="en-GB" sz="1300" b="0" i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La feria de </a:t>
                      </a:r>
                      <a:r>
                        <a:rPr lang="en-GB" sz="1300" b="0" i="1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abril</a:t>
                      </a:r>
                      <a:r>
                        <a:rPr lang="en-GB" sz="1300" b="0" i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!</a:t>
                      </a:r>
                      <a:r>
                        <a:rPr lang="en-GB" sz="13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1400" u="none" strike="noStrike" cap="none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6350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1400" u="none" strike="noStrike" cap="none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6350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86720983"/>
                  </a:ext>
                </a:extLst>
              </a:tr>
              <a:tr h="309942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 dirty="0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2</a:t>
                      </a:r>
                      <a:endParaRPr sz="1600" b="1" u="none" strike="noStrike" cap="none" dirty="0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3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…come churros.</a:t>
                      </a: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1400" u="none" strike="noStrike" cap="none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1400" u="none" strike="noStrike" cap="none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53235018"/>
                  </a:ext>
                </a:extLst>
              </a:tr>
              <a:tr h="309942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 dirty="0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3</a:t>
                      </a:r>
                      <a:endParaRPr sz="1600" b="1" u="none" strike="noStrike" cap="none" dirty="0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3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…</a:t>
                      </a:r>
                      <a:r>
                        <a:rPr lang="en-GB" sz="13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baila</a:t>
                      </a:r>
                      <a:r>
                        <a:rPr lang="en-GB" sz="13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flamenco.</a:t>
                      </a: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1400" u="none" strike="noStrike" cap="none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1400" u="none" strike="noStrike" cap="none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72333791"/>
                  </a:ext>
                </a:extLst>
              </a:tr>
              <a:tr h="309942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 dirty="0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4</a:t>
                      </a:r>
                      <a:endParaRPr sz="1600" b="1" u="none" strike="noStrike" cap="none" dirty="0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9pPr>
                    </a:lstStyle>
                    <a:p>
                      <a:r>
                        <a:rPr lang="en-GB" sz="13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…</a:t>
                      </a:r>
                      <a:r>
                        <a:rPr lang="en-GB" sz="13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beben</a:t>
                      </a:r>
                      <a:r>
                        <a:rPr lang="en-GB" sz="13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3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limonada</a:t>
                      </a:r>
                      <a:r>
                        <a:rPr lang="en-GB" sz="13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*.</a:t>
                      </a: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1400" u="none" strike="noStrike" cap="none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1400" u="none" strike="noStrike" cap="none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9140551"/>
                  </a:ext>
                </a:extLst>
              </a:tr>
              <a:tr h="309942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 dirty="0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5</a:t>
                      </a:r>
                      <a:endParaRPr sz="1600" b="1" u="none" strike="noStrike" cap="none" dirty="0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9pPr>
                    </a:lstStyle>
                    <a:p>
                      <a:r>
                        <a:rPr lang="en-GB" sz="13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…</a:t>
                      </a:r>
                      <a:r>
                        <a:rPr lang="en-GB" sz="13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ven</a:t>
                      </a:r>
                      <a:r>
                        <a:rPr lang="en-GB" sz="13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3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los</a:t>
                      </a:r>
                      <a:r>
                        <a:rPr lang="en-GB" sz="13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3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coches</a:t>
                      </a:r>
                      <a:r>
                        <a:rPr lang="en-GB" sz="13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de caballos. </a:t>
                      </a: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1400" u="none" strike="noStrike" cap="none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1400" u="none" strike="noStrike" cap="none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22296449"/>
                  </a:ext>
                </a:extLst>
              </a:tr>
              <a:tr h="309942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 dirty="0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6</a:t>
                      </a:r>
                      <a:endParaRPr sz="1600" b="1" u="none" strike="noStrike" cap="none" dirty="0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9pPr>
                    </a:lstStyle>
                    <a:p>
                      <a:r>
                        <a:rPr lang="en-GB" sz="13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…</a:t>
                      </a:r>
                      <a:r>
                        <a:rPr lang="en-GB" sz="13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pasean</a:t>
                      </a:r>
                      <a:r>
                        <a:rPr lang="en-GB" sz="13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por la ‘Calle del </a:t>
                      </a:r>
                      <a:r>
                        <a:rPr lang="en-GB" sz="13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Infierno</a:t>
                      </a:r>
                      <a:r>
                        <a:rPr lang="en-GB" sz="13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’. </a:t>
                      </a: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1400" u="none" strike="noStrike" cap="none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1400" u="none" strike="noStrike" cap="none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8292650"/>
                  </a:ext>
                </a:extLst>
              </a:tr>
              <a:tr h="309942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 dirty="0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7</a:t>
                      </a:r>
                      <a:endParaRPr sz="1600" b="1" u="none" strike="noStrike" cap="none" dirty="0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9pPr>
                    </a:lstStyle>
                    <a:p>
                      <a:r>
                        <a:rPr lang="en-GB" sz="13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…</a:t>
                      </a:r>
                      <a:r>
                        <a:rPr lang="en-GB" sz="13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lleva</a:t>
                      </a:r>
                      <a:r>
                        <a:rPr lang="en-GB" sz="13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un sombrero.</a:t>
                      </a: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1400" u="none" strike="noStrike" cap="none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1400" u="none" strike="noStrike" cap="none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63235764"/>
                  </a:ext>
                </a:extLst>
              </a:tr>
              <a:tr h="309942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 dirty="0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8</a:t>
                      </a:r>
                      <a:endParaRPr sz="1600" b="1" u="none" strike="noStrike" cap="none" dirty="0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9pPr>
                    </a:lstStyle>
                    <a:p>
                      <a:r>
                        <a:rPr lang="en-GB" sz="13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¡…</a:t>
                      </a:r>
                      <a:r>
                        <a:rPr lang="en-GB" sz="13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aprenden</a:t>
                      </a:r>
                      <a:r>
                        <a:rPr lang="en-GB" sz="13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a hacer </a:t>
                      </a:r>
                      <a:r>
                        <a:rPr lang="en-GB" sz="13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palmas</a:t>
                      </a:r>
                      <a:r>
                        <a:rPr lang="en-GB" sz="13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3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flamencas</a:t>
                      </a:r>
                      <a:r>
                        <a:rPr lang="en-GB" sz="13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!</a:t>
                      </a: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1400" u="none" strike="noStrike" cap="none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1400" u="none" strike="noStrike" cap="none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61531268"/>
                  </a:ext>
                </a:extLst>
              </a:tr>
            </a:tbl>
          </a:graphicData>
        </a:graphic>
      </p:graphicFrame>
      <p:sp>
        <p:nvSpPr>
          <p:cNvPr id="85" name="TextBox 84">
            <a:extLst>
              <a:ext uri="{FF2B5EF4-FFF2-40B4-BE49-F238E27FC236}">
                <a16:creationId xmlns:a16="http://schemas.microsoft.com/office/drawing/2014/main" id="{7F364AF8-9027-779A-4B4A-CE5E96BBB322}"/>
              </a:ext>
            </a:extLst>
          </p:cNvPr>
          <p:cNvSpPr txBox="1"/>
          <p:nvPr/>
        </p:nvSpPr>
        <p:spPr>
          <a:xfrm>
            <a:off x="1305640" y="6246857"/>
            <a:ext cx="618050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¿</a:t>
            </a:r>
            <a:r>
              <a:rPr kumimoji="0" lang="en-GB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Qué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</a:t>
            </a:r>
            <a:r>
              <a:rPr kumimoji="0" lang="en-GB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hacen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Sofía y Quique?  ¿</a:t>
            </a:r>
            <a:r>
              <a:rPr kumimoji="0" lang="en-GB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Qué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</a:t>
            </a:r>
            <a:r>
              <a:rPr kumimoji="0" lang="en-GB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hace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Sofía? </a:t>
            </a:r>
          </a:p>
        </p:txBody>
      </p:sp>
      <p:grpSp>
        <p:nvGrpSpPr>
          <p:cNvPr id="86" name="Group 85">
            <a:extLst>
              <a:ext uri="{FF2B5EF4-FFF2-40B4-BE49-F238E27FC236}">
                <a16:creationId xmlns:a16="http://schemas.microsoft.com/office/drawing/2014/main" id="{BE804CA9-109E-A807-5E31-04BA5C3D3E66}"/>
              </a:ext>
            </a:extLst>
          </p:cNvPr>
          <p:cNvGrpSpPr/>
          <p:nvPr/>
        </p:nvGrpSpPr>
        <p:grpSpPr>
          <a:xfrm>
            <a:off x="162340" y="6118865"/>
            <a:ext cx="1287002" cy="597473"/>
            <a:chOff x="161387" y="723735"/>
            <a:chExt cx="995895" cy="462330"/>
          </a:xfrm>
        </p:grpSpPr>
        <p:sp>
          <p:nvSpPr>
            <p:cNvPr id="87" name="Google Shape;206;p9">
              <a:extLst>
                <a:ext uri="{FF2B5EF4-FFF2-40B4-BE49-F238E27FC236}">
                  <a16:creationId xmlns:a16="http://schemas.microsoft.com/office/drawing/2014/main" id="{4A3D73F1-8141-8CC8-72FE-7251C341A323}"/>
                </a:ext>
              </a:extLst>
            </p:cNvPr>
            <p:cNvSpPr txBox="1"/>
            <p:nvPr/>
          </p:nvSpPr>
          <p:spPr>
            <a:xfrm>
              <a:off x="553882" y="836173"/>
              <a:ext cx="517167" cy="235188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118149" tIns="59058" rIns="118149" bIns="59058" anchor="t" anchorCtr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Tx/>
                <a:buNone/>
                <a:tabLst/>
                <a:defRPr/>
              </a:pPr>
              <a:endPara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88" name="Picture 87">
              <a:extLst>
                <a:ext uri="{FF2B5EF4-FFF2-40B4-BE49-F238E27FC236}">
                  <a16:creationId xmlns:a16="http://schemas.microsoft.com/office/drawing/2014/main" id="{8EFDCF6C-ECF7-1434-6933-FE7D46EA0908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161387" y="723735"/>
              <a:ext cx="445541" cy="462330"/>
            </a:xfrm>
            <a:prstGeom prst="rect">
              <a:avLst/>
            </a:prstGeom>
          </p:spPr>
        </p:pic>
        <p:sp>
          <p:nvSpPr>
            <p:cNvPr id="89" name="TextBox 88">
              <a:extLst>
                <a:ext uri="{FF2B5EF4-FFF2-40B4-BE49-F238E27FC236}">
                  <a16:creationId xmlns:a16="http://schemas.microsoft.com/office/drawing/2014/main" id="{2764B6C8-60E3-F91C-3613-1A8AF775AF9B}"/>
                </a:ext>
              </a:extLst>
            </p:cNvPr>
            <p:cNvSpPr txBox="1"/>
            <p:nvPr/>
          </p:nvSpPr>
          <p:spPr>
            <a:xfrm>
              <a:off x="501489" y="812358"/>
              <a:ext cx="655793" cy="26197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leer</a:t>
              </a:r>
            </a:p>
          </p:txBody>
        </p:sp>
      </p:grpSp>
      <p:pic>
        <p:nvPicPr>
          <p:cNvPr id="90" name="Picture 89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C1260890-3BB0-BEE0-53EC-9C42FE6D917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142709" y="6706813"/>
            <a:ext cx="234853" cy="446119"/>
          </a:xfrm>
          <a:prstGeom prst="rect">
            <a:avLst/>
          </a:prstGeom>
        </p:spPr>
      </p:pic>
      <p:pic>
        <p:nvPicPr>
          <p:cNvPr id="91" name="Picture 90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89261282-8A5A-F906-DC2A-8AEF7698E9D5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280075" y="6674278"/>
            <a:ext cx="291354" cy="473450"/>
          </a:xfrm>
          <a:prstGeom prst="rect">
            <a:avLst/>
          </a:prstGeom>
        </p:spPr>
      </p:pic>
      <p:sp>
        <p:nvSpPr>
          <p:cNvPr id="92" name="Rectangle 91">
            <a:extLst>
              <a:ext uri="{FF2B5EF4-FFF2-40B4-BE49-F238E27FC236}">
                <a16:creationId xmlns:a16="http://schemas.microsoft.com/office/drawing/2014/main" id="{D36F3870-303B-C1C3-0652-308A77F93523}"/>
              </a:ext>
            </a:extLst>
          </p:cNvPr>
          <p:cNvSpPr/>
          <p:nvPr/>
        </p:nvSpPr>
        <p:spPr>
          <a:xfrm>
            <a:off x="159694" y="5024226"/>
            <a:ext cx="6388813" cy="96256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defTabSz="914400">
              <a:defRPr/>
            </a:pPr>
            <a:r>
              <a:rPr lang="en-GB" sz="1400" b="1" spc="-1" dirty="0">
                <a:solidFill>
                  <a:schemeClr val="bg2">
                    <a:lumMod val="25000"/>
                  </a:schemeClr>
                </a:solidFill>
                <a:latin typeface="Century gothic"/>
                <a:ea typeface="Century Gothic"/>
              </a:rPr>
              <a:t>En la feria de </a:t>
            </a:r>
            <a:r>
              <a:rPr lang="en-GB" sz="1400" b="1" spc="-1" dirty="0" err="1">
                <a:solidFill>
                  <a:schemeClr val="bg2">
                    <a:lumMod val="25000"/>
                  </a:schemeClr>
                </a:solidFill>
                <a:latin typeface="Century gothic"/>
                <a:ea typeface="Century Gothic"/>
              </a:rPr>
              <a:t>abril</a:t>
            </a:r>
            <a:r>
              <a:rPr lang="en-GB" sz="1400" b="1" spc="-1" dirty="0">
                <a:solidFill>
                  <a:schemeClr val="bg2">
                    <a:lumMod val="25000"/>
                  </a:schemeClr>
                </a:solidFill>
                <a:latin typeface="Century gothic"/>
                <a:ea typeface="Century Gothic"/>
              </a:rPr>
              <a:t> </a:t>
            </a:r>
            <a:endParaRPr lang="en-GB" sz="1400" b="1" dirty="0">
              <a:solidFill>
                <a:schemeClr val="bg2">
                  <a:lumMod val="25000"/>
                </a:schemeClr>
              </a:solidFill>
              <a:latin typeface="Century Gothic" panose="020B0502020202020204" pitchFamily="34" charset="0"/>
            </a:endParaRPr>
          </a:p>
          <a:p>
            <a:pPr lvl="0" defTabSz="914400">
              <a:defRPr/>
            </a:pP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En la ‘Calle del </a:t>
            </a:r>
            <a:r>
              <a:rPr lang="en-GB" sz="14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Infierno</a:t>
            </a: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’ 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hay</a:t>
            </a:r>
          </a:p>
          <a:p>
            <a:pPr lvl="0" defTabSz="914400">
              <a:defRPr/>
            </a:pP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atracciones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* para </a:t>
            </a: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niños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y </a:t>
            </a: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adultos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. </a:t>
            </a:r>
          </a:p>
          <a:p>
            <a:pPr lvl="0" defTabSz="914400">
              <a:defRPr/>
            </a:pP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Es </a:t>
            </a: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muy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</a:t>
            </a: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típico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comer churros con chocolate. ¡</a:t>
            </a: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ñam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</a:t>
            </a: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ñam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! 😋 </a:t>
            </a:r>
          </a:p>
        </p:txBody>
      </p:sp>
      <p:grpSp>
        <p:nvGrpSpPr>
          <p:cNvPr id="93" name="Group 92">
            <a:extLst>
              <a:ext uri="{FF2B5EF4-FFF2-40B4-BE49-F238E27FC236}">
                <a16:creationId xmlns:a16="http://schemas.microsoft.com/office/drawing/2014/main" id="{1FF52067-B2F2-B1A0-017C-2E24F8C0C246}"/>
              </a:ext>
            </a:extLst>
          </p:cNvPr>
          <p:cNvGrpSpPr/>
          <p:nvPr/>
        </p:nvGrpSpPr>
        <p:grpSpPr>
          <a:xfrm>
            <a:off x="5998826" y="4897265"/>
            <a:ext cx="666015" cy="613815"/>
            <a:chOff x="6210543" y="3764108"/>
            <a:chExt cx="801046" cy="775262"/>
          </a:xfrm>
        </p:grpSpPr>
        <p:sp>
          <p:nvSpPr>
            <p:cNvPr id="94" name="Oval 93">
              <a:extLst>
                <a:ext uri="{FF2B5EF4-FFF2-40B4-BE49-F238E27FC236}">
                  <a16:creationId xmlns:a16="http://schemas.microsoft.com/office/drawing/2014/main" id="{9EB5CC6F-0D7E-83DE-5BDB-3D974A5D88F5}"/>
                </a:ext>
              </a:extLst>
            </p:cNvPr>
            <p:cNvSpPr/>
            <p:nvPr/>
          </p:nvSpPr>
          <p:spPr>
            <a:xfrm>
              <a:off x="6210543" y="3764108"/>
              <a:ext cx="775951" cy="775262"/>
            </a:xfrm>
            <a:prstGeom prst="ellipse">
              <a:avLst/>
            </a:prstGeom>
            <a:solidFill>
              <a:srgbClr val="F2F7FC"/>
            </a:solidFill>
            <a:ln w="19050">
              <a:solidFill>
                <a:srgbClr val="FFC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95" name="Picture 94">
              <a:extLst>
                <a:ext uri="{FF2B5EF4-FFF2-40B4-BE49-F238E27FC236}">
                  <a16:creationId xmlns:a16="http://schemas.microsoft.com/office/drawing/2014/main" id="{2DEFF2B0-4E5E-BAB7-47E7-8F6C7221F4B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3">
              <a:alphaModFix amt="3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2589"/>
            <a:stretch/>
          </p:blipFill>
          <p:spPr>
            <a:xfrm>
              <a:off x="6374918" y="3827198"/>
              <a:ext cx="469443" cy="634353"/>
            </a:xfrm>
            <a:prstGeom prst="rect">
              <a:avLst/>
            </a:prstGeom>
          </p:spPr>
        </p:pic>
        <p:pic>
          <p:nvPicPr>
            <p:cNvPr id="96" name="Picture 95" descr="A picture containing text, tableware, cup, clipart&#10;&#10;Description automatically generated">
              <a:extLst>
                <a:ext uri="{FF2B5EF4-FFF2-40B4-BE49-F238E27FC236}">
                  <a16:creationId xmlns:a16="http://schemas.microsoft.com/office/drawing/2014/main" id="{7299E19F-3511-BC08-21F8-C1E9BB26C63B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0869256">
              <a:off x="6232179" y="4014052"/>
              <a:ext cx="779410" cy="260851"/>
            </a:xfrm>
            <a:prstGeom prst="rect">
              <a:avLst/>
            </a:prstGeom>
          </p:spPr>
        </p:pic>
      </p:grpSp>
      <p:pic>
        <p:nvPicPr>
          <p:cNvPr id="97" name="Picture 96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12847B23-AAF1-F85B-F99F-1185C72BE55C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58291" y="6684883"/>
            <a:ext cx="291354" cy="473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2539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5DD73B-0E9D-6EAB-3AF0-E64A8C7CC5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330FBCF0-AAF9-2F87-5703-5FB987FF2C93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70CE55A1-6358-6E16-1B01-5DBB516848CB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35" name="Picture 34" descr="Free Watercolor Brushstroke illustration and picture">
              <a:extLst>
                <a:ext uri="{FF2B5EF4-FFF2-40B4-BE49-F238E27FC236}">
                  <a16:creationId xmlns:a16="http://schemas.microsoft.com/office/drawing/2014/main" id="{67F336C1-F5FF-2B25-4C79-A3211689D87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4" name="TextBox 53">
              <a:extLst>
                <a:ext uri="{FF2B5EF4-FFF2-40B4-BE49-F238E27FC236}">
                  <a16:creationId xmlns:a16="http://schemas.microsoft.com/office/drawing/2014/main" id="{71BC104B-3F8F-0B02-F7D2-D07714038C83}"/>
                </a:ext>
              </a:extLst>
            </p:cNvPr>
            <p:cNvSpPr txBox="1"/>
            <p:nvPr/>
          </p:nvSpPr>
          <p:spPr>
            <a:xfrm>
              <a:off x="6369943" y="9571479"/>
              <a:ext cx="409086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22</a:t>
              </a:r>
            </a:p>
          </p:txBody>
        </p:sp>
      </p:grpSp>
      <p:sp>
        <p:nvSpPr>
          <p:cNvPr id="55" name="Rectangle: Rounded Corners 54">
            <a:extLst>
              <a:ext uri="{FF2B5EF4-FFF2-40B4-BE49-F238E27FC236}">
                <a16:creationId xmlns:a16="http://schemas.microsoft.com/office/drawing/2014/main" id="{80FFA4C4-7A09-D821-A991-820EC4645F82}"/>
              </a:ext>
            </a:extLst>
          </p:cNvPr>
          <p:cNvSpPr/>
          <p:nvPr/>
        </p:nvSpPr>
        <p:spPr>
          <a:xfrm>
            <a:off x="130140" y="128411"/>
            <a:ext cx="4344878" cy="456315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Saying what I and others do</a:t>
            </a:r>
            <a:endParaRPr lang="en-GB" sz="2400" dirty="0"/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085E6D8C-48E3-72E3-F272-9DD5854E3286}"/>
              </a:ext>
            </a:extLst>
          </p:cNvPr>
          <p:cNvGrpSpPr/>
          <p:nvPr/>
        </p:nvGrpSpPr>
        <p:grpSpPr>
          <a:xfrm>
            <a:off x="4419626" y="167503"/>
            <a:ext cx="616995" cy="461665"/>
            <a:chOff x="3814354" y="2197255"/>
            <a:chExt cx="616995" cy="461665"/>
          </a:xfrm>
        </p:grpSpPr>
        <p:sp>
          <p:nvSpPr>
            <p:cNvPr id="57" name="Rectangle: Rounded Corners 56">
              <a:extLst>
                <a:ext uri="{FF2B5EF4-FFF2-40B4-BE49-F238E27FC236}">
                  <a16:creationId xmlns:a16="http://schemas.microsoft.com/office/drawing/2014/main" id="{ED84EAAA-EA61-6B7F-CB91-6649400939BD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80DC8FFA-55F0-2583-FF0F-233FD0F712D4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4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59" name="TextBox 58">
            <a:extLst>
              <a:ext uri="{FF2B5EF4-FFF2-40B4-BE49-F238E27FC236}">
                <a16:creationId xmlns:a16="http://schemas.microsoft.com/office/drawing/2014/main" id="{6EFE5C5C-414C-2ECB-18CA-E5E4036B3687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graphicFrame>
        <p:nvGraphicFramePr>
          <p:cNvPr id="60" name="Table 59">
            <a:extLst>
              <a:ext uri="{FF2B5EF4-FFF2-40B4-BE49-F238E27FC236}">
                <a16:creationId xmlns:a16="http://schemas.microsoft.com/office/drawing/2014/main" id="{DBCD320B-0A0E-05FD-8686-F81F40D4CE22}"/>
              </a:ext>
            </a:extLst>
          </p:cNvPr>
          <p:cNvGraphicFramePr>
            <a:graphicFrameLocks noGrp="1"/>
          </p:cNvGraphicFramePr>
          <p:nvPr/>
        </p:nvGraphicFramePr>
        <p:xfrm>
          <a:off x="154746" y="1302202"/>
          <a:ext cx="6621352" cy="2362240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762040">
                  <a:extLst>
                    <a:ext uri="{9D8B030D-6E8A-4147-A177-3AD203B41FA5}">
                      <a16:colId xmlns:a16="http://schemas.microsoft.com/office/drawing/2014/main" val="442697270"/>
                    </a:ext>
                  </a:extLst>
                </a:gridCol>
                <a:gridCol w="5859312">
                  <a:extLst>
                    <a:ext uri="{9D8B030D-6E8A-4147-A177-3AD203B41FA5}">
                      <a16:colId xmlns:a16="http://schemas.microsoft.com/office/drawing/2014/main" val="1478780768"/>
                    </a:ext>
                  </a:extLst>
                </a:gridCol>
              </a:tblGrid>
              <a:tr h="24342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 dirty="0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1</a:t>
                      </a:r>
                      <a:endParaRPr sz="1600" b="1" u="none" strike="noStrike" cap="none" dirty="0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9pPr>
                    </a:lstStyle>
                    <a:p>
                      <a:endParaRPr lang="en-GB" sz="13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86720983"/>
                  </a:ext>
                </a:extLst>
              </a:tr>
              <a:tr h="24342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 dirty="0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2</a:t>
                      </a:r>
                      <a:endParaRPr sz="1600" b="1" u="none" strike="noStrike" cap="none" dirty="0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3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53235018"/>
                  </a:ext>
                </a:extLst>
              </a:tr>
              <a:tr h="24342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 dirty="0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3</a:t>
                      </a:r>
                      <a:endParaRPr sz="1600" b="1" u="none" strike="noStrike" cap="none" dirty="0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3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72333791"/>
                  </a:ext>
                </a:extLst>
              </a:tr>
              <a:tr h="24342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 dirty="0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4</a:t>
                      </a:r>
                      <a:endParaRPr sz="1600" b="1" u="none" strike="noStrike" cap="none" dirty="0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9pPr>
                    </a:lstStyle>
                    <a:p>
                      <a:endParaRPr lang="en-GB" sz="13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9140551"/>
                  </a:ext>
                </a:extLst>
              </a:tr>
              <a:tr h="24342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 dirty="0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5</a:t>
                      </a:r>
                      <a:endParaRPr sz="1600" b="1" u="none" strike="noStrike" cap="none" dirty="0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9pPr>
                    </a:lstStyle>
                    <a:p>
                      <a:endParaRPr lang="en-GB" sz="13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22296449"/>
                  </a:ext>
                </a:extLst>
              </a:tr>
              <a:tr h="24342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 dirty="0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6</a:t>
                      </a:r>
                      <a:endParaRPr sz="1600" b="1" u="none" strike="noStrike" cap="none" dirty="0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9pPr>
                    </a:lstStyle>
                    <a:p>
                      <a:endParaRPr lang="en-GB" sz="13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8292650"/>
                  </a:ext>
                </a:extLst>
              </a:tr>
              <a:tr h="24342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 dirty="0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7</a:t>
                      </a:r>
                      <a:endParaRPr sz="1600" b="1" u="none" strike="noStrike" cap="none" dirty="0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9pPr>
                    </a:lstStyle>
                    <a:p>
                      <a:endParaRPr lang="en-GB" sz="13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63235764"/>
                  </a:ext>
                </a:extLst>
              </a:tr>
              <a:tr h="24342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 dirty="0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8</a:t>
                      </a:r>
                      <a:endParaRPr sz="1600" b="1" u="none" strike="noStrike" cap="none" dirty="0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w Cen MT" panose="020B0602020104020603"/>
                        </a:defRPr>
                      </a:lvl9pPr>
                    </a:lstStyle>
                    <a:p>
                      <a:endParaRPr lang="en-GB" sz="13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61531268"/>
                  </a:ext>
                </a:extLst>
              </a:tr>
            </a:tbl>
          </a:graphicData>
        </a:graphic>
      </p:graphicFrame>
      <p:sp>
        <p:nvSpPr>
          <p:cNvPr id="61" name="TextBox 60">
            <a:extLst>
              <a:ext uri="{FF2B5EF4-FFF2-40B4-BE49-F238E27FC236}">
                <a16:creationId xmlns:a16="http://schemas.microsoft.com/office/drawing/2014/main" id="{7A4AC507-7DB4-561F-55AD-FA691AC97404}"/>
              </a:ext>
            </a:extLst>
          </p:cNvPr>
          <p:cNvSpPr txBox="1"/>
          <p:nvPr/>
        </p:nvSpPr>
        <p:spPr>
          <a:xfrm>
            <a:off x="1354536" y="791031"/>
            <a:ext cx="618050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Escribe las </a:t>
            </a:r>
            <a:r>
              <a:rPr kumimoji="0" lang="en-GB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frases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</a:t>
            </a:r>
            <a:r>
              <a:rPr kumimoji="0" lang="en-GB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en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</a:t>
            </a:r>
            <a:r>
              <a:rPr kumimoji="0" lang="en-GB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inglés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.</a:t>
            </a:r>
          </a:p>
        </p:txBody>
      </p:sp>
      <p:grpSp>
        <p:nvGrpSpPr>
          <p:cNvPr id="62" name="Group 61">
            <a:extLst>
              <a:ext uri="{FF2B5EF4-FFF2-40B4-BE49-F238E27FC236}">
                <a16:creationId xmlns:a16="http://schemas.microsoft.com/office/drawing/2014/main" id="{0D155E36-2559-08AE-B20C-DB5E36B9A226}"/>
              </a:ext>
            </a:extLst>
          </p:cNvPr>
          <p:cNvGrpSpPr/>
          <p:nvPr/>
        </p:nvGrpSpPr>
        <p:grpSpPr>
          <a:xfrm>
            <a:off x="211236" y="663039"/>
            <a:ext cx="1287002" cy="597473"/>
            <a:chOff x="161387" y="723735"/>
            <a:chExt cx="995895" cy="462330"/>
          </a:xfrm>
        </p:grpSpPr>
        <p:sp>
          <p:nvSpPr>
            <p:cNvPr id="63" name="Google Shape;206;p9">
              <a:extLst>
                <a:ext uri="{FF2B5EF4-FFF2-40B4-BE49-F238E27FC236}">
                  <a16:creationId xmlns:a16="http://schemas.microsoft.com/office/drawing/2014/main" id="{2249F0FB-3902-3559-BC77-048E3B48008D}"/>
                </a:ext>
              </a:extLst>
            </p:cNvPr>
            <p:cNvSpPr txBox="1"/>
            <p:nvPr/>
          </p:nvSpPr>
          <p:spPr>
            <a:xfrm>
              <a:off x="553882" y="836173"/>
              <a:ext cx="517167" cy="235188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118149" tIns="59058" rIns="118149" bIns="59058" anchor="t" anchorCtr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Tx/>
                <a:buNone/>
                <a:tabLst/>
                <a:defRPr/>
              </a:pPr>
              <a:endPara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64" name="Picture 63">
              <a:extLst>
                <a:ext uri="{FF2B5EF4-FFF2-40B4-BE49-F238E27FC236}">
                  <a16:creationId xmlns:a16="http://schemas.microsoft.com/office/drawing/2014/main" id="{EBBE40D7-E5F8-27A7-94AD-FFAC55120BA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61387" y="723735"/>
              <a:ext cx="445541" cy="462330"/>
            </a:xfrm>
            <a:prstGeom prst="rect">
              <a:avLst/>
            </a:prstGeom>
          </p:spPr>
        </p:pic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D1F89592-2C8D-549D-FCA2-40E6950636A4}"/>
                </a:ext>
              </a:extLst>
            </p:cNvPr>
            <p:cNvSpPr txBox="1"/>
            <p:nvPr/>
          </p:nvSpPr>
          <p:spPr>
            <a:xfrm>
              <a:off x="501489" y="812358"/>
              <a:ext cx="655793" cy="26197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leer</a:t>
              </a:r>
            </a:p>
          </p:txBody>
        </p:sp>
      </p:grpSp>
      <p:sp>
        <p:nvSpPr>
          <p:cNvPr id="66" name="Google Shape;402;p19">
            <a:extLst>
              <a:ext uri="{FF2B5EF4-FFF2-40B4-BE49-F238E27FC236}">
                <a16:creationId xmlns:a16="http://schemas.microsoft.com/office/drawing/2014/main" id="{DEA2B6F4-41B0-9C60-50F1-D7ABD1B486F9}"/>
              </a:ext>
            </a:extLst>
          </p:cNvPr>
          <p:cNvSpPr txBox="1"/>
          <p:nvPr/>
        </p:nvSpPr>
        <p:spPr>
          <a:xfrm>
            <a:off x="1507424" y="3953926"/>
            <a:ext cx="5191883" cy="298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7" tIns="25706" rIns="51427" bIns="25706" anchor="t" anchorCtr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Escucha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. ¿</a:t>
            </a:r>
            <a:r>
              <a:rPr kumimoji="0" lang="en-GB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Qué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</a:t>
            </a:r>
            <a:r>
              <a:rPr kumimoji="0" lang="en-GB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hacen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Sofía y Quique?  ¿y Quique?</a:t>
            </a:r>
          </a:p>
        </p:txBody>
      </p:sp>
      <p:grpSp>
        <p:nvGrpSpPr>
          <p:cNvPr id="67" name="Group 66">
            <a:extLst>
              <a:ext uri="{FF2B5EF4-FFF2-40B4-BE49-F238E27FC236}">
                <a16:creationId xmlns:a16="http://schemas.microsoft.com/office/drawing/2014/main" id="{9AD6783D-033D-A63E-1738-8D3E35839B32}"/>
              </a:ext>
            </a:extLst>
          </p:cNvPr>
          <p:cNvGrpSpPr/>
          <p:nvPr/>
        </p:nvGrpSpPr>
        <p:grpSpPr>
          <a:xfrm>
            <a:off x="381717" y="3944103"/>
            <a:ext cx="1145825" cy="308790"/>
            <a:chOff x="455220" y="4435599"/>
            <a:chExt cx="1145825" cy="308790"/>
          </a:xfrm>
          <a:solidFill>
            <a:srgbClr val="96E2D9"/>
          </a:solidFill>
        </p:grpSpPr>
        <p:sp>
          <p:nvSpPr>
            <p:cNvPr id="68" name="Google Shape;222;p10">
              <a:extLst>
                <a:ext uri="{FF2B5EF4-FFF2-40B4-BE49-F238E27FC236}">
                  <a16:creationId xmlns:a16="http://schemas.microsoft.com/office/drawing/2014/main" id="{D3E126BA-D5F5-CD91-71AF-C8BC76FEAC65}"/>
                </a:ext>
              </a:extLst>
            </p:cNvPr>
            <p:cNvSpPr txBox="1"/>
            <p:nvPr/>
          </p:nvSpPr>
          <p:spPr>
            <a:xfrm>
              <a:off x="455220" y="4452154"/>
              <a:ext cx="1139979" cy="292235"/>
            </a:xfrm>
            <a:prstGeom prst="rect">
              <a:avLst/>
            </a:prstGeom>
            <a:solidFill>
              <a:srgbClr val="B9E5EE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  <a:tabLst/>
                <a:defRPr/>
              </a:pPr>
              <a:endPara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9" name="TextBox 68">
              <a:extLst>
                <a:ext uri="{FF2B5EF4-FFF2-40B4-BE49-F238E27FC236}">
                  <a16:creationId xmlns:a16="http://schemas.microsoft.com/office/drawing/2014/main" id="{D006E3FE-18B3-3814-0AB5-9C6403A4C101}"/>
                </a:ext>
              </a:extLst>
            </p:cNvPr>
            <p:cNvSpPr txBox="1"/>
            <p:nvPr/>
          </p:nvSpPr>
          <p:spPr>
            <a:xfrm>
              <a:off x="591738" y="4435599"/>
              <a:ext cx="1009307" cy="30777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escuchar</a:t>
              </a:r>
            </a:p>
          </p:txBody>
        </p: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7CA2980-46C6-7B27-61D0-345B65D572FC}"/>
              </a:ext>
            </a:extLst>
          </p:cNvPr>
          <p:cNvGrpSpPr/>
          <p:nvPr/>
        </p:nvGrpSpPr>
        <p:grpSpPr>
          <a:xfrm>
            <a:off x="49516" y="3798195"/>
            <a:ext cx="511630" cy="532686"/>
            <a:chOff x="11059045" y="145038"/>
            <a:chExt cx="945328" cy="980949"/>
          </a:xfrm>
          <a:solidFill>
            <a:srgbClr val="B9E5EE"/>
          </a:solidFill>
        </p:grpSpPr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2067186A-0AEA-3E9D-6E67-CDAA035CC378}"/>
                </a:ext>
              </a:extLst>
            </p:cNvPr>
            <p:cNvSpPr/>
            <p:nvPr/>
          </p:nvSpPr>
          <p:spPr>
            <a:xfrm>
              <a:off x="11059045" y="145038"/>
              <a:ext cx="945328" cy="980949"/>
            </a:xfrm>
            <a:prstGeom prst="ellipse">
              <a:avLst/>
            </a:prstGeom>
            <a:grpFill/>
            <a:ln w="19050">
              <a:solidFill>
                <a:srgbClr val="415269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 w="12700">
                  <a:solidFill>
                    <a:prstClr val="black"/>
                  </a:solidFill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72" name="Picture 71" descr="Free speaker sound loud vector">
              <a:extLst>
                <a:ext uri="{FF2B5EF4-FFF2-40B4-BE49-F238E27FC236}">
                  <a16:creationId xmlns:a16="http://schemas.microsoft.com/office/drawing/2014/main" id="{909C78F8-6F6D-517B-E752-556876042A6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rightnessContrast bright="-4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189029" y="333684"/>
              <a:ext cx="681089" cy="583345"/>
            </a:xfrm>
            <a:prstGeom prst="rect">
              <a:avLst/>
            </a:prstGeom>
            <a:grpFill/>
            <a:ln>
              <a:noFill/>
            </a:ln>
          </p:spPr>
        </p:pic>
      </p:grpSp>
      <p:graphicFrame>
        <p:nvGraphicFramePr>
          <p:cNvPr id="73" name="Table 72">
            <a:extLst>
              <a:ext uri="{FF2B5EF4-FFF2-40B4-BE49-F238E27FC236}">
                <a16:creationId xmlns:a16="http://schemas.microsoft.com/office/drawing/2014/main" id="{5BD1DC92-1C02-7185-9885-4E1E14DD785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4095786"/>
              </p:ext>
            </p:extLst>
          </p:nvPr>
        </p:nvGraphicFramePr>
        <p:xfrm>
          <a:off x="143948" y="4476789"/>
          <a:ext cx="2571117" cy="320020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448705">
                  <a:extLst>
                    <a:ext uri="{9D8B030D-6E8A-4147-A177-3AD203B41FA5}">
                      <a16:colId xmlns:a16="http://schemas.microsoft.com/office/drawing/2014/main" val="3149450056"/>
                    </a:ext>
                  </a:extLst>
                </a:gridCol>
                <a:gridCol w="1166245">
                  <a:extLst>
                    <a:ext uri="{9D8B030D-6E8A-4147-A177-3AD203B41FA5}">
                      <a16:colId xmlns:a16="http://schemas.microsoft.com/office/drawing/2014/main" val="293560783"/>
                    </a:ext>
                  </a:extLst>
                </a:gridCol>
                <a:gridCol w="956167">
                  <a:extLst>
                    <a:ext uri="{9D8B030D-6E8A-4147-A177-3AD203B41FA5}">
                      <a16:colId xmlns:a16="http://schemas.microsoft.com/office/drawing/2014/main" val="2550195705"/>
                    </a:ext>
                  </a:extLst>
                </a:gridCol>
              </a:tblGrid>
              <a:tr h="437999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1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Sofía y Quique </a:t>
                      </a:r>
                      <a:r>
                        <a:rPr lang="en-GB" sz="11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(they)</a:t>
                      </a:r>
                      <a:endParaRPr sz="11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1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Quique</a:t>
                      </a:r>
                      <a:r>
                        <a:rPr lang="en-GB" sz="11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 (he)</a:t>
                      </a:r>
                      <a:endParaRPr sz="11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89500337"/>
                  </a:ext>
                </a:extLst>
              </a:tr>
              <a:tr h="301118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 dirty="0">
                          <a:solidFill>
                            <a:srgbClr val="002060"/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1</a:t>
                      </a:r>
                      <a:endParaRPr sz="1200" b="1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19790393"/>
                  </a:ext>
                </a:extLst>
              </a:tr>
              <a:tr h="301118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 dirty="0">
                          <a:solidFill>
                            <a:srgbClr val="002060"/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2</a:t>
                      </a:r>
                      <a:endParaRPr sz="1200" b="1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100"/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100"/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96430041"/>
                  </a:ext>
                </a:extLst>
              </a:tr>
              <a:tr h="301118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 dirty="0">
                          <a:solidFill>
                            <a:srgbClr val="002060"/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3</a:t>
                      </a:r>
                      <a:endParaRPr sz="1200" b="1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100"/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75806732"/>
                  </a:ext>
                </a:extLst>
              </a:tr>
              <a:tr h="301118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 dirty="0">
                          <a:solidFill>
                            <a:srgbClr val="002060"/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4</a:t>
                      </a:r>
                      <a:endParaRPr sz="1200" b="1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100"/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25071717"/>
                  </a:ext>
                </a:extLst>
              </a:tr>
              <a:tr h="301118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 dirty="0">
                          <a:solidFill>
                            <a:srgbClr val="002060"/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5</a:t>
                      </a:r>
                      <a:endParaRPr sz="1200" b="1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84595036"/>
                  </a:ext>
                </a:extLst>
              </a:tr>
              <a:tr h="301118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 dirty="0">
                          <a:solidFill>
                            <a:srgbClr val="002060"/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6</a:t>
                      </a:r>
                      <a:endParaRPr sz="1200" b="1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73470658"/>
                  </a:ext>
                </a:extLst>
              </a:tr>
              <a:tr h="301118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 dirty="0">
                          <a:solidFill>
                            <a:srgbClr val="002060"/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7</a:t>
                      </a:r>
                      <a:endParaRPr sz="1200" b="1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2823767"/>
                  </a:ext>
                </a:extLst>
              </a:tr>
              <a:tr h="301118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 dirty="0">
                          <a:solidFill>
                            <a:srgbClr val="002060"/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8</a:t>
                      </a:r>
                      <a:endParaRPr sz="1200" b="1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31243116"/>
                  </a:ext>
                </a:extLst>
              </a:tr>
              <a:tr h="301118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 dirty="0">
                          <a:solidFill>
                            <a:srgbClr val="002060"/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9</a:t>
                      </a:r>
                      <a:endParaRPr sz="1200" b="1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04487332"/>
                  </a:ext>
                </a:extLst>
              </a:tr>
            </a:tbl>
          </a:graphicData>
        </a:graphic>
      </p:graphicFrame>
      <p:graphicFrame>
        <p:nvGraphicFramePr>
          <p:cNvPr id="74" name="Table 73">
            <a:extLst>
              <a:ext uri="{FF2B5EF4-FFF2-40B4-BE49-F238E27FC236}">
                <a16:creationId xmlns:a16="http://schemas.microsoft.com/office/drawing/2014/main" id="{BD4A7D50-B191-775B-45F6-4C944176C23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021932"/>
              </p:ext>
            </p:extLst>
          </p:nvPr>
        </p:nvGraphicFramePr>
        <p:xfrm>
          <a:off x="2812401" y="4476750"/>
          <a:ext cx="3830175" cy="320020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2855743">
                  <a:extLst>
                    <a:ext uri="{9D8B030D-6E8A-4147-A177-3AD203B41FA5}">
                      <a16:colId xmlns:a16="http://schemas.microsoft.com/office/drawing/2014/main" val="2556829532"/>
                    </a:ext>
                  </a:extLst>
                </a:gridCol>
                <a:gridCol w="974432">
                  <a:extLst>
                    <a:ext uri="{9D8B030D-6E8A-4147-A177-3AD203B41FA5}">
                      <a16:colId xmlns:a16="http://schemas.microsoft.com/office/drawing/2014/main" val="545617995"/>
                    </a:ext>
                  </a:extLst>
                </a:gridCol>
              </a:tblGrid>
              <a:tr h="493896"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Who…</a:t>
                      </a:r>
                    </a:p>
                  </a:txBody>
                  <a:tcPr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61073712"/>
                  </a:ext>
                </a:extLst>
              </a:tr>
              <a:tr h="338288"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goes for a walk in the streets?</a:t>
                      </a:r>
                    </a:p>
                  </a:txBody>
                  <a:tcPr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83049398"/>
                  </a:ext>
                </a:extLst>
              </a:tr>
              <a:tr h="338288"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sends  lots of photos to grandma?</a:t>
                      </a:r>
                    </a:p>
                  </a:txBody>
                  <a:tcPr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33111055"/>
                  </a:ext>
                </a:extLst>
              </a:tr>
              <a:tr h="338288"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is very tired afterwards?</a:t>
                      </a:r>
                    </a:p>
                  </a:txBody>
                  <a:tcPr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5068957"/>
                  </a:ext>
                </a:extLst>
              </a:tr>
              <a:tr h="338288"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learns (how) to dance flamenco?</a:t>
                      </a:r>
                    </a:p>
                  </a:txBody>
                  <a:tcPr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26360557"/>
                  </a:ext>
                </a:extLst>
              </a:tr>
              <a:tr h="338288"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arrives in the afternoon?</a:t>
                      </a:r>
                    </a:p>
                  </a:txBody>
                  <a:tcPr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01440254"/>
                  </a:ext>
                </a:extLst>
              </a:tr>
              <a:tr h="338288"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drinks hot chocolate?</a:t>
                      </a:r>
                    </a:p>
                  </a:txBody>
                  <a:tcPr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09383251"/>
                  </a:ext>
                </a:extLst>
              </a:tr>
              <a:tr h="338288"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sings songs?</a:t>
                      </a:r>
                    </a:p>
                  </a:txBody>
                  <a:tcPr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40119342"/>
                  </a:ext>
                </a:extLst>
              </a:tr>
              <a:tr h="338288"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wears a flower?</a:t>
                      </a:r>
                    </a:p>
                  </a:txBody>
                  <a:tcPr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28846582"/>
                  </a:ext>
                </a:extLst>
              </a:tr>
            </a:tbl>
          </a:graphicData>
        </a:graphic>
      </p:graphicFrame>
      <p:sp>
        <p:nvSpPr>
          <p:cNvPr id="77" name="Google Shape;169;p8">
            <a:hlinkClick r:id="" action="ppaction://noaction">
              <a:snd r:embed="rId8" name="1_9.wav"/>
            </a:hlinkClick>
            <a:extLst>
              <a:ext uri="{FF2B5EF4-FFF2-40B4-BE49-F238E27FC236}">
                <a16:creationId xmlns:a16="http://schemas.microsoft.com/office/drawing/2014/main" id="{824D57FF-20B4-A55E-83C5-9355179B6CA7}"/>
              </a:ext>
            </a:extLst>
          </p:cNvPr>
          <p:cNvSpPr txBox="1"/>
          <p:nvPr/>
        </p:nvSpPr>
        <p:spPr>
          <a:xfrm>
            <a:off x="76527" y="8059241"/>
            <a:ext cx="6622779" cy="120028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>
              <a:lnSpc>
                <a:spcPct val="150000"/>
              </a:lnSpc>
              <a:buClr>
                <a:srgbClr val="1E4E79"/>
              </a:buClr>
              <a:buSzPts val="2800"/>
              <a:defRPr/>
            </a:pPr>
            <a:r>
              <a:rPr lang="en-GB" sz="16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Muchas</a:t>
            </a:r>
            <a:r>
              <a:rPr lang="en-GB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</a:t>
            </a:r>
            <a:r>
              <a:rPr lang="en-GB" sz="16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calles</a:t>
            </a:r>
            <a:r>
              <a:rPr lang="en-GB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</a:t>
            </a:r>
            <a:r>
              <a:rPr lang="en-GB" sz="16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en</a:t>
            </a:r>
            <a:r>
              <a:rPr lang="en-GB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España </a:t>
            </a:r>
            <a:r>
              <a:rPr lang="en-GB" sz="16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tienen</a:t>
            </a:r>
            <a:r>
              <a:rPr lang="en-GB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</a:t>
            </a:r>
            <a:r>
              <a:rPr lang="en-GB" sz="16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nombre</a:t>
            </a:r>
            <a:r>
              <a:rPr lang="en-GB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de personas </a:t>
            </a:r>
            <a:r>
              <a:rPr lang="en-GB" sz="16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famosas</a:t>
            </a:r>
            <a:r>
              <a:rPr lang="en-GB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. Por </a:t>
            </a:r>
            <a:r>
              <a:rPr lang="en-GB" sz="16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ejemplo</a:t>
            </a:r>
            <a:r>
              <a:rPr lang="en-GB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, Diego </a:t>
            </a:r>
            <a:r>
              <a:rPr lang="en-GB" sz="16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Velázquez, </a:t>
            </a:r>
            <a:r>
              <a:rPr lang="en-GB" sz="16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el</a:t>
            </a:r>
            <a:r>
              <a:rPr lang="en-GB" sz="16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</a:t>
            </a:r>
            <a:r>
              <a:rPr lang="en-GB" sz="16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pintor</a:t>
            </a:r>
            <a:r>
              <a:rPr lang="en-GB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*,</a:t>
            </a:r>
            <a:r>
              <a:rPr lang="en-GB" sz="16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</a:t>
            </a:r>
            <a:r>
              <a:rPr lang="en-GB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es </a:t>
            </a:r>
            <a:r>
              <a:rPr lang="en-GB" sz="16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famoso</a:t>
            </a:r>
            <a:r>
              <a:rPr lang="en-GB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</a:t>
            </a:r>
            <a:r>
              <a:rPr lang="en-GB" sz="16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por</a:t>
            </a:r>
            <a:r>
              <a:rPr lang="en-GB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</a:t>
            </a:r>
            <a:r>
              <a:rPr lang="en-GB" sz="16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el</a:t>
            </a:r>
            <a:r>
              <a:rPr lang="en-GB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</a:t>
            </a:r>
            <a:r>
              <a:rPr lang="en-GB" sz="16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cuadro</a:t>
            </a:r>
            <a:r>
              <a:rPr lang="en-GB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* ‘Las Meninas’.</a:t>
            </a:r>
            <a:endParaRPr lang="en-GB" sz="1600" dirty="0">
              <a:solidFill>
                <a:schemeClr val="bg2">
                  <a:lumMod val="25000"/>
                </a:schemeClr>
              </a:solidFill>
              <a:latin typeface="Century Gothic" panose="020B0502020202020204" pitchFamily="34" charset="0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78" name="Picture 77">
            <a:extLst>
              <a:ext uri="{FF2B5EF4-FFF2-40B4-BE49-F238E27FC236}">
                <a16:creationId xmlns:a16="http://schemas.microsoft.com/office/drawing/2014/main" id="{6FA6F94D-179B-D3C6-6160-BAFCF05F973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-9507" y="7745132"/>
            <a:ext cx="554264" cy="517585"/>
          </a:xfrm>
          <a:prstGeom prst="rect">
            <a:avLst/>
          </a:prstGeom>
        </p:spPr>
      </p:pic>
      <p:pic>
        <p:nvPicPr>
          <p:cNvPr id="79" name="Picture 2">
            <a:extLst>
              <a:ext uri="{FF2B5EF4-FFF2-40B4-BE49-F238E27FC236}">
                <a16:creationId xmlns:a16="http://schemas.microsoft.com/office/drawing/2014/main" id="{52BA132C-4E53-386E-4EBF-9B59DA9043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6503" y="8910682"/>
            <a:ext cx="779202" cy="896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0" name="Picture 4" descr="15×15-Calle-de-Velazquez-Cartel-Calle-Azulejo | Gritos de Madrid">
            <a:extLst>
              <a:ext uri="{FF2B5EF4-FFF2-40B4-BE49-F238E27FC236}">
                <a16:creationId xmlns:a16="http://schemas.microsoft.com/office/drawing/2014/main" id="{4A44FAB3-10C5-6103-F3B0-EABC068053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3421" y="8899039"/>
            <a:ext cx="891364" cy="891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956415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B4E956-5C2D-2FAF-F624-CFCFCFD6CA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6F927BFD-4778-EBA6-303B-72AEB0BF2B0A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22BE9BC2-7E83-05C6-CB6A-F4DB2AC33388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16" name="Picture 15" descr="Free Watercolor Brushstroke illustration and picture">
              <a:extLst>
                <a:ext uri="{FF2B5EF4-FFF2-40B4-BE49-F238E27FC236}">
                  <a16:creationId xmlns:a16="http://schemas.microsoft.com/office/drawing/2014/main" id="{20493AB8-B496-9F7F-89BC-D8774328B32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7266331B-1CA3-70D8-434D-8AD60BCDF06B}"/>
                </a:ext>
              </a:extLst>
            </p:cNvPr>
            <p:cNvSpPr txBox="1"/>
            <p:nvPr/>
          </p:nvSpPr>
          <p:spPr>
            <a:xfrm>
              <a:off x="6369943" y="9571479"/>
              <a:ext cx="42351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23</a:t>
              </a:r>
            </a:p>
          </p:txBody>
        </p:sp>
      </p:grp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0EDAB4A8-4CE3-259E-773C-2AA6C310C0CF}"/>
              </a:ext>
            </a:extLst>
          </p:cNvPr>
          <p:cNvSpPr/>
          <p:nvPr/>
        </p:nvSpPr>
        <p:spPr>
          <a:xfrm>
            <a:off x="130140" y="128411"/>
            <a:ext cx="4344878" cy="456315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Saying what I and others do</a:t>
            </a:r>
            <a:endParaRPr lang="en-GB" sz="2400" dirty="0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CE473ED6-4B84-3B88-F6DC-0E3A4D3C6AAB}"/>
              </a:ext>
            </a:extLst>
          </p:cNvPr>
          <p:cNvGrpSpPr/>
          <p:nvPr/>
        </p:nvGrpSpPr>
        <p:grpSpPr>
          <a:xfrm>
            <a:off x="4419626" y="167503"/>
            <a:ext cx="616995" cy="461665"/>
            <a:chOff x="3814354" y="2197255"/>
            <a:chExt cx="616995" cy="461665"/>
          </a:xfrm>
        </p:grpSpPr>
        <p:sp>
          <p:nvSpPr>
            <p:cNvPr id="20" name="Rectangle: Rounded Corners 19">
              <a:extLst>
                <a:ext uri="{FF2B5EF4-FFF2-40B4-BE49-F238E27FC236}">
                  <a16:creationId xmlns:a16="http://schemas.microsoft.com/office/drawing/2014/main" id="{D527749D-F70F-0DD5-3003-8D503D9381BD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6D9B90B0-B3A6-AD49-4C42-E05F39C125C6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4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27" name="TextBox 26">
            <a:extLst>
              <a:ext uri="{FF2B5EF4-FFF2-40B4-BE49-F238E27FC236}">
                <a16:creationId xmlns:a16="http://schemas.microsoft.com/office/drawing/2014/main" id="{95D3EC47-E68B-38B1-E1BE-CEE981F0212A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8" name="Google Shape;402;p19">
            <a:extLst>
              <a:ext uri="{FF2B5EF4-FFF2-40B4-BE49-F238E27FC236}">
                <a16:creationId xmlns:a16="http://schemas.microsoft.com/office/drawing/2014/main" id="{0D88A093-4A14-A80D-D42D-E1326043C29A}"/>
              </a:ext>
            </a:extLst>
          </p:cNvPr>
          <p:cNvSpPr txBox="1"/>
          <p:nvPr/>
        </p:nvSpPr>
        <p:spPr>
          <a:xfrm>
            <a:off x="1583402" y="817202"/>
            <a:ext cx="5191883" cy="28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7" tIns="25706" rIns="51427" bIns="25706" anchor="t" anchorCtr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500" b="1" i="0" u="none" strike="noStrike" kern="1200" cap="none" spc="0" normalizeH="0" baseline="0" noProof="0" dirty="0" err="1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Escucha</a:t>
            </a:r>
            <a:r>
              <a:rPr kumimoji="0" lang="en-GB" sz="15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y escribe las palabras. ¿</a:t>
            </a:r>
            <a:r>
              <a:rPr kumimoji="0" lang="en-GB" sz="1500" b="1" i="0" u="none" strike="noStrike" kern="1200" cap="none" spc="0" normalizeH="0" baseline="0" noProof="0" dirty="0" err="1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Dónde</a:t>
            </a:r>
            <a:r>
              <a:rPr kumimoji="0" lang="en-GB" sz="15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</a:t>
            </a:r>
            <a:r>
              <a:rPr kumimoji="0" lang="en-GB" sz="1500" b="1" i="0" u="none" strike="noStrike" kern="1200" cap="none" spc="0" normalizeH="0" baseline="0" noProof="0" dirty="0" err="1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tiene</a:t>
            </a:r>
            <a:r>
              <a:rPr kumimoji="0" lang="en-GB" sz="15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</a:t>
            </a:r>
            <a:r>
              <a:rPr kumimoji="0" lang="en-GB" sz="1500" b="1" i="0" u="none" strike="noStrike" kern="1200" cap="none" spc="0" normalizeH="0" baseline="0" noProof="0" dirty="0" err="1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acento</a:t>
            </a:r>
            <a:r>
              <a:rPr kumimoji="0" lang="en-GB" sz="15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?</a:t>
            </a:r>
            <a:endParaRPr kumimoji="0" lang="en-GB" sz="1500" b="0" i="0" u="none" strike="noStrike" kern="1200" cap="none" spc="0" normalizeH="0" baseline="0" noProof="0" dirty="0">
              <a:ln>
                <a:noFill/>
              </a:ln>
              <a:solidFill>
                <a:srgbClr val="E7E6E6">
                  <a:lumMod val="25000"/>
                </a:srgbClr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3A5BBBA3-E917-06CC-59DF-DA41C7DA5A1D}"/>
              </a:ext>
            </a:extLst>
          </p:cNvPr>
          <p:cNvGrpSpPr/>
          <p:nvPr/>
        </p:nvGrpSpPr>
        <p:grpSpPr>
          <a:xfrm>
            <a:off x="457695" y="807379"/>
            <a:ext cx="1145825" cy="308790"/>
            <a:chOff x="455220" y="4435599"/>
            <a:chExt cx="1145825" cy="308790"/>
          </a:xfrm>
          <a:solidFill>
            <a:srgbClr val="96E2D9"/>
          </a:solidFill>
        </p:grpSpPr>
        <p:sp>
          <p:nvSpPr>
            <p:cNvPr id="30" name="Google Shape;222;p10">
              <a:extLst>
                <a:ext uri="{FF2B5EF4-FFF2-40B4-BE49-F238E27FC236}">
                  <a16:creationId xmlns:a16="http://schemas.microsoft.com/office/drawing/2014/main" id="{9C110B5A-90B2-2B2A-7269-9B3B5AFC87FD}"/>
                </a:ext>
              </a:extLst>
            </p:cNvPr>
            <p:cNvSpPr txBox="1"/>
            <p:nvPr/>
          </p:nvSpPr>
          <p:spPr>
            <a:xfrm>
              <a:off x="455220" y="4452154"/>
              <a:ext cx="1139979" cy="292235"/>
            </a:xfrm>
            <a:prstGeom prst="rect">
              <a:avLst/>
            </a:prstGeom>
            <a:solidFill>
              <a:srgbClr val="B9E5EE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  <a:tabLst/>
                <a:defRPr/>
              </a:pPr>
              <a:endParaRPr kumimoji="0" sz="1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4B13BDF8-650C-ABCA-C917-5627495C8367}"/>
                </a:ext>
              </a:extLst>
            </p:cNvPr>
            <p:cNvSpPr txBox="1"/>
            <p:nvPr/>
          </p:nvSpPr>
          <p:spPr>
            <a:xfrm>
              <a:off x="591738" y="4435599"/>
              <a:ext cx="1009307" cy="30777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escuchar</a:t>
              </a: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94A1D985-CA9C-55EC-17AE-1A5626BEBA78}"/>
              </a:ext>
            </a:extLst>
          </p:cNvPr>
          <p:cNvGrpSpPr/>
          <p:nvPr/>
        </p:nvGrpSpPr>
        <p:grpSpPr>
          <a:xfrm>
            <a:off x="125494" y="661471"/>
            <a:ext cx="511630" cy="532686"/>
            <a:chOff x="11059045" y="145038"/>
            <a:chExt cx="945328" cy="980949"/>
          </a:xfrm>
          <a:solidFill>
            <a:srgbClr val="B9E5EE"/>
          </a:solidFill>
        </p:grpSpPr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197DF8C-1A2A-FA0B-9DB8-FF256B94DC0B}"/>
                </a:ext>
              </a:extLst>
            </p:cNvPr>
            <p:cNvSpPr/>
            <p:nvPr/>
          </p:nvSpPr>
          <p:spPr>
            <a:xfrm>
              <a:off x="11059045" y="145038"/>
              <a:ext cx="945328" cy="980949"/>
            </a:xfrm>
            <a:prstGeom prst="ellipse">
              <a:avLst/>
            </a:prstGeom>
            <a:grpFill/>
            <a:ln w="19050">
              <a:solidFill>
                <a:srgbClr val="415269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 w="12700">
                  <a:solidFill>
                    <a:prstClr val="black"/>
                  </a:solidFill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34" name="Picture 33" descr="Free speaker sound loud vector">
              <a:extLst>
                <a:ext uri="{FF2B5EF4-FFF2-40B4-BE49-F238E27FC236}">
                  <a16:creationId xmlns:a16="http://schemas.microsoft.com/office/drawing/2014/main" id="{AC047F22-65F8-AF5D-1BA5-19AD4597B1F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rightnessContrast bright="-4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189029" y="333684"/>
              <a:ext cx="681089" cy="583345"/>
            </a:xfrm>
            <a:prstGeom prst="rect">
              <a:avLst/>
            </a:prstGeom>
            <a:grpFill/>
            <a:ln>
              <a:noFill/>
            </a:ln>
          </p:spPr>
        </p:pic>
      </p:grpSp>
      <p:graphicFrame>
        <p:nvGraphicFramePr>
          <p:cNvPr id="35" name="Table 34">
            <a:extLst>
              <a:ext uri="{FF2B5EF4-FFF2-40B4-BE49-F238E27FC236}">
                <a16:creationId xmlns:a16="http://schemas.microsoft.com/office/drawing/2014/main" id="{5576D5F7-94A6-CD32-1119-CB1A83B2B3F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9823009"/>
              </p:ext>
            </p:extLst>
          </p:nvPr>
        </p:nvGraphicFramePr>
        <p:xfrm>
          <a:off x="172426" y="1329444"/>
          <a:ext cx="3567823" cy="231634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593041">
                  <a:extLst>
                    <a:ext uri="{9D8B030D-6E8A-4147-A177-3AD203B41FA5}">
                      <a16:colId xmlns:a16="http://schemas.microsoft.com/office/drawing/2014/main" val="2805683140"/>
                    </a:ext>
                  </a:extLst>
                </a:gridCol>
                <a:gridCol w="2974782">
                  <a:extLst>
                    <a:ext uri="{9D8B030D-6E8A-4147-A177-3AD203B41FA5}">
                      <a16:colId xmlns:a16="http://schemas.microsoft.com/office/drawing/2014/main" val="2675297504"/>
                    </a:ext>
                  </a:extLst>
                </a:gridCol>
              </a:tblGrid>
              <a:tr h="236787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calles</a:t>
                      </a:r>
                      <a:r>
                        <a:rPr lang="en-GB" sz="12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 de Sevilla</a:t>
                      </a:r>
                      <a:endParaRPr sz="12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19465909"/>
                  </a:ext>
                </a:extLst>
              </a:tr>
              <a:tr h="260467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E</a:t>
                      </a:r>
                      <a:endParaRPr sz="14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Calle V _ _ _ _   I _ _ _ _ _</a:t>
                      </a:r>
                      <a:endParaRPr sz="14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56833960"/>
                  </a:ext>
                </a:extLst>
              </a:tr>
              <a:tr h="260467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1</a:t>
                      </a:r>
                      <a:endParaRPr sz="14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Avenida Isabel la   _ _ _ _ _ _ _</a:t>
                      </a:r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40505381"/>
                  </a:ext>
                </a:extLst>
              </a:tr>
              <a:tr h="260467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2</a:t>
                      </a:r>
                      <a:endParaRPr sz="14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Calle  </a:t>
                      </a:r>
                      <a:r>
                        <a:rPr lang="en-GB" sz="1400" b="0" spc="-15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V _ _ _ z _ _ _ _</a:t>
                      </a:r>
                      <a:endParaRPr sz="1400" b="0" spc="-15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435326"/>
                  </a:ext>
                </a:extLst>
              </a:tr>
              <a:tr h="260467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3</a:t>
                      </a:r>
                      <a:endParaRPr sz="14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Calle San Pedro _ _ _ _ _ r </a:t>
                      </a:r>
                      <a:endParaRPr sz="14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617571"/>
                  </a:ext>
                </a:extLst>
              </a:tr>
              <a:tr h="260467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4</a:t>
                      </a:r>
                      <a:endParaRPr sz="14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Calle   _ _ _ _ _</a:t>
                      </a:r>
                      <a:endParaRPr sz="14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34974589"/>
                  </a:ext>
                </a:extLst>
              </a:tr>
              <a:tr h="260467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5</a:t>
                      </a:r>
                      <a:endParaRPr sz="14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Calle  J _ _ _ _ _ _</a:t>
                      </a:r>
                      <a:endParaRPr sz="14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8685079"/>
                  </a:ext>
                </a:extLst>
              </a:tr>
            </a:tbl>
          </a:graphicData>
        </a:graphic>
      </p:graphicFrame>
      <p:sp>
        <p:nvSpPr>
          <p:cNvPr id="36" name="Speech Bubble: Rectangle with Corners Rounded 35">
            <a:extLst>
              <a:ext uri="{FF2B5EF4-FFF2-40B4-BE49-F238E27FC236}">
                <a16:creationId xmlns:a16="http://schemas.microsoft.com/office/drawing/2014/main" id="{6AA37E7A-4924-6721-F2C1-A35ADCC3E6F2}"/>
              </a:ext>
            </a:extLst>
          </p:cNvPr>
          <p:cNvSpPr/>
          <p:nvPr/>
        </p:nvSpPr>
        <p:spPr>
          <a:xfrm>
            <a:off x="3895726" y="1479912"/>
            <a:ext cx="2879560" cy="524822"/>
          </a:xfrm>
          <a:prstGeom prst="wedgeRoundRectCallout">
            <a:avLst>
              <a:gd name="adj1" fmla="val -45887"/>
              <a:gd name="adj2" fmla="val 24002"/>
              <a:gd name="adj3" fmla="val 16667"/>
            </a:avLst>
          </a:prstGeom>
          <a:solidFill>
            <a:srgbClr val="FFFF99"/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Rule 1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: All words with stress on the 3</a:t>
            </a:r>
            <a:r>
              <a:rPr kumimoji="0" lang="en-GB" sz="1200" b="0" i="0" u="none" strike="noStrike" kern="1200" cap="none" spc="0" normalizeH="0" baseline="3000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rd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last syllable have an accent. </a:t>
            </a:r>
          </a:p>
        </p:txBody>
      </p:sp>
      <p:sp>
        <p:nvSpPr>
          <p:cNvPr id="37" name="Speech Bubble: Rectangle with Corners Rounded 36">
            <a:extLst>
              <a:ext uri="{FF2B5EF4-FFF2-40B4-BE49-F238E27FC236}">
                <a16:creationId xmlns:a16="http://schemas.microsoft.com/office/drawing/2014/main" id="{62717231-D2D8-4951-1EA7-D06D78B24D7C}"/>
              </a:ext>
            </a:extLst>
          </p:cNvPr>
          <p:cNvSpPr/>
          <p:nvPr/>
        </p:nvSpPr>
        <p:spPr>
          <a:xfrm>
            <a:off x="3895726" y="2060236"/>
            <a:ext cx="2879560" cy="863740"/>
          </a:xfrm>
          <a:prstGeom prst="wedgeRoundRectCallout">
            <a:avLst>
              <a:gd name="adj1" fmla="val -37622"/>
              <a:gd name="adj2" fmla="val 28353"/>
              <a:gd name="adj3" fmla="val 16667"/>
            </a:avLst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Rule 2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: Words ending in any consonant except –n or –s with stress on the penultimate syllable need an accent.</a:t>
            </a:r>
          </a:p>
        </p:txBody>
      </p:sp>
      <p:sp>
        <p:nvSpPr>
          <p:cNvPr id="38" name="Speech Bubble: Rectangle with Corners Rounded 37">
            <a:extLst>
              <a:ext uri="{FF2B5EF4-FFF2-40B4-BE49-F238E27FC236}">
                <a16:creationId xmlns:a16="http://schemas.microsoft.com/office/drawing/2014/main" id="{64AC4C34-BA41-FA93-92F2-3ED24EBF83D8}"/>
              </a:ext>
            </a:extLst>
          </p:cNvPr>
          <p:cNvSpPr/>
          <p:nvPr/>
        </p:nvSpPr>
        <p:spPr>
          <a:xfrm>
            <a:off x="3895726" y="2975301"/>
            <a:ext cx="2879560" cy="625940"/>
          </a:xfrm>
          <a:prstGeom prst="wedgeRoundRectCallout">
            <a:avLst>
              <a:gd name="adj1" fmla="val -42842"/>
              <a:gd name="adj2" fmla="val 16488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Rule 3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: Words ending in a vowel or –n or –s need an accent if the stress is on the last syllable.</a:t>
            </a:r>
          </a:p>
        </p:txBody>
      </p:sp>
      <p:graphicFrame>
        <p:nvGraphicFramePr>
          <p:cNvPr id="39" name="Table 38">
            <a:extLst>
              <a:ext uri="{FF2B5EF4-FFF2-40B4-BE49-F238E27FC236}">
                <a16:creationId xmlns:a16="http://schemas.microsoft.com/office/drawing/2014/main" id="{BAAC3026-13AC-9141-2425-037CA82AC3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6891533"/>
              </p:ext>
            </p:extLst>
          </p:nvPr>
        </p:nvGraphicFramePr>
        <p:xfrm>
          <a:off x="192306" y="4445060"/>
          <a:ext cx="6410742" cy="459873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62483">
                  <a:extLst>
                    <a:ext uri="{9D8B030D-6E8A-4147-A177-3AD203B41FA5}">
                      <a16:colId xmlns:a16="http://schemas.microsoft.com/office/drawing/2014/main" val="68061516"/>
                    </a:ext>
                  </a:extLst>
                </a:gridCol>
                <a:gridCol w="1782753">
                  <a:extLst>
                    <a:ext uri="{9D8B030D-6E8A-4147-A177-3AD203B41FA5}">
                      <a16:colId xmlns:a16="http://schemas.microsoft.com/office/drawing/2014/main" val="1313571276"/>
                    </a:ext>
                  </a:extLst>
                </a:gridCol>
                <a:gridCol w="1782753">
                  <a:extLst>
                    <a:ext uri="{9D8B030D-6E8A-4147-A177-3AD203B41FA5}">
                      <a16:colId xmlns:a16="http://schemas.microsoft.com/office/drawing/2014/main" val="3785585654"/>
                    </a:ext>
                  </a:extLst>
                </a:gridCol>
                <a:gridCol w="1782753">
                  <a:extLst>
                    <a:ext uri="{9D8B030D-6E8A-4147-A177-3AD203B41FA5}">
                      <a16:colId xmlns:a16="http://schemas.microsoft.com/office/drawing/2014/main" val="789360449"/>
                    </a:ext>
                  </a:extLst>
                </a:gridCol>
              </a:tblGrid>
              <a:tr h="766455">
                <a:tc rowSpan="2">
                  <a:txBody>
                    <a:bodyPr/>
                    <a:lstStyle/>
                    <a:p>
                      <a:endParaRPr lang="en-GB" sz="1400" b="0" dirty="0">
                        <a:solidFill>
                          <a:srgbClr val="3B3838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marL="51435" marR="51435" marT="25718" marB="25718"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aprender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a menudo</a:t>
                      </a: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el</a:t>
                      </a:r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ruido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46476385"/>
                  </a:ext>
                </a:extLst>
              </a:tr>
              <a:tr h="766455">
                <a:tc vMerge="1">
                  <a:txBody>
                    <a:bodyPr/>
                    <a:lstStyle/>
                    <a:p>
                      <a:endParaRPr lang="en-GB" sz="1400" b="0" dirty="0">
                        <a:solidFill>
                          <a:srgbClr val="3B3838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marL="51435" marR="51435" marT="25718" marB="25718"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beber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ver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a </a:t>
                      </a:r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veces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1077901"/>
                  </a:ext>
                </a:extLst>
              </a:tr>
              <a:tr h="766455">
                <a:tc rowSpan="2">
                  <a:txBody>
                    <a:bodyPr/>
                    <a:lstStyle/>
                    <a:p>
                      <a:endParaRPr lang="en-GB" sz="1400" b="0" dirty="0">
                        <a:solidFill>
                          <a:srgbClr val="3B3838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marL="51435" marR="51435" marT="25718" marB="25718"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el</a:t>
                      </a:r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río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de</a:t>
                      </a: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llegar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95754453"/>
                  </a:ext>
                </a:extLst>
              </a:tr>
              <a:tr h="766455">
                <a:tc vMerge="1">
                  <a:txBody>
                    <a:bodyPr/>
                    <a:lstStyle/>
                    <a:p>
                      <a:endParaRPr lang="en-GB" sz="1400" b="0" dirty="0">
                        <a:solidFill>
                          <a:srgbClr val="3B3838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marL="51435" marR="51435" marT="25718" marB="25718"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el</a:t>
                      </a:r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centro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la plaza</a:t>
                      </a: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lejos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70985152"/>
                  </a:ext>
                </a:extLst>
              </a:tr>
              <a:tr h="766455">
                <a:tc rowSpan="2">
                  <a:txBody>
                    <a:bodyPr/>
                    <a:lstStyle/>
                    <a:p>
                      <a:endParaRPr lang="en-GB" sz="1400" b="0" dirty="0">
                        <a:solidFill>
                          <a:srgbClr val="3B3838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marL="51435" marR="51435" marT="25718" marB="25718"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pasear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llevar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bailar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88859605"/>
                  </a:ext>
                </a:extLst>
              </a:tr>
              <a:tr h="766455">
                <a:tc vMerge="1">
                  <a:txBody>
                    <a:bodyPr/>
                    <a:lstStyle/>
                    <a:p>
                      <a:endParaRPr lang="en-GB" sz="1400" b="0" dirty="0">
                        <a:solidFill>
                          <a:srgbClr val="3B3838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marL="51435" marR="51435" marT="25718" marB="25718"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la gente</a:t>
                      </a: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la </a:t>
                      </a:r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flor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el</a:t>
                      </a:r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coche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08124603"/>
                  </a:ext>
                </a:extLst>
              </a:tr>
            </a:tbl>
          </a:graphicData>
        </a:graphic>
      </p:graphicFrame>
      <p:pic>
        <p:nvPicPr>
          <p:cNvPr id="40" name="Picture 39">
            <a:extLst>
              <a:ext uri="{FF2B5EF4-FFF2-40B4-BE49-F238E27FC236}">
                <a16:creationId xmlns:a16="http://schemas.microsoft.com/office/drawing/2014/main" id="{5D23E38D-D0FC-85DA-F7B1-19005E6ED8F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4802" y="4151351"/>
            <a:ext cx="572382" cy="435249"/>
          </a:xfrm>
          <a:prstGeom prst="rect">
            <a:avLst/>
          </a:prstGeom>
        </p:spPr>
      </p:pic>
      <p:sp>
        <p:nvSpPr>
          <p:cNvPr id="41" name="Google Shape;402;p19">
            <a:extLst>
              <a:ext uri="{FF2B5EF4-FFF2-40B4-BE49-F238E27FC236}">
                <a16:creationId xmlns:a16="http://schemas.microsoft.com/office/drawing/2014/main" id="{2060464D-DD05-5771-7A5C-A456419AFB20}"/>
              </a:ext>
            </a:extLst>
          </p:cNvPr>
          <p:cNvSpPr txBox="1"/>
          <p:nvPr/>
        </p:nvSpPr>
        <p:spPr>
          <a:xfrm>
            <a:off x="1396960" y="3933294"/>
            <a:ext cx="5461040" cy="298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7" tIns="25706" rIns="51427" bIns="25706" anchor="t" anchorCtr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Calibri" panose="020F0502020204030204" pitchFamily="34" charset="0"/>
                <a:sym typeface="Century Gothic"/>
              </a:rPr>
              <a:t>Escribe en inglés.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Calibri" panose="020F0502020204030204" pitchFamily="34" charset="0"/>
                <a:sym typeface="Century Gothic"/>
              </a:rPr>
              <a:t> Can you get at least 15 points?</a:t>
            </a:r>
            <a:endParaRPr kumimoji="0" lang="en-GB" sz="1600" b="0" i="0" u="none" strike="noStrike" kern="0" cap="none" spc="0" normalizeH="0" baseline="0" noProof="0" dirty="0">
              <a:ln>
                <a:noFill/>
              </a:ln>
              <a:solidFill>
                <a:srgbClr val="3B3838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Arial"/>
              <a:sym typeface="Arial"/>
            </a:endParaRPr>
          </a:p>
        </p:txBody>
      </p:sp>
      <p:pic>
        <p:nvPicPr>
          <p:cNvPr id="47" name="Picture 46">
            <a:extLst>
              <a:ext uri="{FF2B5EF4-FFF2-40B4-BE49-F238E27FC236}">
                <a16:creationId xmlns:a16="http://schemas.microsoft.com/office/drawing/2014/main" id="{D69E45BE-2854-5794-848C-8DB3640464A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8875" y="6328752"/>
            <a:ext cx="631934" cy="581219"/>
          </a:xfrm>
          <a:prstGeom prst="rect">
            <a:avLst/>
          </a:prstGeom>
        </p:spPr>
      </p:pic>
      <p:pic>
        <p:nvPicPr>
          <p:cNvPr id="49" name="Picture 48" descr="Icon&#10;&#10;Description automatically generated">
            <a:extLst>
              <a:ext uri="{FF2B5EF4-FFF2-40B4-BE49-F238E27FC236}">
                <a16:creationId xmlns:a16="http://schemas.microsoft.com/office/drawing/2014/main" id="{D1AAD9EC-3FA8-48D3-2FB0-3D882F2DCDC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645" y="4948799"/>
            <a:ext cx="667164" cy="667164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807A37CB-B56F-3167-15DD-A68409012C7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610" y="7619852"/>
            <a:ext cx="653860" cy="619446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461BB54B-AE82-01E3-5AF0-2A4B576470B6}"/>
              </a:ext>
            </a:extLst>
          </p:cNvPr>
          <p:cNvSpPr txBox="1"/>
          <p:nvPr/>
        </p:nvSpPr>
        <p:spPr>
          <a:xfrm>
            <a:off x="847684" y="5413939"/>
            <a:ext cx="35779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x3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21EDFFCC-9C61-B1D7-83E8-B6E913106AE5}"/>
              </a:ext>
            </a:extLst>
          </p:cNvPr>
          <p:cNvSpPr txBox="1"/>
          <p:nvPr/>
        </p:nvSpPr>
        <p:spPr>
          <a:xfrm>
            <a:off x="839885" y="6697114"/>
            <a:ext cx="35779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92D05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x2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BD61ED9D-E96A-3BD9-9E99-F4A9E248E9DB}"/>
              </a:ext>
            </a:extLst>
          </p:cNvPr>
          <p:cNvSpPr txBox="1"/>
          <p:nvPr/>
        </p:nvSpPr>
        <p:spPr>
          <a:xfrm>
            <a:off x="896238" y="8025212"/>
            <a:ext cx="35779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FF3399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x1</a:t>
            </a:r>
          </a:p>
        </p:txBody>
      </p:sp>
      <p:grpSp>
        <p:nvGrpSpPr>
          <p:cNvPr id="2" name="Google Shape;401;p8">
            <a:extLst>
              <a:ext uri="{FF2B5EF4-FFF2-40B4-BE49-F238E27FC236}">
                <a16:creationId xmlns:a16="http://schemas.microsoft.com/office/drawing/2014/main" id="{C88C114A-8D5A-28DD-10E6-EFB5DB13455E}"/>
              </a:ext>
            </a:extLst>
          </p:cNvPr>
          <p:cNvGrpSpPr/>
          <p:nvPr/>
        </p:nvGrpSpPr>
        <p:grpSpPr>
          <a:xfrm>
            <a:off x="195758" y="3807246"/>
            <a:ext cx="1072125" cy="541432"/>
            <a:chOff x="85157" y="674113"/>
            <a:chExt cx="1072125" cy="541432"/>
          </a:xfrm>
        </p:grpSpPr>
        <p:sp>
          <p:nvSpPr>
            <p:cNvPr id="3" name="Google Shape;402;p8">
              <a:extLst>
                <a:ext uri="{FF2B5EF4-FFF2-40B4-BE49-F238E27FC236}">
                  <a16:creationId xmlns:a16="http://schemas.microsoft.com/office/drawing/2014/main" id="{93F9F723-FBFF-6FA4-1D13-79A3C54CAA89}"/>
                </a:ext>
              </a:extLst>
            </p:cNvPr>
            <p:cNvSpPr txBox="1"/>
            <p:nvPr/>
          </p:nvSpPr>
          <p:spPr>
            <a:xfrm>
              <a:off x="553882" y="836173"/>
              <a:ext cx="517167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4" name="Google Shape;403;p8">
              <a:extLst>
                <a:ext uri="{FF2B5EF4-FFF2-40B4-BE49-F238E27FC236}">
                  <a16:creationId xmlns:a16="http://schemas.microsoft.com/office/drawing/2014/main" id="{23151AF7-F2A2-D603-17D6-D405C711B953}"/>
                </a:ext>
              </a:extLst>
            </p:cNvPr>
            <p:cNvPicPr preferRelativeResize="0"/>
            <p:nvPr/>
          </p:nvPicPr>
          <p:blipFill rotWithShape="1">
            <a:blip r:embed="rId11">
              <a:alphaModFix/>
            </a:blip>
            <a:srcRect/>
            <a:stretch/>
          </p:blipFill>
          <p:spPr>
            <a:xfrm>
              <a:off x="85157" y="674113"/>
              <a:ext cx="521771" cy="54143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Google Shape;404;p8">
              <a:extLst>
                <a:ext uri="{FF2B5EF4-FFF2-40B4-BE49-F238E27FC236}">
                  <a16:creationId xmlns:a16="http://schemas.microsoft.com/office/drawing/2014/main" id="{A347694F-D65E-9D17-FA1D-94510AACE0A4}"/>
                </a:ext>
              </a:extLst>
            </p:cNvPr>
            <p:cNvSpPr txBox="1"/>
            <p:nvPr/>
          </p:nvSpPr>
          <p:spPr>
            <a:xfrm>
              <a:off x="501489" y="812358"/>
              <a:ext cx="655793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leer</a:t>
              </a: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224981701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2FE1F0-4092-2EEB-FD67-89A99E6ACC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7" name="Picture 136" descr="A picture containing logo, sketch, white, black and white&#10;&#10;Description automatically generated">
            <a:extLst>
              <a:ext uri="{FF2B5EF4-FFF2-40B4-BE49-F238E27FC236}">
                <a16:creationId xmlns:a16="http://schemas.microsoft.com/office/drawing/2014/main" id="{F432BE9C-88FD-BE79-AA25-90119E6289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29581">
            <a:off x="4646287" y="2116415"/>
            <a:ext cx="2194343" cy="1129726"/>
          </a:xfrm>
          <a:prstGeom prst="rect">
            <a:avLst/>
          </a:prstGeom>
        </p:spPr>
      </p:pic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6BF83EF-6FB2-8C93-47A6-00A2B3469263}"/>
              </a:ext>
            </a:extLst>
          </p:cNvPr>
          <p:cNvSpPr/>
          <p:nvPr/>
        </p:nvSpPr>
        <p:spPr>
          <a:xfrm>
            <a:off x="130140" y="128411"/>
            <a:ext cx="4344878" cy="456315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Saying what I and others do</a:t>
            </a:r>
            <a:endParaRPr lang="en-GB" sz="2400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109E8DD-50FC-60F8-98C9-713008CB03AC}"/>
              </a:ext>
            </a:extLst>
          </p:cNvPr>
          <p:cNvGrpSpPr/>
          <p:nvPr/>
        </p:nvGrpSpPr>
        <p:grpSpPr>
          <a:xfrm>
            <a:off x="4419626" y="167503"/>
            <a:ext cx="616995" cy="461665"/>
            <a:chOff x="3814354" y="2197255"/>
            <a:chExt cx="616995" cy="461665"/>
          </a:xfrm>
        </p:grpSpPr>
        <p:sp>
          <p:nvSpPr>
            <p:cNvPr id="13" name="Rectangle: Rounded Corners 12">
              <a:extLst>
                <a:ext uri="{FF2B5EF4-FFF2-40B4-BE49-F238E27FC236}">
                  <a16:creationId xmlns:a16="http://schemas.microsoft.com/office/drawing/2014/main" id="{7F1794D0-E5C7-12DD-92A8-1F579D23236A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E27E05B3-2705-B2F6-B9B0-B7FF4212E8F4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4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01CC0FCD-CB73-AACD-2013-DFF31AEB573C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C2113FAC-465C-370F-582B-F529120E0DA2}"/>
              </a:ext>
            </a:extLst>
          </p:cNvPr>
          <p:cNvSpPr txBox="1"/>
          <p:nvPr/>
        </p:nvSpPr>
        <p:spPr>
          <a:xfrm>
            <a:off x="1478771" y="737572"/>
            <a:ext cx="576944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Describe la </a:t>
            </a:r>
            <a:r>
              <a:rPr kumimoji="0" lang="en-GB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visita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a </a:t>
            </a:r>
            <a:r>
              <a:rPr kumimoji="0" lang="en-GB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Buñol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de Sofía y Quique.  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3B3838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B7B41797-E8F4-661D-8679-1488482091D5}"/>
              </a:ext>
            </a:extLst>
          </p:cNvPr>
          <p:cNvGrpSpPr/>
          <p:nvPr/>
        </p:nvGrpSpPr>
        <p:grpSpPr>
          <a:xfrm>
            <a:off x="532843" y="770633"/>
            <a:ext cx="962296" cy="307777"/>
            <a:chOff x="537508" y="810975"/>
            <a:chExt cx="505091" cy="307777"/>
          </a:xfrm>
        </p:grpSpPr>
        <p:sp>
          <p:nvSpPr>
            <p:cNvPr id="34" name="Google Shape;206;p9">
              <a:extLst>
                <a:ext uri="{FF2B5EF4-FFF2-40B4-BE49-F238E27FC236}">
                  <a16:creationId xmlns:a16="http://schemas.microsoft.com/office/drawing/2014/main" id="{E45CAF24-80A1-9CF8-9091-B8D8A3AC88EB}"/>
                </a:ext>
              </a:extLst>
            </p:cNvPr>
            <p:cNvSpPr txBox="1"/>
            <p:nvPr/>
          </p:nvSpPr>
          <p:spPr>
            <a:xfrm>
              <a:off x="553882" y="836173"/>
              <a:ext cx="472343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  <a:tabLst/>
                <a:defRPr/>
              </a:pPr>
              <a:endParaRPr kumimoji="0" sz="1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C19EF2F5-F583-15CD-D591-449090B13BF8}"/>
                </a:ext>
              </a:extLst>
            </p:cNvPr>
            <p:cNvSpPr txBox="1"/>
            <p:nvPr/>
          </p:nvSpPr>
          <p:spPr>
            <a:xfrm>
              <a:off x="537508" y="810975"/>
              <a:ext cx="505091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escribir</a:t>
              </a:r>
            </a:p>
          </p:txBody>
        </p:sp>
      </p:grpSp>
      <p:pic>
        <p:nvPicPr>
          <p:cNvPr id="36" name="Picture 2" descr="Pen, Write, Pencil, Writing Tool, Work, Message, Blue">
            <a:extLst>
              <a:ext uri="{FF2B5EF4-FFF2-40B4-BE49-F238E27FC236}">
                <a16:creationId xmlns:a16="http://schemas.microsoft.com/office/drawing/2014/main" id="{42FD7AF7-63BF-188E-A519-85C15228E8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140" y="639481"/>
            <a:ext cx="521771" cy="521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AC0B3156-3AAD-1050-C53D-E9B12589D00C}"/>
              </a:ext>
            </a:extLst>
          </p:cNvPr>
          <p:cNvSpPr txBox="1"/>
          <p:nvPr/>
        </p:nvSpPr>
        <p:spPr>
          <a:xfrm>
            <a:off x="557052" y="3292596"/>
            <a:ext cx="7151329" cy="4147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   _____________________________________________________.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3B3838"/>
              </a:solidFill>
              <a:effectLst/>
              <a:uLnTx/>
              <a:uFillTx/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38" name="Picture 2" descr="Free icon pencil write vector">
            <a:extLst>
              <a:ext uri="{FF2B5EF4-FFF2-40B4-BE49-F238E27FC236}">
                <a16:creationId xmlns:a16="http://schemas.microsoft.com/office/drawing/2014/main" id="{CBDC187F-5696-0927-38D5-A998F24270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867105">
            <a:off x="579194" y="3390914"/>
            <a:ext cx="123214" cy="250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9" name="Table 38">
            <a:extLst>
              <a:ext uri="{FF2B5EF4-FFF2-40B4-BE49-F238E27FC236}">
                <a16:creationId xmlns:a16="http://schemas.microsoft.com/office/drawing/2014/main" id="{9F78DA56-39AA-125C-E810-9C5EC7D307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0589622"/>
              </p:ext>
            </p:extLst>
          </p:nvPr>
        </p:nvGraphicFramePr>
        <p:xfrm>
          <a:off x="173093" y="3364689"/>
          <a:ext cx="298563" cy="295280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298563">
                  <a:extLst>
                    <a:ext uri="{9D8B030D-6E8A-4147-A177-3AD203B41FA5}">
                      <a16:colId xmlns:a16="http://schemas.microsoft.com/office/drawing/2014/main" val="2624091441"/>
                    </a:ext>
                  </a:extLst>
                </a:gridCol>
              </a:tblGrid>
              <a:tr h="292112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 dirty="0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1</a:t>
                      </a:r>
                      <a:endParaRPr sz="1600" b="1" u="none" strike="noStrike" cap="none" dirty="0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12700" cap="flat" cmpd="sng" algn="ctr">
                      <a:solidFill>
                        <a:srgbClr val="3B3838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B3838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B3838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B3838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7166667"/>
                  </a:ext>
                </a:extLst>
              </a:tr>
            </a:tbl>
          </a:graphicData>
        </a:graphic>
      </p:graphicFrame>
      <p:sp>
        <p:nvSpPr>
          <p:cNvPr id="40" name="TextBox 39">
            <a:extLst>
              <a:ext uri="{FF2B5EF4-FFF2-40B4-BE49-F238E27FC236}">
                <a16:creationId xmlns:a16="http://schemas.microsoft.com/office/drawing/2014/main" id="{06878AAE-2CF1-982C-36B4-8AF90BE864CC}"/>
              </a:ext>
            </a:extLst>
          </p:cNvPr>
          <p:cNvSpPr txBox="1"/>
          <p:nvPr/>
        </p:nvSpPr>
        <p:spPr>
          <a:xfrm>
            <a:off x="557052" y="3641246"/>
            <a:ext cx="7151329" cy="4147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   _____________________________________________________.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3B3838"/>
              </a:solidFill>
              <a:effectLst/>
              <a:uLnTx/>
              <a:uFillTx/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41" name="Picture 2" descr="Free icon pencil write vector">
            <a:extLst>
              <a:ext uri="{FF2B5EF4-FFF2-40B4-BE49-F238E27FC236}">
                <a16:creationId xmlns:a16="http://schemas.microsoft.com/office/drawing/2014/main" id="{E57FDC66-E088-831A-69CF-9A2AFE8F5E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867105">
            <a:off x="579194" y="3739564"/>
            <a:ext cx="123214" cy="250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2" name="Table 41">
            <a:extLst>
              <a:ext uri="{FF2B5EF4-FFF2-40B4-BE49-F238E27FC236}">
                <a16:creationId xmlns:a16="http://schemas.microsoft.com/office/drawing/2014/main" id="{8EEF4E20-90D9-3F8C-1368-52D7AD3BEE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3610272"/>
              </p:ext>
            </p:extLst>
          </p:nvPr>
        </p:nvGraphicFramePr>
        <p:xfrm>
          <a:off x="173093" y="3713339"/>
          <a:ext cx="298563" cy="295280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298563">
                  <a:extLst>
                    <a:ext uri="{9D8B030D-6E8A-4147-A177-3AD203B41FA5}">
                      <a16:colId xmlns:a16="http://schemas.microsoft.com/office/drawing/2014/main" val="2624091441"/>
                    </a:ext>
                  </a:extLst>
                </a:gridCol>
              </a:tblGrid>
              <a:tr h="292112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 dirty="0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2</a:t>
                      </a:r>
                      <a:endParaRPr sz="1600" b="1" u="none" strike="noStrike" cap="none" dirty="0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12700" cap="flat" cmpd="sng" algn="ctr">
                      <a:solidFill>
                        <a:srgbClr val="3B3838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B3838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B3838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B3838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7166667"/>
                  </a:ext>
                </a:extLst>
              </a:tr>
            </a:tbl>
          </a:graphicData>
        </a:graphic>
      </p:graphicFrame>
      <p:sp>
        <p:nvSpPr>
          <p:cNvPr id="68" name="TextBox 67">
            <a:extLst>
              <a:ext uri="{FF2B5EF4-FFF2-40B4-BE49-F238E27FC236}">
                <a16:creationId xmlns:a16="http://schemas.microsoft.com/office/drawing/2014/main" id="{5F923EC1-B300-7085-4B4C-3E1D32A354D6}"/>
              </a:ext>
            </a:extLst>
          </p:cNvPr>
          <p:cNvSpPr txBox="1"/>
          <p:nvPr/>
        </p:nvSpPr>
        <p:spPr>
          <a:xfrm>
            <a:off x="557052" y="3965836"/>
            <a:ext cx="7151329" cy="4147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   _____________________________________________________.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3B3838"/>
              </a:solidFill>
              <a:effectLst/>
              <a:uLnTx/>
              <a:uFillTx/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79" name="Picture 2" descr="Free icon pencil write vector">
            <a:extLst>
              <a:ext uri="{FF2B5EF4-FFF2-40B4-BE49-F238E27FC236}">
                <a16:creationId xmlns:a16="http://schemas.microsoft.com/office/drawing/2014/main" id="{8F5F79C8-7F84-CAE0-0B4A-2186D3AE4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867105">
            <a:off x="579194" y="4064154"/>
            <a:ext cx="123214" cy="250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80" name="Table 79">
            <a:extLst>
              <a:ext uri="{FF2B5EF4-FFF2-40B4-BE49-F238E27FC236}">
                <a16:creationId xmlns:a16="http://schemas.microsoft.com/office/drawing/2014/main" id="{62021199-1F16-699A-8326-2848D64FF6F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3877827"/>
              </p:ext>
            </p:extLst>
          </p:nvPr>
        </p:nvGraphicFramePr>
        <p:xfrm>
          <a:off x="173093" y="4037929"/>
          <a:ext cx="298563" cy="295280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298563">
                  <a:extLst>
                    <a:ext uri="{9D8B030D-6E8A-4147-A177-3AD203B41FA5}">
                      <a16:colId xmlns:a16="http://schemas.microsoft.com/office/drawing/2014/main" val="2624091441"/>
                    </a:ext>
                  </a:extLst>
                </a:gridCol>
              </a:tblGrid>
              <a:tr h="292112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 dirty="0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3</a:t>
                      </a:r>
                      <a:endParaRPr sz="1600" b="1" u="none" strike="noStrike" cap="none" dirty="0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12700" cap="flat" cmpd="sng" algn="ctr">
                      <a:solidFill>
                        <a:srgbClr val="3B3838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B3838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B3838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B3838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7166667"/>
                  </a:ext>
                </a:extLst>
              </a:tr>
            </a:tbl>
          </a:graphicData>
        </a:graphic>
      </p:graphicFrame>
      <p:sp>
        <p:nvSpPr>
          <p:cNvPr id="81" name="TextBox 80">
            <a:extLst>
              <a:ext uri="{FF2B5EF4-FFF2-40B4-BE49-F238E27FC236}">
                <a16:creationId xmlns:a16="http://schemas.microsoft.com/office/drawing/2014/main" id="{1CA17BFC-8EEE-7A9E-4D89-93E1811DA54B}"/>
              </a:ext>
            </a:extLst>
          </p:cNvPr>
          <p:cNvSpPr txBox="1"/>
          <p:nvPr/>
        </p:nvSpPr>
        <p:spPr>
          <a:xfrm>
            <a:off x="557052" y="4311804"/>
            <a:ext cx="7151329" cy="4147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   _____________________________________________________.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3B3838"/>
              </a:solidFill>
              <a:effectLst/>
              <a:uLnTx/>
              <a:uFillTx/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89" name="Picture 2" descr="Free icon pencil write vector">
            <a:extLst>
              <a:ext uri="{FF2B5EF4-FFF2-40B4-BE49-F238E27FC236}">
                <a16:creationId xmlns:a16="http://schemas.microsoft.com/office/drawing/2014/main" id="{E127520C-A2D3-ACCA-603A-13FAEA1F9B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867105">
            <a:off x="579194" y="4410122"/>
            <a:ext cx="123214" cy="250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98" name="Table 97">
            <a:extLst>
              <a:ext uri="{FF2B5EF4-FFF2-40B4-BE49-F238E27FC236}">
                <a16:creationId xmlns:a16="http://schemas.microsoft.com/office/drawing/2014/main" id="{53EEEA23-C617-FB8F-A9E0-1DBB1C2B1D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0002821"/>
              </p:ext>
            </p:extLst>
          </p:nvPr>
        </p:nvGraphicFramePr>
        <p:xfrm>
          <a:off x="173093" y="4383897"/>
          <a:ext cx="298563" cy="295280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298563">
                  <a:extLst>
                    <a:ext uri="{9D8B030D-6E8A-4147-A177-3AD203B41FA5}">
                      <a16:colId xmlns:a16="http://schemas.microsoft.com/office/drawing/2014/main" val="2624091441"/>
                    </a:ext>
                  </a:extLst>
                </a:gridCol>
              </a:tblGrid>
              <a:tr h="292112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 dirty="0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4</a:t>
                      </a:r>
                      <a:endParaRPr sz="1600" b="1" u="none" strike="noStrike" cap="none" dirty="0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12700" cap="flat" cmpd="sng" algn="ctr">
                      <a:solidFill>
                        <a:srgbClr val="3B3838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B3838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B3838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B3838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7166667"/>
                  </a:ext>
                </a:extLst>
              </a:tr>
            </a:tbl>
          </a:graphicData>
        </a:graphic>
      </p:graphicFrame>
      <p:sp>
        <p:nvSpPr>
          <p:cNvPr id="99" name="TextBox 98">
            <a:extLst>
              <a:ext uri="{FF2B5EF4-FFF2-40B4-BE49-F238E27FC236}">
                <a16:creationId xmlns:a16="http://schemas.microsoft.com/office/drawing/2014/main" id="{FE28334C-5499-370B-4ED1-B3C3DBD57670}"/>
              </a:ext>
            </a:extLst>
          </p:cNvPr>
          <p:cNvSpPr txBox="1"/>
          <p:nvPr/>
        </p:nvSpPr>
        <p:spPr>
          <a:xfrm>
            <a:off x="557052" y="4672701"/>
            <a:ext cx="7151329" cy="4147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   _____________________________________________________.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3B3838"/>
              </a:solidFill>
              <a:effectLst/>
              <a:uLnTx/>
              <a:uFillTx/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100" name="Picture 2" descr="Free icon pencil write vector">
            <a:extLst>
              <a:ext uri="{FF2B5EF4-FFF2-40B4-BE49-F238E27FC236}">
                <a16:creationId xmlns:a16="http://schemas.microsoft.com/office/drawing/2014/main" id="{F7E187D0-8F58-08C7-E415-75173D4A3D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867105">
            <a:off x="579194" y="4771019"/>
            <a:ext cx="123214" cy="250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01" name="Table 100">
            <a:extLst>
              <a:ext uri="{FF2B5EF4-FFF2-40B4-BE49-F238E27FC236}">
                <a16:creationId xmlns:a16="http://schemas.microsoft.com/office/drawing/2014/main" id="{675456C7-B44D-4AAC-AC7E-3E81A30D51F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1691132"/>
              </p:ext>
            </p:extLst>
          </p:nvPr>
        </p:nvGraphicFramePr>
        <p:xfrm>
          <a:off x="173093" y="4744794"/>
          <a:ext cx="298563" cy="295280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298563">
                  <a:extLst>
                    <a:ext uri="{9D8B030D-6E8A-4147-A177-3AD203B41FA5}">
                      <a16:colId xmlns:a16="http://schemas.microsoft.com/office/drawing/2014/main" val="2624091441"/>
                    </a:ext>
                  </a:extLst>
                </a:gridCol>
              </a:tblGrid>
              <a:tr h="292112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 dirty="0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5</a:t>
                      </a:r>
                      <a:endParaRPr sz="1600" b="1" u="none" strike="noStrike" cap="none" dirty="0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12700" cap="flat" cmpd="sng" algn="ctr">
                      <a:solidFill>
                        <a:srgbClr val="3B3838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B3838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B3838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B3838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7166667"/>
                  </a:ext>
                </a:extLst>
              </a:tr>
            </a:tbl>
          </a:graphicData>
        </a:graphic>
      </p:graphicFrame>
      <p:sp>
        <p:nvSpPr>
          <p:cNvPr id="102" name="TextBox 101">
            <a:extLst>
              <a:ext uri="{FF2B5EF4-FFF2-40B4-BE49-F238E27FC236}">
                <a16:creationId xmlns:a16="http://schemas.microsoft.com/office/drawing/2014/main" id="{93A5280E-465F-2A17-2885-0DDDA0864A4B}"/>
              </a:ext>
            </a:extLst>
          </p:cNvPr>
          <p:cNvSpPr txBox="1"/>
          <p:nvPr/>
        </p:nvSpPr>
        <p:spPr>
          <a:xfrm>
            <a:off x="557052" y="5062607"/>
            <a:ext cx="7151329" cy="4147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rPr>
              <a:t>   _____________________________________________________.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3B3838"/>
              </a:solidFill>
              <a:effectLst/>
              <a:uLnTx/>
              <a:uFillTx/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103" name="Picture 2" descr="Free icon pencil write vector">
            <a:extLst>
              <a:ext uri="{FF2B5EF4-FFF2-40B4-BE49-F238E27FC236}">
                <a16:creationId xmlns:a16="http://schemas.microsoft.com/office/drawing/2014/main" id="{7FBB3EA2-557A-5B5E-708C-F6CBC998A8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867105">
            <a:off x="579194" y="5160925"/>
            <a:ext cx="123214" cy="250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04" name="Table 103">
            <a:extLst>
              <a:ext uri="{FF2B5EF4-FFF2-40B4-BE49-F238E27FC236}">
                <a16:creationId xmlns:a16="http://schemas.microsoft.com/office/drawing/2014/main" id="{77022A5A-AFA1-C406-5B7B-003B850C09C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2506951"/>
              </p:ext>
            </p:extLst>
          </p:nvPr>
        </p:nvGraphicFramePr>
        <p:xfrm>
          <a:off x="173093" y="5134700"/>
          <a:ext cx="298563" cy="295280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298563">
                  <a:extLst>
                    <a:ext uri="{9D8B030D-6E8A-4147-A177-3AD203B41FA5}">
                      <a16:colId xmlns:a16="http://schemas.microsoft.com/office/drawing/2014/main" val="2624091441"/>
                    </a:ext>
                  </a:extLst>
                </a:gridCol>
              </a:tblGrid>
              <a:tr h="292112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 dirty="0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6</a:t>
                      </a:r>
                      <a:endParaRPr sz="1600" b="1" u="none" strike="noStrike" cap="none" dirty="0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41" marR="51441" marT="25720" marB="25720">
                    <a:lnL w="12700" cap="flat" cmpd="sng" algn="ctr">
                      <a:solidFill>
                        <a:srgbClr val="3B3838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B3838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B3838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B3838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7166667"/>
                  </a:ext>
                </a:extLst>
              </a:tr>
            </a:tbl>
          </a:graphicData>
        </a:graphic>
      </p:graphicFrame>
      <p:sp>
        <p:nvSpPr>
          <p:cNvPr id="105" name="TextBox 104">
            <a:extLst>
              <a:ext uri="{FF2B5EF4-FFF2-40B4-BE49-F238E27FC236}">
                <a16:creationId xmlns:a16="http://schemas.microsoft.com/office/drawing/2014/main" id="{C59DFDB7-92DE-3157-297E-1D83760E2307}"/>
              </a:ext>
            </a:extLst>
          </p:cNvPr>
          <p:cNvSpPr txBox="1"/>
          <p:nvPr/>
        </p:nvSpPr>
        <p:spPr>
          <a:xfrm rot="21331563">
            <a:off x="4999204" y="1479550"/>
            <a:ext cx="1305614" cy="276999"/>
          </a:xfrm>
          <a:prstGeom prst="rect">
            <a:avLst/>
          </a:prstGeom>
          <a:solidFill>
            <a:srgbClr val="C1EFF1"/>
          </a:solidFill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Dreaming Outloud Pro" panose="03050502040302030504" pitchFamily="66" charset="0"/>
                <a:ea typeface="+mn-ea"/>
                <a:cs typeface="Dreaming Outloud Pro" panose="03050502040302030504" pitchFamily="66" charset="0"/>
              </a:rPr>
              <a:t>Vocabulario</a:t>
            </a: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Dreaming Outloud Pro" panose="03050502040302030504" pitchFamily="66" charset="0"/>
                <a:ea typeface="+mn-ea"/>
                <a:cs typeface="Dreaming Outloud Pro" panose="03050502040302030504" pitchFamily="66" charset="0"/>
              </a:rPr>
              <a:t> extra</a:t>
            </a:r>
          </a:p>
        </p:txBody>
      </p:sp>
      <p:pic>
        <p:nvPicPr>
          <p:cNvPr id="134" name="Picture 133" descr="A picture containing logo, sketch, white, black and white&#10;&#10;Description automatically generated">
            <a:extLst>
              <a:ext uri="{FF2B5EF4-FFF2-40B4-BE49-F238E27FC236}">
                <a16:creationId xmlns:a16="http://schemas.microsoft.com/office/drawing/2014/main" id="{23991250-9430-BB87-3A17-51F0C464F94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184"/>
          <a:stretch>
            <a:fillRect/>
          </a:stretch>
        </p:blipFill>
        <p:spPr>
          <a:xfrm rot="21429581">
            <a:off x="4622923" y="1644588"/>
            <a:ext cx="2194343" cy="856514"/>
          </a:xfrm>
          <a:prstGeom prst="rect">
            <a:avLst/>
          </a:prstGeom>
        </p:spPr>
      </p:pic>
      <p:pic>
        <p:nvPicPr>
          <p:cNvPr id="136" name="Picture 135">
            <a:extLst>
              <a:ext uri="{FF2B5EF4-FFF2-40B4-BE49-F238E27FC236}">
                <a16:creationId xmlns:a16="http://schemas.microsoft.com/office/drawing/2014/main" id="{E310F7B3-DC9D-DE09-3795-BD6A46EA265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96" y="1274120"/>
            <a:ext cx="4640893" cy="2043256"/>
          </a:xfrm>
          <a:prstGeom prst="rect">
            <a:avLst/>
          </a:prstGeom>
        </p:spPr>
      </p:pic>
      <p:graphicFrame>
        <p:nvGraphicFramePr>
          <p:cNvPr id="138" name="Table 137">
            <a:extLst>
              <a:ext uri="{FF2B5EF4-FFF2-40B4-BE49-F238E27FC236}">
                <a16:creationId xmlns:a16="http://schemas.microsoft.com/office/drawing/2014/main" id="{8E3EBB1E-5783-865B-040C-C68C27DA571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0151356"/>
              </p:ext>
            </p:extLst>
          </p:nvPr>
        </p:nvGraphicFramePr>
        <p:xfrm>
          <a:off x="155842" y="6120316"/>
          <a:ext cx="6410742" cy="345372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62483">
                  <a:extLst>
                    <a:ext uri="{9D8B030D-6E8A-4147-A177-3AD203B41FA5}">
                      <a16:colId xmlns:a16="http://schemas.microsoft.com/office/drawing/2014/main" val="68061516"/>
                    </a:ext>
                  </a:extLst>
                </a:gridCol>
                <a:gridCol w="1782753">
                  <a:extLst>
                    <a:ext uri="{9D8B030D-6E8A-4147-A177-3AD203B41FA5}">
                      <a16:colId xmlns:a16="http://schemas.microsoft.com/office/drawing/2014/main" val="1313571276"/>
                    </a:ext>
                  </a:extLst>
                </a:gridCol>
                <a:gridCol w="1782753">
                  <a:extLst>
                    <a:ext uri="{9D8B030D-6E8A-4147-A177-3AD203B41FA5}">
                      <a16:colId xmlns:a16="http://schemas.microsoft.com/office/drawing/2014/main" val="3785585654"/>
                    </a:ext>
                  </a:extLst>
                </a:gridCol>
                <a:gridCol w="1782753">
                  <a:extLst>
                    <a:ext uri="{9D8B030D-6E8A-4147-A177-3AD203B41FA5}">
                      <a16:colId xmlns:a16="http://schemas.microsoft.com/office/drawing/2014/main" val="789360449"/>
                    </a:ext>
                  </a:extLst>
                </a:gridCol>
              </a:tblGrid>
              <a:tr h="574044">
                <a:tc rowSpan="2">
                  <a:txBody>
                    <a:bodyPr/>
                    <a:lstStyle/>
                    <a:p>
                      <a:endParaRPr lang="en-GB" sz="1400" b="0" dirty="0">
                        <a:solidFill>
                          <a:srgbClr val="3B3838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marL="51435" marR="51435" marT="25718" marB="25718"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to drink, drinking</a:t>
                      </a: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noise</a:t>
                      </a: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to see, seeing</a:t>
                      </a: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46476385"/>
                  </a:ext>
                </a:extLst>
              </a:tr>
              <a:tr h="574044">
                <a:tc vMerge="1">
                  <a:txBody>
                    <a:bodyPr/>
                    <a:lstStyle/>
                    <a:p>
                      <a:endParaRPr lang="en-GB" sz="2800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to learn, learning</a:t>
                      </a: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sometimes</a:t>
                      </a: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often</a:t>
                      </a: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1077901"/>
                  </a:ext>
                </a:extLst>
              </a:tr>
              <a:tr h="574044">
                <a:tc rowSpan="2">
                  <a:txBody>
                    <a:bodyPr/>
                    <a:lstStyle/>
                    <a:p>
                      <a:endParaRPr lang="en-GB" sz="1400" b="0" dirty="0">
                        <a:solidFill>
                          <a:srgbClr val="3B3838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marL="51435" marR="51435" marT="25718" marB="25718"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far (from)</a:t>
                      </a: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river</a:t>
                      </a: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to arrive, arriving</a:t>
                      </a: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95754453"/>
                  </a:ext>
                </a:extLst>
              </a:tr>
              <a:tr h="574044">
                <a:tc vMerge="1">
                  <a:txBody>
                    <a:bodyPr/>
                    <a:lstStyle/>
                    <a:p>
                      <a:endParaRPr lang="en-GB" sz="1400" b="0" dirty="0">
                        <a:solidFill>
                          <a:srgbClr val="3B3838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marL="51435" marR="51435" marT="25718" marB="25718"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square</a:t>
                      </a: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of, from</a:t>
                      </a: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centre</a:t>
                      </a: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70985152"/>
                  </a:ext>
                </a:extLst>
              </a:tr>
              <a:tr h="583509">
                <a:tc rowSpan="2">
                  <a:txBody>
                    <a:bodyPr/>
                    <a:lstStyle/>
                    <a:p>
                      <a:endParaRPr lang="en-GB" sz="1400" b="0" dirty="0">
                        <a:solidFill>
                          <a:srgbClr val="3B3838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marL="51435" marR="51435" marT="25718" marB="25718"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outfit, dress</a:t>
                      </a: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people</a:t>
                      </a: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flower</a:t>
                      </a: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88859605"/>
                  </a:ext>
                </a:extLst>
              </a:tr>
              <a:tr h="574044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to go for a walk</a:t>
                      </a: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to wear, wearing</a:t>
                      </a: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car</a:t>
                      </a: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08124603"/>
                  </a:ext>
                </a:extLst>
              </a:tr>
            </a:tbl>
          </a:graphicData>
        </a:graphic>
      </p:graphicFrame>
      <p:pic>
        <p:nvPicPr>
          <p:cNvPr id="139" name="Picture 138">
            <a:extLst>
              <a:ext uri="{FF2B5EF4-FFF2-40B4-BE49-F238E27FC236}">
                <a16:creationId xmlns:a16="http://schemas.microsoft.com/office/drawing/2014/main" id="{5DB80977-A8FA-0DD0-24EE-556D713B92E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34315" y="5902431"/>
            <a:ext cx="572382" cy="435249"/>
          </a:xfrm>
          <a:prstGeom prst="rect">
            <a:avLst/>
          </a:prstGeom>
        </p:spPr>
      </p:pic>
      <p:pic>
        <p:nvPicPr>
          <p:cNvPr id="140" name="Picture 139">
            <a:extLst>
              <a:ext uri="{FF2B5EF4-FFF2-40B4-BE49-F238E27FC236}">
                <a16:creationId xmlns:a16="http://schemas.microsoft.com/office/drawing/2014/main" id="{E67A0CF2-AFF7-83F1-8D79-1530FEAFF14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4287" y="7737621"/>
            <a:ext cx="631934" cy="581219"/>
          </a:xfrm>
          <a:prstGeom prst="rect">
            <a:avLst/>
          </a:prstGeom>
        </p:spPr>
      </p:pic>
      <p:pic>
        <p:nvPicPr>
          <p:cNvPr id="141" name="Picture 140" descr="Icon&#10;&#10;Description automatically generated">
            <a:extLst>
              <a:ext uri="{FF2B5EF4-FFF2-40B4-BE49-F238E27FC236}">
                <a16:creationId xmlns:a16="http://schemas.microsoft.com/office/drawing/2014/main" id="{9058B42C-8D66-1AE7-E8C3-216E858E031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842" y="6535140"/>
            <a:ext cx="667164" cy="667164"/>
          </a:xfrm>
          <a:prstGeom prst="rect">
            <a:avLst/>
          </a:prstGeom>
        </p:spPr>
      </p:pic>
      <p:pic>
        <p:nvPicPr>
          <p:cNvPr id="142" name="Picture 141">
            <a:extLst>
              <a:ext uri="{FF2B5EF4-FFF2-40B4-BE49-F238E27FC236}">
                <a16:creationId xmlns:a16="http://schemas.microsoft.com/office/drawing/2014/main" id="{135A7A17-5582-6DE6-D553-F6018E7C032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34842" y="8768151"/>
            <a:ext cx="653860" cy="619446"/>
          </a:xfrm>
          <a:prstGeom prst="rect">
            <a:avLst/>
          </a:prstGeom>
        </p:spPr>
      </p:pic>
      <p:sp>
        <p:nvSpPr>
          <p:cNvPr id="143" name="TextBox 142">
            <a:extLst>
              <a:ext uri="{FF2B5EF4-FFF2-40B4-BE49-F238E27FC236}">
                <a16:creationId xmlns:a16="http://schemas.microsoft.com/office/drawing/2014/main" id="{AEC21D19-6A67-1A1F-8D63-89C3C204775D}"/>
              </a:ext>
            </a:extLst>
          </p:cNvPr>
          <p:cNvSpPr txBox="1"/>
          <p:nvPr/>
        </p:nvSpPr>
        <p:spPr>
          <a:xfrm>
            <a:off x="758081" y="7000280"/>
            <a:ext cx="35779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x3</a:t>
            </a:r>
          </a:p>
        </p:txBody>
      </p:sp>
      <p:sp>
        <p:nvSpPr>
          <p:cNvPr id="144" name="TextBox 143">
            <a:extLst>
              <a:ext uri="{FF2B5EF4-FFF2-40B4-BE49-F238E27FC236}">
                <a16:creationId xmlns:a16="http://schemas.microsoft.com/office/drawing/2014/main" id="{8602A63C-4531-E027-7231-601ECBFD2252}"/>
              </a:ext>
            </a:extLst>
          </p:cNvPr>
          <p:cNvSpPr txBox="1"/>
          <p:nvPr/>
        </p:nvSpPr>
        <p:spPr>
          <a:xfrm>
            <a:off x="779125" y="8106815"/>
            <a:ext cx="35779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92D05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x2</a:t>
            </a:r>
          </a:p>
        </p:txBody>
      </p:sp>
      <p:sp>
        <p:nvSpPr>
          <p:cNvPr id="145" name="TextBox 144">
            <a:extLst>
              <a:ext uri="{FF2B5EF4-FFF2-40B4-BE49-F238E27FC236}">
                <a16:creationId xmlns:a16="http://schemas.microsoft.com/office/drawing/2014/main" id="{0D714EFA-8DAC-2D06-7CA4-75C9F6E7C9DA}"/>
              </a:ext>
            </a:extLst>
          </p:cNvPr>
          <p:cNvSpPr txBox="1"/>
          <p:nvPr/>
        </p:nvSpPr>
        <p:spPr>
          <a:xfrm>
            <a:off x="843702" y="9159997"/>
            <a:ext cx="35779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FF3399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x1</a:t>
            </a:r>
          </a:p>
        </p:txBody>
      </p:sp>
      <p:sp>
        <p:nvSpPr>
          <p:cNvPr id="146" name="TextBox 145">
            <a:extLst>
              <a:ext uri="{FF2B5EF4-FFF2-40B4-BE49-F238E27FC236}">
                <a16:creationId xmlns:a16="http://schemas.microsoft.com/office/drawing/2014/main" id="{A823A644-68CB-A562-BB08-AC78D14CE262}"/>
              </a:ext>
            </a:extLst>
          </p:cNvPr>
          <p:cNvSpPr txBox="1"/>
          <p:nvPr/>
        </p:nvSpPr>
        <p:spPr>
          <a:xfrm>
            <a:off x="1489873" y="5628801"/>
            <a:ext cx="576944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Escribe </a:t>
            </a:r>
            <a:r>
              <a:rPr kumimoji="0" lang="en-GB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en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</a:t>
            </a:r>
            <a:r>
              <a:rPr kumimoji="0" lang="en-GB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español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.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3B3838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Can you get at least 15 points?</a:t>
            </a:r>
          </a:p>
        </p:txBody>
      </p:sp>
      <p:grpSp>
        <p:nvGrpSpPr>
          <p:cNvPr id="147" name="Group 146">
            <a:extLst>
              <a:ext uri="{FF2B5EF4-FFF2-40B4-BE49-F238E27FC236}">
                <a16:creationId xmlns:a16="http://schemas.microsoft.com/office/drawing/2014/main" id="{583FCDD5-4A31-18A1-37E6-DFB994634922}"/>
              </a:ext>
            </a:extLst>
          </p:cNvPr>
          <p:cNvGrpSpPr/>
          <p:nvPr/>
        </p:nvGrpSpPr>
        <p:grpSpPr>
          <a:xfrm>
            <a:off x="543945" y="5661862"/>
            <a:ext cx="962296" cy="307777"/>
            <a:chOff x="537508" y="810975"/>
            <a:chExt cx="505091" cy="307777"/>
          </a:xfrm>
        </p:grpSpPr>
        <p:sp>
          <p:nvSpPr>
            <p:cNvPr id="148" name="Google Shape;206;p9">
              <a:extLst>
                <a:ext uri="{FF2B5EF4-FFF2-40B4-BE49-F238E27FC236}">
                  <a16:creationId xmlns:a16="http://schemas.microsoft.com/office/drawing/2014/main" id="{36582647-BE86-971A-74E1-93AB6C7B38C2}"/>
                </a:ext>
              </a:extLst>
            </p:cNvPr>
            <p:cNvSpPr txBox="1"/>
            <p:nvPr/>
          </p:nvSpPr>
          <p:spPr>
            <a:xfrm>
              <a:off x="553882" y="836173"/>
              <a:ext cx="472343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  <a:tabLst/>
                <a:defRPr/>
              </a:pPr>
              <a:endParaRPr kumimoji="0" sz="1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49" name="TextBox 148">
              <a:extLst>
                <a:ext uri="{FF2B5EF4-FFF2-40B4-BE49-F238E27FC236}">
                  <a16:creationId xmlns:a16="http://schemas.microsoft.com/office/drawing/2014/main" id="{10D987F9-1826-439A-F054-8A258BF1EE6D}"/>
                </a:ext>
              </a:extLst>
            </p:cNvPr>
            <p:cNvSpPr txBox="1"/>
            <p:nvPr/>
          </p:nvSpPr>
          <p:spPr>
            <a:xfrm>
              <a:off x="537508" y="810975"/>
              <a:ext cx="505091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escribir</a:t>
              </a:r>
            </a:p>
          </p:txBody>
        </p:sp>
      </p:grpSp>
      <p:pic>
        <p:nvPicPr>
          <p:cNvPr id="150" name="Picture 2" descr="Pen, Write, Pencil, Writing Tool, Work, Message, Blue">
            <a:extLst>
              <a:ext uri="{FF2B5EF4-FFF2-40B4-BE49-F238E27FC236}">
                <a16:creationId xmlns:a16="http://schemas.microsoft.com/office/drawing/2014/main" id="{AAC7BC82-BAE0-8B19-4941-6AFC34EAFD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242" y="5530710"/>
            <a:ext cx="521771" cy="521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88196D50-34A5-916B-92D2-25CFB73D3AD9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D937C5F9-A748-9CEA-6D2F-6139B10878E4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8" name="Picture 7" descr="Free Watercolor Brushstroke illustration and picture">
              <a:extLst>
                <a:ext uri="{FF2B5EF4-FFF2-40B4-BE49-F238E27FC236}">
                  <a16:creationId xmlns:a16="http://schemas.microsoft.com/office/drawing/2014/main" id="{33445AEF-99E5-B61E-BE2C-8244D5C1BBA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721425BB-4231-4109-430B-E558B6904681}"/>
                </a:ext>
              </a:extLst>
            </p:cNvPr>
            <p:cNvSpPr txBox="1"/>
            <p:nvPr/>
          </p:nvSpPr>
          <p:spPr>
            <a:xfrm>
              <a:off x="6369943" y="9571479"/>
              <a:ext cx="442750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24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02999310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6C001F-0848-391D-1064-FC9416207E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46CE3B4C-8B92-672C-11E6-1894D03B0B2A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8773AECB-8B94-C009-9882-24BF7F1BA67C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45" name="Picture 44" descr="Free Watercolor Brushstroke illustration and picture">
              <a:extLst>
                <a:ext uri="{FF2B5EF4-FFF2-40B4-BE49-F238E27FC236}">
                  <a16:creationId xmlns:a16="http://schemas.microsoft.com/office/drawing/2014/main" id="{530DA7DE-5D6D-58E3-3DD5-A18452ABEB8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A9B4A93A-AD51-91C5-7563-6E78D0573B20}"/>
                </a:ext>
              </a:extLst>
            </p:cNvPr>
            <p:cNvSpPr txBox="1"/>
            <p:nvPr/>
          </p:nvSpPr>
          <p:spPr>
            <a:xfrm>
              <a:off x="6369943" y="9571479"/>
              <a:ext cx="415498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25</a:t>
              </a:r>
            </a:p>
          </p:txBody>
        </p:sp>
      </p:grpSp>
      <p:sp>
        <p:nvSpPr>
          <p:cNvPr id="47" name="Rectangle: Rounded Corners 46">
            <a:extLst>
              <a:ext uri="{FF2B5EF4-FFF2-40B4-BE49-F238E27FC236}">
                <a16:creationId xmlns:a16="http://schemas.microsoft.com/office/drawing/2014/main" id="{7F56580F-B2FC-2C01-653D-F8E94B2F9F0A}"/>
              </a:ext>
            </a:extLst>
          </p:cNvPr>
          <p:cNvSpPr/>
          <p:nvPr/>
        </p:nvSpPr>
        <p:spPr>
          <a:xfrm>
            <a:off x="130140" y="128411"/>
            <a:ext cx="4344878" cy="456315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Saying what I and others do</a:t>
            </a:r>
            <a:endParaRPr lang="en-GB" sz="2400" dirty="0"/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DB0E12AC-9519-F437-3F2B-43CD677F74EC}"/>
              </a:ext>
            </a:extLst>
          </p:cNvPr>
          <p:cNvGrpSpPr/>
          <p:nvPr/>
        </p:nvGrpSpPr>
        <p:grpSpPr>
          <a:xfrm>
            <a:off x="4419626" y="167503"/>
            <a:ext cx="616995" cy="461665"/>
            <a:chOff x="3814354" y="2197255"/>
            <a:chExt cx="616995" cy="461665"/>
          </a:xfrm>
        </p:grpSpPr>
        <p:sp>
          <p:nvSpPr>
            <p:cNvPr id="49" name="Rectangle: Rounded Corners 48">
              <a:extLst>
                <a:ext uri="{FF2B5EF4-FFF2-40B4-BE49-F238E27FC236}">
                  <a16:creationId xmlns:a16="http://schemas.microsoft.com/office/drawing/2014/main" id="{C199203F-B260-9F57-8A1E-A70A3ECA6791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AF5CA6A3-7FAB-FB24-DFC2-BEF96F376C26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5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51" name="TextBox 50">
            <a:extLst>
              <a:ext uri="{FF2B5EF4-FFF2-40B4-BE49-F238E27FC236}">
                <a16:creationId xmlns:a16="http://schemas.microsoft.com/office/drawing/2014/main" id="{0736E2C1-B954-5BE5-7A55-34C3BEA30A73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52" name="Google Shape;1463;p28">
            <a:extLst>
              <a:ext uri="{FF2B5EF4-FFF2-40B4-BE49-F238E27FC236}">
                <a16:creationId xmlns:a16="http://schemas.microsoft.com/office/drawing/2014/main" id="{A6C3A7C3-29C0-4150-DDC0-EE1777307C32}"/>
              </a:ext>
            </a:extLst>
          </p:cNvPr>
          <p:cNvGrpSpPr/>
          <p:nvPr/>
        </p:nvGrpSpPr>
        <p:grpSpPr>
          <a:xfrm>
            <a:off x="5009474" y="610286"/>
            <a:ext cx="1798341" cy="1251257"/>
            <a:chOff x="4955653" y="582476"/>
            <a:chExt cx="1798341" cy="1251257"/>
          </a:xfrm>
        </p:grpSpPr>
        <p:grpSp>
          <p:nvGrpSpPr>
            <p:cNvPr id="53" name="Google Shape;1464;p28">
              <a:extLst>
                <a:ext uri="{FF2B5EF4-FFF2-40B4-BE49-F238E27FC236}">
                  <a16:creationId xmlns:a16="http://schemas.microsoft.com/office/drawing/2014/main" id="{E65D3087-DAB2-AE83-EEC6-26EFCCB14BFC}"/>
                </a:ext>
              </a:extLst>
            </p:cNvPr>
            <p:cNvGrpSpPr/>
            <p:nvPr/>
          </p:nvGrpSpPr>
          <p:grpSpPr>
            <a:xfrm>
              <a:off x="4955653" y="582476"/>
              <a:ext cx="1743066" cy="1251257"/>
              <a:chOff x="4422323" y="875609"/>
              <a:chExt cx="2446283" cy="1693471"/>
            </a:xfrm>
          </p:grpSpPr>
          <p:sp>
            <p:nvSpPr>
              <p:cNvPr id="56" name="Google Shape;1465;p28">
                <a:extLst>
                  <a:ext uri="{FF2B5EF4-FFF2-40B4-BE49-F238E27FC236}">
                    <a16:creationId xmlns:a16="http://schemas.microsoft.com/office/drawing/2014/main" id="{D4EF2BDE-BDC5-4467-8ECC-2279F1FB1B93}"/>
                  </a:ext>
                </a:extLst>
              </p:cNvPr>
              <p:cNvSpPr/>
              <p:nvPr/>
            </p:nvSpPr>
            <p:spPr>
              <a:xfrm>
                <a:off x="4460596" y="953424"/>
                <a:ext cx="2397403" cy="1615656"/>
              </a:xfrm>
              <a:prstGeom prst="rect">
                <a:avLst/>
              </a:prstGeom>
              <a:solidFill>
                <a:schemeClr val="lt1"/>
              </a:solidFill>
              <a:ln w="12700" cap="flat" cmpd="sng">
                <a:solidFill>
                  <a:schemeClr val="dk1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7" name="Google Shape;1466;p28">
                <a:extLst>
                  <a:ext uri="{FF2B5EF4-FFF2-40B4-BE49-F238E27FC236}">
                    <a16:creationId xmlns:a16="http://schemas.microsoft.com/office/drawing/2014/main" id="{86403AF4-443C-8215-B868-184D0056DCBB}"/>
                  </a:ext>
                </a:extLst>
              </p:cNvPr>
              <p:cNvSpPr/>
              <p:nvPr/>
            </p:nvSpPr>
            <p:spPr>
              <a:xfrm>
                <a:off x="4422323" y="875609"/>
                <a:ext cx="2446283" cy="536242"/>
              </a:xfrm>
              <a:prstGeom prst="roundRect">
                <a:avLst>
                  <a:gd name="adj" fmla="val 21996"/>
                </a:avLst>
              </a:prstGeom>
              <a:solidFill>
                <a:srgbClr val="D8D8D8"/>
              </a:solidFill>
              <a:ln w="12700" cap="flat" cmpd="sng">
                <a:solidFill>
                  <a:schemeClr val="dk1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54" name="Google Shape;1467;p28">
              <a:extLst>
                <a:ext uri="{FF2B5EF4-FFF2-40B4-BE49-F238E27FC236}">
                  <a16:creationId xmlns:a16="http://schemas.microsoft.com/office/drawing/2014/main" id="{E368D00A-9CE3-2351-4EE4-A2299B1CE4BD}"/>
                </a:ext>
              </a:extLst>
            </p:cNvPr>
            <p:cNvSpPr/>
            <p:nvPr/>
          </p:nvSpPr>
          <p:spPr>
            <a:xfrm>
              <a:off x="5030169" y="1047640"/>
              <a:ext cx="153899" cy="157847"/>
            </a:xfrm>
            <a:prstGeom prst="rect">
              <a:avLst/>
            </a:prstGeom>
            <a:solidFill>
              <a:srgbClr val="F2F2F2"/>
            </a:solidFill>
            <a:ln w="12700" cap="flat" cmpd="sng">
              <a:solidFill>
                <a:srgbClr val="3A3838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5" name="Google Shape;1468;p28">
              <a:extLst>
                <a:ext uri="{FF2B5EF4-FFF2-40B4-BE49-F238E27FC236}">
                  <a16:creationId xmlns:a16="http://schemas.microsoft.com/office/drawing/2014/main" id="{4555350F-16F6-6A19-1194-1A55B1604407}"/>
                </a:ext>
              </a:extLst>
            </p:cNvPr>
            <p:cNvSpPr txBox="1"/>
            <p:nvPr/>
          </p:nvSpPr>
          <p:spPr>
            <a:xfrm>
              <a:off x="5153066" y="993276"/>
              <a:ext cx="1600928" cy="26157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00" dirty="0" err="1">
                  <a:solidFill>
                    <a:schemeClr val="dk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todo</a:t>
              </a:r>
              <a:r>
                <a:rPr lang="en-GB" sz="1100" dirty="0">
                  <a:solidFill>
                    <a:schemeClr val="dk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, </a:t>
              </a:r>
              <a:r>
                <a:rPr lang="en-GB" sz="1100" dirty="0" err="1">
                  <a:solidFill>
                    <a:schemeClr val="dk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mucho</a:t>
              </a:r>
              <a:endParaRPr sz="11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8" name="Google Shape;1468;p28">
            <a:extLst>
              <a:ext uri="{FF2B5EF4-FFF2-40B4-BE49-F238E27FC236}">
                <a16:creationId xmlns:a16="http://schemas.microsoft.com/office/drawing/2014/main" id="{755FC8B2-1352-033A-8B8C-C7BC006FD093}"/>
              </a:ext>
            </a:extLst>
          </p:cNvPr>
          <p:cNvSpPr txBox="1"/>
          <p:nvPr/>
        </p:nvSpPr>
        <p:spPr>
          <a:xfrm>
            <a:off x="5197802" y="1260274"/>
            <a:ext cx="1600928" cy="4308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 dirty="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-AR / -ER verbs: they, s/he</a:t>
            </a:r>
            <a:endParaRPr sz="11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9" name="Google Shape;1467;p28">
            <a:extLst>
              <a:ext uri="{FF2B5EF4-FFF2-40B4-BE49-F238E27FC236}">
                <a16:creationId xmlns:a16="http://schemas.microsoft.com/office/drawing/2014/main" id="{35A4CE46-D115-A8BB-4A77-1344EE38EDF4}"/>
              </a:ext>
            </a:extLst>
          </p:cNvPr>
          <p:cNvSpPr/>
          <p:nvPr/>
        </p:nvSpPr>
        <p:spPr>
          <a:xfrm>
            <a:off x="5083990" y="1312572"/>
            <a:ext cx="153899" cy="157847"/>
          </a:xfrm>
          <a:prstGeom prst="rect">
            <a:avLst/>
          </a:prstGeom>
          <a:solidFill>
            <a:srgbClr val="F2F2F2"/>
          </a:solidFill>
          <a:ln w="12700" cap="flat" cmpd="sng">
            <a:solidFill>
              <a:srgbClr val="3A3838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0" name="Google Shape;1468;p28">
            <a:extLst>
              <a:ext uri="{FF2B5EF4-FFF2-40B4-BE49-F238E27FC236}">
                <a16:creationId xmlns:a16="http://schemas.microsoft.com/office/drawing/2014/main" id="{F98F2E9C-5D28-CC70-5753-7B0BD6B379C6}"/>
              </a:ext>
            </a:extLst>
          </p:cNvPr>
          <p:cNvSpPr txBox="1"/>
          <p:nvPr/>
        </p:nvSpPr>
        <p:spPr>
          <a:xfrm>
            <a:off x="5188717" y="1626258"/>
            <a:ext cx="1600928" cy="2615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 dirty="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revisit several SSC</a:t>
            </a:r>
            <a:endParaRPr sz="11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1" name="Google Shape;1467;p28">
            <a:extLst>
              <a:ext uri="{FF2B5EF4-FFF2-40B4-BE49-F238E27FC236}">
                <a16:creationId xmlns:a16="http://schemas.microsoft.com/office/drawing/2014/main" id="{FE7943E1-7CEF-F94B-AA4E-D7820D93DD5A}"/>
              </a:ext>
            </a:extLst>
          </p:cNvPr>
          <p:cNvSpPr/>
          <p:nvPr/>
        </p:nvSpPr>
        <p:spPr>
          <a:xfrm>
            <a:off x="5085848" y="1664495"/>
            <a:ext cx="153899" cy="157847"/>
          </a:xfrm>
          <a:prstGeom prst="rect">
            <a:avLst/>
          </a:prstGeom>
          <a:solidFill>
            <a:srgbClr val="F2F2F2"/>
          </a:solidFill>
          <a:ln w="12700" cap="flat" cmpd="sng">
            <a:solidFill>
              <a:srgbClr val="3A3838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63" name="Picture 2" descr="Paella, Rice, Food, Valencia, Meals">
            <a:extLst>
              <a:ext uri="{FF2B5EF4-FFF2-40B4-BE49-F238E27FC236}">
                <a16:creationId xmlns:a16="http://schemas.microsoft.com/office/drawing/2014/main" id="{0337B7FD-5841-7463-0F2F-2D6D83B6F3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9209" y="2464407"/>
            <a:ext cx="893362" cy="446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14" descr="Bandera de la Comunidad Valenciana">
            <a:extLst>
              <a:ext uri="{FF2B5EF4-FFF2-40B4-BE49-F238E27FC236}">
                <a16:creationId xmlns:a16="http://schemas.microsoft.com/office/drawing/2014/main" id="{1330F23A-1B84-7C0A-0C7C-C8A823D2EA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4500" y="1953805"/>
            <a:ext cx="716651" cy="47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2" descr="2018: Convent Jerusalem-Matemàtic Marzal">
            <a:extLst>
              <a:ext uri="{FF2B5EF4-FFF2-40B4-BE49-F238E27FC236}">
                <a16:creationId xmlns:a16="http://schemas.microsoft.com/office/drawing/2014/main" id="{431C2E23-275E-3329-2AB0-008767DBCD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6794" y="2264931"/>
            <a:ext cx="893362" cy="594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2" name="Rectangle 61">
            <a:extLst>
              <a:ext uri="{FF2B5EF4-FFF2-40B4-BE49-F238E27FC236}">
                <a16:creationId xmlns:a16="http://schemas.microsoft.com/office/drawing/2014/main" id="{B8A2D02B-F5BD-BAE5-AD89-9FD67548841A}"/>
              </a:ext>
            </a:extLst>
          </p:cNvPr>
          <p:cNvSpPr/>
          <p:nvPr/>
        </p:nvSpPr>
        <p:spPr>
          <a:xfrm>
            <a:off x="4680148" y="1850412"/>
            <a:ext cx="140936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1" cap="none" spc="0" dirty="0">
                <a:ln w="12700" cmpd="sng">
                  <a:solidFill>
                    <a:srgbClr val="0070C0"/>
                  </a:solidFill>
                  <a:prstDash val="solid"/>
                </a:ln>
                <a:solidFill>
                  <a:srgbClr val="8DCBF4"/>
                </a:solidFill>
                <a:effectLst>
                  <a:innerShdw blurRad="63500" dist="50800" dir="5400000">
                    <a:prstClr val="black">
                      <a:alpha val="50000"/>
                    </a:prstClr>
                  </a:innerShdw>
                </a:effectLst>
                <a:latin typeface="Harlow Solid Italic" panose="04030604020F02020D02" pitchFamily="82" charset="0"/>
              </a:rPr>
              <a:t>Las </a:t>
            </a:r>
            <a:r>
              <a:rPr lang="en-US" sz="2400" b="1" cap="none" spc="0" dirty="0" err="1">
                <a:ln w="12700" cmpd="sng">
                  <a:solidFill>
                    <a:srgbClr val="0070C0"/>
                  </a:solidFill>
                  <a:prstDash val="solid"/>
                </a:ln>
                <a:solidFill>
                  <a:srgbClr val="8DCBF4"/>
                </a:solidFill>
                <a:effectLst>
                  <a:innerShdw blurRad="63500" dist="50800" dir="5400000">
                    <a:prstClr val="black">
                      <a:alpha val="50000"/>
                    </a:prstClr>
                  </a:innerShdw>
                </a:effectLst>
                <a:latin typeface="Harlow Solid Italic" panose="04030604020F02020D02" pitchFamily="82" charset="0"/>
              </a:rPr>
              <a:t>fallas</a:t>
            </a:r>
            <a:endParaRPr lang="en-US" sz="2400" b="1" cap="none" spc="0" dirty="0">
              <a:ln w="12700" cmpd="sng">
                <a:solidFill>
                  <a:srgbClr val="0070C0"/>
                </a:solidFill>
                <a:prstDash val="solid"/>
              </a:ln>
              <a:solidFill>
                <a:srgbClr val="8DCBF4"/>
              </a:solidFill>
              <a:effectLst>
                <a:innerShdw blurRad="63500" dist="50800" dir="5400000">
                  <a:prstClr val="black">
                    <a:alpha val="50000"/>
                  </a:prstClr>
                </a:innerShdw>
              </a:effectLst>
              <a:latin typeface="Harlow Solid Italic" panose="04030604020F02020D02" pitchFamily="82" charset="0"/>
            </a:endParaRPr>
          </a:p>
        </p:txBody>
      </p:sp>
      <p:pic>
        <p:nvPicPr>
          <p:cNvPr id="67" name="Picture 66">
            <a:extLst>
              <a:ext uri="{FF2B5EF4-FFF2-40B4-BE49-F238E27FC236}">
                <a16:creationId xmlns:a16="http://schemas.microsoft.com/office/drawing/2014/main" id="{56857AC0-31CA-9FD0-4A68-AF87D2C3AB9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221" y="703079"/>
            <a:ext cx="4451021" cy="2237690"/>
          </a:xfrm>
          <a:prstGeom prst="rect">
            <a:avLst/>
          </a:prstGeom>
        </p:spPr>
      </p:pic>
      <p:graphicFrame>
        <p:nvGraphicFramePr>
          <p:cNvPr id="68" name="Google Shape;781;p16">
            <a:extLst>
              <a:ext uri="{FF2B5EF4-FFF2-40B4-BE49-F238E27FC236}">
                <a16:creationId xmlns:a16="http://schemas.microsoft.com/office/drawing/2014/main" id="{9213F556-EE4C-CFE9-9E84-28405588E3A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77713249"/>
              </p:ext>
            </p:extLst>
          </p:nvPr>
        </p:nvGraphicFramePr>
        <p:xfrm>
          <a:off x="58110" y="3350537"/>
          <a:ext cx="6727331" cy="1355123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168406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4849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5608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3868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49253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la luz</a:t>
                      </a:r>
                      <a:endParaRPr sz="16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600"/>
                        <a:buFont typeface="Century Gothic"/>
                        <a:buNone/>
                      </a:pPr>
                      <a:r>
                        <a:rPr lang="en-GB" sz="1600" dirty="0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la </a:t>
                      </a:r>
                      <a:r>
                        <a:rPr lang="en-GB" sz="16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gente</a:t>
                      </a:r>
                      <a:endParaRPr sz="16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5238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mucho</a:t>
                      </a:r>
                      <a:endParaRPr sz="16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la </a:t>
                      </a:r>
                      <a:r>
                        <a:rPr lang="en-GB" sz="16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calle</a:t>
                      </a:r>
                      <a:endParaRPr sz="16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5238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todo</a:t>
                      </a:r>
                      <a:endParaRPr sz="16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el</a:t>
                      </a:r>
                      <a:r>
                        <a:rPr lang="en-GB" sz="1600" dirty="0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</a:t>
                      </a:r>
                      <a:r>
                        <a:rPr lang="en-GB" sz="16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desfile</a:t>
                      </a:r>
                      <a:endParaRPr sz="16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475269"/>
                  </a:ext>
                </a:extLst>
              </a:tr>
              <a:tr h="25238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todo</a:t>
                      </a:r>
                      <a:r>
                        <a:rPr lang="en-GB" sz="1600" dirty="0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</a:t>
                      </a:r>
                      <a:r>
                        <a:rPr lang="en-GB" sz="16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el</a:t>
                      </a:r>
                      <a:r>
                        <a:rPr lang="en-GB" sz="1600" dirty="0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</a:t>
                      </a:r>
                      <a:r>
                        <a:rPr lang="en-GB" sz="16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mundo</a:t>
                      </a:r>
                      <a:endParaRPr sz="16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el</a:t>
                      </a:r>
                      <a:r>
                        <a:rPr lang="en-GB" sz="1600" dirty="0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</a:t>
                      </a:r>
                      <a:r>
                        <a:rPr lang="en-GB" sz="16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fuego</a:t>
                      </a:r>
                      <a:endParaRPr sz="16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49302049"/>
                  </a:ext>
                </a:extLst>
              </a:tr>
            </a:tbl>
          </a:graphicData>
        </a:graphic>
      </p:graphicFrame>
      <p:grpSp>
        <p:nvGrpSpPr>
          <p:cNvPr id="69" name="Google Shape;782;p16">
            <a:extLst>
              <a:ext uri="{FF2B5EF4-FFF2-40B4-BE49-F238E27FC236}">
                <a16:creationId xmlns:a16="http://schemas.microsoft.com/office/drawing/2014/main" id="{E9A9BD9C-6B0C-CAC3-BEEB-62493A164AAF}"/>
              </a:ext>
            </a:extLst>
          </p:cNvPr>
          <p:cNvGrpSpPr/>
          <p:nvPr/>
        </p:nvGrpSpPr>
        <p:grpSpPr>
          <a:xfrm>
            <a:off x="5135855" y="2958168"/>
            <a:ext cx="1879161" cy="369332"/>
            <a:chOff x="4495800" y="3728776"/>
            <a:chExt cx="1879161" cy="369332"/>
          </a:xfrm>
        </p:grpSpPr>
        <p:sp>
          <p:nvSpPr>
            <p:cNvPr id="70" name="Google Shape;783;p16">
              <a:extLst>
                <a:ext uri="{FF2B5EF4-FFF2-40B4-BE49-F238E27FC236}">
                  <a16:creationId xmlns:a16="http://schemas.microsoft.com/office/drawing/2014/main" id="{7733FC3D-A649-1B79-A7D7-AA31A94C7D61}"/>
                </a:ext>
              </a:extLst>
            </p:cNvPr>
            <p:cNvSpPr txBox="1"/>
            <p:nvPr/>
          </p:nvSpPr>
          <p:spPr>
            <a:xfrm>
              <a:off x="4495800" y="3730046"/>
              <a:ext cx="1724856" cy="362134"/>
            </a:xfrm>
            <a:prstGeom prst="rect">
              <a:avLst/>
            </a:prstGeom>
            <a:solidFill>
              <a:srgbClr val="D1F3FF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Calibri"/>
                <a:buNone/>
              </a:pPr>
              <a:endParaRPr sz="1100" b="1">
                <a:solidFill>
                  <a:srgbClr val="00206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1" name="Google Shape;784;p16">
              <a:extLst>
                <a:ext uri="{FF2B5EF4-FFF2-40B4-BE49-F238E27FC236}">
                  <a16:creationId xmlns:a16="http://schemas.microsoft.com/office/drawing/2014/main" id="{E72A89CB-5187-59D1-B76F-51A5E162D1AC}"/>
                </a:ext>
              </a:extLst>
            </p:cNvPr>
            <p:cNvSpPr txBox="1"/>
            <p:nvPr/>
          </p:nvSpPr>
          <p:spPr>
            <a:xfrm>
              <a:off x="4737689" y="3728776"/>
              <a:ext cx="1637272" cy="36933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800" b="1" i="0" u="none" strike="noStrike" cap="none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vocabulario</a:t>
              </a:r>
              <a:endParaRPr sz="1800">
                <a:solidFill>
                  <a:srgbClr val="00206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72" name="Google Shape;791;p16">
            <a:extLst>
              <a:ext uri="{FF2B5EF4-FFF2-40B4-BE49-F238E27FC236}">
                <a16:creationId xmlns:a16="http://schemas.microsoft.com/office/drawing/2014/main" id="{BFCB78E2-0EFC-C24D-42AA-8ED8311EB4D3}"/>
              </a:ext>
            </a:extLst>
          </p:cNvPr>
          <p:cNvSpPr txBox="1"/>
          <p:nvPr/>
        </p:nvSpPr>
        <p:spPr>
          <a:xfrm>
            <a:off x="44042" y="2977017"/>
            <a:ext cx="4532010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Write down the key language for this week. </a:t>
            </a:r>
            <a:endParaRPr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73" name="Google Shape;803;p16">
            <a:extLst>
              <a:ext uri="{FF2B5EF4-FFF2-40B4-BE49-F238E27FC236}">
                <a16:creationId xmlns:a16="http://schemas.microsoft.com/office/drawing/2014/main" id="{5AA6571F-911D-CF17-674C-116834783187}"/>
              </a:ext>
            </a:extLst>
          </p:cNvPr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4851036" y="2827383"/>
            <a:ext cx="707513" cy="538005"/>
          </a:xfrm>
          <a:prstGeom prst="rect">
            <a:avLst/>
          </a:prstGeom>
          <a:noFill/>
          <a:ln>
            <a:noFill/>
          </a:ln>
        </p:spPr>
      </p:pic>
      <p:sp>
        <p:nvSpPr>
          <p:cNvPr id="74" name="Google Shape;1471;p28">
            <a:extLst>
              <a:ext uri="{FF2B5EF4-FFF2-40B4-BE49-F238E27FC236}">
                <a16:creationId xmlns:a16="http://schemas.microsoft.com/office/drawing/2014/main" id="{4BD84DE0-2687-408D-E310-8F7B7587E52A}"/>
              </a:ext>
            </a:extLst>
          </p:cNvPr>
          <p:cNvSpPr/>
          <p:nvPr/>
        </p:nvSpPr>
        <p:spPr>
          <a:xfrm>
            <a:off x="163610" y="4805354"/>
            <a:ext cx="6539774" cy="3161961"/>
          </a:xfrm>
          <a:prstGeom prst="roundRect">
            <a:avLst>
              <a:gd name="adj" fmla="val 9000"/>
            </a:avLst>
          </a:prstGeom>
          <a:solidFill>
            <a:srgbClr val="F2F2F2"/>
          </a:solidFill>
          <a:ln w="28575" cap="flat" cmpd="sng">
            <a:solidFill>
              <a:srgbClr val="595959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5" name="Google Shape;1472;p28">
            <a:extLst>
              <a:ext uri="{FF2B5EF4-FFF2-40B4-BE49-F238E27FC236}">
                <a16:creationId xmlns:a16="http://schemas.microsoft.com/office/drawing/2014/main" id="{400671E3-66A4-4076-7070-397E9E6C4067}"/>
              </a:ext>
            </a:extLst>
          </p:cNvPr>
          <p:cNvSpPr txBox="1"/>
          <p:nvPr/>
        </p:nvSpPr>
        <p:spPr>
          <a:xfrm>
            <a:off x="306234" y="4835440"/>
            <a:ext cx="1744388" cy="5539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todo </a:t>
            </a:r>
            <a:endParaRPr sz="12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[everything | all (of)]</a:t>
            </a:r>
            <a:endParaRPr sz="12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76" name="Google Shape;1473;p28">
            <a:extLst>
              <a:ext uri="{FF2B5EF4-FFF2-40B4-BE49-F238E27FC236}">
                <a16:creationId xmlns:a16="http://schemas.microsoft.com/office/drawing/2014/main" id="{34A5708D-67C1-7101-AE45-2BCA27EA718F}"/>
              </a:ext>
            </a:extLst>
          </p:cNvPr>
          <p:cNvGrpSpPr/>
          <p:nvPr/>
        </p:nvGrpSpPr>
        <p:grpSpPr>
          <a:xfrm>
            <a:off x="4880694" y="4847527"/>
            <a:ext cx="1943885" cy="588990"/>
            <a:chOff x="115026" y="5917195"/>
            <a:chExt cx="1943885" cy="588990"/>
          </a:xfrm>
        </p:grpSpPr>
        <p:sp>
          <p:nvSpPr>
            <p:cNvPr id="77" name="Google Shape;1474;p28">
              <a:extLst>
                <a:ext uri="{FF2B5EF4-FFF2-40B4-BE49-F238E27FC236}">
                  <a16:creationId xmlns:a16="http://schemas.microsoft.com/office/drawing/2014/main" id="{94A3102B-D088-20D7-C1C2-AAC03A1DEFB3}"/>
                </a:ext>
              </a:extLst>
            </p:cNvPr>
            <p:cNvSpPr txBox="1"/>
            <p:nvPr/>
          </p:nvSpPr>
          <p:spPr>
            <a:xfrm>
              <a:off x="587619" y="6105163"/>
              <a:ext cx="1374532" cy="338554"/>
            </a:xfrm>
            <a:prstGeom prst="rect">
              <a:avLst/>
            </a:prstGeom>
            <a:solidFill>
              <a:srgbClr val="C5DC0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  </a:t>
              </a:r>
              <a:endParaRPr sz="1600">
                <a:solidFill>
                  <a:srgbClr val="00206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78" name="Google Shape;1475;p28" descr="Jigsaw, Puzzle, Piece, Game, Concept, Solution">
              <a:extLst>
                <a:ext uri="{FF2B5EF4-FFF2-40B4-BE49-F238E27FC236}">
                  <a16:creationId xmlns:a16="http://schemas.microsoft.com/office/drawing/2014/main" id="{5E818E4C-1586-C3D3-76DF-F02DBD33C8C8}"/>
                </a:ext>
              </a:extLst>
            </p:cNvPr>
            <p:cNvPicPr preferRelativeResize="0"/>
            <p:nvPr/>
          </p:nvPicPr>
          <p:blipFill rotWithShape="1">
            <a:blip r:embed="rId10">
              <a:alphaModFix/>
            </a:blip>
            <a:srcRect/>
            <a:stretch/>
          </p:blipFill>
          <p:spPr>
            <a:xfrm>
              <a:off x="115026" y="5917195"/>
              <a:ext cx="634273" cy="58899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79" name="Google Shape;1476;p28">
              <a:extLst>
                <a:ext uri="{FF2B5EF4-FFF2-40B4-BE49-F238E27FC236}">
                  <a16:creationId xmlns:a16="http://schemas.microsoft.com/office/drawing/2014/main" id="{462C0642-413E-5BCF-A580-2B9AF3D073AA}"/>
                </a:ext>
              </a:extLst>
            </p:cNvPr>
            <p:cNvSpPr txBox="1"/>
            <p:nvPr/>
          </p:nvSpPr>
          <p:spPr>
            <a:xfrm>
              <a:off x="774517" y="6101172"/>
              <a:ext cx="1284394" cy="33855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gramática</a:t>
              </a:r>
              <a:endParaRPr sz="1600">
                <a:solidFill>
                  <a:srgbClr val="3A3838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80" name="Google Shape;1477;p28">
            <a:extLst>
              <a:ext uri="{FF2B5EF4-FFF2-40B4-BE49-F238E27FC236}">
                <a16:creationId xmlns:a16="http://schemas.microsoft.com/office/drawing/2014/main" id="{EDF9C39A-FA34-9F3B-5300-0EBD3CC10681}"/>
              </a:ext>
            </a:extLst>
          </p:cNvPr>
          <p:cNvSpPr txBox="1"/>
          <p:nvPr/>
        </p:nvSpPr>
        <p:spPr>
          <a:xfrm>
            <a:off x="3000597" y="4754303"/>
            <a:ext cx="184731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1" name="Google Shape;1478;p28">
            <a:extLst>
              <a:ext uri="{FF2B5EF4-FFF2-40B4-BE49-F238E27FC236}">
                <a16:creationId xmlns:a16="http://schemas.microsoft.com/office/drawing/2014/main" id="{7FB6EC27-EB65-8546-E33A-076AB56981CE}"/>
              </a:ext>
            </a:extLst>
          </p:cNvPr>
          <p:cNvSpPr txBox="1"/>
          <p:nvPr/>
        </p:nvSpPr>
        <p:spPr>
          <a:xfrm>
            <a:off x="230236" y="5410932"/>
            <a:ext cx="6644061" cy="2973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Todo </a:t>
            </a:r>
            <a:r>
              <a:rPr lang="en-GB" sz="135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means </a:t>
            </a:r>
            <a:r>
              <a:rPr lang="en-GB" sz="1350" u="sng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everything</a:t>
            </a:r>
            <a:r>
              <a:rPr lang="en-GB" sz="135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sz="1350" b="1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82" name="Google Shape;1479;p28">
            <a:extLst>
              <a:ext uri="{FF2B5EF4-FFF2-40B4-BE49-F238E27FC236}">
                <a16:creationId xmlns:a16="http://schemas.microsoft.com/office/drawing/2014/main" id="{7781D226-4C3E-65A3-55F6-C45D7A7641A8}"/>
              </a:ext>
            </a:extLst>
          </p:cNvPr>
          <p:cNvPicPr preferRelativeResize="0"/>
          <p:nvPr/>
        </p:nvPicPr>
        <p:blipFill rotWithShape="1"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alphaModFix/>
          </a:blip>
          <a:srcRect/>
          <a:stretch/>
        </p:blipFill>
        <p:spPr>
          <a:xfrm>
            <a:off x="1972616" y="5717588"/>
            <a:ext cx="291149" cy="311006"/>
          </a:xfrm>
          <a:prstGeom prst="rect">
            <a:avLst/>
          </a:prstGeom>
          <a:noFill/>
          <a:ln>
            <a:noFill/>
          </a:ln>
        </p:spPr>
      </p:pic>
      <p:sp>
        <p:nvSpPr>
          <p:cNvPr id="83" name="Google Shape;1480;p28">
            <a:extLst>
              <a:ext uri="{FF2B5EF4-FFF2-40B4-BE49-F238E27FC236}">
                <a16:creationId xmlns:a16="http://schemas.microsoft.com/office/drawing/2014/main" id="{45C0AD72-A0AF-EBB1-611E-5E9F3FB3C146}"/>
              </a:ext>
            </a:extLst>
          </p:cNvPr>
          <p:cNvSpPr txBox="1"/>
          <p:nvPr/>
        </p:nvSpPr>
        <p:spPr>
          <a:xfrm>
            <a:off x="453490" y="5737340"/>
            <a:ext cx="1206850" cy="30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Veo </a:t>
            </a:r>
            <a:r>
              <a:rPr lang="en-GB" sz="135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todo</a:t>
            </a:r>
            <a:r>
              <a:rPr lang="en-GB" sz="135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/>
          </a:p>
        </p:txBody>
      </p:sp>
      <p:sp>
        <p:nvSpPr>
          <p:cNvPr id="84" name="Google Shape;1481;p28">
            <a:extLst>
              <a:ext uri="{FF2B5EF4-FFF2-40B4-BE49-F238E27FC236}">
                <a16:creationId xmlns:a16="http://schemas.microsoft.com/office/drawing/2014/main" id="{FD121663-B70D-2571-6BB8-BEF2C1449E71}"/>
              </a:ext>
            </a:extLst>
          </p:cNvPr>
          <p:cNvSpPr txBox="1"/>
          <p:nvPr/>
        </p:nvSpPr>
        <p:spPr>
          <a:xfrm>
            <a:off x="2263765" y="5737340"/>
            <a:ext cx="1754118" cy="30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 see </a:t>
            </a:r>
            <a:r>
              <a:rPr lang="en-GB" sz="135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everything</a:t>
            </a:r>
            <a:r>
              <a:rPr lang="en-GB" sz="135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/>
          </a:p>
        </p:txBody>
      </p:sp>
      <p:sp>
        <p:nvSpPr>
          <p:cNvPr id="85" name="Google Shape;1482;p28">
            <a:extLst>
              <a:ext uri="{FF2B5EF4-FFF2-40B4-BE49-F238E27FC236}">
                <a16:creationId xmlns:a16="http://schemas.microsoft.com/office/drawing/2014/main" id="{46BD4DF8-C9AA-3ECF-8372-F47C0EB1CDC1}"/>
              </a:ext>
            </a:extLst>
          </p:cNvPr>
          <p:cNvSpPr txBox="1"/>
          <p:nvPr/>
        </p:nvSpPr>
        <p:spPr>
          <a:xfrm>
            <a:off x="214410" y="6040977"/>
            <a:ext cx="6644061" cy="5198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also use </a:t>
            </a:r>
            <a:r>
              <a:rPr lang="en-GB" sz="135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todo</a:t>
            </a:r>
            <a:r>
              <a:rPr lang="en-GB" sz="135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before a noun to mean </a:t>
            </a:r>
            <a:r>
              <a:rPr lang="en-GB" sz="1350" u="sng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all (of</a:t>
            </a:r>
            <a:r>
              <a:rPr lang="en-GB" sz="135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). </a:t>
            </a:r>
            <a:br>
              <a:rPr lang="en-GB" sz="135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</a:br>
            <a:r>
              <a:rPr lang="en-GB" sz="135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 spelling changes to match gender and number:</a:t>
            </a:r>
            <a:endParaRPr/>
          </a:p>
        </p:txBody>
      </p:sp>
      <p:pic>
        <p:nvPicPr>
          <p:cNvPr id="86" name="Google Shape;1483;p28">
            <a:extLst>
              <a:ext uri="{FF2B5EF4-FFF2-40B4-BE49-F238E27FC236}">
                <a16:creationId xmlns:a16="http://schemas.microsoft.com/office/drawing/2014/main" id="{BD8ED4CF-29CA-0B27-496B-27F7029FD02A}"/>
              </a:ext>
            </a:extLst>
          </p:cNvPr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1433427" y="6909963"/>
            <a:ext cx="291149" cy="311006"/>
          </a:xfrm>
          <a:prstGeom prst="rect">
            <a:avLst/>
          </a:prstGeom>
          <a:noFill/>
          <a:ln>
            <a:noFill/>
          </a:ln>
        </p:spPr>
      </p:pic>
      <p:sp>
        <p:nvSpPr>
          <p:cNvPr id="87" name="Google Shape;1484;p28">
            <a:extLst>
              <a:ext uri="{FF2B5EF4-FFF2-40B4-BE49-F238E27FC236}">
                <a16:creationId xmlns:a16="http://schemas.microsoft.com/office/drawing/2014/main" id="{06A792F8-434F-4F83-B18D-EF47212199B3}"/>
              </a:ext>
            </a:extLst>
          </p:cNvPr>
          <p:cNvSpPr txBox="1"/>
          <p:nvPr/>
        </p:nvSpPr>
        <p:spPr>
          <a:xfrm>
            <a:off x="159116" y="6936444"/>
            <a:ext cx="1206850" cy="30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todo </a:t>
            </a:r>
            <a:r>
              <a:rPr lang="en-GB" sz="135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el día</a:t>
            </a:r>
            <a:endParaRPr/>
          </a:p>
        </p:txBody>
      </p:sp>
      <p:sp>
        <p:nvSpPr>
          <p:cNvPr id="88" name="Google Shape;1485;p28">
            <a:extLst>
              <a:ext uri="{FF2B5EF4-FFF2-40B4-BE49-F238E27FC236}">
                <a16:creationId xmlns:a16="http://schemas.microsoft.com/office/drawing/2014/main" id="{A973C188-11BC-209E-E822-F0DED4AF842B}"/>
              </a:ext>
            </a:extLst>
          </p:cNvPr>
          <p:cNvSpPr txBox="1"/>
          <p:nvPr/>
        </p:nvSpPr>
        <p:spPr>
          <a:xfrm>
            <a:off x="1724576" y="6915849"/>
            <a:ext cx="1754118" cy="30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all </a:t>
            </a:r>
            <a:r>
              <a:rPr lang="en-GB" sz="135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day</a:t>
            </a:r>
            <a:endParaRPr/>
          </a:p>
        </p:txBody>
      </p:sp>
      <p:pic>
        <p:nvPicPr>
          <p:cNvPr id="89" name="Google Shape;1486;p28">
            <a:extLst>
              <a:ext uri="{FF2B5EF4-FFF2-40B4-BE49-F238E27FC236}">
                <a16:creationId xmlns:a16="http://schemas.microsoft.com/office/drawing/2014/main" id="{F1885AE4-CF7C-F08A-E0CD-EB3D0D8CDC47}"/>
              </a:ext>
            </a:extLst>
          </p:cNvPr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1433427" y="7293314"/>
            <a:ext cx="291149" cy="311006"/>
          </a:xfrm>
          <a:prstGeom prst="rect">
            <a:avLst/>
          </a:prstGeom>
          <a:noFill/>
          <a:ln>
            <a:noFill/>
          </a:ln>
        </p:spPr>
      </p:pic>
      <p:sp>
        <p:nvSpPr>
          <p:cNvPr id="90" name="Google Shape;1487;p28">
            <a:extLst>
              <a:ext uri="{FF2B5EF4-FFF2-40B4-BE49-F238E27FC236}">
                <a16:creationId xmlns:a16="http://schemas.microsoft.com/office/drawing/2014/main" id="{EB83211E-F9EC-3667-5A63-343FAE509FA8}"/>
              </a:ext>
            </a:extLst>
          </p:cNvPr>
          <p:cNvSpPr txBox="1"/>
          <p:nvPr/>
        </p:nvSpPr>
        <p:spPr>
          <a:xfrm>
            <a:off x="148955" y="7297160"/>
            <a:ext cx="1532243" cy="30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toda</a:t>
            </a:r>
            <a:r>
              <a:rPr lang="en-GB" sz="135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la gente</a:t>
            </a:r>
            <a:endParaRPr sz="135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1" name="Google Shape;1488;p28">
            <a:extLst>
              <a:ext uri="{FF2B5EF4-FFF2-40B4-BE49-F238E27FC236}">
                <a16:creationId xmlns:a16="http://schemas.microsoft.com/office/drawing/2014/main" id="{131E64CC-2378-87CB-3C46-8EB27BA289E5}"/>
              </a:ext>
            </a:extLst>
          </p:cNvPr>
          <p:cNvSpPr txBox="1"/>
          <p:nvPr/>
        </p:nvSpPr>
        <p:spPr>
          <a:xfrm>
            <a:off x="1724576" y="7313067"/>
            <a:ext cx="1754118" cy="30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all (of) </a:t>
            </a:r>
            <a:r>
              <a:rPr lang="en-GB" sz="135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 people</a:t>
            </a:r>
            <a:endParaRPr/>
          </a:p>
        </p:txBody>
      </p:sp>
      <p:pic>
        <p:nvPicPr>
          <p:cNvPr id="92" name="Google Shape;1489;p28">
            <a:extLst>
              <a:ext uri="{FF2B5EF4-FFF2-40B4-BE49-F238E27FC236}">
                <a16:creationId xmlns:a16="http://schemas.microsoft.com/office/drawing/2014/main" id="{6ED0D1EC-601B-7B53-4AC8-961848A7B20F}"/>
              </a:ext>
            </a:extLst>
          </p:cNvPr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4934389" y="6894874"/>
            <a:ext cx="291149" cy="311006"/>
          </a:xfrm>
          <a:prstGeom prst="rect">
            <a:avLst/>
          </a:prstGeom>
          <a:noFill/>
          <a:ln>
            <a:noFill/>
          </a:ln>
        </p:spPr>
      </p:pic>
      <p:sp>
        <p:nvSpPr>
          <p:cNvPr id="93" name="Google Shape;1490;p28">
            <a:extLst>
              <a:ext uri="{FF2B5EF4-FFF2-40B4-BE49-F238E27FC236}">
                <a16:creationId xmlns:a16="http://schemas.microsoft.com/office/drawing/2014/main" id="{88ACED4E-50F9-5143-D9BA-FAEAB81E4B3D}"/>
              </a:ext>
            </a:extLst>
          </p:cNvPr>
          <p:cNvSpPr txBox="1"/>
          <p:nvPr/>
        </p:nvSpPr>
        <p:spPr>
          <a:xfrm>
            <a:off x="3379604" y="6923447"/>
            <a:ext cx="1642467" cy="3000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todos</a:t>
            </a:r>
            <a:r>
              <a:rPr lang="en-GB" sz="135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350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los</a:t>
            </a:r>
            <a:r>
              <a:rPr lang="en-GB" sz="135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350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desfiles</a:t>
            </a:r>
            <a:endParaRPr sz="1350" dirty="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4" name="Google Shape;1491;p28">
            <a:extLst>
              <a:ext uri="{FF2B5EF4-FFF2-40B4-BE49-F238E27FC236}">
                <a16:creationId xmlns:a16="http://schemas.microsoft.com/office/drawing/2014/main" id="{2BE32A5C-FCAD-74F8-3CE9-20D783EFBB4E}"/>
              </a:ext>
            </a:extLst>
          </p:cNvPr>
          <p:cNvSpPr txBox="1"/>
          <p:nvPr/>
        </p:nvSpPr>
        <p:spPr>
          <a:xfrm>
            <a:off x="5154418" y="6914627"/>
            <a:ext cx="1754118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all (of) </a:t>
            </a:r>
            <a:r>
              <a:rPr lang="en-GB" sz="12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 parades</a:t>
            </a:r>
            <a:endParaRPr dirty="0"/>
          </a:p>
        </p:txBody>
      </p:sp>
      <p:pic>
        <p:nvPicPr>
          <p:cNvPr id="95" name="Google Shape;1492;p28">
            <a:extLst>
              <a:ext uri="{FF2B5EF4-FFF2-40B4-BE49-F238E27FC236}">
                <a16:creationId xmlns:a16="http://schemas.microsoft.com/office/drawing/2014/main" id="{A4B70A95-52AA-C623-B549-4514CF09B57F}"/>
              </a:ext>
            </a:extLst>
          </p:cNvPr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5022071" y="7287568"/>
            <a:ext cx="291149" cy="311006"/>
          </a:xfrm>
          <a:prstGeom prst="rect">
            <a:avLst/>
          </a:prstGeom>
          <a:noFill/>
          <a:ln>
            <a:noFill/>
          </a:ln>
        </p:spPr>
      </p:pic>
      <p:sp>
        <p:nvSpPr>
          <p:cNvPr id="96" name="Google Shape;1493;p28">
            <a:extLst>
              <a:ext uri="{FF2B5EF4-FFF2-40B4-BE49-F238E27FC236}">
                <a16:creationId xmlns:a16="http://schemas.microsoft.com/office/drawing/2014/main" id="{9E69D3C0-82C0-EE37-E747-82DBC013E0BF}"/>
              </a:ext>
            </a:extLst>
          </p:cNvPr>
          <p:cNvSpPr txBox="1"/>
          <p:nvPr/>
        </p:nvSpPr>
        <p:spPr>
          <a:xfrm>
            <a:off x="3340690" y="7301697"/>
            <a:ext cx="1724550" cy="30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todas</a:t>
            </a:r>
            <a:r>
              <a:rPr lang="en-GB" sz="135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las personas</a:t>
            </a:r>
            <a:endParaRPr/>
          </a:p>
        </p:txBody>
      </p:sp>
      <p:sp>
        <p:nvSpPr>
          <p:cNvPr id="97" name="Google Shape;1494;p28">
            <a:extLst>
              <a:ext uri="{FF2B5EF4-FFF2-40B4-BE49-F238E27FC236}">
                <a16:creationId xmlns:a16="http://schemas.microsoft.com/office/drawing/2014/main" id="{AB1E528F-3056-E445-DAA9-5C859B5A6B5F}"/>
              </a:ext>
            </a:extLst>
          </p:cNvPr>
          <p:cNvSpPr txBox="1"/>
          <p:nvPr/>
        </p:nvSpPr>
        <p:spPr>
          <a:xfrm>
            <a:off x="5242100" y="7307320"/>
            <a:ext cx="1754118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all (of) </a:t>
            </a:r>
            <a:r>
              <a:rPr lang="en-GB" sz="12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 people</a:t>
            </a:r>
            <a:endParaRPr/>
          </a:p>
        </p:txBody>
      </p:sp>
      <p:sp>
        <p:nvSpPr>
          <p:cNvPr id="99" name="Google Shape;1495;p28">
            <a:extLst>
              <a:ext uri="{FF2B5EF4-FFF2-40B4-BE49-F238E27FC236}">
                <a16:creationId xmlns:a16="http://schemas.microsoft.com/office/drawing/2014/main" id="{F0492F30-8784-CE02-2EF9-A8F3C8E6E09C}"/>
              </a:ext>
            </a:extLst>
          </p:cNvPr>
          <p:cNvSpPr txBox="1"/>
          <p:nvPr/>
        </p:nvSpPr>
        <p:spPr>
          <a:xfrm>
            <a:off x="1049955" y="6608837"/>
            <a:ext cx="1352603" cy="300082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singular</a:t>
            </a:r>
            <a:endParaRPr/>
          </a:p>
        </p:txBody>
      </p:sp>
      <p:sp>
        <p:nvSpPr>
          <p:cNvPr id="106" name="Google Shape;1496;p28">
            <a:extLst>
              <a:ext uri="{FF2B5EF4-FFF2-40B4-BE49-F238E27FC236}">
                <a16:creationId xmlns:a16="http://schemas.microsoft.com/office/drawing/2014/main" id="{8C9D7358-38A5-8C19-DF1D-CE920D5F2BEB}"/>
              </a:ext>
            </a:extLst>
          </p:cNvPr>
          <p:cNvSpPr txBox="1"/>
          <p:nvPr/>
        </p:nvSpPr>
        <p:spPr>
          <a:xfrm>
            <a:off x="4470218" y="6580608"/>
            <a:ext cx="1352603" cy="300082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plural</a:t>
            </a:r>
            <a:endParaRPr/>
          </a:p>
        </p:txBody>
      </p:sp>
      <p:grpSp>
        <p:nvGrpSpPr>
          <p:cNvPr id="107" name="Google Shape;1497;p28">
            <a:extLst>
              <a:ext uri="{FF2B5EF4-FFF2-40B4-BE49-F238E27FC236}">
                <a16:creationId xmlns:a16="http://schemas.microsoft.com/office/drawing/2014/main" id="{710A4B95-49EC-169A-8D7F-9C53E37E3009}"/>
              </a:ext>
            </a:extLst>
          </p:cNvPr>
          <p:cNvGrpSpPr/>
          <p:nvPr/>
        </p:nvGrpSpPr>
        <p:grpSpPr>
          <a:xfrm>
            <a:off x="4795155" y="5597069"/>
            <a:ext cx="2029424" cy="848197"/>
            <a:chOff x="-3211302" y="7843208"/>
            <a:chExt cx="1570389" cy="751176"/>
          </a:xfrm>
        </p:grpSpPr>
        <p:sp>
          <p:nvSpPr>
            <p:cNvPr id="108" name="Google Shape;1498;p28">
              <a:extLst>
                <a:ext uri="{FF2B5EF4-FFF2-40B4-BE49-F238E27FC236}">
                  <a16:creationId xmlns:a16="http://schemas.microsoft.com/office/drawing/2014/main" id="{D6AACBFC-E338-4750-ED40-29FF843DA0CB}"/>
                </a:ext>
              </a:extLst>
            </p:cNvPr>
            <p:cNvSpPr/>
            <p:nvPr/>
          </p:nvSpPr>
          <p:spPr>
            <a:xfrm>
              <a:off x="-3211302" y="7843208"/>
              <a:ext cx="1413027" cy="738318"/>
            </a:xfrm>
            <a:prstGeom prst="foldedCorner">
              <a:avLst>
                <a:gd name="adj" fmla="val 16667"/>
              </a:avLst>
            </a:prstGeom>
            <a:solidFill>
              <a:srgbClr val="FFF2CC"/>
            </a:solidFill>
            <a:ln w="12700" cap="flat" cmpd="sng">
              <a:solidFill>
                <a:srgbClr val="BF9000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357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109" name="Google Shape;1499;p28" descr="Free Icon Light illustration and picture">
              <a:extLst>
                <a:ext uri="{FF2B5EF4-FFF2-40B4-BE49-F238E27FC236}">
                  <a16:creationId xmlns:a16="http://schemas.microsoft.com/office/drawing/2014/main" id="{3E0A3729-2686-3861-8F39-0C3C48ECEFB9}"/>
                </a:ext>
              </a:extLst>
            </p:cNvPr>
            <p:cNvPicPr preferRelativeResize="0"/>
            <p:nvPr/>
          </p:nvPicPr>
          <p:blipFill rotWithShape="1">
            <a:blip r:embed="rId12">
              <a:alphaModFix/>
            </a:blip>
            <a:srcRect/>
            <a:stretch/>
          </p:blipFill>
          <p:spPr>
            <a:xfrm>
              <a:off x="-3200835" y="7861417"/>
              <a:ext cx="203937" cy="172135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10" name="Google Shape;1500;p28">
              <a:extLst>
                <a:ext uri="{FF2B5EF4-FFF2-40B4-BE49-F238E27FC236}">
                  <a16:creationId xmlns:a16="http://schemas.microsoft.com/office/drawing/2014/main" id="{FD9FFF53-2E39-FBAD-561B-A9BE20ED74ED}"/>
                </a:ext>
              </a:extLst>
            </p:cNvPr>
            <p:cNvSpPr txBox="1"/>
            <p:nvPr/>
          </p:nvSpPr>
          <p:spPr>
            <a:xfrm>
              <a:off x="-3058413" y="7849175"/>
              <a:ext cx="1417500" cy="21805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000">
                  <a:solidFill>
                    <a:srgbClr val="3B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also use </a:t>
              </a:r>
              <a:r>
                <a:rPr lang="en-GB" sz="1000" b="1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todos</a:t>
              </a:r>
              <a:r>
                <a:rPr lang="en-GB" sz="1000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 with a </a:t>
              </a:r>
              <a:endParaRPr sz="100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1" name="Google Shape;1501;p28">
              <a:extLst>
                <a:ext uri="{FF2B5EF4-FFF2-40B4-BE49-F238E27FC236}">
                  <a16:creationId xmlns:a16="http://schemas.microsoft.com/office/drawing/2014/main" id="{A9415595-BD96-1270-1DEB-8604CDD6993A}"/>
                </a:ext>
              </a:extLst>
            </p:cNvPr>
            <p:cNvSpPr txBox="1"/>
            <p:nvPr/>
          </p:nvSpPr>
          <p:spPr>
            <a:xfrm>
              <a:off x="-3195178" y="8008355"/>
              <a:ext cx="1417500" cy="58602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000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plural verb to mean all / everyone: </a:t>
              </a:r>
              <a:r>
                <a:rPr lang="en-GB" sz="1000" b="1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Todos</a:t>
              </a:r>
              <a:r>
                <a:rPr lang="en-GB" sz="1000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 </a:t>
              </a:r>
              <a:r>
                <a:rPr lang="en-GB" sz="1000" u="sng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hablan</a:t>
              </a:r>
              <a:r>
                <a:rPr lang="en-GB" sz="1000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 español. </a:t>
              </a:r>
              <a:r>
                <a:rPr lang="en-GB" sz="700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(All speak/Everyone speaks Spanish.)</a:t>
              </a:r>
              <a:endParaRPr sz="1000">
                <a:solidFill>
                  <a:srgbClr val="40404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12" name="Google Shape;1502;p28">
            <a:extLst>
              <a:ext uri="{FF2B5EF4-FFF2-40B4-BE49-F238E27FC236}">
                <a16:creationId xmlns:a16="http://schemas.microsoft.com/office/drawing/2014/main" id="{D111D267-9D09-A33D-D838-1E09E15B4746}"/>
              </a:ext>
            </a:extLst>
          </p:cNvPr>
          <p:cNvGrpSpPr/>
          <p:nvPr/>
        </p:nvGrpSpPr>
        <p:grpSpPr>
          <a:xfrm>
            <a:off x="2353096" y="7625285"/>
            <a:ext cx="1129923" cy="833678"/>
            <a:chOff x="1219178" y="7964498"/>
            <a:chExt cx="1129923" cy="833678"/>
          </a:xfrm>
        </p:grpSpPr>
        <p:grpSp>
          <p:nvGrpSpPr>
            <p:cNvPr id="113" name="Google Shape;1503;p28">
              <a:extLst>
                <a:ext uri="{FF2B5EF4-FFF2-40B4-BE49-F238E27FC236}">
                  <a16:creationId xmlns:a16="http://schemas.microsoft.com/office/drawing/2014/main" id="{164650FE-F41A-77A0-CEE1-C1FF5338C9BA}"/>
                </a:ext>
              </a:extLst>
            </p:cNvPr>
            <p:cNvGrpSpPr/>
            <p:nvPr/>
          </p:nvGrpSpPr>
          <p:grpSpPr>
            <a:xfrm>
              <a:off x="1244763" y="7964498"/>
              <a:ext cx="1104338" cy="833678"/>
              <a:chOff x="-2951949" y="7843208"/>
              <a:chExt cx="854546" cy="738318"/>
            </a:xfrm>
          </p:grpSpPr>
          <p:sp>
            <p:nvSpPr>
              <p:cNvPr id="115" name="Google Shape;1504;p28">
                <a:extLst>
                  <a:ext uri="{FF2B5EF4-FFF2-40B4-BE49-F238E27FC236}">
                    <a16:creationId xmlns:a16="http://schemas.microsoft.com/office/drawing/2014/main" id="{FFE773DC-2046-F117-7BDC-B910CB04F722}"/>
                  </a:ext>
                </a:extLst>
              </p:cNvPr>
              <p:cNvSpPr/>
              <p:nvPr/>
            </p:nvSpPr>
            <p:spPr>
              <a:xfrm>
                <a:off x="-2951949" y="7843208"/>
                <a:ext cx="694726" cy="738318"/>
              </a:xfrm>
              <a:prstGeom prst="foldedCorner">
                <a:avLst>
                  <a:gd name="adj" fmla="val 16667"/>
                </a:avLst>
              </a:prstGeom>
              <a:solidFill>
                <a:srgbClr val="FFF2CC"/>
              </a:solidFill>
              <a:ln w="12700" cap="flat" cmpd="sng">
                <a:solidFill>
                  <a:srgbClr val="BF9000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357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pic>
            <p:nvPicPr>
              <p:cNvPr id="116" name="Google Shape;1505;p28" descr="Free Icon Light illustration and picture">
                <a:extLst>
                  <a:ext uri="{FF2B5EF4-FFF2-40B4-BE49-F238E27FC236}">
                    <a16:creationId xmlns:a16="http://schemas.microsoft.com/office/drawing/2014/main" id="{6DBB1899-A336-A399-490E-47AE0947D739}"/>
                  </a:ext>
                </a:extLst>
              </p:cNvPr>
              <p:cNvPicPr preferRelativeResize="0"/>
              <p:nvPr/>
            </p:nvPicPr>
            <p:blipFill rotWithShape="1">
              <a:blip r:embed="rId12">
                <a:alphaModFix/>
              </a:blip>
              <a:srcRect/>
              <a:stretch/>
            </p:blipFill>
            <p:spPr>
              <a:xfrm>
                <a:off x="-2926567" y="7878888"/>
                <a:ext cx="203937" cy="172135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17" name="Google Shape;1506;p28">
                <a:extLst>
                  <a:ext uri="{FF2B5EF4-FFF2-40B4-BE49-F238E27FC236}">
                    <a16:creationId xmlns:a16="http://schemas.microsoft.com/office/drawing/2014/main" id="{75C1D8A9-EDA8-CE5D-64D8-48AD056F6416}"/>
                  </a:ext>
                </a:extLst>
              </p:cNvPr>
              <p:cNvSpPr txBox="1"/>
              <p:nvPr/>
            </p:nvSpPr>
            <p:spPr>
              <a:xfrm>
                <a:off x="-2792129" y="7886968"/>
                <a:ext cx="694726" cy="21805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sp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-GB" sz="1000" b="1">
                    <a:solidFill>
                      <a:srgbClr val="3A3838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rPr>
                  <a:t>la gente</a:t>
                </a:r>
                <a:endParaRPr sz="1000">
                  <a:solidFill>
                    <a:srgbClr val="3B3838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  <p:sp>
          <p:nvSpPr>
            <p:cNvPr id="114" name="Google Shape;1507;p28">
              <a:extLst>
                <a:ext uri="{FF2B5EF4-FFF2-40B4-BE49-F238E27FC236}">
                  <a16:creationId xmlns:a16="http://schemas.microsoft.com/office/drawing/2014/main" id="{CDEECDCD-63F3-93C4-EA1B-8C9D24D77F21}"/>
                </a:ext>
              </a:extLst>
            </p:cNvPr>
            <p:cNvSpPr txBox="1"/>
            <p:nvPr/>
          </p:nvSpPr>
          <p:spPr>
            <a:xfrm>
              <a:off x="1219178" y="8165376"/>
              <a:ext cx="960142" cy="55399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000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is a singular noun in Spanish.</a:t>
              </a:r>
              <a:endParaRPr sz="100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118" name="Google Shape;1510;p28">
            <a:extLst>
              <a:ext uri="{FF2B5EF4-FFF2-40B4-BE49-F238E27FC236}">
                <a16:creationId xmlns:a16="http://schemas.microsoft.com/office/drawing/2014/main" id="{B77F7487-94F9-FFEE-441C-C8624F98EE53}"/>
              </a:ext>
            </a:extLst>
          </p:cNvPr>
          <p:cNvSpPr txBox="1"/>
          <p:nvPr/>
        </p:nvSpPr>
        <p:spPr>
          <a:xfrm>
            <a:off x="548679" y="9094114"/>
            <a:ext cx="6399373" cy="28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b="1" dirty="0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Toda la </a:t>
            </a:r>
            <a:r>
              <a:rPr lang="en-GB" sz="1500" b="1" dirty="0" err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gente</a:t>
            </a:r>
            <a:r>
              <a:rPr lang="en-GB" sz="1500" b="1" dirty="0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500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habla</a:t>
            </a:r>
            <a:r>
              <a:rPr lang="en-GB" sz="15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500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español</a:t>
            </a:r>
            <a:r>
              <a:rPr lang="en-GB" sz="1500" dirty="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   _______________________________.</a:t>
            </a:r>
            <a:endParaRPr sz="15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19" name="Google Shape;1511;p28" descr="Free Icon Light illustration and picture">
            <a:extLst>
              <a:ext uri="{FF2B5EF4-FFF2-40B4-BE49-F238E27FC236}">
                <a16:creationId xmlns:a16="http://schemas.microsoft.com/office/drawing/2014/main" id="{18404D8F-7243-148E-49EB-E883B5ABB749}"/>
              </a:ext>
            </a:extLst>
          </p:cNvPr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158693" y="8412184"/>
            <a:ext cx="553494" cy="553494"/>
          </a:xfrm>
          <a:prstGeom prst="rect">
            <a:avLst/>
          </a:prstGeom>
          <a:noFill/>
          <a:ln>
            <a:noFill/>
          </a:ln>
        </p:spPr>
      </p:pic>
      <p:sp>
        <p:nvSpPr>
          <p:cNvPr id="120" name="Google Shape;1512;p28">
            <a:extLst>
              <a:ext uri="{FF2B5EF4-FFF2-40B4-BE49-F238E27FC236}">
                <a16:creationId xmlns:a16="http://schemas.microsoft.com/office/drawing/2014/main" id="{0B5CEB42-4F33-A806-2D61-9287443A33AF}"/>
              </a:ext>
            </a:extLst>
          </p:cNvPr>
          <p:cNvSpPr txBox="1"/>
          <p:nvPr/>
        </p:nvSpPr>
        <p:spPr>
          <a:xfrm>
            <a:off x="650350" y="8686225"/>
            <a:ext cx="2536272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Translate the examples.</a:t>
            </a:r>
            <a:endParaRPr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121" name="Google Shape;1513;p28">
            <a:extLst>
              <a:ext uri="{FF2B5EF4-FFF2-40B4-BE49-F238E27FC236}">
                <a16:creationId xmlns:a16="http://schemas.microsoft.com/office/drawing/2014/main" id="{C81FAB5A-E1EE-2B64-EA4F-12FA572CC97B}"/>
              </a:ext>
            </a:extLst>
          </p:cNvPr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171450" y="9487930"/>
            <a:ext cx="274359" cy="292935"/>
          </a:xfrm>
          <a:prstGeom prst="rect">
            <a:avLst/>
          </a:prstGeom>
          <a:noFill/>
          <a:ln>
            <a:noFill/>
          </a:ln>
        </p:spPr>
      </p:pic>
      <p:sp>
        <p:nvSpPr>
          <p:cNvPr id="122" name="Google Shape;1514;p28">
            <a:extLst>
              <a:ext uri="{FF2B5EF4-FFF2-40B4-BE49-F238E27FC236}">
                <a16:creationId xmlns:a16="http://schemas.microsoft.com/office/drawing/2014/main" id="{37883610-1068-F7F0-E21E-9E67519BF75D}"/>
              </a:ext>
            </a:extLst>
          </p:cNvPr>
          <p:cNvSpPr txBox="1"/>
          <p:nvPr/>
        </p:nvSpPr>
        <p:spPr>
          <a:xfrm>
            <a:off x="453489" y="9499263"/>
            <a:ext cx="6120447" cy="2827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b="1" dirty="0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Todas las personas </a:t>
            </a:r>
            <a:r>
              <a:rPr lang="en-GB" sz="1500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hablan</a:t>
            </a:r>
            <a:r>
              <a:rPr lang="en-GB" sz="15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500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español</a:t>
            </a:r>
            <a:r>
              <a:rPr lang="en-GB" sz="1500" dirty="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   _________________________.</a:t>
            </a:r>
            <a:endParaRPr sz="15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23" name="Google Shape;1515;p28">
            <a:extLst>
              <a:ext uri="{FF2B5EF4-FFF2-40B4-BE49-F238E27FC236}">
                <a16:creationId xmlns:a16="http://schemas.microsoft.com/office/drawing/2014/main" id="{BC99376B-096C-C0F9-03DC-2EBC7D93BE8C}"/>
              </a:ext>
            </a:extLst>
          </p:cNvPr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214410" y="9099760"/>
            <a:ext cx="274359" cy="29293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4" name="Google Shape;1816;p33" descr="Free target button icon illustration">
            <a:extLst>
              <a:ext uri="{FF2B5EF4-FFF2-40B4-BE49-F238E27FC236}">
                <a16:creationId xmlns:a16="http://schemas.microsoft.com/office/drawing/2014/main" id="{F3923E10-E96A-3B90-CB92-56BD12A967DD}"/>
              </a:ext>
            </a:extLst>
          </p:cNvPr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5629736" y="550815"/>
            <a:ext cx="531606" cy="53160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200224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6F1BCE-EAAE-BC35-2B3D-7FD1C61376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: Rounded Corners 41">
            <a:extLst>
              <a:ext uri="{FF2B5EF4-FFF2-40B4-BE49-F238E27FC236}">
                <a16:creationId xmlns:a16="http://schemas.microsoft.com/office/drawing/2014/main" id="{2CA4AA61-D703-86DC-F740-EBC99C8E84ED}"/>
              </a:ext>
            </a:extLst>
          </p:cNvPr>
          <p:cNvSpPr/>
          <p:nvPr/>
        </p:nvSpPr>
        <p:spPr>
          <a:xfrm>
            <a:off x="130140" y="128411"/>
            <a:ext cx="4344878" cy="456315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Saying what I and others do</a:t>
            </a:r>
            <a:endParaRPr lang="en-GB" sz="2400" dirty="0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42F3D617-6CA3-605B-943B-CB5FCCA4F6AD}"/>
              </a:ext>
            </a:extLst>
          </p:cNvPr>
          <p:cNvGrpSpPr/>
          <p:nvPr/>
        </p:nvGrpSpPr>
        <p:grpSpPr>
          <a:xfrm>
            <a:off x="4419626" y="167503"/>
            <a:ext cx="616995" cy="461665"/>
            <a:chOff x="3814354" y="2197255"/>
            <a:chExt cx="616995" cy="461665"/>
          </a:xfrm>
        </p:grpSpPr>
        <p:sp>
          <p:nvSpPr>
            <p:cNvPr id="45" name="Rectangle: Rounded Corners 44">
              <a:extLst>
                <a:ext uri="{FF2B5EF4-FFF2-40B4-BE49-F238E27FC236}">
                  <a16:creationId xmlns:a16="http://schemas.microsoft.com/office/drawing/2014/main" id="{48BCAC84-CB48-E367-5B91-996E93B844F3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D3CF53BB-C52B-9496-1BDC-16BF02874EEC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5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53" name="TextBox 52">
            <a:extLst>
              <a:ext uri="{FF2B5EF4-FFF2-40B4-BE49-F238E27FC236}">
                <a16:creationId xmlns:a16="http://schemas.microsoft.com/office/drawing/2014/main" id="{BF9738F9-6308-7030-4A58-0F3A7F46F304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4" name="Google Shape;1532;p29">
            <a:extLst>
              <a:ext uri="{FF2B5EF4-FFF2-40B4-BE49-F238E27FC236}">
                <a16:creationId xmlns:a16="http://schemas.microsoft.com/office/drawing/2014/main" id="{C7F41F5A-50C9-DBCE-76D4-0A2431C6C258}"/>
              </a:ext>
            </a:extLst>
          </p:cNvPr>
          <p:cNvSpPr txBox="1"/>
          <p:nvPr/>
        </p:nvSpPr>
        <p:spPr>
          <a:xfrm>
            <a:off x="1507424" y="715426"/>
            <a:ext cx="5191883" cy="5443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Sofía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visita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las Fallas. </a:t>
            </a:r>
            <a:r>
              <a:rPr lang="en-GB" sz="16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¿Es ‘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toda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la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gente</a:t>
            </a:r>
            <a:r>
              <a:rPr lang="en-GB" sz="16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’ o ‘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todos</a:t>
            </a:r>
            <a:r>
              <a:rPr lang="en-GB" sz="16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’?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Escribe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en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inglés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 </a:t>
            </a:r>
            <a:endParaRPr sz="1600" dirty="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55" name="Google Shape;1533;p29">
            <a:extLst>
              <a:ext uri="{FF2B5EF4-FFF2-40B4-BE49-F238E27FC236}">
                <a16:creationId xmlns:a16="http://schemas.microsoft.com/office/drawing/2014/main" id="{579033A2-89E9-31DA-F3AC-8999253179C3}"/>
              </a:ext>
            </a:extLst>
          </p:cNvPr>
          <p:cNvGrpSpPr/>
          <p:nvPr/>
        </p:nvGrpSpPr>
        <p:grpSpPr>
          <a:xfrm>
            <a:off x="381717" y="794503"/>
            <a:ext cx="1145825" cy="308790"/>
            <a:chOff x="455220" y="4435599"/>
            <a:chExt cx="1145825" cy="308790"/>
          </a:xfrm>
        </p:grpSpPr>
        <p:sp>
          <p:nvSpPr>
            <p:cNvPr id="56" name="Google Shape;1534;p29">
              <a:extLst>
                <a:ext uri="{FF2B5EF4-FFF2-40B4-BE49-F238E27FC236}">
                  <a16:creationId xmlns:a16="http://schemas.microsoft.com/office/drawing/2014/main" id="{34C88F10-5AAA-CAAD-58E8-2729FFD30978}"/>
                </a:ext>
              </a:extLst>
            </p:cNvPr>
            <p:cNvSpPr txBox="1"/>
            <p:nvPr/>
          </p:nvSpPr>
          <p:spPr>
            <a:xfrm>
              <a:off x="455220" y="4452154"/>
              <a:ext cx="1139979" cy="292235"/>
            </a:xfrm>
            <a:prstGeom prst="rect">
              <a:avLst/>
            </a:prstGeom>
            <a:solidFill>
              <a:srgbClr val="B9E5EE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200" b="1" i="0" u="none" strike="noStrike" cap="none">
                <a:solidFill>
                  <a:srgbClr val="00206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7" name="Google Shape;1535;p29">
              <a:extLst>
                <a:ext uri="{FF2B5EF4-FFF2-40B4-BE49-F238E27FC236}">
                  <a16:creationId xmlns:a16="http://schemas.microsoft.com/office/drawing/2014/main" id="{8B900D85-E852-2A46-C02F-49611EAD8838}"/>
                </a:ext>
              </a:extLst>
            </p:cNvPr>
            <p:cNvSpPr txBox="1"/>
            <p:nvPr/>
          </p:nvSpPr>
          <p:spPr>
            <a:xfrm>
              <a:off x="591738" y="4435599"/>
              <a:ext cx="1009307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escuchar</a:t>
              </a:r>
              <a:endParaRPr/>
            </a:p>
          </p:txBody>
        </p:sp>
      </p:grpSp>
      <p:grpSp>
        <p:nvGrpSpPr>
          <p:cNvPr id="58" name="Google Shape;1536;p29">
            <a:extLst>
              <a:ext uri="{FF2B5EF4-FFF2-40B4-BE49-F238E27FC236}">
                <a16:creationId xmlns:a16="http://schemas.microsoft.com/office/drawing/2014/main" id="{2DCA9C15-625B-3E9B-4C47-CD2290E24107}"/>
              </a:ext>
            </a:extLst>
          </p:cNvPr>
          <p:cNvGrpSpPr/>
          <p:nvPr/>
        </p:nvGrpSpPr>
        <p:grpSpPr>
          <a:xfrm>
            <a:off x="49516" y="648595"/>
            <a:ext cx="511630" cy="532686"/>
            <a:chOff x="11059045" y="145038"/>
            <a:chExt cx="945328" cy="980949"/>
          </a:xfrm>
        </p:grpSpPr>
        <p:sp>
          <p:nvSpPr>
            <p:cNvPr id="59" name="Google Shape;1537;p29">
              <a:extLst>
                <a:ext uri="{FF2B5EF4-FFF2-40B4-BE49-F238E27FC236}">
                  <a16:creationId xmlns:a16="http://schemas.microsoft.com/office/drawing/2014/main" id="{5DE30407-2A61-D338-ECB9-000057275038}"/>
                </a:ext>
              </a:extLst>
            </p:cNvPr>
            <p:cNvSpPr/>
            <p:nvPr/>
          </p:nvSpPr>
          <p:spPr>
            <a:xfrm>
              <a:off x="11059045" y="145038"/>
              <a:ext cx="945328" cy="980949"/>
            </a:xfrm>
            <a:prstGeom prst="ellipse">
              <a:avLst/>
            </a:prstGeom>
            <a:solidFill>
              <a:srgbClr val="B9E5EE"/>
            </a:solidFill>
            <a:ln w="19050" cap="flat" cmpd="sng">
              <a:solidFill>
                <a:srgbClr val="415269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60" name="Google Shape;1538;p29" descr="Free speaker sound loud vector">
              <a:extLst>
                <a:ext uri="{FF2B5EF4-FFF2-40B4-BE49-F238E27FC236}">
                  <a16:creationId xmlns:a16="http://schemas.microsoft.com/office/drawing/2014/main" id="{964677D2-61A4-23C1-1EBD-1D9D99C2D06F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11189029" y="333684"/>
              <a:ext cx="681089" cy="583345"/>
            </a:xfrm>
            <a:prstGeom prst="rect">
              <a:avLst/>
            </a:prstGeom>
            <a:noFill/>
            <a:ln>
              <a:noFill/>
            </a:ln>
          </p:spPr>
        </p:pic>
      </p:grpSp>
      <p:graphicFrame>
        <p:nvGraphicFramePr>
          <p:cNvPr id="61" name="Google Shape;1539;p29">
            <a:extLst>
              <a:ext uri="{FF2B5EF4-FFF2-40B4-BE49-F238E27FC236}">
                <a16:creationId xmlns:a16="http://schemas.microsoft.com/office/drawing/2014/main" id="{6DC1AC02-FEAF-1BB0-9A50-80BF4D6AC3A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0964412"/>
              </p:ext>
            </p:extLst>
          </p:nvPr>
        </p:nvGraphicFramePr>
        <p:xfrm>
          <a:off x="143948" y="1307199"/>
          <a:ext cx="2571125" cy="289542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448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662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561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380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Calibri"/>
                        <a:buNone/>
                      </a:pPr>
                      <a:endParaRPr sz="11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100"/>
                        <a:buFont typeface="Century Gothic"/>
                        <a:buNone/>
                      </a:pPr>
                      <a:r>
                        <a:rPr lang="en-GB" sz="1100" b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toda la gente</a:t>
                      </a:r>
                      <a:r>
                        <a:rPr lang="en-GB" sz="1100" b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(everyone)</a:t>
                      </a:r>
                      <a:endParaRPr sz="11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100"/>
                        <a:buFont typeface="Century Gothic"/>
                        <a:buNone/>
                      </a:pPr>
                      <a:r>
                        <a:rPr lang="en-GB" sz="1100" b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todos </a:t>
                      </a:r>
                      <a:endParaRPr/>
                    </a:p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100"/>
                        <a:buFont typeface="Century Gothic"/>
                        <a:buNone/>
                      </a:pPr>
                      <a:r>
                        <a:rPr lang="en-GB" sz="1100" b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(all -they)</a:t>
                      </a:r>
                      <a:endParaRPr sz="11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1125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2060"/>
                        </a:buClr>
                        <a:buSzPts val="1200"/>
                        <a:buFont typeface="Century Gothic"/>
                        <a:buNone/>
                      </a:pPr>
                      <a:r>
                        <a:rPr lang="en-GB" sz="1200" b="1" dirty="0">
                          <a:solidFill>
                            <a:srgbClr val="002060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1</a:t>
                      </a:r>
                      <a:endParaRPr sz="1200" b="1" dirty="0">
                        <a:solidFill>
                          <a:srgbClr val="002060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/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/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1125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2060"/>
                        </a:buClr>
                        <a:buSzPts val="1200"/>
                        <a:buFont typeface="Century Gothic"/>
                        <a:buNone/>
                      </a:pPr>
                      <a:r>
                        <a:rPr lang="en-GB" sz="1200" b="1">
                          <a:solidFill>
                            <a:srgbClr val="002060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2</a:t>
                      </a:r>
                      <a:endParaRPr sz="1200" b="1">
                        <a:solidFill>
                          <a:srgbClr val="002060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/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 dirty="0"/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01125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2060"/>
                        </a:buClr>
                        <a:buSzPts val="1200"/>
                        <a:buFont typeface="Century Gothic"/>
                        <a:buNone/>
                      </a:pPr>
                      <a:r>
                        <a:rPr lang="en-GB" sz="1200" b="1">
                          <a:solidFill>
                            <a:srgbClr val="002060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3</a:t>
                      </a:r>
                      <a:endParaRPr sz="1200" b="1">
                        <a:solidFill>
                          <a:srgbClr val="002060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/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/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1125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2060"/>
                        </a:buClr>
                        <a:buSzPts val="1200"/>
                        <a:buFont typeface="Century Gothic"/>
                        <a:buNone/>
                      </a:pPr>
                      <a:r>
                        <a:rPr lang="en-GB" sz="1200" b="1">
                          <a:solidFill>
                            <a:srgbClr val="002060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4</a:t>
                      </a:r>
                      <a:endParaRPr sz="1200" b="1">
                        <a:solidFill>
                          <a:srgbClr val="002060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/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/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01125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2060"/>
                        </a:buClr>
                        <a:buSzPts val="1200"/>
                        <a:buFont typeface="Century Gothic"/>
                        <a:buNone/>
                      </a:pPr>
                      <a:r>
                        <a:rPr lang="en-GB" sz="1200" b="1">
                          <a:solidFill>
                            <a:srgbClr val="002060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5</a:t>
                      </a:r>
                      <a:endParaRPr sz="1200" b="1">
                        <a:solidFill>
                          <a:srgbClr val="002060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/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/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01125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2060"/>
                        </a:buClr>
                        <a:buSzPts val="1200"/>
                        <a:buFont typeface="Century Gothic"/>
                        <a:buNone/>
                      </a:pPr>
                      <a:r>
                        <a:rPr lang="en-GB" sz="1200" b="1" dirty="0">
                          <a:solidFill>
                            <a:srgbClr val="002060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6</a:t>
                      </a:r>
                      <a:endParaRPr sz="1200" b="1" dirty="0">
                        <a:solidFill>
                          <a:srgbClr val="002060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/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/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01125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2060"/>
                        </a:buClr>
                        <a:buSzPts val="1200"/>
                        <a:buFont typeface="Century Gothic"/>
                        <a:buNone/>
                      </a:pPr>
                      <a:r>
                        <a:rPr lang="en-GB" sz="1200" b="1" dirty="0">
                          <a:solidFill>
                            <a:srgbClr val="002060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7</a:t>
                      </a:r>
                      <a:endParaRPr sz="1200" b="1" dirty="0">
                        <a:solidFill>
                          <a:srgbClr val="002060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/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/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01125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2060"/>
                        </a:buClr>
                        <a:buSzPts val="1200"/>
                        <a:buFont typeface="Century Gothic"/>
                        <a:buNone/>
                      </a:pPr>
                      <a:r>
                        <a:rPr lang="en-GB" sz="1200" b="1" dirty="0">
                          <a:solidFill>
                            <a:srgbClr val="002060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8</a:t>
                      </a:r>
                      <a:endParaRPr sz="1200" b="1" dirty="0">
                        <a:solidFill>
                          <a:srgbClr val="002060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/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 dirty="0"/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graphicFrame>
        <p:nvGraphicFramePr>
          <p:cNvPr id="63" name="Google Shape;1545;p29">
            <a:extLst>
              <a:ext uri="{FF2B5EF4-FFF2-40B4-BE49-F238E27FC236}">
                <a16:creationId xmlns:a16="http://schemas.microsoft.com/office/drawing/2014/main" id="{CB542FE5-6E95-9E53-C13C-2572C5FED6A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26012575"/>
              </p:ext>
            </p:extLst>
          </p:nvPr>
        </p:nvGraphicFramePr>
        <p:xfrm>
          <a:off x="2778686" y="1307199"/>
          <a:ext cx="2415100" cy="289405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24151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4525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100"/>
                        <a:buFont typeface="Century Gothic"/>
                        <a:buNone/>
                      </a:pPr>
                      <a:r>
                        <a:rPr lang="en-GB" sz="1100" b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información en inglés</a:t>
                      </a:r>
                      <a:endParaRPr sz="11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61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/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61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/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061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/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61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/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061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/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061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/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061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/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061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/>
                    </a:p>
                  </a:txBody>
                  <a:tcPr marL="60950" marR="60950" marT="60950" marB="60950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grpSp>
        <p:nvGrpSpPr>
          <p:cNvPr id="64" name="Google Shape;1546;p29">
            <a:extLst>
              <a:ext uri="{FF2B5EF4-FFF2-40B4-BE49-F238E27FC236}">
                <a16:creationId xmlns:a16="http://schemas.microsoft.com/office/drawing/2014/main" id="{6CC62A68-4CAB-774C-CBB6-42DA0CBC5073}"/>
              </a:ext>
            </a:extLst>
          </p:cNvPr>
          <p:cNvGrpSpPr/>
          <p:nvPr/>
        </p:nvGrpSpPr>
        <p:grpSpPr>
          <a:xfrm>
            <a:off x="6267970" y="1169651"/>
            <a:ext cx="505294" cy="441637"/>
            <a:chOff x="6210543" y="3764108"/>
            <a:chExt cx="819790" cy="775262"/>
          </a:xfrm>
        </p:grpSpPr>
        <p:sp>
          <p:nvSpPr>
            <p:cNvPr id="65" name="Google Shape;1547;p29">
              <a:extLst>
                <a:ext uri="{FF2B5EF4-FFF2-40B4-BE49-F238E27FC236}">
                  <a16:creationId xmlns:a16="http://schemas.microsoft.com/office/drawing/2014/main" id="{04A5B441-3087-0E13-8FFE-F24CB2BE52CD}"/>
                </a:ext>
              </a:extLst>
            </p:cNvPr>
            <p:cNvSpPr/>
            <p:nvPr/>
          </p:nvSpPr>
          <p:spPr>
            <a:xfrm>
              <a:off x="6210543" y="3764108"/>
              <a:ext cx="775951" cy="775262"/>
            </a:xfrm>
            <a:prstGeom prst="ellipse">
              <a:avLst/>
            </a:prstGeom>
            <a:solidFill>
              <a:srgbClr val="F2F7FC"/>
            </a:solidFill>
            <a:ln w="19050" cap="flat" cmpd="sng">
              <a:solidFill>
                <a:srgbClr val="FFC000"/>
              </a:solidFill>
              <a:prstDash val="solid"/>
              <a:miter lim="800000"/>
              <a:headEnd type="none" w="sm" len="sm"/>
              <a:tailEnd type="none" w="sm" len="sm"/>
            </a:ln>
            <a:effectLst>
              <a:outerShdw blurRad="50800" dist="38100" dir="5400000" algn="t" rotWithShape="0">
                <a:srgbClr val="000000">
                  <a:alpha val="40000"/>
                </a:srgb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13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66" name="Google Shape;1548;p29">
              <a:extLst>
                <a:ext uri="{FF2B5EF4-FFF2-40B4-BE49-F238E27FC236}">
                  <a16:creationId xmlns:a16="http://schemas.microsoft.com/office/drawing/2014/main" id="{7A06827B-EF3E-C6C5-7003-5FFDAA2C16F8}"/>
                </a:ext>
              </a:extLst>
            </p:cNvPr>
            <p:cNvPicPr preferRelativeResize="0"/>
            <p:nvPr/>
          </p:nvPicPr>
          <p:blipFill rotWithShape="1">
            <a:blip r:embed="rId6">
              <a:alphaModFix amt="35000"/>
            </a:blip>
            <a:srcRect b="12589"/>
            <a:stretch/>
          </p:blipFill>
          <p:spPr>
            <a:xfrm>
              <a:off x="6374918" y="3827198"/>
              <a:ext cx="469443" cy="63435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7" name="Google Shape;1549;p29" descr="A picture containing text, tableware, cup, clipart&#10;&#10;Description automatically generated">
              <a:extLst>
                <a:ext uri="{FF2B5EF4-FFF2-40B4-BE49-F238E27FC236}">
                  <a16:creationId xmlns:a16="http://schemas.microsoft.com/office/drawing/2014/main" id="{93C09C79-3C25-396E-D097-5E4EFDEC6BAA}"/>
                </a:ext>
              </a:extLst>
            </p:cNvPr>
            <p:cNvPicPr preferRelativeResize="0"/>
            <p:nvPr/>
          </p:nvPicPr>
          <p:blipFill rotWithShape="1">
            <a:blip r:embed="rId7">
              <a:alphaModFix/>
            </a:blip>
            <a:srcRect/>
            <a:stretch/>
          </p:blipFill>
          <p:spPr>
            <a:xfrm rot="-730744">
              <a:off x="6232179" y="4014052"/>
              <a:ext cx="779410" cy="260851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68" name="Rectangle 67">
            <a:hlinkClick r:id="" action="ppaction://noaction">
              <a:snd r:embed="rId8" name="6_3.wav"/>
            </a:hlinkClick>
            <a:extLst>
              <a:ext uri="{FF2B5EF4-FFF2-40B4-BE49-F238E27FC236}">
                <a16:creationId xmlns:a16="http://schemas.microsoft.com/office/drawing/2014/main" id="{EE9C9445-FD71-89E8-52CB-AD57188DA738}"/>
              </a:ext>
            </a:extLst>
          </p:cNvPr>
          <p:cNvSpPr/>
          <p:nvPr/>
        </p:nvSpPr>
        <p:spPr>
          <a:xfrm>
            <a:off x="5285365" y="1706438"/>
            <a:ext cx="1531248" cy="184339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Los </a:t>
            </a: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churros</a:t>
            </a:r>
            <a:r>
              <a:rPr kumimoji="0" lang="en-GB" sz="1400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y </a:t>
            </a:r>
            <a:r>
              <a:rPr kumimoji="0" lang="en-GB" sz="1400" i="0" u="none" strike="noStrike" kern="1200" cap="none" spc="0" normalizeH="0" baseline="0" noProof="0" dirty="0" err="1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los</a:t>
            </a:r>
            <a:r>
              <a:rPr kumimoji="0" lang="en-GB" sz="1400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</a:t>
            </a:r>
            <a:r>
              <a:rPr kumimoji="0" lang="en-GB" sz="1400" b="1" i="0" u="none" strike="noStrike" kern="1200" cap="none" spc="0" normalizeH="0" baseline="0" noProof="0" dirty="0" err="1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buñuelos</a:t>
            </a:r>
            <a:r>
              <a:rPr kumimoji="0" lang="en-GB" sz="1400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son </a:t>
            </a:r>
            <a:r>
              <a:rPr kumimoji="0" lang="en-GB" sz="1400" i="0" u="none" strike="noStrike" kern="1200" cap="none" spc="0" normalizeH="0" baseline="0" noProof="0" dirty="0" err="1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dulces</a:t>
            </a:r>
            <a:r>
              <a:rPr kumimoji="0" lang="en-GB" sz="1400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* </a:t>
            </a:r>
            <a:r>
              <a:rPr kumimoji="0" lang="en-GB" sz="1400" i="0" u="none" strike="noStrike" kern="1200" cap="none" spc="0" normalizeH="0" baseline="0" noProof="0" dirty="0" err="1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típicos</a:t>
            </a:r>
            <a:r>
              <a:rPr kumimoji="0" lang="en-GB" sz="1400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. Es </a:t>
            </a:r>
            <a:r>
              <a:rPr kumimoji="0" lang="en-GB" sz="1400" i="0" u="none" strike="noStrike" kern="1200" cap="none" spc="0" normalizeH="0" baseline="0" noProof="0" dirty="0" err="1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comú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n </a:t>
            </a: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comerlos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con chocolate caliente.</a:t>
            </a:r>
            <a:endParaRPr kumimoji="0" lang="en-GB" sz="1400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pic>
        <p:nvPicPr>
          <p:cNvPr id="69" name="Picture 68" descr="A picture containing food, dish&#10;&#10;Description automatically generated">
            <a:extLst>
              <a:ext uri="{FF2B5EF4-FFF2-40B4-BE49-F238E27FC236}">
                <a16:creationId xmlns:a16="http://schemas.microsoft.com/office/drawing/2014/main" id="{6785F8E9-E420-E7D3-411F-060090705185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foregroundMark x1="13917" y1="53329" x2="13917" y2="53329"/>
                        <a14:foregroundMark x1="19616" y1="53869" x2="19616" y2="53869"/>
                        <a14:foregroundMark x1="20156" y1="58128" x2="20156" y2="58128"/>
                        <a14:backgroundMark x1="55729" y1="21656" x2="55729" y2="21656"/>
                        <a14:backgroundMark x1="58128" y1="25555" x2="47990" y2="29814"/>
                        <a14:backgroundMark x1="47990" y1="29814" x2="42951" y2="346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" t="41536" r="65531" b="36944"/>
          <a:stretch/>
        </p:blipFill>
        <p:spPr>
          <a:xfrm>
            <a:off x="5729704" y="3519207"/>
            <a:ext cx="1060548" cy="662130"/>
          </a:xfrm>
          <a:prstGeom prst="rect">
            <a:avLst/>
          </a:prstGeom>
        </p:spPr>
      </p:pic>
      <p:pic>
        <p:nvPicPr>
          <p:cNvPr id="70" name="Picture 18">
            <a:extLst>
              <a:ext uri="{FF2B5EF4-FFF2-40B4-BE49-F238E27FC236}">
                <a16:creationId xmlns:a16="http://schemas.microsoft.com/office/drawing/2014/main" id="{311765E0-893E-DDD8-E185-5BBD239658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9983" b="90516" l="10000" r="90000">
                        <a14:foregroundMark x1="38000" y1="90183" x2="54875" y2="9051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094" y="3593873"/>
            <a:ext cx="869756" cy="653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Google Shape;1551;p29">
            <a:extLst>
              <a:ext uri="{FF2B5EF4-FFF2-40B4-BE49-F238E27FC236}">
                <a16:creationId xmlns:a16="http://schemas.microsoft.com/office/drawing/2014/main" id="{07751E51-28F6-428B-326F-A4248F849F04}"/>
              </a:ext>
            </a:extLst>
          </p:cNvPr>
          <p:cNvSpPr/>
          <p:nvPr/>
        </p:nvSpPr>
        <p:spPr>
          <a:xfrm>
            <a:off x="163610" y="4250521"/>
            <a:ext cx="6539774" cy="2895420"/>
          </a:xfrm>
          <a:prstGeom prst="roundRect">
            <a:avLst>
              <a:gd name="adj" fmla="val 9000"/>
            </a:avLst>
          </a:prstGeom>
          <a:solidFill>
            <a:srgbClr val="F2F2F2"/>
          </a:solidFill>
          <a:ln w="28575" cap="flat" cmpd="sng">
            <a:solidFill>
              <a:srgbClr val="595959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2" name="Google Shape;1552;p29">
            <a:extLst>
              <a:ext uri="{FF2B5EF4-FFF2-40B4-BE49-F238E27FC236}">
                <a16:creationId xmlns:a16="http://schemas.microsoft.com/office/drawing/2014/main" id="{FA85256C-18B3-EA60-73C3-A304AFAEED3B}"/>
              </a:ext>
            </a:extLst>
          </p:cNvPr>
          <p:cNvSpPr txBox="1"/>
          <p:nvPr/>
        </p:nvSpPr>
        <p:spPr>
          <a:xfrm>
            <a:off x="306234" y="4280606"/>
            <a:ext cx="1441420" cy="5539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mucho </a:t>
            </a:r>
            <a:endParaRPr sz="12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[much | a lot of]</a:t>
            </a:r>
            <a:endParaRPr sz="12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73" name="Google Shape;1553;p29">
            <a:extLst>
              <a:ext uri="{FF2B5EF4-FFF2-40B4-BE49-F238E27FC236}">
                <a16:creationId xmlns:a16="http://schemas.microsoft.com/office/drawing/2014/main" id="{93B4A455-3458-D39C-7D51-306A462A5503}"/>
              </a:ext>
            </a:extLst>
          </p:cNvPr>
          <p:cNvGrpSpPr/>
          <p:nvPr/>
        </p:nvGrpSpPr>
        <p:grpSpPr>
          <a:xfrm>
            <a:off x="4880694" y="4292693"/>
            <a:ext cx="1943885" cy="588990"/>
            <a:chOff x="115026" y="5917195"/>
            <a:chExt cx="1943885" cy="588990"/>
          </a:xfrm>
        </p:grpSpPr>
        <p:sp>
          <p:nvSpPr>
            <p:cNvPr id="74" name="Google Shape;1554;p29">
              <a:extLst>
                <a:ext uri="{FF2B5EF4-FFF2-40B4-BE49-F238E27FC236}">
                  <a16:creationId xmlns:a16="http://schemas.microsoft.com/office/drawing/2014/main" id="{367E931F-4836-AC41-20C2-D22FAB2EEEA0}"/>
                </a:ext>
              </a:extLst>
            </p:cNvPr>
            <p:cNvSpPr txBox="1"/>
            <p:nvPr/>
          </p:nvSpPr>
          <p:spPr>
            <a:xfrm>
              <a:off x="587619" y="6105163"/>
              <a:ext cx="1374532" cy="338554"/>
            </a:xfrm>
            <a:prstGeom prst="rect">
              <a:avLst/>
            </a:prstGeom>
            <a:solidFill>
              <a:srgbClr val="C5DC0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  </a:t>
              </a:r>
              <a:endParaRPr sz="1600">
                <a:solidFill>
                  <a:srgbClr val="00206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75" name="Google Shape;1555;p29" descr="Jigsaw, Puzzle, Piece, Game, Concept, Solution">
              <a:extLst>
                <a:ext uri="{FF2B5EF4-FFF2-40B4-BE49-F238E27FC236}">
                  <a16:creationId xmlns:a16="http://schemas.microsoft.com/office/drawing/2014/main" id="{82605E04-890B-3F2A-7A02-70CB856FD635}"/>
                </a:ext>
              </a:extLst>
            </p:cNvPr>
            <p:cNvPicPr preferRelativeResize="0"/>
            <p:nvPr/>
          </p:nvPicPr>
          <p:blipFill rotWithShape="1">
            <a:blip r:embed="rId13">
              <a:alphaModFix/>
            </a:blip>
            <a:srcRect/>
            <a:stretch/>
          </p:blipFill>
          <p:spPr>
            <a:xfrm>
              <a:off x="115026" y="5917195"/>
              <a:ext cx="634273" cy="58899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76" name="Google Shape;1556;p29">
              <a:extLst>
                <a:ext uri="{FF2B5EF4-FFF2-40B4-BE49-F238E27FC236}">
                  <a16:creationId xmlns:a16="http://schemas.microsoft.com/office/drawing/2014/main" id="{72073923-BF7B-521B-C28A-7441D076AA31}"/>
                </a:ext>
              </a:extLst>
            </p:cNvPr>
            <p:cNvSpPr txBox="1"/>
            <p:nvPr/>
          </p:nvSpPr>
          <p:spPr>
            <a:xfrm>
              <a:off x="774517" y="6101172"/>
              <a:ext cx="1284394" cy="33855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gramática</a:t>
              </a:r>
              <a:endParaRPr sz="1600">
                <a:solidFill>
                  <a:srgbClr val="3A3838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77" name="Google Shape;1557;p29">
            <a:extLst>
              <a:ext uri="{FF2B5EF4-FFF2-40B4-BE49-F238E27FC236}">
                <a16:creationId xmlns:a16="http://schemas.microsoft.com/office/drawing/2014/main" id="{474D9C8C-C8E6-70CA-F57E-5E19E53AE065}"/>
              </a:ext>
            </a:extLst>
          </p:cNvPr>
          <p:cNvSpPr txBox="1"/>
          <p:nvPr/>
        </p:nvSpPr>
        <p:spPr>
          <a:xfrm>
            <a:off x="3000597" y="4199469"/>
            <a:ext cx="184731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8" name="Google Shape;1558;p29">
            <a:extLst>
              <a:ext uri="{FF2B5EF4-FFF2-40B4-BE49-F238E27FC236}">
                <a16:creationId xmlns:a16="http://schemas.microsoft.com/office/drawing/2014/main" id="{FA71817A-6843-A08E-D237-78FF7601D2F7}"/>
              </a:ext>
            </a:extLst>
          </p:cNvPr>
          <p:cNvSpPr txBox="1"/>
          <p:nvPr/>
        </p:nvSpPr>
        <p:spPr>
          <a:xfrm>
            <a:off x="225961" y="4817471"/>
            <a:ext cx="6644061" cy="2973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Mucho </a:t>
            </a:r>
            <a:r>
              <a:rPr lang="en-GB" sz="135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means </a:t>
            </a:r>
            <a:r>
              <a:rPr lang="en-GB" sz="1350" u="sng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much, a lot (of)</a:t>
            </a:r>
            <a:r>
              <a:rPr lang="en-GB" sz="135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sz="1350" b="1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79" name="Google Shape;1559;p29">
            <a:extLst>
              <a:ext uri="{FF2B5EF4-FFF2-40B4-BE49-F238E27FC236}">
                <a16:creationId xmlns:a16="http://schemas.microsoft.com/office/drawing/2014/main" id="{4E56FC34-124A-17BE-6E94-E1378D8C144B}"/>
              </a:ext>
            </a:extLst>
          </p:cNvPr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>
            <a:off x="1968341" y="5124127"/>
            <a:ext cx="291149" cy="311006"/>
          </a:xfrm>
          <a:prstGeom prst="rect">
            <a:avLst/>
          </a:prstGeom>
          <a:noFill/>
          <a:ln>
            <a:noFill/>
          </a:ln>
        </p:spPr>
      </p:pic>
      <p:sp>
        <p:nvSpPr>
          <p:cNvPr id="80" name="Google Shape;1560;p29">
            <a:extLst>
              <a:ext uri="{FF2B5EF4-FFF2-40B4-BE49-F238E27FC236}">
                <a16:creationId xmlns:a16="http://schemas.microsoft.com/office/drawing/2014/main" id="{F04DF87C-EBA0-16E6-ADF7-C43272CDB0A2}"/>
              </a:ext>
            </a:extLst>
          </p:cNvPr>
          <p:cNvSpPr txBox="1"/>
          <p:nvPr/>
        </p:nvSpPr>
        <p:spPr>
          <a:xfrm>
            <a:off x="379765" y="5143879"/>
            <a:ext cx="1628982" cy="30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Veo </a:t>
            </a:r>
            <a:r>
              <a:rPr lang="en-GB" sz="135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mucho</a:t>
            </a:r>
            <a:r>
              <a:rPr lang="en-GB" sz="135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/>
          </a:p>
        </p:txBody>
      </p:sp>
      <p:sp>
        <p:nvSpPr>
          <p:cNvPr id="81" name="Google Shape;1561;p29">
            <a:extLst>
              <a:ext uri="{FF2B5EF4-FFF2-40B4-BE49-F238E27FC236}">
                <a16:creationId xmlns:a16="http://schemas.microsoft.com/office/drawing/2014/main" id="{ECD17856-8FF1-B9D3-9F8F-2BEAF8466B18}"/>
              </a:ext>
            </a:extLst>
          </p:cNvPr>
          <p:cNvSpPr txBox="1"/>
          <p:nvPr/>
        </p:nvSpPr>
        <p:spPr>
          <a:xfrm>
            <a:off x="2259490" y="5143879"/>
            <a:ext cx="1754118" cy="30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 see </a:t>
            </a:r>
            <a:r>
              <a:rPr lang="en-GB" sz="135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lot</a:t>
            </a:r>
            <a:r>
              <a:rPr lang="en-GB" sz="135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/>
          </a:p>
        </p:txBody>
      </p:sp>
      <p:sp>
        <p:nvSpPr>
          <p:cNvPr id="82" name="Google Shape;1562;p29">
            <a:extLst>
              <a:ext uri="{FF2B5EF4-FFF2-40B4-BE49-F238E27FC236}">
                <a16:creationId xmlns:a16="http://schemas.microsoft.com/office/drawing/2014/main" id="{3933C611-4334-3794-2C85-A83FB1AB6430}"/>
              </a:ext>
            </a:extLst>
          </p:cNvPr>
          <p:cNvSpPr txBox="1"/>
          <p:nvPr/>
        </p:nvSpPr>
        <p:spPr>
          <a:xfrm>
            <a:off x="186761" y="5476552"/>
            <a:ext cx="6721066" cy="5198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also use </a:t>
            </a:r>
            <a:r>
              <a:rPr lang="en-GB" sz="135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mucho</a:t>
            </a:r>
            <a:r>
              <a:rPr lang="en-GB" sz="135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before a noun. The spelling changes to match gender and number:</a:t>
            </a:r>
            <a:endParaRPr/>
          </a:p>
        </p:txBody>
      </p:sp>
      <p:pic>
        <p:nvPicPr>
          <p:cNvPr id="83" name="Google Shape;1563;p29">
            <a:extLst>
              <a:ext uri="{FF2B5EF4-FFF2-40B4-BE49-F238E27FC236}">
                <a16:creationId xmlns:a16="http://schemas.microsoft.com/office/drawing/2014/main" id="{807FAF3D-2CE0-0311-B0B4-5E3B2F50F4C2}"/>
              </a:ext>
            </a:extLst>
          </p:cNvPr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>
            <a:off x="1553902" y="6374348"/>
            <a:ext cx="291149" cy="311006"/>
          </a:xfrm>
          <a:prstGeom prst="rect">
            <a:avLst/>
          </a:prstGeom>
          <a:noFill/>
          <a:ln>
            <a:noFill/>
          </a:ln>
        </p:spPr>
      </p:pic>
      <p:sp>
        <p:nvSpPr>
          <p:cNvPr id="84" name="Google Shape;1564;p29">
            <a:extLst>
              <a:ext uri="{FF2B5EF4-FFF2-40B4-BE49-F238E27FC236}">
                <a16:creationId xmlns:a16="http://schemas.microsoft.com/office/drawing/2014/main" id="{987B4124-8C86-4953-AD3E-79DF87BC30BD}"/>
              </a:ext>
            </a:extLst>
          </p:cNvPr>
          <p:cNvSpPr txBox="1"/>
          <p:nvPr/>
        </p:nvSpPr>
        <p:spPr>
          <a:xfrm>
            <a:off x="186992" y="6400828"/>
            <a:ext cx="1206850" cy="30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mucho </a:t>
            </a:r>
            <a:r>
              <a:rPr lang="en-GB" sz="135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sol</a:t>
            </a:r>
            <a:endParaRPr/>
          </a:p>
        </p:txBody>
      </p:sp>
      <p:sp>
        <p:nvSpPr>
          <p:cNvPr id="85" name="Google Shape;1565;p29">
            <a:extLst>
              <a:ext uri="{FF2B5EF4-FFF2-40B4-BE49-F238E27FC236}">
                <a16:creationId xmlns:a16="http://schemas.microsoft.com/office/drawing/2014/main" id="{FE70957B-479C-ABCE-98E4-A43D63524930}"/>
              </a:ext>
            </a:extLst>
          </p:cNvPr>
          <p:cNvSpPr txBox="1"/>
          <p:nvPr/>
        </p:nvSpPr>
        <p:spPr>
          <a:xfrm>
            <a:off x="1845051" y="6380234"/>
            <a:ext cx="1754118" cy="30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lot of </a:t>
            </a:r>
            <a:r>
              <a:rPr lang="en-GB" sz="135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sun</a:t>
            </a:r>
            <a:endParaRPr/>
          </a:p>
        </p:txBody>
      </p:sp>
      <p:pic>
        <p:nvPicPr>
          <p:cNvPr id="86" name="Google Shape;1566;p29">
            <a:extLst>
              <a:ext uri="{FF2B5EF4-FFF2-40B4-BE49-F238E27FC236}">
                <a16:creationId xmlns:a16="http://schemas.microsoft.com/office/drawing/2014/main" id="{D5B5CA22-E77F-9A83-8995-F2613272CCBD}"/>
              </a:ext>
            </a:extLst>
          </p:cNvPr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>
            <a:off x="1553902" y="6757699"/>
            <a:ext cx="291149" cy="311006"/>
          </a:xfrm>
          <a:prstGeom prst="rect">
            <a:avLst/>
          </a:prstGeom>
          <a:noFill/>
          <a:ln>
            <a:noFill/>
          </a:ln>
        </p:spPr>
      </p:pic>
      <p:sp>
        <p:nvSpPr>
          <p:cNvPr id="87" name="Google Shape;1567;p29">
            <a:extLst>
              <a:ext uri="{FF2B5EF4-FFF2-40B4-BE49-F238E27FC236}">
                <a16:creationId xmlns:a16="http://schemas.microsoft.com/office/drawing/2014/main" id="{3884FF4D-AC47-588B-3321-20D81C49A45F}"/>
              </a:ext>
            </a:extLst>
          </p:cNvPr>
          <p:cNvSpPr txBox="1"/>
          <p:nvPr/>
        </p:nvSpPr>
        <p:spPr>
          <a:xfrm>
            <a:off x="186992" y="6761545"/>
            <a:ext cx="1613032" cy="30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mucha </a:t>
            </a:r>
            <a:r>
              <a:rPr lang="en-GB" sz="135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gente</a:t>
            </a:r>
            <a:endParaRPr sz="135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8" name="Google Shape;1568;p29">
            <a:extLst>
              <a:ext uri="{FF2B5EF4-FFF2-40B4-BE49-F238E27FC236}">
                <a16:creationId xmlns:a16="http://schemas.microsoft.com/office/drawing/2014/main" id="{9FDD1094-4787-F0CB-67C9-084B95F817C8}"/>
              </a:ext>
            </a:extLst>
          </p:cNvPr>
          <p:cNvSpPr txBox="1"/>
          <p:nvPr/>
        </p:nvSpPr>
        <p:spPr>
          <a:xfrm>
            <a:off x="1845051" y="6777451"/>
            <a:ext cx="1754118" cy="30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lot of </a:t>
            </a:r>
            <a:r>
              <a:rPr lang="en-GB" sz="135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people</a:t>
            </a:r>
            <a:endParaRPr/>
          </a:p>
        </p:txBody>
      </p:sp>
      <p:pic>
        <p:nvPicPr>
          <p:cNvPr id="89" name="Google Shape;1569;p29">
            <a:extLst>
              <a:ext uri="{FF2B5EF4-FFF2-40B4-BE49-F238E27FC236}">
                <a16:creationId xmlns:a16="http://schemas.microsoft.com/office/drawing/2014/main" id="{3F3386DF-05F4-61E0-6D2A-5E0D7A603889}"/>
              </a:ext>
            </a:extLst>
          </p:cNvPr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>
            <a:off x="5026796" y="6349099"/>
            <a:ext cx="291149" cy="311006"/>
          </a:xfrm>
          <a:prstGeom prst="rect">
            <a:avLst/>
          </a:prstGeom>
          <a:noFill/>
          <a:ln>
            <a:noFill/>
          </a:ln>
        </p:spPr>
      </p:pic>
      <p:sp>
        <p:nvSpPr>
          <p:cNvPr id="90" name="Google Shape;1570;p29">
            <a:extLst>
              <a:ext uri="{FF2B5EF4-FFF2-40B4-BE49-F238E27FC236}">
                <a16:creationId xmlns:a16="http://schemas.microsoft.com/office/drawing/2014/main" id="{08491149-030E-F196-42C7-47C77756A022}"/>
              </a:ext>
            </a:extLst>
          </p:cNvPr>
          <p:cNvSpPr txBox="1"/>
          <p:nvPr/>
        </p:nvSpPr>
        <p:spPr>
          <a:xfrm>
            <a:off x="3353849" y="6381917"/>
            <a:ext cx="1964096" cy="30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muchos</a:t>
            </a:r>
            <a:r>
              <a:rPr lang="en-GB" sz="135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350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desfiles</a:t>
            </a:r>
            <a:endParaRPr sz="1350" dirty="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1" name="Google Shape;1571;p29">
            <a:extLst>
              <a:ext uri="{FF2B5EF4-FFF2-40B4-BE49-F238E27FC236}">
                <a16:creationId xmlns:a16="http://schemas.microsoft.com/office/drawing/2014/main" id="{0B0E655E-8AC7-C036-BA8D-B8A9CB1C8904}"/>
              </a:ext>
            </a:extLst>
          </p:cNvPr>
          <p:cNvSpPr txBox="1"/>
          <p:nvPr/>
        </p:nvSpPr>
        <p:spPr>
          <a:xfrm>
            <a:off x="5279845" y="6368851"/>
            <a:ext cx="1754118" cy="30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lot of </a:t>
            </a:r>
            <a:r>
              <a:rPr lang="en-GB" sz="135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parades</a:t>
            </a:r>
            <a:endParaRPr dirty="0"/>
          </a:p>
        </p:txBody>
      </p:sp>
      <p:pic>
        <p:nvPicPr>
          <p:cNvPr id="92" name="Google Shape;1572;p29">
            <a:extLst>
              <a:ext uri="{FF2B5EF4-FFF2-40B4-BE49-F238E27FC236}">
                <a16:creationId xmlns:a16="http://schemas.microsoft.com/office/drawing/2014/main" id="{BFEFCDAA-6FBE-A73E-8A86-B8310661AD5B}"/>
              </a:ext>
            </a:extLst>
          </p:cNvPr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>
            <a:off x="5026796" y="6741792"/>
            <a:ext cx="291149" cy="311006"/>
          </a:xfrm>
          <a:prstGeom prst="rect">
            <a:avLst/>
          </a:prstGeom>
          <a:noFill/>
          <a:ln>
            <a:noFill/>
          </a:ln>
        </p:spPr>
      </p:pic>
      <p:sp>
        <p:nvSpPr>
          <p:cNvPr id="93" name="Google Shape;1573;p29">
            <a:extLst>
              <a:ext uri="{FF2B5EF4-FFF2-40B4-BE49-F238E27FC236}">
                <a16:creationId xmlns:a16="http://schemas.microsoft.com/office/drawing/2014/main" id="{1D3D61BF-A61F-FFC2-A9DC-8E0264D671FF}"/>
              </a:ext>
            </a:extLst>
          </p:cNvPr>
          <p:cNvSpPr txBox="1"/>
          <p:nvPr/>
        </p:nvSpPr>
        <p:spPr>
          <a:xfrm>
            <a:off x="3355575" y="6766082"/>
            <a:ext cx="1724550" cy="30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muchas</a:t>
            </a:r>
            <a:r>
              <a:rPr lang="en-GB" sz="135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personas</a:t>
            </a:r>
            <a:endParaRPr/>
          </a:p>
        </p:txBody>
      </p:sp>
      <p:sp>
        <p:nvSpPr>
          <p:cNvPr id="94" name="Google Shape;1574;p29">
            <a:extLst>
              <a:ext uri="{FF2B5EF4-FFF2-40B4-BE49-F238E27FC236}">
                <a16:creationId xmlns:a16="http://schemas.microsoft.com/office/drawing/2014/main" id="{8BEFFF6E-7885-606B-0C23-D9B3A14E34D7}"/>
              </a:ext>
            </a:extLst>
          </p:cNvPr>
          <p:cNvSpPr txBox="1"/>
          <p:nvPr/>
        </p:nvSpPr>
        <p:spPr>
          <a:xfrm>
            <a:off x="5317945" y="6761545"/>
            <a:ext cx="1754118" cy="30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lot of </a:t>
            </a:r>
            <a:r>
              <a:rPr lang="en-GB" sz="135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people</a:t>
            </a:r>
            <a:endParaRPr/>
          </a:p>
        </p:txBody>
      </p:sp>
      <p:sp>
        <p:nvSpPr>
          <p:cNvPr id="95" name="Google Shape;1575;p29">
            <a:extLst>
              <a:ext uri="{FF2B5EF4-FFF2-40B4-BE49-F238E27FC236}">
                <a16:creationId xmlns:a16="http://schemas.microsoft.com/office/drawing/2014/main" id="{3134432B-3F4F-A82E-60A1-AC20417927BA}"/>
              </a:ext>
            </a:extLst>
          </p:cNvPr>
          <p:cNvSpPr txBox="1"/>
          <p:nvPr/>
        </p:nvSpPr>
        <p:spPr>
          <a:xfrm>
            <a:off x="1099310" y="5987697"/>
            <a:ext cx="1352603" cy="300082"/>
          </a:xfrm>
          <a:prstGeom prst="rect">
            <a:avLst/>
          </a:prstGeom>
          <a:solidFill>
            <a:srgbClr val="A1E533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singular</a:t>
            </a:r>
            <a:endParaRPr/>
          </a:p>
        </p:txBody>
      </p:sp>
      <p:sp>
        <p:nvSpPr>
          <p:cNvPr id="96" name="Google Shape;1576;p29">
            <a:extLst>
              <a:ext uri="{FF2B5EF4-FFF2-40B4-BE49-F238E27FC236}">
                <a16:creationId xmlns:a16="http://schemas.microsoft.com/office/drawing/2014/main" id="{C7D00F52-EF33-AB20-025F-E8790569B7D0}"/>
              </a:ext>
            </a:extLst>
          </p:cNvPr>
          <p:cNvSpPr txBox="1"/>
          <p:nvPr/>
        </p:nvSpPr>
        <p:spPr>
          <a:xfrm>
            <a:off x="4519573" y="6000108"/>
            <a:ext cx="1352603" cy="300082"/>
          </a:xfrm>
          <a:prstGeom prst="rect">
            <a:avLst/>
          </a:prstGeom>
          <a:solidFill>
            <a:srgbClr val="A1E533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plural</a:t>
            </a:r>
            <a:endParaRPr/>
          </a:p>
        </p:txBody>
      </p:sp>
      <p:sp>
        <p:nvSpPr>
          <p:cNvPr id="97" name="Google Shape;1631;p30">
            <a:extLst>
              <a:ext uri="{FF2B5EF4-FFF2-40B4-BE49-F238E27FC236}">
                <a16:creationId xmlns:a16="http://schemas.microsoft.com/office/drawing/2014/main" id="{63E11A18-D187-2B90-549E-C87340FCE226}"/>
              </a:ext>
            </a:extLst>
          </p:cNvPr>
          <p:cNvSpPr txBox="1"/>
          <p:nvPr/>
        </p:nvSpPr>
        <p:spPr>
          <a:xfrm>
            <a:off x="1116390" y="7333909"/>
            <a:ext cx="5461040" cy="28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Lee el texto. Escribe </a:t>
            </a:r>
            <a:r>
              <a:rPr lang="en-GB" sz="15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mucho, mucha, muchos </a:t>
            </a:r>
            <a:r>
              <a:rPr lang="en-GB" sz="15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 </a:t>
            </a:r>
            <a:r>
              <a:rPr lang="en-GB" sz="15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muchas</a:t>
            </a:r>
            <a:r>
              <a:rPr lang="en-GB" sz="15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/>
          </a:p>
        </p:txBody>
      </p:sp>
      <p:grpSp>
        <p:nvGrpSpPr>
          <p:cNvPr id="98" name="Google Shape;1632;p30">
            <a:extLst>
              <a:ext uri="{FF2B5EF4-FFF2-40B4-BE49-F238E27FC236}">
                <a16:creationId xmlns:a16="http://schemas.microsoft.com/office/drawing/2014/main" id="{BDCBE892-5044-7EF7-AEE9-06D40F5AC531}"/>
              </a:ext>
            </a:extLst>
          </p:cNvPr>
          <p:cNvGrpSpPr/>
          <p:nvPr/>
        </p:nvGrpSpPr>
        <p:grpSpPr>
          <a:xfrm>
            <a:off x="78105" y="7176562"/>
            <a:ext cx="1072125" cy="541432"/>
            <a:chOff x="85157" y="674113"/>
            <a:chExt cx="1072125" cy="541432"/>
          </a:xfrm>
        </p:grpSpPr>
        <p:sp>
          <p:nvSpPr>
            <p:cNvPr id="99" name="Google Shape;1633;p30">
              <a:extLst>
                <a:ext uri="{FF2B5EF4-FFF2-40B4-BE49-F238E27FC236}">
                  <a16:creationId xmlns:a16="http://schemas.microsoft.com/office/drawing/2014/main" id="{67A6425B-1194-C437-F824-D228EBDDBCB4}"/>
                </a:ext>
              </a:extLst>
            </p:cNvPr>
            <p:cNvSpPr txBox="1"/>
            <p:nvPr/>
          </p:nvSpPr>
          <p:spPr>
            <a:xfrm>
              <a:off x="553882" y="836173"/>
              <a:ext cx="517167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100" name="Google Shape;1634;p30">
              <a:extLst>
                <a:ext uri="{FF2B5EF4-FFF2-40B4-BE49-F238E27FC236}">
                  <a16:creationId xmlns:a16="http://schemas.microsoft.com/office/drawing/2014/main" id="{31147776-B543-2ED6-697E-9F0ED6C2314D}"/>
                </a:ext>
              </a:extLst>
            </p:cNvPr>
            <p:cNvPicPr preferRelativeResize="0"/>
            <p:nvPr/>
          </p:nvPicPr>
          <p:blipFill rotWithShape="1">
            <a:blip r:embed="rId15">
              <a:alphaModFix/>
            </a:blip>
            <a:srcRect/>
            <a:stretch/>
          </p:blipFill>
          <p:spPr>
            <a:xfrm>
              <a:off x="85157" y="674113"/>
              <a:ext cx="521771" cy="54143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01" name="Google Shape;1635;p30">
              <a:extLst>
                <a:ext uri="{FF2B5EF4-FFF2-40B4-BE49-F238E27FC236}">
                  <a16:creationId xmlns:a16="http://schemas.microsoft.com/office/drawing/2014/main" id="{FB001125-51F5-4E2B-354B-8FAB96A0A2A7}"/>
                </a:ext>
              </a:extLst>
            </p:cNvPr>
            <p:cNvSpPr txBox="1"/>
            <p:nvPr/>
          </p:nvSpPr>
          <p:spPr>
            <a:xfrm>
              <a:off x="501489" y="812358"/>
              <a:ext cx="655793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leer</a:t>
              </a:r>
              <a:endParaRPr/>
            </a:p>
          </p:txBody>
        </p:sp>
      </p:grpSp>
      <p:sp>
        <p:nvSpPr>
          <p:cNvPr id="102" name="Google Shape;1601;p30">
            <a:extLst>
              <a:ext uri="{FF2B5EF4-FFF2-40B4-BE49-F238E27FC236}">
                <a16:creationId xmlns:a16="http://schemas.microsoft.com/office/drawing/2014/main" id="{9062C220-968C-5157-D588-03F38176CE64}"/>
              </a:ext>
            </a:extLst>
          </p:cNvPr>
          <p:cNvSpPr/>
          <p:nvPr/>
        </p:nvSpPr>
        <p:spPr>
          <a:xfrm>
            <a:off x="-46816" y="7677080"/>
            <a:ext cx="6106897" cy="13849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 defTabSz="914400">
              <a:defRPr/>
            </a:pPr>
            <a:r>
              <a:rPr lang="es-ES_tradnl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¡Hola Krina y Max! ¡Felices Fallas! Hoy hace </a:t>
            </a:r>
            <a:r>
              <a:rPr lang="es-ES_tradnl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mucho</a:t>
            </a:r>
            <a:r>
              <a:rPr lang="es-ES_tradnl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sol y hay </a:t>
            </a:r>
            <a:r>
              <a:rPr lang="es-ES_tradnl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mucha</a:t>
            </a:r>
            <a:r>
              <a:rPr lang="es-ES_tradnl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gente en las calles. Todo el mundo está muy contento porque ¡no hay colegio! Veo </a:t>
            </a:r>
            <a:r>
              <a:rPr lang="es-ES_tradnl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muchas</a:t>
            </a:r>
            <a:r>
              <a:rPr lang="es-ES_tradnl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personas por todas partes. </a:t>
            </a:r>
            <a:r>
              <a:rPr lang="es-ES_tradnl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Muchos </a:t>
            </a:r>
            <a:r>
              <a:rPr lang="es-ES_tradnl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visitantes son de fuera – de </a:t>
            </a:r>
            <a:r>
              <a:rPr lang="es-ES_tradnl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muchos</a:t>
            </a:r>
            <a:r>
              <a:rPr lang="es-ES_tradnl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países del mundo -  pero también hay </a:t>
            </a:r>
            <a:r>
              <a:rPr lang="es-ES_tradnl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muchas</a:t>
            </a:r>
            <a:r>
              <a:rPr lang="es-ES_tradnl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personas de Valencia. Quique y yo estamos en el desfile. Hay </a:t>
            </a:r>
            <a:r>
              <a:rPr lang="es-ES_tradnl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muchos </a:t>
            </a:r>
            <a:r>
              <a:rPr lang="es-ES_tradnl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niños con trajes típicos y </a:t>
            </a:r>
            <a:r>
              <a:rPr lang="es-ES_tradnl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mucha  </a:t>
            </a:r>
            <a:r>
              <a:rPr lang="es-ES_tradnl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música.</a:t>
            </a:r>
            <a:endParaRPr lang="en-GB" sz="1400" dirty="0">
              <a:solidFill>
                <a:schemeClr val="bg2">
                  <a:lumMod val="25000"/>
                </a:schemeClr>
              </a:solidFill>
            </a:endParaRPr>
          </a:p>
        </p:txBody>
      </p:sp>
      <p:grpSp>
        <p:nvGrpSpPr>
          <p:cNvPr id="103" name="Google Shape;1610;p30">
            <a:extLst>
              <a:ext uri="{FF2B5EF4-FFF2-40B4-BE49-F238E27FC236}">
                <a16:creationId xmlns:a16="http://schemas.microsoft.com/office/drawing/2014/main" id="{57D8D727-1FFC-F3C0-BC50-095CEB53920B}"/>
              </a:ext>
            </a:extLst>
          </p:cNvPr>
          <p:cNvGrpSpPr/>
          <p:nvPr/>
        </p:nvGrpSpPr>
        <p:grpSpPr>
          <a:xfrm>
            <a:off x="3772632" y="7732134"/>
            <a:ext cx="630690" cy="203445"/>
            <a:chOff x="-716667" y="1947258"/>
            <a:chExt cx="1121226" cy="361682"/>
          </a:xfrm>
        </p:grpSpPr>
        <p:sp>
          <p:nvSpPr>
            <p:cNvPr id="104" name="Google Shape;1611;p30">
              <a:extLst>
                <a:ext uri="{FF2B5EF4-FFF2-40B4-BE49-F238E27FC236}">
                  <a16:creationId xmlns:a16="http://schemas.microsoft.com/office/drawing/2014/main" id="{FBC5641A-20D9-9D88-AA86-00C1B4C732AF}"/>
                </a:ext>
              </a:extLst>
            </p:cNvPr>
            <p:cNvSpPr/>
            <p:nvPr/>
          </p:nvSpPr>
          <p:spPr>
            <a:xfrm>
              <a:off x="-716667" y="1947258"/>
              <a:ext cx="1121226" cy="361682"/>
            </a:xfrm>
            <a:prstGeom prst="roundRect">
              <a:avLst>
                <a:gd name="adj" fmla="val 16667"/>
              </a:avLst>
            </a:pr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013" dirty="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_______</a:t>
              </a:r>
              <a:endParaRPr dirty="0"/>
            </a:p>
          </p:txBody>
        </p:sp>
        <p:sp>
          <p:nvSpPr>
            <p:cNvPr id="105" name="Google Shape;1612;p30">
              <a:extLst>
                <a:ext uri="{FF2B5EF4-FFF2-40B4-BE49-F238E27FC236}">
                  <a16:creationId xmlns:a16="http://schemas.microsoft.com/office/drawing/2014/main" id="{65A7AB75-0B8C-A597-5409-572C2CAD1BEF}"/>
                </a:ext>
              </a:extLst>
            </p:cNvPr>
            <p:cNvSpPr/>
            <p:nvPr/>
          </p:nvSpPr>
          <p:spPr>
            <a:xfrm>
              <a:off x="-298637" y="1966686"/>
              <a:ext cx="299790" cy="305559"/>
            </a:xfrm>
            <a:prstGeom prst="ellipse">
              <a:avLst/>
            </a:prstGeom>
            <a:solidFill>
              <a:schemeClr val="lt1"/>
            </a:solidFill>
            <a:ln w="12700" cap="flat" cmpd="sng">
              <a:solidFill>
                <a:srgbClr val="C4E0B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25" b="1">
                  <a:solidFill>
                    <a:srgbClr val="4A8522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1</a:t>
              </a:r>
              <a:endParaRPr/>
            </a:p>
          </p:txBody>
        </p:sp>
      </p:grpSp>
      <p:grpSp>
        <p:nvGrpSpPr>
          <p:cNvPr id="106" name="Google Shape;1613;p30">
            <a:extLst>
              <a:ext uri="{FF2B5EF4-FFF2-40B4-BE49-F238E27FC236}">
                <a16:creationId xmlns:a16="http://schemas.microsoft.com/office/drawing/2014/main" id="{C13FC0E1-CC13-8B69-C26D-99BD86ED335C}"/>
              </a:ext>
            </a:extLst>
          </p:cNvPr>
          <p:cNvGrpSpPr/>
          <p:nvPr/>
        </p:nvGrpSpPr>
        <p:grpSpPr>
          <a:xfrm>
            <a:off x="5244299" y="7743062"/>
            <a:ext cx="622426" cy="209576"/>
            <a:chOff x="-973279" y="4349626"/>
            <a:chExt cx="1106535" cy="372579"/>
          </a:xfrm>
        </p:grpSpPr>
        <p:sp>
          <p:nvSpPr>
            <p:cNvPr id="107" name="Google Shape;1614;p30">
              <a:extLst>
                <a:ext uri="{FF2B5EF4-FFF2-40B4-BE49-F238E27FC236}">
                  <a16:creationId xmlns:a16="http://schemas.microsoft.com/office/drawing/2014/main" id="{F58054B5-255B-D18C-9E8B-7DCAD2E29FEE}"/>
                </a:ext>
              </a:extLst>
            </p:cNvPr>
            <p:cNvSpPr/>
            <p:nvPr/>
          </p:nvSpPr>
          <p:spPr>
            <a:xfrm>
              <a:off x="-973279" y="4349626"/>
              <a:ext cx="1106535" cy="372579"/>
            </a:xfrm>
            <a:prstGeom prst="roundRect">
              <a:avLst>
                <a:gd name="adj" fmla="val 16667"/>
              </a:avLst>
            </a:pr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013" dirty="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______</a:t>
              </a:r>
              <a:endParaRPr dirty="0"/>
            </a:p>
          </p:txBody>
        </p:sp>
        <p:sp>
          <p:nvSpPr>
            <p:cNvPr id="108" name="Google Shape;1615;p30">
              <a:extLst>
                <a:ext uri="{FF2B5EF4-FFF2-40B4-BE49-F238E27FC236}">
                  <a16:creationId xmlns:a16="http://schemas.microsoft.com/office/drawing/2014/main" id="{CF257C94-DBC0-4AAF-85C5-CF44A44A851D}"/>
                </a:ext>
              </a:extLst>
            </p:cNvPr>
            <p:cNvSpPr/>
            <p:nvPr/>
          </p:nvSpPr>
          <p:spPr>
            <a:xfrm>
              <a:off x="-570589" y="4370661"/>
              <a:ext cx="299790" cy="305557"/>
            </a:xfrm>
            <a:prstGeom prst="ellipse">
              <a:avLst/>
            </a:prstGeom>
            <a:solidFill>
              <a:schemeClr val="lt1"/>
            </a:solidFill>
            <a:ln w="12700" cap="flat" cmpd="sng">
              <a:solidFill>
                <a:srgbClr val="C4E0B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25" b="1">
                  <a:solidFill>
                    <a:srgbClr val="4A8522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2</a:t>
              </a:r>
              <a:endParaRPr/>
            </a:p>
          </p:txBody>
        </p:sp>
      </p:grpSp>
      <p:grpSp>
        <p:nvGrpSpPr>
          <p:cNvPr id="109" name="Google Shape;1616;p30">
            <a:extLst>
              <a:ext uri="{FF2B5EF4-FFF2-40B4-BE49-F238E27FC236}">
                <a16:creationId xmlns:a16="http://schemas.microsoft.com/office/drawing/2014/main" id="{468F72E4-A84D-6BFF-4803-A685C8776997}"/>
              </a:ext>
            </a:extLst>
          </p:cNvPr>
          <p:cNvGrpSpPr/>
          <p:nvPr/>
        </p:nvGrpSpPr>
        <p:grpSpPr>
          <a:xfrm>
            <a:off x="1578351" y="8182534"/>
            <a:ext cx="685721" cy="180697"/>
            <a:chOff x="-1009563" y="4552664"/>
            <a:chExt cx="1219059" cy="321239"/>
          </a:xfrm>
        </p:grpSpPr>
        <p:sp>
          <p:nvSpPr>
            <p:cNvPr id="110" name="Google Shape;1617;p30">
              <a:extLst>
                <a:ext uri="{FF2B5EF4-FFF2-40B4-BE49-F238E27FC236}">
                  <a16:creationId xmlns:a16="http://schemas.microsoft.com/office/drawing/2014/main" id="{3064E471-321C-4629-C491-D60B86E3C532}"/>
                </a:ext>
              </a:extLst>
            </p:cNvPr>
            <p:cNvSpPr/>
            <p:nvPr/>
          </p:nvSpPr>
          <p:spPr>
            <a:xfrm>
              <a:off x="-1009563" y="4552664"/>
              <a:ext cx="1219059" cy="319232"/>
            </a:xfrm>
            <a:prstGeom prst="roundRect">
              <a:avLst>
                <a:gd name="adj" fmla="val 16667"/>
              </a:avLst>
            </a:pr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013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_______</a:t>
              </a:r>
              <a:endParaRPr/>
            </a:p>
          </p:txBody>
        </p:sp>
        <p:sp>
          <p:nvSpPr>
            <p:cNvPr id="111" name="Google Shape;1618;p30">
              <a:extLst>
                <a:ext uri="{FF2B5EF4-FFF2-40B4-BE49-F238E27FC236}">
                  <a16:creationId xmlns:a16="http://schemas.microsoft.com/office/drawing/2014/main" id="{70FE5085-DA30-1D28-38DF-BA3EF34A34E3}"/>
                </a:ext>
              </a:extLst>
            </p:cNvPr>
            <p:cNvSpPr/>
            <p:nvPr/>
          </p:nvSpPr>
          <p:spPr>
            <a:xfrm>
              <a:off x="-588968" y="4568346"/>
              <a:ext cx="299790" cy="305557"/>
            </a:xfrm>
            <a:prstGeom prst="ellipse">
              <a:avLst/>
            </a:prstGeom>
            <a:solidFill>
              <a:schemeClr val="lt1"/>
            </a:solidFill>
            <a:ln w="12700" cap="flat" cmpd="sng">
              <a:solidFill>
                <a:srgbClr val="C4E0B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25" b="1">
                  <a:solidFill>
                    <a:srgbClr val="4A8522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3</a:t>
              </a:r>
              <a:endParaRPr/>
            </a:p>
          </p:txBody>
        </p:sp>
      </p:grpSp>
      <p:grpSp>
        <p:nvGrpSpPr>
          <p:cNvPr id="112" name="Google Shape;1619;p30">
            <a:extLst>
              <a:ext uri="{FF2B5EF4-FFF2-40B4-BE49-F238E27FC236}">
                <a16:creationId xmlns:a16="http://schemas.microsoft.com/office/drawing/2014/main" id="{8994CB00-C037-8D08-4450-1BB166374DAE}"/>
              </a:ext>
            </a:extLst>
          </p:cNvPr>
          <p:cNvGrpSpPr/>
          <p:nvPr/>
        </p:nvGrpSpPr>
        <p:grpSpPr>
          <a:xfrm>
            <a:off x="4643866" y="8181135"/>
            <a:ext cx="685721" cy="180967"/>
            <a:chOff x="-1131775" y="4754409"/>
            <a:chExt cx="1219059" cy="321720"/>
          </a:xfrm>
        </p:grpSpPr>
        <p:sp>
          <p:nvSpPr>
            <p:cNvPr id="113" name="Google Shape;1620;p30">
              <a:extLst>
                <a:ext uri="{FF2B5EF4-FFF2-40B4-BE49-F238E27FC236}">
                  <a16:creationId xmlns:a16="http://schemas.microsoft.com/office/drawing/2014/main" id="{07EC6124-5F1E-84C5-A760-4C713DA42C11}"/>
                </a:ext>
              </a:extLst>
            </p:cNvPr>
            <p:cNvSpPr/>
            <p:nvPr/>
          </p:nvSpPr>
          <p:spPr>
            <a:xfrm>
              <a:off x="-1131775" y="4754409"/>
              <a:ext cx="1219059" cy="319233"/>
            </a:xfrm>
            <a:prstGeom prst="roundRect">
              <a:avLst>
                <a:gd name="adj" fmla="val 16667"/>
              </a:avLst>
            </a:pr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013" dirty="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_______</a:t>
              </a:r>
              <a:endParaRPr dirty="0"/>
            </a:p>
          </p:txBody>
        </p:sp>
        <p:sp>
          <p:nvSpPr>
            <p:cNvPr id="114" name="Google Shape;1621;p30">
              <a:extLst>
                <a:ext uri="{FF2B5EF4-FFF2-40B4-BE49-F238E27FC236}">
                  <a16:creationId xmlns:a16="http://schemas.microsoft.com/office/drawing/2014/main" id="{556B42CF-889D-9D20-D210-FC17157B468A}"/>
                </a:ext>
              </a:extLst>
            </p:cNvPr>
            <p:cNvSpPr/>
            <p:nvPr/>
          </p:nvSpPr>
          <p:spPr>
            <a:xfrm>
              <a:off x="-704957" y="4770571"/>
              <a:ext cx="299790" cy="305558"/>
            </a:xfrm>
            <a:prstGeom prst="ellipse">
              <a:avLst/>
            </a:prstGeom>
            <a:solidFill>
              <a:schemeClr val="lt1"/>
            </a:solidFill>
            <a:ln w="12700" cap="flat" cmpd="sng">
              <a:solidFill>
                <a:srgbClr val="C4E0B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25" b="1">
                  <a:solidFill>
                    <a:srgbClr val="4A8522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4</a:t>
              </a:r>
              <a:endParaRPr/>
            </a:p>
          </p:txBody>
        </p:sp>
      </p:grpSp>
      <p:grpSp>
        <p:nvGrpSpPr>
          <p:cNvPr id="115" name="Google Shape;1622;p30">
            <a:extLst>
              <a:ext uri="{FF2B5EF4-FFF2-40B4-BE49-F238E27FC236}">
                <a16:creationId xmlns:a16="http://schemas.microsoft.com/office/drawing/2014/main" id="{E6FE0E14-B285-C9ED-77B2-A6B51EEA396B}"/>
              </a:ext>
            </a:extLst>
          </p:cNvPr>
          <p:cNvGrpSpPr/>
          <p:nvPr/>
        </p:nvGrpSpPr>
        <p:grpSpPr>
          <a:xfrm>
            <a:off x="2413535" y="8372928"/>
            <a:ext cx="685721" cy="179567"/>
            <a:chOff x="-796892" y="5017270"/>
            <a:chExt cx="1219059" cy="319232"/>
          </a:xfrm>
        </p:grpSpPr>
        <p:sp>
          <p:nvSpPr>
            <p:cNvPr id="116" name="Google Shape;1623;p30">
              <a:extLst>
                <a:ext uri="{FF2B5EF4-FFF2-40B4-BE49-F238E27FC236}">
                  <a16:creationId xmlns:a16="http://schemas.microsoft.com/office/drawing/2014/main" id="{030EA04C-062E-D67C-EE43-39E74DDC67B2}"/>
                </a:ext>
              </a:extLst>
            </p:cNvPr>
            <p:cNvSpPr/>
            <p:nvPr/>
          </p:nvSpPr>
          <p:spPr>
            <a:xfrm>
              <a:off x="-796892" y="5017270"/>
              <a:ext cx="1219059" cy="319232"/>
            </a:xfrm>
            <a:prstGeom prst="roundRect">
              <a:avLst>
                <a:gd name="adj" fmla="val 16667"/>
              </a:avLst>
            </a:pr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013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_______</a:t>
              </a:r>
              <a:endParaRPr/>
            </a:p>
          </p:txBody>
        </p:sp>
        <p:sp>
          <p:nvSpPr>
            <p:cNvPr id="117" name="Google Shape;1624;p30">
              <a:extLst>
                <a:ext uri="{FF2B5EF4-FFF2-40B4-BE49-F238E27FC236}">
                  <a16:creationId xmlns:a16="http://schemas.microsoft.com/office/drawing/2014/main" id="{24B027F1-BCBD-7029-DCEA-1834B6295039}"/>
                </a:ext>
              </a:extLst>
            </p:cNvPr>
            <p:cNvSpPr/>
            <p:nvPr/>
          </p:nvSpPr>
          <p:spPr>
            <a:xfrm>
              <a:off x="-361091" y="5023668"/>
              <a:ext cx="299790" cy="305559"/>
            </a:xfrm>
            <a:prstGeom prst="ellipse">
              <a:avLst/>
            </a:prstGeom>
            <a:solidFill>
              <a:schemeClr val="lt1"/>
            </a:solidFill>
            <a:ln w="12700" cap="flat" cmpd="sng">
              <a:solidFill>
                <a:srgbClr val="C4E0B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25" b="1">
                  <a:solidFill>
                    <a:srgbClr val="4A8522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5</a:t>
              </a:r>
              <a:endParaRPr/>
            </a:p>
          </p:txBody>
        </p:sp>
      </p:grpSp>
      <p:grpSp>
        <p:nvGrpSpPr>
          <p:cNvPr id="118" name="Google Shape;1625;p30">
            <a:extLst>
              <a:ext uri="{FF2B5EF4-FFF2-40B4-BE49-F238E27FC236}">
                <a16:creationId xmlns:a16="http://schemas.microsoft.com/office/drawing/2014/main" id="{A16E20E2-6353-BCC8-B917-2BF88C3710DD}"/>
              </a:ext>
            </a:extLst>
          </p:cNvPr>
          <p:cNvGrpSpPr/>
          <p:nvPr/>
        </p:nvGrpSpPr>
        <p:grpSpPr>
          <a:xfrm>
            <a:off x="1209884" y="8615986"/>
            <a:ext cx="685721" cy="180135"/>
            <a:chOff x="-1094126" y="5526346"/>
            <a:chExt cx="1219059" cy="320243"/>
          </a:xfrm>
        </p:grpSpPr>
        <p:sp>
          <p:nvSpPr>
            <p:cNvPr id="119" name="Google Shape;1626;p30">
              <a:extLst>
                <a:ext uri="{FF2B5EF4-FFF2-40B4-BE49-F238E27FC236}">
                  <a16:creationId xmlns:a16="http://schemas.microsoft.com/office/drawing/2014/main" id="{3070F19C-1FE4-FBF8-B225-17D1CEF152A0}"/>
                </a:ext>
              </a:extLst>
            </p:cNvPr>
            <p:cNvSpPr/>
            <p:nvPr/>
          </p:nvSpPr>
          <p:spPr>
            <a:xfrm>
              <a:off x="-1094126" y="5526346"/>
              <a:ext cx="1219059" cy="319233"/>
            </a:xfrm>
            <a:prstGeom prst="roundRect">
              <a:avLst>
                <a:gd name="adj" fmla="val 16667"/>
              </a:avLst>
            </a:pr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013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_______</a:t>
              </a:r>
              <a:endParaRPr/>
            </a:p>
          </p:txBody>
        </p:sp>
        <p:sp>
          <p:nvSpPr>
            <p:cNvPr id="120" name="Google Shape;1627;p30">
              <a:extLst>
                <a:ext uri="{FF2B5EF4-FFF2-40B4-BE49-F238E27FC236}">
                  <a16:creationId xmlns:a16="http://schemas.microsoft.com/office/drawing/2014/main" id="{C2150BD7-8744-6E64-A5DB-1B2D1DD244FA}"/>
                </a:ext>
              </a:extLst>
            </p:cNvPr>
            <p:cNvSpPr/>
            <p:nvPr/>
          </p:nvSpPr>
          <p:spPr>
            <a:xfrm>
              <a:off x="-662514" y="5541031"/>
              <a:ext cx="299790" cy="305558"/>
            </a:xfrm>
            <a:prstGeom prst="ellipse">
              <a:avLst/>
            </a:prstGeom>
            <a:solidFill>
              <a:schemeClr val="lt1"/>
            </a:solidFill>
            <a:ln w="12700" cap="flat" cmpd="sng">
              <a:solidFill>
                <a:srgbClr val="C4E0B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25" b="1">
                  <a:solidFill>
                    <a:srgbClr val="4A8522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6</a:t>
              </a:r>
              <a:endParaRPr/>
            </a:p>
          </p:txBody>
        </p:sp>
      </p:grpSp>
      <p:grpSp>
        <p:nvGrpSpPr>
          <p:cNvPr id="121" name="Google Shape;1628;p30">
            <a:extLst>
              <a:ext uri="{FF2B5EF4-FFF2-40B4-BE49-F238E27FC236}">
                <a16:creationId xmlns:a16="http://schemas.microsoft.com/office/drawing/2014/main" id="{15B4BB9E-27C8-D654-BFE7-C3380D683E40}"/>
              </a:ext>
            </a:extLst>
          </p:cNvPr>
          <p:cNvGrpSpPr/>
          <p:nvPr/>
        </p:nvGrpSpPr>
        <p:grpSpPr>
          <a:xfrm>
            <a:off x="1536982" y="8826038"/>
            <a:ext cx="685721" cy="198948"/>
            <a:chOff x="-872452" y="5520496"/>
            <a:chExt cx="1219059" cy="353687"/>
          </a:xfrm>
        </p:grpSpPr>
        <p:sp>
          <p:nvSpPr>
            <p:cNvPr id="122" name="Google Shape;1629;p30">
              <a:extLst>
                <a:ext uri="{FF2B5EF4-FFF2-40B4-BE49-F238E27FC236}">
                  <a16:creationId xmlns:a16="http://schemas.microsoft.com/office/drawing/2014/main" id="{526C8D0E-7506-326D-96CA-742485E9986B}"/>
                </a:ext>
              </a:extLst>
            </p:cNvPr>
            <p:cNvSpPr/>
            <p:nvPr/>
          </p:nvSpPr>
          <p:spPr>
            <a:xfrm>
              <a:off x="-872452" y="5520496"/>
              <a:ext cx="1219059" cy="353687"/>
            </a:xfrm>
            <a:prstGeom prst="roundRect">
              <a:avLst>
                <a:gd name="adj" fmla="val 16667"/>
              </a:avLst>
            </a:pr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013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_______</a:t>
              </a:r>
              <a:endParaRPr/>
            </a:p>
          </p:txBody>
        </p:sp>
        <p:sp>
          <p:nvSpPr>
            <p:cNvPr id="123" name="Google Shape;1630;p30">
              <a:extLst>
                <a:ext uri="{FF2B5EF4-FFF2-40B4-BE49-F238E27FC236}">
                  <a16:creationId xmlns:a16="http://schemas.microsoft.com/office/drawing/2014/main" id="{77D09F17-7256-8280-71D5-50F11535B34A}"/>
                </a:ext>
              </a:extLst>
            </p:cNvPr>
            <p:cNvSpPr/>
            <p:nvPr/>
          </p:nvSpPr>
          <p:spPr>
            <a:xfrm>
              <a:off x="-412818" y="5555273"/>
              <a:ext cx="299790" cy="305559"/>
            </a:xfrm>
            <a:prstGeom prst="ellipse">
              <a:avLst/>
            </a:prstGeom>
            <a:solidFill>
              <a:schemeClr val="lt1"/>
            </a:solidFill>
            <a:ln w="12700" cap="flat" cmpd="sng">
              <a:solidFill>
                <a:srgbClr val="C4E0B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25" b="1">
                  <a:solidFill>
                    <a:srgbClr val="4A8522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7</a:t>
              </a:r>
              <a:endParaRPr/>
            </a:p>
          </p:txBody>
        </p:sp>
      </p:grpSp>
      <p:graphicFrame>
        <p:nvGraphicFramePr>
          <p:cNvPr id="124" name="Google Shape;1636;p30">
            <a:extLst>
              <a:ext uri="{FF2B5EF4-FFF2-40B4-BE49-F238E27FC236}">
                <a16:creationId xmlns:a16="http://schemas.microsoft.com/office/drawing/2014/main" id="{C7951ED3-0AE0-7669-FB66-6D206D04DDE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51011191"/>
              </p:ext>
            </p:extLst>
          </p:nvPr>
        </p:nvGraphicFramePr>
        <p:xfrm>
          <a:off x="82773" y="9195932"/>
          <a:ext cx="6580500" cy="594380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379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655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95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155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608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842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34132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30380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2600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350" b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1</a:t>
                      </a:r>
                      <a:endParaRPr/>
                    </a:p>
                  </a:txBody>
                  <a:tcPr marL="91450" marR="91450" marT="45725" marB="45725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350" b="1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350" b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2</a:t>
                      </a:r>
                      <a:endParaRPr/>
                    </a:p>
                  </a:txBody>
                  <a:tcPr marL="91450" marR="91450" marT="45725" marB="45725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350" b="1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350" b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3</a:t>
                      </a:r>
                      <a:endParaRPr/>
                    </a:p>
                  </a:txBody>
                  <a:tcPr marL="91450" marR="91450" marT="45725" marB="45725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350" b="1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350" b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4</a:t>
                      </a:r>
                      <a:endParaRPr/>
                    </a:p>
                  </a:txBody>
                  <a:tcPr marL="91450" marR="91450" marT="45725" marB="45725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350" b="1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00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350" b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5</a:t>
                      </a:r>
                      <a:endParaRPr/>
                    </a:p>
                  </a:txBody>
                  <a:tcPr marL="91450" marR="91450" marT="45725" marB="45725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350" b="1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350" b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6</a:t>
                      </a:r>
                      <a:endParaRPr/>
                    </a:p>
                  </a:txBody>
                  <a:tcPr marL="91450" marR="91450" marT="45725" marB="45725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350" b="1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350" b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7</a:t>
                      </a:r>
                      <a:endParaRPr/>
                    </a:p>
                  </a:txBody>
                  <a:tcPr marL="91450" marR="91450" marT="45725" marB="45725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350" b="1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350" b="1" dirty="0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8</a:t>
                      </a:r>
                      <a:endParaRPr sz="1350" b="1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350" b="1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pSp>
        <p:nvGrpSpPr>
          <p:cNvPr id="13" name="Group 12">
            <a:extLst>
              <a:ext uri="{FF2B5EF4-FFF2-40B4-BE49-F238E27FC236}">
                <a16:creationId xmlns:a16="http://schemas.microsoft.com/office/drawing/2014/main" id="{3C743BD1-4776-6C96-7DCC-1E60B7A84FE6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768B2C18-641B-CBEA-0094-A76711E68E32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27" name="Picture 26" descr="Free Watercolor Brushstroke illustration and picture">
              <a:extLst>
                <a:ext uri="{FF2B5EF4-FFF2-40B4-BE49-F238E27FC236}">
                  <a16:creationId xmlns:a16="http://schemas.microsoft.com/office/drawing/2014/main" id="{8CB266F7-28A3-54CC-8828-B83137E5A58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6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D8AA10EE-5165-977C-1B3B-1A81DBB33046}"/>
                </a:ext>
              </a:extLst>
            </p:cNvPr>
            <p:cNvSpPr txBox="1"/>
            <p:nvPr/>
          </p:nvSpPr>
          <p:spPr>
            <a:xfrm>
              <a:off x="6369943" y="9571479"/>
              <a:ext cx="41870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26</a:t>
              </a:r>
            </a:p>
          </p:txBody>
        </p:sp>
      </p:grpSp>
      <p:grpSp>
        <p:nvGrpSpPr>
          <p:cNvPr id="125" name="Google Shape;1628;p30">
            <a:extLst>
              <a:ext uri="{FF2B5EF4-FFF2-40B4-BE49-F238E27FC236}">
                <a16:creationId xmlns:a16="http://schemas.microsoft.com/office/drawing/2014/main" id="{C5187148-60EB-3F2D-6EFA-E5070E282C83}"/>
              </a:ext>
            </a:extLst>
          </p:cNvPr>
          <p:cNvGrpSpPr/>
          <p:nvPr/>
        </p:nvGrpSpPr>
        <p:grpSpPr>
          <a:xfrm>
            <a:off x="4366862" y="8799824"/>
            <a:ext cx="685721" cy="198948"/>
            <a:chOff x="-872452" y="5520496"/>
            <a:chExt cx="1219059" cy="353687"/>
          </a:xfrm>
        </p:grpSpPr>
        <p:sp>
          <p:nvSpPr>
            <p:cNvPr id="126" name="Google Shape;1629;p30">
              <a:extLst>
                <a:ext uri="{FF2B5EF4-FFF2-40B4-BE49-F238E27FC236}">
                  <a16:creationId xmlns:a16="http://schemas.microsoft.com/office/drawing/2014/main" id="{0B3DF7B2-4237-1145-4472-9D2F71399521}"/>
                </a:ext>
              </a:extLst>
            </p:cNvPr>
            <p:cNvSpPr/>
            <p:nvPr/>
          </p:nvSpPr>
          <p:spPr>
            <a:xfrm>
              <a:off x="-872452" y="5520496"/>
              <a:ext cx="1219059" cy="353687"/>
            </a:xfrm>
            <a:prstGeom prst="roundRect">
              <a:avLst>
                <a:gd name="adj" fmla="val 16667"/>
              </a:avLst>
            </a:pr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013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_______</a:t>
              </a:r>
              <a:endParaRPr/>
            </a:p>
          </p:txBody>
        </p:sp>
        <p:sp>
          <p:nvSpPr>
            <p:cNvPr id="127" name="Google Shape;1630;p30">
              <a:extLst>
                <a:ext uri="{FF2B5EF4-FFF2-40B4-BE49-F238E27FC236}">
                  <a16:creationId xmlns:a16="http://schemas.microsoft.com/office/drawing/2014/main" id="{2CE8042C-A17F-C37A-4F6E-4F4139453CAD}"/>
                </a:ext>
              </a:extLst>
            </p:cNvPr>
            <p:cNvSpPr/>
            <p:nvPr/>
          </p:nvSpPr>
          <p:spPr>
            <a:xfrm>
              <a:off x="-412818" y="5555273"/>
              <a:ext cx="299790" cy="305559"/>
            </a:xfrm>
            <a:prstGeom prst="ellipse">
              <a:avLst/>
            </a:prstGeom>
            <a:solidFill>
              <a:schemeClr val="lt1"/>
            </a:solidFill>
            <a:ln w="12700" cap="flat" cmpd="sng">
              <a:solidFill>
                <a:srgbClr val="C4E0B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25" b="1" dirty="0">
                  <a:solidFill>
                    <a:srgbClr val="4A8522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8</a:t>
              </a:r>
              <a:endParaRPr dirty="0"/>
            </a:p>
          </p:txBody>
        </p:sp>
      </p:grpSp>
      <p:pic>
        <p:nvPicPr>
          <p:cNvPr id="128" name="IMG_118841467">
            <a:hlinkClick r:id="" action="ppaction://media"/>
            <a:extLst>
              <a:ext uri="{FF2B5EF4-FFF2-40B4-BE49-F238E27FC236}">
                <a16:creationId xmlns:a16="http://schemas.microsoft.com/office/drawing/2014/main" id="{BAECCAB6-7408-D3BF-B200-4E640B479D1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18"/>
          <a:srcRect b="12027"/>
          <a:stretch/>
        </p:blipFill>
        <p:spPr>
          <a:xfrm>
            <a:off x="5914278" y="7743062"/>
            <a:ext cx="861682" cy="1378265"/>
          </a:xfrm>
          <a:prstGeom prst="rect">
            <a:avLst/>
          </a:prstGeom>
        </p:spPr>
      </p:pic>
      <p:grpSp>
        <p:nvGrpSpPr>
          <p:cNvPr id="129" name="Google Shape;1546;p29">
            <a:extLst>
              <a:ext uri="{FF2B5EF4-FFF2-40B4-BE49-F238E27FC236}">
                <a16:creationId xmlns:a16="http://schemas.microsoft.com/office/drawing/2014/main" id="{E87059F4-4E79-693F-98C6-A50423864F2F}"/>
              </a:ext>
            </a:extLst>
          </p:cNvPr>
          <p:cNvGrpSpPr/>
          <p:nvPr/>
        </p:nvGrpSpPr>
        <p:grpSpPr>
          <a:xfrm>
            <a:off x="6323948" y="7468695"/>
            <a:ext cx="505294" cy="441637"/>
            <a:chOff x="6210543" y="3764108"/>
            <a:chExt cx="819790" cy="775262"/>
          </a:xfrm>
        </p:grpSpPr>
        <p:sp>
          <p:nvSpPr>
            <p:cNvPr id="130" name="Google Shape;1547;p29">
              <a:extLst>
                <a:ext uri="{FF2B5EF4-FFF2-40B4-BE49-F238E27FC236}">
                  <a16:creationId xmlns:a16="http://schemas.microsoft.com/office/drawing/2014/main" id="{543320C7-5D5B-5ED9-B50D-F476273FEBE9}"/>
                </a:ext>
              </a:extLst>
            </p:cNvPr>
            <p:cNvSpPr/>
            <p:nvPr/>
          </p:nvSpPr>
          <p:spPr>
            <a:xfrm>
              <a:off x="6210543" y="3764108"/>
              <a:ext cx="775951" cy="775262"/>
            </a:xfrm>
            <a:prstGeom prst="ellipse">
              <a:avLst/>
            </a:prstGeom>
            <a:solidFill>
              <a:srgbClr val="F2F7FC"/>
            </a:solidFill>
            <a:ln w="19050" cap="flat" cmpd="sng">
              <a:solidFill>
                <a:srgbClr val="FFC000"/>
              </a:solidFill>
              <a:prstDash val="solid"/>
              <a:miter lim="800000"/>
              <a:headEnd type="none" w="sm" len="sm"/>
              <a:tailEnd type="none" w="sm" len="sm"/>
            </a:ln>
            <a:effectLst>
              <a:outerShdw blurRad="50800" dist="38100" dir="5400000" algn="t" rotWithShape="0">
                <a:srgbClr val="000000">
                  <a:alpha val="40000"/>
                </a:srgb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13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131" name="Google Shape;1548;p29">
              <a:extLst>
                <a:ext uri="{FF2B5EF4-FFF2-40B4-BE49-F238E27FC236}">
                  <a16:creationId xmlns:a16="http://schemas.microsoft.com/office/drawing/2014/main" id="{0E02C0D6-E392-3D38-B5EB-8EFFF604CDF8}"/>
                </a:ext>
              </a:extLst>
            </p:cNvPr>
            <p:cNvPicPr preferRelativeResize="0"/>
            <p:nvPr/>
          </p:nvPicPr>
          <p:blipFill rotWithShape="1">
            <a:blip r:embed="rId6">
              <a:alphaModFix amt="35000"/>
            </a:blip>
            <a:srcRect b="12589"/>
            <a:stretch/>
          </p:blipFill>
          <p:spPr>
            <a:xfrm>
              <a:off x="6374918" y="3827198"/>
              <a:ext cx="469443" cy="63435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32" name="Google Shape;1549;p29" descr="A picture containing text, tableware, cup, clipart&#10;&#10;Description automatically generated">
              <a:extLst>
                <a:ext uri="{FF2B5EF4-FFF2-40B4-BE49-F238E27FC236}">
                  <a16:creationId xmlns:a16="http://schemas.microsoft.com/office/drawing/2014/main" id="{C18EB9BF-FBCC-EAB2-B663-56CB1A5FB195}"/>
                </a:ext>
              </a:extLst>
            </p:cNvPr>
            <p:cNvPicPr preferRelativeResize="0"/>
            <p:nvPr/>
          </p:nvPicPr>
          <p:blipFill rotWithShape="1">
            <a:blip r:embed="rId7">
              <a:alphaModFix/>
            </a:blip>
            <a:srcRect/>
            <a:stretch/>
          </p:blipFill>
          <p:spPr>
            <a:xfrm rot="-730744">
              <a:off x="6232179" y="4014052"/>
              <a:ext cx="779410" cy="260851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2188025925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remove" display="0">
                  <p:stCondLst>
                    <p:cond delay="indefinite"/>
                  </p:stCondLst>
                </p:cTn>
                <p:tgtEl>
                  <p:spTgt spid="128"/>
                </p:tgtEl>
              </p:cMediaNode>
            </p:vide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DC447F-8496-F4EC-9AE1-0B469DDDA7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15A1CCAB-579B-3D50-F52F-20DEF0B64D89}"/>
              </a:ext>
            </a:extLst>
          </p:cNvPr>
          <p:cNvSpPr/>
          <p:nvPr/>
        </p:nvSpPr>
        <p:spPr>
          <a:xfrm>
            <a:off x="130140" y="128411"/>
            <a:ext cx="4344878" cy="456315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Saying what I and others do</a:t>
            </a:r>
            <a:endParaRPr lang="en-GB" sz="2400" dirty="0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E2999836-E7F5-CE9B-ACBC-398C61F4D36A}"/>
              </a:ext>
            </a:extLst>
          </p:cNvPr>
          <p:cNvGrpSpPr/>
          <p:nvPr/>
        </p:nvGrpSpPr>
        <p:grpSpPr>
          <a:xfrm>
            <a:off x="4419626" y="167503"/>
            <a:ext cx="616995" cy="461665"/>
            <a:chOff x="3814354" y="2197255"/>
            <a:chExt cx="616995" cy="461665"/>
          </a:xfrm>
        </p:grpSpPr>
        <p:sp>
          <p:nvSpPr>
            <p:cNvPr id="37" name="Rectangle: Rounded Corners 36">
              <a:extLst>
                <a:ext uri="{FF2B5EF4-FFF2-40B4-BE49-F238E27FC236}">
                  <a16:creationId xmlns:a16="http://schemas.microsoft.com/office/drawing/2014/main" id="{149548A6-98BA-EA2B-D8B7-2101411D014F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56F64392-CBBD-5571-47F1-A7D094531112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5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39" name="TextBox 38">
            <a:extLst>
              <a:ext uri="{FF2B5EF4-FFF2-40B4-BE49-F238E27FC236}">
                <a16:creationId xmlns:a16="http://schemas.microsoft.com/office/drawing/2014/main" id="{2D580865-A46B-1A6B-C5A5-6E7D7A5256EE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7224CECB-BB39-C8C9-57B0-96AB718F6373}"/>
              </a:ext>
            </a:extLst>
          </p:cNvPr>
          <p:cNvGrpSpPr/>
          <p:nvPr/>
        </p:nvGrpSpPr>
        <p:grpSpPr>
          <a:xfrm>
            <a:off x="54984" y="638031"/>
            <a:ext cx="1801949" cy="492309"/>
            <a:chOff x="1639842" y="1416994"/>
            <a:chExt cx="1801949" cy="492309"/>
          </a:xfrm>
        </p:grpSpPr>
        <p:sp>
          <p:nvSpPr>
            <p:cNvPr id="42" name="Google Shape;112;p3">
              <a:extLst>
                <a:ext uri="{FF2B5EF4-FFF2-40B4-BE49-F238E27FC236}">
                  <a16:creationId xmlns:a16="http://schemas.microsoft.com/office/drawing/2014/main" id="{9FF4C2D8-9ACE-5099-0F09-D4328347D020}"/>
                </a:ext>
              </a:extLst>
            </p:cNvPr>
            <p:cNvSpPr txBox="1"/>
            <p:nvPr/>
          </p:nvSpPr>
          <p:spPr>
            <a:xfrm>
              <a:off x="1871346" y="1514727"/>
              <a:ext cx="1540408" cy="338514"/>
            </a:xfrm>
            <a:prstGeom prst="rect">
              <a:avLst/>
            </a:prstGeom>
            <a:solidFill>
              <a:srgbClr val="FF3399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  <a:tabLst/>
                <a:defRPr/>
              </a:pPr>
              <a:endParaRPr kumimoji="0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43" name="Google Shape;111;p3" descr="Speech Icon, Voice, Talking, Audio, Speech">
              <a:extLst>
                <a:ext uri="{FF2B5EF4-FFF2-40B4-BE49-F238E27FC236}">
                  <a16:creationId xmlns:a16="http://schemas.microsoft.com/office/drawing/2014/main" id="{192C06E8-F562-2BC3-DB0F-0C1DDDBCF146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1639842" y="1416994"/>
              <a:ext cx="526323" cy="49230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9517DF5B-C37C-7C7E-0965-CFE9B35E8A40}"/>
                </a:ext>
              </a:extLst>
            </p:cNvPr>
            <p:cNvSpPr txBox="1"/>
            <p:nvPr/>
          </p:nvSpPr>
          <p:spPr>
            <a:xfrm>
              <a:off x="2131035" y="1520161"/>
              <a:ext cx="1310756" cy="3385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pronunciar</a:t>
              </a:r>
              <a:endPara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</p:grpSp>
      <p:sp>
        <p:nvSpPr>
          <p:cNvPr id="45" name="TextBox 44">
            <a:extLst>
              <a:ext uri="{FF2B5EF4-FFF2-40B4-BE49-F238E27FC236}">
                <a16:creationId xmlns:a16="http://schemas.microsoft.com/office/drawing/2014/main" id="{C8CBFED5-9105-CB2D-E1F1-0E54853298FA}"/>
              </a:ext>
            </a:extLst>
          </p:cNvPr>
          <p:cNvSpPr txBox="1"/>
          <p:nvPr/>
        </p:nvSpPr>
        <p:spPr>
          <a:xfrm>
            <a:off x="1819355" y="750944"/>
            <a:ext cx="618050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Pronuncia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las palabras.</a:t>
            </a:r>
          </a:p>
        </p:txBody>
      </p:sp>
      <p:pic>
        <p:nvPicPr>
          <p:cNvPr id="47" name="Picture 46">
            <a:extLst>
              <a:ext uri="{FF2B5EF4-FFF2-40B4-BE49-F238E27FC236}">
                <a16:creationId xmlns:a16="http://schemas.microsoft.com/office/drawing/2014/main" id="{DC9E4595-5C92-B6AC-6DBD-9D85DED5E46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26" y="1145358"/>
            <a:ext cx="6767415" cy="3459507"/>
          </a:xfrm>
          <a:prstGeom prst="rect">
            <a:avLst/>
          </a:prstGeom>
        </p:spPr>
      </p:pic>
      <p:sp>
        <p:nvSpPr>
          <p:cNvPr id="48" name="Google Shape;1686;p31">
            <a:extLst>
              <a:ext uri="{FF2B5EF4-FFF2-40B4-BE49-F238E27FC236}">
                <a16:creationId xmlns:a16="http://schemas.microsoft.com/office/drawing/2014/main" id="{CC91EE9C-CA33-D2F0-90B7-AA3249DC219D}"/>
              </a:ext>
            </a:extLst>
          </p:cNvPr>
          <p:cNvSpPr txBox="1"/>
          <p:nvPr/>
        </p:nvSpPr>
        <p:spPr>
          <a:xfrm>
            <a:off x="1093269" y="4722459"/>
            <a:ext cx="5461040" cy="298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i="0" u="none" strike="noStrike" cap="none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Sofía describe Valencia. </a:t>
            </a:r>
            <a:r>
              <a:rPr lang="en-GB" sz="1600" b="1" i="0" u="none" strike="noStrike" cap="none" dirty="0" err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Combina</a:t>
            </a:r>
            <a:r>
              <a:rPr lang="en-GB" sz="1600" b="1" i="0" u="none" strike="noStrike" cap="none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las </a:t>
            </a:r>
            <a:r>
              <a:rPr lang="en-GB" sz="1600" b="1" i="0" u="none" strike="noStrike" cap="none" dirty="0" err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frases</a:t>
            </a:r>
            <a:r>
              <a:rPr lang="en-GB" sz="1600" b="1" i="0" u="none" strike="noStrike" cap="none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sz="1600" dirty="0">
              <a:solidFill>
                <a:srgbClr val="3B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49" name="Google Shape;1687;p31">
            <a:extLst>
              <a:ext uri="{FF2B5EF4-FFF2-40B4-BE49-F238E27FC236}">
                <a16:creationId xmlns:a16="http://schemas.microsoft.com/office/drawing/2014/main" id="{21EE2246-C206-EFEF-35DB-3564A14EDCD4}"/>
              </a:ext>
            </a:extLst>
          </p:cNvPr>
          <p:cNvGrpSpPr/>
          <p:nvPr/>
        </p:nvGrpSpPr>
        <p:grpSpPr>
          <a:xfrm>
            <a:off x="54984" y="4565112"/>
            <a:ext cx="1072125" cy="541432"/>
            <a:chOff x="85157" y="674113"/>
            <a:chExt cx="1072125" cy="541432"/>
          </a:xfrm>
        </p:grpSpPr>
        <p:sp>
          <p:nvSpPr>
            <p:cNvPr id="50" name="Google Shape;1688;p31">
              <a:extLst>
                <a:ext uri="{FF2B5EF4-FFF2-40B4-BE49-F238E27FC236}">
                  <a16:creationId xmlns:a16="http://schemas.microsoft.com/office/drawing/2014/main" id="{39F77EEE-49FB-410D-6077-3005F591B856}"/>
                </a:ext>
              </a:extLst>
            </p:cNvPr>
            <p:cNvSpPr txBox="1"/>
            <p:nvPr/>
          </p:nvSpPr>
          <p:spPr>
            <a:xfrm>
              <a:off x="553882" y="836173"/>
              <a:ext cx="517167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51" name="Google Shape;1689;p31">
              <a:extLst>
                <a:ext uri="{FF2B5EF4-FFF2-40B4-BE49-F238E27FC236}">
                  <a16:creationId xmlns:a16="http://schemas.microsoft.com/office/drawing/2014/main" id="{6560932B-85BB-9F80-2649-CA9F60C2A1CF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85157" y="674113"/>
              <a:ext cx="521771" cy="54143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2" name="Google Shape;1690;p31">
              <a:extLst>
                <a:ext uri="{FF2B5EF4-FFF2-40B4-BE49-F238E27FC236}">
                  <a16:creationId xmlns:a16="http://schemas.microsoft.com/office/drawing/2014/main" id="{0244DC8F-590B-0E39-45CF-64CF2AB5F740}"/>
                </a:ext>
              </a:extLst>
            </p:cNvPr>
            <p:cNvSpPr txBox="1"/>
            <p:nvPr/>
          </p:nvSpPr>
          <p:spPr>
            <a:xfrm>
              <a:off x="501489" y="812358"/>
              <a:ext cx="655793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leer</a:t>
              </a:r>
              <a:endParaRPr/>
            </a:p>
          </p:txBody>
        </p:sp>
      </p:grpSp>
      <p:graphicFrame>
        <p:nvGraphicFramePr>
          <p:cNvPr id="53" name="Table 52">
            <a:extLst>
              <a:ext uri="{FF2B5EF4-FFF2-40B4-BE49-F238E27FC236}">
                <a16:creationId xmlns:a16="http://schemas.microsoft.com/office/drawing/2014/main" id="{C70708DD-3CB9-385A-7EE5-D2919C16B9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0025144"/>
              </p:ext>
            </p:extLst>
          </p:nvPr>
        </p:nvGraphicFramePr>
        <p:xfrm>
          <a:off x="72559" y="5224138"/>
          <a:ext cx="2543641" cy="455345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482187">
                  <a:extLst>
                    <a:ext uri="{9D8B030D-6E8A-4147-A177-3AD203B41FA5}">
                      <a16:colId xmlns:a16="http://schemas.microsoft.com/office/drawing/2014/main" val="3922332982"/>
                    </a:ext>
                  </a:extLst>
                </a:gridCol>
                <a:gridCol w="2061454">
                  <a:extLst>
                    <a:ext uri="{9D8B030D-6E8A-4147-A177-3AD203B41FA5}">
                      <a16:colId xmlns:a16="http://schemas.microsoft.com/office/drawing/2014/main" val="570337413"/>
                    </a:ext>
                  </a:extLst>
                </a:gridCol>
              </a:tblGrid>
              <a:tr h="886353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 E</a:t>
                      </a:r>
                      <a:endParaRPr sz="20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En</a:t>
                      </a:r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 Valencia …</a:t>
                      </a:r>
                      <a:endParaRPr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3921976"/>
                  </a:ext>
                </a:extLst>
              </a:tr>
              <a:tr h="908758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1</a:t>
                      </a:r>
                    </a:p>
                  </a:txBody>
                  <a:tcPr marL="60950" marR="60950" marT="60950" marB="60950"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La ciudad </a:t>
                      </a:r>
                      <a:r>
                        <a:rPr lang="en-GB" sz="16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está</a:t>
                      </a:r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 …</a:t>
                      </a:r>
                      <a:endParaRPr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74250916"/>
                  </a:ext>
                </a:extLst>
              </a:tr>
              <a:tr h="90875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2</a:t>
                      </a:r>
                    </a:p>
                  </a:txBody>
                  <a:tcPr marL="60950" marR="60950" marT="60950" marB="60950"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Valencia </a:t>
                      </a:r>
                      <a:r>
                        <a:rPr lang="en-GB" sz="1600" b="1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tiene</a:t>
                      </a:r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 …</a:t>
                      </a:r>
                    </a:p>
                  </a:txBody>
                  <a:tcPr marL="60950" marR="60950" marT="60950" marB="60950"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23209139"/>
                  </a:ext>
                </a:extLst>
              </a:tr>
              <a:tr h="90875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3</a:t>
                      </a:r>
                    </a:p>
                  </a:txBody>
                  <a:tcPr marL="60950" marR="60950" marT="60950" marB="60950"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Much</a:t>
                      </a:r>
                      <a:r>
                        <a:rPr lang="en-GB" sz="1600" b="1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a</a:t>
                      </a:r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…</a:t>
                      </a:r>
                      <a:endParaRPr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0794480"/>
                  </a:ext>
                </a:extLst>
              </a:tr>
              <a:tr h="94082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4</a:t>
                      </a:r>
                    </a:p>
                  </a:txBody>
                  <a:tcPr marL="60950" marR="60950" marT="60950" marB="60950"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Todo</a:t>
                      </a:r>
                      <a:r>
                        <a:rPr lang="en-GB" sz="16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el</a:t>
                      </a:r>
                      <a:r>
                        <a:rPr lang="en-GB" sz="16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mundo</a:t>
                      </a:r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…</a:t>
                      </a:r>
                      <a:endParaRPr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3475848"/>
                  </a:ext>
                </a:extLst>
              </a:tr>
            </a:tbl>
          </a:graphicData>
        </a:graphic>
      </p:graphicFrame>
      <p:graphicFrame>
        <p:nvGraphicFramePr>
          <p:cNvPr id="59" name="Table 58">
            <a:extLst>
              <a:ext uri="{FF2B5EF4-FFF2-40B4-BE49-F238E27FC236}">
                <a16:creationId xmlns:a16="http://schemas.microsoft.com/office/drawing/2014/main" id="{881B40B5-04D5-1445-25A6-4F364E7355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8941148"/>
              </p:ext>
            </p:extLst>
          </p:nvPr>
        </p:nvGraphicFramePr>
        <p:xfrm>
          <a:off x="2718390" y="5218806"/>
          <a:ext cx="4026048" cy="4538969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395973">
                  <a:extLst>
                    <a:ext uri="{9D8B030D-6E8A-4147-A177-3AD203B41FA5}">
                      <a16:colId xmlns:a16="http://schemas.microsoft.com/office/drawing/2014/main" val="3922332982"/>
                    </a:ext>
                  </a:extLst>
                </a:gridCol>
                <a:gridCol w="3630075">
                  <a:extLst>
                    <a:ext uri="{9D8B030D-6E8A-4147-A177-3AD203B41FA5}">
                      <a16:colId xmlns:a16="http://schemas.microsoft.com/office/drawing/2014/main" val="570337413"/>
                    </a:ext>
                  </a:extLst>
                </a:gridCol>
              </a:tblGrid>
              <a:tr h="893895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 </a:t>
                      </a:r>
                      <a:endParaRPr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en</a:t>
                      </a:r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 la costa de España.  </a:t>
                      </a:r>
                      <a:r>
                        <a:rPr lang="en-GB" sz="16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[A]</a:t>
                      </a:r>
                      <a:endParaRPr sz="16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3921976"/>
                  </a:ext>
                </a:extLst>
              </a:tr>
              <a:tr h="91440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6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6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un museo</a:t>
                      </a:r>
                      <a:r>
                        <a:rPr lang="es-ES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 de ciencias muy famoso: la Ciudad de las Ciencias. </a:t>
                      </a:r>
                      <a:r>
                        <a:rPr lang="es-ES" sz="16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[B]</a:t>
                      </a:r>
                    </a:p>
                  </a:txBody>
                  <a:tcPr marL="60950" marR="60950" marT="60950" marB="60950"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74250916"/>
                  </a:ext>
                </a:extLst>
              </a:tr>
              <a:tr h="9144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6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hay</a:t>
                      </a:r>
                      <a:r>
                        <a:rPr lang="es-ES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 edificios antiguos y modernos. ¡Es una ciudad muy bonita! </a:t>
                      </a:r>
                      <a:r>
                        <a:rPr lang="es-ES" sz="16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[C]</a:t>
                      </a:r>
                    </a:p>
                  </a:txBody>
                  <a:tcPr marL="60950" marR="60950" marT="60950" marB="60950"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23209139"/>
                  </a:ext>
                </a:extLst>
              </a:tr>
              <a:tr h="90187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6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celebra</a:t>
                      </a:r>
                      <a:r>
                        <a:rPr lang="es-ES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 en las calles durante las Fallas.</a:t>
                      </a:r>
                      <a:r>
                        <a:rPr lang="es-ES" sz="16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 [D]</a:t>
                      </a:r>
                    </a:p>
                  </a:txBody>
                  <a:tcPr marL="60950" marR="60950" marT="60950" marB="60950"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0794480"/>
                  </a:ext>
                </a:extLst>
              </a:tr>
              <a:tr h="9144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s-ES" sz="16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gente</a:t>
                      </a:r>
                      <a:r>
                        <a:rPr lang="es-ES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 bebe horchata cuando </a:t>
                      </a: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s-ES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hace calor. </a:t>
                      </a:r>
                      <a:r>
                        <a:rPr lang="es-ES" sz="16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[E]</a:t>
                      </a:r>
                    </a:p>
                  </a:txBody>
                  <a:tcPr marL="60950" marR="60950" marT="60950" marB="60950"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3475848"/>
                  </a:ext>
                </a:extLst>
              </a:tr>
            </a:tbl>
          </a:graphicData>
        </a:graphic>
      </p:graphicFrame>
      <p:grpSp>
        <p:nvGrpSpPr>
          <p:cNvPr id="17" name="Group 16">
            <a:extLst>
              <a:ext uri="{FF2B5EF4-FFF2-40B4-BE49-F238E27FC236}">
                <a16:creationId xmlns:a16="http://schemas.microsoft.com/office/drawing/2014/main" id="{0E63280E-9697-D5B7-3EBF-9FB3180B0A83}"/>
              </a:ext>
            </a:extLst>
          </p:cNvPr>
          <p:cNvGrpSpPr/>
          <p:nvPr/>
        </p:nvGrpSpPr>
        <p:grpSpPr>
          <a:xfrm>
            <a:off x="6352322" y="9493122"/>
            <a:ext cx="555782" cy="416911"/>
            <a:chOff x="6302218" y="9493122"/>
            <a:chExt cx="555782" cy="416911"/>
          </a:xfrm>
        </p:grpSpPr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42C54295-621B-7586-1A42-7D039AC1B0A8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19" name="Picture 18" descr="Free Watercolor Brushstroke illustration and picture">
              <a:extLst>
                <a:ext uri="{FF2B5EF4-FFF2-40B4-BE49-F238E27FC236}">
                  <a16:creationId xmlns:a16="http://schemas.microsoft.com/office/drawing/2014/main" id="{DA77F5CD-4095-31F1-0B8A-0C7C272FFA5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88C2E617-AC7B-F2AA-23AC-DAD15136743D}"/>
                </a:ext>
              </a:extLst>
            </p:cNvPr>
            <p:cNvSpPr txBox="1"/>
            <p:nvPr/>
          </p:nvSpPr>
          <p:spPr>
            <a:xfrm>
              <a:off x="6369943" y="9571479"/>
              <a:ext cx="415498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27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6476315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1EAEBB-3218-CEA9-B2E6-66F70AA51C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9C6B4DC0-DD0C-5D4B-8D62-9688DCDB21A2}"/>
              </a:ext>
            </a:extLst>
          </p:cNvPr>
          <p:cNvSpPr/>
          <p:nvPr/>
        </p:nvSpPr>
        <p:spPr>
          <a:xfrm>
            <a:off x="130140" y="128411"/>
            <a:ext cx="4344878" cy="456315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Saying what I and others do</a:t>
            </a:r>
            <a:endParaRPr lang="en-GB" sz="2400" dirty="0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30778DA8-A06E-1E29-D196-0D4469CAF87B}"/>
              </a:ext>
            </a:extLst>
          </p:cNvPr>
          <p:cNvGrpSpPr/>
          <p:nvPr/>
        </p:nvGrpSpPr>
        <p:grpSpPr>
          <a:xfrm>
            <a:off x="4419626" y="167503"/>
            <a:ext cx="616995" cy="461665"/>
            <a:chOff x="3814354" y="2197255"/>
            <a:chExt cx="616995" cy="461665"/>
          </a:xfrm>
        </p:grpSpPr>
        <p:sp>
          <p:nvSpPr>
            <p:cNvPr id="35" name="Rectangle: Rounded Corners 34">
              <a:extLst>
                <a:ext uri="{FF2B5EF4-FFF2-40B4-BE49-F238E27FC236}">
                  <a16:creationId xmlns:a16="http://schemas.microsoft.com/office/drawing/2014/main" id="{64FA5975-89FA-3FEB-E755-A40D304695ED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4D459798-FD93-1C17-292F-13BA57F59FCA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5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B3560101-8C98-E6FA-0C7E-5F4B3979A476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graphicFrame>
        <p:nvGraphicFramePr>
          <p:cNvPr id="38" name="Table 37">
            <a:extLst>
              <a:ext uri="{FF2B5EF4-FFF2-40B4-BE49-F238E27FC236}">
                <a16:creationId xmlns:a16="http://schemas.microsoft.com/office/drawing/2014/main" id="{88F009BE-C69F-DEFF-2F6A-E59B8BCCA0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7936967"/>
              </p:ext>
            </p:extLst>
          </p:nvPr>
        </p:nvGraphicFramePr>
        <p:xfrm>
          <a:off x="123171" y="1218860"/>
          <a:ext cx="6594140" cy="3936506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477752">
                  <a:extLst>
                    <a:ext uri="{9D8B030D-6E8A-4147-A177-3AD203B41FA5}">
                      <a16:colId xmlns:a16="http://schemas.microsoft.com/office/drawing/2014/main" val="3922332982"/>
                    </a:ext>
                  </a:extLst>
                </a:gridCol>
                <a:gridCol w="6116388">
                  <a:extLst>
                    <a:ext uri="{9D8B030D-6E8A-4147-A177-3AD203B41FA5}">
                      <a16:colId xmlns:a16="http://schemas.microsoft.com/office/drawing/2014/main" val="570337413"/>
                    </a:ext>
                  </a:extLst>
                </a:gridCol>
              </a:tblGrid>
              <a:tr h="766261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 E</a:t>
                      </a:r>
                      <a:endParaRPr sz="2400" b="0" dirty="0">
                        <a:solidFill>
                          <a:schemeClr val="tx1"/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600" b="0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3921976"/>
                  </a:ext>
                </a:extLst>
              </a:tr>
              <a:tr h="785631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1</a:t>
                      </a:r>
                    </a:p>
                  </a:txBody>
                  <a:tcPr marL="60950" marR="60950" marT="60950" marB="60950"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b="0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74250916"/>
                  </a:ext>
                </a:extLst>
              </a:tr>
              <a:tr h="78563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2</a:t>
                      </a:r>
                    </a:p>
                  </a:txBody>
                  <a:tcPr marL="60950" marR="60950" marT="60950" marB="60950"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b="0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23209139"/>
                  </a:ext>
                </a:extLst>
              </a:tr>
              <a:tr h="78563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3</a:t>
                      </a:r>
                    </a:p>
                  </a:txBody>
                  <a:tcPr marL="60950" marR="60950" marT="60950" marB="60950"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800" b="0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0794480"/>
                  </a:ext>
                </a:extLst>
              </a:tr>
              <a:tr h="8133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  <a:ea typeface="Montserrat"/>
                          <a:cs typeface="Montserrat"/>
                          <a:sym typeface="Montserrat"/>
                        </a:rPr>
                        <a:t>4</a:t>
                      </a:r>
                    </a:p>
                  </a:txBody>
                  <a:tcPr marL="60950" marR="60950" marT="60950" marB="60950"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800" b="0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60950" marR="60950" marT="60950" marB="60950"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3475848"/>
                  </a:ext>
                </a:extLst>
              </a:tr>
            </a:tbl>
          </a:graphicData>
        </a:graphic>
      </p:graphicFrame>
      <p:sp>
        <p:nvSpPr>
          <p:cNvPr id="44" name="Google Shape;1785;p32">
            <a:extLst>
              <a:ext uri="{FF2B5EF4-FFF2-40B4-BE49-F238E27FC236}">
                <a16:creationId xmlns:a16="http://schemas.microsoft.com/office/drawing/2014/main" id="{E13B55EB-09FD-6385-DD68-C75DC1436158}"/>
              </a:ext>
            </a:extLst>
          </p:cNvPr>
          <p:cNvSpPr txBox="1"/>
          <p:nvPr/>
        </p:nvSpPr>
        <p:spPr>
          <a:xfrm>
            <a:off x="1398735" y="652961"/>
            <a:ext cx="5769442" cy="5847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Krina </a:t>
            </a:r>
            <a:r>
              <a:rPr lang="en-GB" sz="1600" b="1" dirty="0" err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busca</a:t>
            </a:r>
            <a:r>
              <a:rPr lang="en-GB" sz="1600" b="1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información</a:t>
            </a:r>
            <a:r>
              <a:rPr lang="en-GB" sz="1600" b="1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sobre</a:t>
            </a:r>
            <a:r>
              <a:rPr lang="en-GB" sz="1600" b="1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Valencia y las Fallas.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rgbClr val="3B3838"/>
                </a:solidFill>
                <a:latin typeface="Century Gothic"/>
                <a:sym typeface="Century Gothic"/>
              </a:rPr>
              <a:t>Escribe las </a:t>
            </a:r>
            <a:r>
              <a:rPr lang="en-GB" sz="1600" b="1" dirty="0" err="1">
                <a:solidFill>
                  <a:srgbClr val="3B3838"/>
                </a:solidFill>
                <a:latin typeface="Century Gothic"/>
                <a:sym typeface="Century Gothic"/>
              </a:rPr>
              <a:t>frases</a:t>
            </a:r>
            <a:r>
              <a:rPr lang="en-GB" sz="1600" b="1" dirty="0">
                <a:solidFill>
                  <a:srgbClr val="3B3838"/>
                </a:solidFill>
                <a:latin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B3838"/>
                </a:solidFill>
                <a:latin typeface="Century Gothic"/>
                <a:sym typeface="Century Gothic"/>
              </a:rPr>
              <a:t>en</a:t>
            </a:r>
            <a:r>
              <a:rPr lang="en-GB" sz="1600" b="1" dirty="0">
                <a:solidFill>
                  <a:srgbClr val="3B3838"/>
                </a:solidFill>
                <a:latin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B3838"/>
                </a:solidFill>
                <a:latin typeface="Century Gothic"/>
                <a:sym typeface="Century Gothic"/>
              </a:rPr>
              <a:t>español</a:t>
            </a:r>
            <a:r>
              <a:rPr lang="en-GB" sz="1600" b="1" dirty="0">
                <a:solidFill>
                  <a:srgbClr val="3B3838"/>
                </a:solidFill>
                <a:latin typeface="Century Gothic"/>
                <a:sym typeface="Century Gothic"/>
              </a:rPr>
              <a:t>.</a:t>
            </a:r>
            <a:endParaRPr dirty="0"/>
          </a:p>
        </p:txBody>
      </p:sp>
      <p:grpSp>
        <p:nvGrpSpPr>
          <p:cNvPr id="45" name="Google Shape;1786;p32">
            <a:extLst>
              <a:ext uri="{FF2B5EF4-FFF2-40B4-BE49-F238E27FC236}">
                <a16:creationId xmlns:a16="http://schemas.microsoft.com/office/drawing/2014/main" id="{DC0E2CB9-280D-B1FE-43C1-7CDEC46FA47D}"/>
              </a:ext>
            </a:extLst>
          </p:cNvPr>
          <p:cNvGrpSpPr/>
          <p:nvPr/>
        </p:nvGrpSpPr>
        <p:grpSpPr>
          <a:xfrm>
            <a:off x="452807" y="773704"/>
            <a:ext cx="962296" cy="307777"/>
            <a:chOff x="537508" y="810975"/>
            <a:chExt cx="505091" cy="307777"/>
          </a:xfrm>
        </p:grpSpPr>
        <p:sp>
          <p:nvSpPr>
            <p:cNvPr id="46" name="Google Shape;1787;p32">
              <a:extLst>
                <a:ext uri="{FF2B5EF4-FFF2-40B4-BE49-F238E27FC236}">
                  <a16:creationId xmlns:a16="http://schemas.microsoft.com/office/drawing/2014/main" id="{D30DFE31-5DB1-231C-9F94-5E2CF5A2D74D}"/>
                </a:ext>
              </a:extLst>
            </p:cNvPr>
            <p:cNvSpPr txBox="1"/>
            <p:nvPr/>
          </p:nvSpPr>
          <p:spPr>
            <a:xfrm>
              <a:off x="553882" y="836173"/>
              <a:ext cx="472343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7" name="Google Shape;1788;p32">
              <a:extLst>
                <a:ext uri="{FF2B5EF4-FFF2-40B4-BE49-F238E27FC236}">
                  <a16:creationId xmlns:a16="http://schemas.microsoft.com/office/drawing/2014/main" id="{0E4EDC56-66F5-674C-082B-D9F250E600C4}"/>
                </a:ext>
              </a:extLst>
            </p:cNvPr>
            <p:cNvSpPr txBox="1"/>
            <p:nvPr/>
          </p:nvSpPr>
          <p:spPr>
            <a:xfrm>
              <a:off x="537508" y="810975"/>
              <a:ext cx="505091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escribir</a:t>
              </a:r>
              <a:endParaRPr/>
            </a:p>
          </p:txBody>
        </p:sp>
      </p:grpSp>
      <p:pic>
        <p:nvPicPr>
          <p:cNvPr id="48" name="Google Shape;1789;p32" descr="Pen, Write, Pencil, Writing Tool, Work, Message, Blue">
            <a:extLst>
              <a:ext uri="{FF2B5EF4-FFF2-40B4-BE49-F238E27FC236}">
                <a16:creationId xmlns:a16="http://schemas.microsoft.com/office/drawing/2014/main" id="{C5C9AFAB-B87A-B417-BF57-B872961EF877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0104" y="642552"/>
            <a:ext cx="521771" cy="521771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49" name="Google Shape;1684;p31">
            <a:extLst>
              <a:ext uri="{FF2B5EF4-FFF2-40B4-BE49-F238E27FC236}">
                <a16:creationId xmlns:a16="http://schemas.microsoft.com/office/drawing/2014/main" id="{491E77F1-F47B-988B-F765-5392DDFBF3D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36611055"/>
              </p:ext>
            </p:extLst>
          </p:nvPr>
        </p:nvGraphicFramePr>
        <p:xfrm>
          <a:off x="161913" y="5799622"/>
          <a:ext cx="6410725" cy="3770202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10624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827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827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827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28367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la </a:t>
                      </a:r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hermana</a:t>
                      </a:r>
                      <a:endParaRPr lang="en-GB" sz="14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solo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jugar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28367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la pelota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la </a:t>
                      </a:r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habitación</a:t>
                      </a:r>
                      <a:endParaRPr lang="en-GB" sz="14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con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28367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hago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el</a:t>
                      </a:r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deporte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hacer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28367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la </a:t>
                      </a:r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natación</a:t>
                      </a:r>
                      <a:endParaRPr lang="en-GB" sz="14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el</a:t>
                      </a:r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dibujo</a:t>
                      </a:r>
                      <a:endParaRPr lang="en-GB" sz="14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haces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28367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todo</a:t>
                      </a:r>
                      <a:endParaRPr lang="en-GB" sz="14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mucho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todo</a:t>
                      </a:r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el</a:t>
                      </a:r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mundo</a:t>
                      </a:r>
                      <a:endParaRPr lang="en-GB" sz="14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28367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el</a:t>
                      </a:r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desfile</a:t>
                      </a:r>
                      <a:endParaRPr lang="en-GB" sz="14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la </a:t>
                      </a:r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flor</a:t>
                      </a:r>
                      <a:endParaRPr lang="en-GB" sz="14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el</a:t>
                      </a:r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fuego</a:t>
                      </a:r>
                      <a:endParaRPr lang="en-GB" sz="14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50" name="Google Shape;1685;p31">
            <a:extLst>
              <a:ext uri="{FF2B5EF4-FFF2-40B4-BE49-F238E27FC236}">
                <a16:creationId xmlns:a16="http://schemas.microsoft.com/office/drawing/2014/main" id="{F245BA51-0B23-017F-9F72-0E0D343B7E76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194409" y="5564590"/>
            <a:ext cx="572382" cy="435249"/>
          </a:xfrm>
          <a:prstGeom prst="rect">
            <a:avLst/>
          </a:prstGeom>
          <a:noFill/>
          <a:ln>
            <a:noFill/>
          </a:ln>
        </p:spPr>
      </p:pic>
      <p:sp>
        <p:nvSpPr>
          <p:cNvPr id="51" name="Google Shape;1686;p31">
            <a:extLst>
              <a:ext uri="{FF2B5EF4-FFF2-40B4-BE49-F238E27FC236}">
                <a16:creationId xmlns:a16="http://schemas.microsoft.com/office/drawing/2014/main" id="{A772E499-04DF-616E-E2E5-36F82CB8DDB4}"/>
              </a:ext>
            </a:extLst>
          </p:cNvPr>
          <p:cNvSpPr txBox="1"/>
          <p:nvPr/>
        </p:nvSpPr>
        <p:spPr>
          <a:xfrm>
            <a:off x="1396960" y="5346428"/>
            <a:ext cx="5461040" cy="298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i="0" u="none" strike="noStrike" cap="none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Escribe en inglés.</a:t>
            </a:r>
            <a:r>
              <a:rPr lang="en-GB" sz="1600" i="0" u="none" strike="noStrike" cap="none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Can you get at least 15 points?</a:t>
            </a:r>
            <a:endParaRPr sz="1600">
              <a:solidFill>
                <a:srgbClr val="3B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52" name="Google Shape;1691;p31">
            <a:extLst>
              <a:ext uri="{FF2B5EF4-FFF2-40B4-BE49-F238E27FC236}">
                <a16:creationId xmlns:a16="http://schemas.microsoft.com/office/drawing/2014/main" id="{547D8427-AE79-7D43-075E-E8E6D0D59C63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278482" y="7439938"/>
            <a:ext cx="631934" cy="581219"/>
          </a:xfrm>
          <a:prstGeom prst="rect">
            <a:avLst/>
          </a:prstGeom>
          <a:noFill/>
          <a:ln>
            <a:noFill/>
          </a:ln>
        </p:spPr>
      </p:pic>
      <p:pic>
        <p:nvPicPr>
          <p:cNvPr id="53" name="Google Shape;1692;p31" descr="Icon&#10;&#10;Description automatically generated">
            <a:extLst>
              <a:ext uri="{FF2B5EF4-FFF2-40B4-BE49-F238E27FC236}">
                <a16:creationId xmlns:a16="http://schemas.microsoft.com/office/drawing/2014/main" id="{509C19A0-3488-0082-2593-B4BCF94335F3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285913" y="6105250"/>
            <a:ext cx="667164" cy="667164"/>
          </a:xfrm>
          <a:prstGeom prst="rect">
            <a:avLst/>
          </a:prstGeom>
          <a:noFill/>
          <a:ln>
            <a:noFill/>
          </a:ln>
        </p:spPr>
      </p:pic>
      <p:pic>
        <p:nvPicPr>
          <p:cNvPr id="54" name="Google Shape;1693;p31">
            <a:extLst>
              <a:ext uri="{FF2B5EF4-FFF2-40B4-BE49-F238E27FC236}">
                <a16:creationId xmlns:a16="http://schemas.microsoft.com/office/drawing/2014/main" id="{EBB6C820-1A67-BC00-ECB3-B71CD53AE4BC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299217" y="8564078"/>
            <a:ext cx="653860" cy="619446"/>
          </a:xfrm>
          <a:prstGeom prst="rect">
            <a:avLst/>
          </a:prstGeom>
          <a:noFill/>
          <a:ln>
            <a:noFill/>
          </a:ln>
        </p:spPr>
      </p:pic>
      <p:sp>
        <p:nvSpPr>
          <p:cNvPr id="55" name="Google Shape;1694;p31">
            <a:extLst>
              <a:ext uri="{FF2B5EF4-FFF2-40B4-BE49-F238E27FC236}">
                <a16:creationId xmlns:a16="http://schemas.microsoft.com/office/drawing/2014/main" id="{F5624FEC-BA77-6F79-470B-B282B95B1710}"/>
              </a:ext>
            </a:extLst>
          </p:cNvPr>
          <p:cNvSpPr txBox="1"/>
          <p:nvPr/>
        </p:nvSpPr>
        <p:spPr>
          <a:xfrm>
            <a:off x="859952" y="6570390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00B0F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x3</a:t>
            </a:r>
            <a:endParaRPr/>
          </a:p>
        </p:txBody>
      </p:sp>
      <p:sp>
        <p:nvSpPr>
          <p:cNvPr id="56" name="Google Shape;1695;p31">
            <a:extLst>
              <a:ext uri="{FF2B5EF4-FFF2-40B4-BE49-F238E27FC236}">
                <a16:creationId xmlns:a16="http://schemas.microsoft.com/office/drawing/2014/main" id="{7110262D-D4BB-9433-46E4-F98E0024EF66}"/>
              </a:ext>
            </a:extLst>
          </p:cNvPr>
          <p:cNvSpPr txBox="1"/>
          <p:nvPr/>
        </p:nvSpPr>
        <p:spPr>
          <a:xfrm>
            <a:off x="809492" y="7808300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x2</a:t>
            </a:r>
            <a:endParaRPr/>
          </a:p>
        </p:txBody>
      </p:sp>
      <p:sp>
        <p:nvSpPr>
          <p:cNvPr id="57" name="Google Shape;1696;p31">
            <a:extLst>
              <a:ext uri="{FF2B5EF4-FFF2-40B4-BE49-F238E27FC236}">
                <a16:creationId xmlns:a16="http://schemas.microsoft.com/office/drawing/2014/main" id="{63B15E47-407F-09FE-CC66-828981989975}"/>
              </a:ext>
            </a:extLst>
          </p:cNvPr>
          <p:cNvSpPr txBox="1"/>
          <p:nvPr/>
        </p:nvSpPr>
        <p:spPr>
          <a:xfrm>
            <a:off x="865845" y="8969438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FF3399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x1</a:t>
            </a:r>
            <a:endParaRPr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38B6143-31F4-F806-FBF2-24709BFAC9F9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E680210C-73BD-0780-9BE4-4E488D456D43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31" name="Picture 30" descr="Free Watercolor Brushstroke illustration and picture">
              <a:extLst>
                <a:ext uri="{FF2B5EF4-FFF2-40B4-BE49-F238E27FC236}">
                  <a16:creationId xmlns:a16="http://schemas.microsoft.com/office/drawing/2014/main" id="{5C03466A-67B6-7DCB-4C58-89451D1ED4C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89044FD0-A33C-22E1-C01B-D630D56E87E6}"/>
                </a:ext>
              </a:extLst>
            </p:cNvPr>
            <p:cNvSpPr txBox="1"/>
            <p:nvPr/>
          </p:nvSpPr>
          <p:spPr>
            <a:xfrm>
              <a:off x="6369943" y="9571479"/>
              <a:ext cx="39145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28</a:t>
              </a:r>
            </a:p>
          </p:txBody>
        </p:sp>
      </p:grpSp>
      <p:grpSp>
        <p:nvGrpSpPr>
          <p:cNvPr id="2" name="Google Shape;401;p8">
            <a:extLst>
              <a:ext uri="{FF2B5EF4-FFF2-40B4-BE49-F238E27FC236}">
                <a16:creationId xmlns:a16="http://schemas.microsoft.com/office/drawing/2014/main" id="{C9CE7F20-7B59-D9E9-E78F-3452885260B7}"/>
              </a:ext>
            </a:extLst>
          </p:cNvPr>
          <p:cNvGrpSpPr/>
          <p:nvPr/>
        </p:nvGrpSpPr>
        <p:grpSpPr>
          <a:xfrm>
            <a:off x="227753" y="5272615"/>
            <a:ext cx="1072125" cy="541432"/>
            <a:chOff x="85157" y="674113"/>
            <a:chExt cx="1072125" cy="541432"/>
          </a:xfrm>
        </p:grpSpPr>
        <p:sp>
          <p:nvSpPr>
            <p:cNvPr id="3" name="Google Shape;402;p8">
              <a:extLst>
                <a:ext uri="{FF2B5EF4-FFF2-40B4-BE49-F238E27FC236}">
                  <a16:creationId xmlns:a16="http://schemas.microsoft.com/office/drawing/2014/main" id="{8F0E6EBA-FF56-AAB7-66C1-5BCF470CE7AF}"/>
                </a:ext>
              </a:extLst>
            </p:cNvPr>
            <p:cNvSpPr txBox="1"/>
            <p:nvPr/>
          </p:nvSpPr>
          <p:spPr>
            <a:xfrm>
              <a:off x="553882" y="836173"/>
              <a:ext cx="517167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4" name="Google Shape;403;p8">
              <a:extLst>
                <a:ext uri="{FF2B5EF4-FFF2-40B4-BE49-F238E27FC236}">
                  <a16:creationId xmlns:a16="http://schemas.microsoft.com/office/drawing/2014/main" id="{8FCCC3D8-D09C-9835-683F-6E68643415CA}"/>
                </a:ext>
              </a:extLst>
            </p:cNvPr>
            <p:cNvPicPr preferRelativeResize="0"/>
            <p:nvPr/>
          </p:nvPicPr>
          <p:blipFill rotWithShape="1">
            <a:blip r:embed="rId10">
              <a:alphaModFix/>
            </a:blip>
            <a:srcRect/>
            <a:stretch/>
          </p:blipFill>
          <p:spPr>
            <a:xfrm>
              <a:off x="85157" y="674113"/>
              <a:ext cx="521771" cy="54143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Google Shape;404;p8">
              <a:extLst>
                <a:ext uri="{FF2B5EF4-FFF2-40B4-BE49-F238E27FC236}">
                  <a16:creationId xmlns:a16="http://schemas.microsoft.com/office/drawing/2014/main" id="{728C93EB-93F6-BF40-CDF7-92B3FC0EAEFE}"/>
                </a:ext>
              </a:extLst>
            </p:cNvPr>
            <p:cNvSpPr txBox="1"/>
            <p:nvPr/>
          </p:nvSpPr>
          <p:spPr>
            <a:xfrm>
              <a:off x="501489" y="812358"/>
              <a:ext cx="655793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leer</a:t>
              </a: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341089091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74B29C-E9C5-4B3E-430B-558DC42C08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" name="Group 50">
            <a:extLst>
              <a:ext uri="{FF2B5EF4-FFF2-40B4-BE49-F238E27FC236}">
                <a16:creationId xmlns:a16="http://schemas.microsoft.com/office/drawing/2014/main" id="{7780CD21-30D3-2BE6-F63D-43E9431BE550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68" name="TextBox 67">
              <a:extLst>
                <a:ext uri="{FF2B5EF4-FFF2-40B4-BE49-F238E27FC236}">
                  <a16:creationId xmlns:a16="http://schemas.microsoft.com/office/drawing/2014/main" id="{5FBAF0D1-6752-67C2-DF69-2943394F815A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69" name="Picture 68" descr="Free Watercolor Brushstroke illustration and picture">
              <a:extLst>
                <a:ext uri="{FF2B5EF4-FFF2-40B4-BE49-F238E27FC236}">
                  <a16:creationId xmlns:a16="http://schemas.microsoft.com/office/drawing/2014/main" id="{F5ABC092-2C54-7177-31F1-A690F78770D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0" name="TextBox 69">
              <a:extLst>
                <a:ext uri="{FF2B5EF4-FFF2-40B4-BE49-F238E27FC236}">
                  <a16:creationId xmlns:a16="http://schemas.microsoft.com/office/drawing/2014/main" id="{74214892-FCD4-091B-761A-2C6ABA1529F1}"/>
                </a:ext>
              </a:extLst>
            </p:cNvPr>
            <p:cNvSpPr txBox="1"/>
            <p:nvPr/>
          </p:nvSpPr>
          <p:spPr>
            <a:xfrm>
              <a:off x="6369943" y="9571479"/>
              <a:ext cx="41870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29</a:t>
              </a:r>
            </a:p>
          </p:txBody>
        </p:sp>
      </p:grp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FCD72049-AE45-C8D9-30FA-FDC4191E5C65}"/>
              </a:ext>
            </a:extLst>
          </p:cNvPr>
          <p:cNvSpPr/>
          <p:nvPr/>
        </p:nvSpPr>
        <p:spPr>
          <a:xfrm>
            <a:off x="130140" y="128411"/>
            <a:ext cx="4344878" cy="456315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Saying what I and others do</a:t>
            </a:r>
            <a:endParaRPr lang="en-GB" sz="2400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473B972-D84C-4F56-33C4-C6773174CF6D}"/>
              </a:ext>
            </a:extLst>
          </p:cNvPr>
          <p:cNvGrpSpPr/>
          <p:nvPr/>
        </p:nvGrpSpPr>
        <p:grpSpPr>
          <a:xfrm>
            <a:off x="4419626" y="167503"/>
            <a:ext cx="616995" cy="461665"/>
            <a:chOff x="3814354" y="2197255"/>
            <a:chExt cx="616995" cy="461665"/>
          </a:xfrm>
        </p:grpSpPr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8A6AD05B-3BE0-D54F-F5F5-2DADADFEB4BA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BD0B0041-EC88-3E69-9961-92CD27FA2C94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5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B491C9FA-F60F-FB5B-CB02-0A9F93CB5D11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1" name="Google Shape;1767;p32">
            <a:extLst>
              <a:ext uri="{FF2B5EF4-FFF2-40B4-BE49-F238E27FC236}">
                <a16:creationId xmlns:a16="http://schemas.microsoft.com/office/drawing/2014/main" id="{2DDDAC5E-4A44-8093-4A67-2ACAB5C31096}"/>
              </a:ext>
            </a:extLst>
          </p:cNvPr>
          <p:cNvGrpSpPr/>
          <p:nvPr/>
        </p:nvGrpSpPr>
        <p:grpSpPr>
          <a:xfrm>
            <a:off x="547319" y="823025"/>
            <a:ext cx="822261" cy="307777"/>
            <a:chOff x="455223" y="4442570"/>
            <a:chExt cx="822262" cy="307777"/>
          </a:xfrm>
        </p:grpSpPr>
        <p:sp>
          <p:nvSpPr>
            <p:cNvPr id="29" name="Google Shape;1768;p32">
              <a:extLst>
                <a:ext uri="{FF2B5EF4-FFF2-40B4-BE49-F238E27FC236}">
                  <a16:creationId xmlns:a16="http://schemas.microsoft.com/office/drawing/2014/main" id="{499A6D39-8574-DA20-5E07-4179BFC346E4}"/>
                </a:ext>
              </a:extLst>
            </p:cNvPr>
            <p:cNvSpPr txBox="1"/>
            <p:nvPr/>
          </p:nvSpPr>
          <p:spPr>
            <a:xfrm>
              <a:off x="455223" y="4452154"/>
              <a:ext cx="802597" cy="292235"/>
            </a:xfrm>
            <a:prstGeom prst="rect">
              <a:avLst/>
            </a:prstGeom>
            <a:solidFill>
              <a:srgbClr val="B9E5EE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200" b="1" i="0" u="none" strike="noStrike" cap="none">
                <a:solidFill>
                  <a:srgbClr val="00206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" name="Google Shape;1769;p32">
              <a:extLst>
                <a:ext uri="{FF2B5EF4-FFF2-40B4-BE49-F238E27FC236}">
                  <a16:creationId xmlns:a16="http://schemas.microsoft.com/office/drawing/2014/main" id="{D1AD9B23-FC89-E4B1-7A71-1659C76704C7}"/>
                </a:ext>
              </a:extLst>
            </p:cNvPr>
            <p:cNvSpPr txBox="1"/>
            <p:nvPr/>
          </p:nvSpPr>
          <p:spPr>
            <a:xfrm>
              <a:off x="532794" y="4442570"/>
              <a:ext cx="744691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hablar</a:t>
              </a:r>
              <a:endParaRPr/>
            </a:p>
          </p:txBody>
        </p:sp>
      </p:grpSp>
      <p:pic>
        <p:nvPicPr>
          <p:cNvPr id="31" name="Google Shape;1770;p32">
            <a:extLst>
              <a:ext uri="{FF2B5EF4-FFF2-40B4-BE49-F238E27FC236}">
                <a16:creationId xmlns:a16="http://schemas.microsoft.com/office/drawing/2014/main" id="{A23DC135-1DC2-580F-F915-FFD529497A87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18698" y="675774"/>
            <a:ext cx="572707" cy="605907"/>
          </a:xfrm>
          <a:prstGeom prst="rect">
            <a:avLst/>
          </a:prstGeom>
          <a:noFill/>
          <a:ln>
            <a:noFill/>
          </a:ln>
        </p:spPr>
      </p:pic>
      <p:sp>
        <p:nvSpPr>
          <p:cNvPr id="32" name="Google Shape;1771;p32">
            <a:extLst>
              <a:ext uri="{FF2B5EF4-FFF2-40B4-BE49-F238E27FC236}">
                <a16:creationId xmlns:a16="http://schemas.microsoft.com/office/drawing/2014/main" id="{F994723C-4383-76D9-7A3E-5F412F1FB3E9}"/>
              </a:ext>
            </a:extLst>
          </p:cNvPr>
          <p:cNvSpPr txBox="1"/>
          <p:nvPr/>
        </p:nvSpPr>
        <p:spPr>
          <a:xfrm>
            <a:off x="1369580" y="859668"/>
            <a:ext cx="5078246" cy="298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Habla con tu compañero/a. ¿Qué número es?</a:t>
            </a:r>
            <a:endParaRPr sz="160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3" name="Google Shape;1772;p32">
            <a:extLst>
              <a:ext uri="{FF2B5EF4-FFF2-40B4-BE49-F238E27FC236}">
                <a16:creationId xmlns:a16="http://schemas.microsoft.com/office/drawing/2014/main" id="{241DF955-AF72-9E76-D69C-2207F01C3AC5}"/>
              </a:ext>
            </a:extLst>
          </p:cNvPr>
          <p:cNvSpPr txBox="1"/>
          <p:nvPr/>
        </p:nvSpPr>
        <p:spPr>
          <a:xfrm>
            <a:off x="130140" y="1332847"/>
            <a:ext cx="2739853" cy="30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Persona A </a:t>
            </a:r>
            <a:r>
              <a:rPr lang="en-GB" sz="135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elige* una imagen. </a:t>
            </a:r>
            <a:endParaRPr/>
          </a:p>
        </p:txBody>
      </p:sp>
      <p:sp>
        <p:nvSpPr>
          <p:cNvPr id="52" name="Google Shape;1773;p32">
            <a:extLst>
              <a:ext uri="{FF2B5EF4-FFF2-40B4-BE49-F238E27FC236}">
                <a16:creationId xmlns:a16="http://schemas.microsoft.com/office/drawing/2014/main" id="{A922B4F5-5B33-F362-E7AF-2D09751CCE60}"/>
              </a:ext>
            </a:extLst>
          </p:cNvPr>
          <p:cNvSpPr txBox="1"/>
          <p:nvPr/>
        </p:nvSpPr>
        <p:spPr>
          <a:xfrm>
            <a:off x="3094320" y="1332467"/>
            <a:ext cx="3567002" cy="30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Persona B </a:t>
            </a:r>
            <a:r>
              <a:rPr lang="en-GB" sz="135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identifica la imagen correcta.</a:t>
            </a:r>
            <a:endParaRPr/>
          </a:p>
        </p:txBody>
      </p:sp>
      <p:pic>
        <p:nvPicPr>
          <p:cNvPr id="53" name="Google Shape;1774;p32">
            <a:extLst>
              <a:ext uri="{FF2B5EF4-FFF2-40B4-BE49-F238E27FC236}">
                <a16:creationId xmlns:a16="http://schemas.microsoft.com/office/drawing/2014/main" id="{3F37485A-5581-F0C6-458E-2CBCB444D5CB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4564317" y="2311270"/>
            <a:ext cx="2383573" cy="1175237"/>
          </a:xfrm>
          <a:prstGeom prst="rect">
            <a:avLst/>
          </a:prstGeom>
          <a:noFill/>
          <a:ln>
            <a:noFill/>
          </a:ln>
        </p:spPr>
      </p:pic>
      <p:sp>
        <p:nvSpPr>
          <p:cNvPr id="55" name="Google Shape;1776;p32">
            <a:extLst>
              <a:ext uri="{FF2B5EF4-FFF2-40B4-BE49-F238E27FC236}">
                <a16:creationId xmlns:a16="http://schemas.microsoft.com/office/drawing/2014/main" id="{E7A018C2-1DB2-69BA-2E48-E526A1BEDE50}"/>
              </a:ext>
            </a:extLst>
          </p:cNvPr>
          <p:cNvSpPr txBox="1"/>
          <p:nvPr/>
        </p:nvSpPr>
        <p:spPr>
          <a:xfrm>
            <a:off x="5717815" y="3643688"/>
            <a:ext cx="1096916" cy="230832"/>
          </a:xfrm>
          <a:prstGeom prst="rect">
            <a:avLst/>
          </a:prstGeom>
          <a:solidFill>
            <a:srgbClr val="C4E0B2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9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elige</a:t>
            </a:r>
            <a:r>
              <a:rPr lang="en-GB" sz="9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- choose</a:t>
            </a:r>
            <a:endParaRPr/>
          </a:p>
        </p:txBody>
      </p:sp>
      <p:graphicFrame>
        <p:nvGraphicFramePr>
          <p:cNvPr id="56" name="Google Shape;1777;p32">
            <a:extLst>
              <a:ext uri="{FF2B5EF4-FFF2-40B4-BE49-F238E27FC236}">
                <a16:creationId xmlns:a16="http://schemas.microsoft.com/office/drawing/2014/main" id="{9A4956E1-71F2-B1DA-821B-B0B20F166DE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59271999"/>
              </p:ext>
            </p:extLst>
          </p:nvPr>
        </p:nvGraphicFramePr>
        <p:xfrm>
          <a:off x="186322" y="5273138"/>
          <a:ext cx="6366950" cy="4232600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10552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705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705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705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03500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room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only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with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0350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ball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to play, playing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sister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03500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you do, make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swimming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drawing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0350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sport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to do, make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I do, make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15100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much; a lot of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flower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fire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0350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parade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all, everything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everybody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57" name="Google Shape;1778;p32">
            <a:extLst>
              <a:ext uri="{FF2B5EF4-FFF2-40B4-BE49-F238E27FC236}">
                <a16:creationId xmlns:a16="http://schemas.microsoft.com/office/drawing/2014/main" id="{CC04911A-720C-08D6-545A-EE5E1A419E6F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161635" y="5043529"/>
            <a:ext cx="572382" cy="435249"/>
          </a:xfrm>
          <a:prstGeom prst="rect">
            <a:avLst/>
          </a:prstGeom>
          <a:noFill/>
          <a:ln>
            <a:noFill/>
          </a:ln>
        </p:spPr>
      </p:pic>
      <p:pic>
        <p:nvPicPr>
          <p:cNvPr id="58" name="Google Shape;1779;p32">
            <a:extLst>
              <a:ext uri="{FF2B5EF4-FFF2-40B4-BE49-F238E27FC236}">
                <a16:creationId xmlns:a16="http://schemas.microsoft.com/office/drawing/2014/main" id="{B47AECF6-E06D-B624-3F8F-5472125E1922}"/>
              </a:ext>
            </a:extLst>
          </p:cNvPr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304767" y="7454323"/>
            <a:ext cx="631934" cy="581219"/>
          </a:xfrm>
          <a:prstGeom prst="rect">
            <a:avLst/>
          </a:prstGeom>
          <a:noFill/>
          <a:ln>
            <a:noFill/>
          </a:ln>
        </p:spPr>
      </p:pic>
      <p:pic>
        <p:nvPicPr>
          <p:cNvPr id="59" name="Google Shape;1780;p32" descr="Icon&#10;&#10;Description automatically generated">
            <a:extLst>
              <a:ext uri="{FF2B5EF4-FFF2-40B4-BE49-F238E27FC236}">
                <a16:creationId xmlns:a16="http://schemas.microsoft.com/office/drawing/2014/main" id="{5F499B02-E84F-75D2-1664-49B80DD6B7C0}"/>
              </a:ext>
            </a:extLst>
          </p:cNvPr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265322" y="5962282"/>
            <a:ext cx="667164" cy="667164"/>
          </a:xfrm>
          <a:prstGeom prst="rect">
            <a:avLst/>
          </a:prstGeom>
          <a:noFill/>
          <a:ln>
            <a:noFill/>
          </a:ln>
        </p:spPr>
      </p:pic>
      <p:pic>
        <p:nvPicPr>
          <p:cNvPr id="60" name="Google Shape;1781;p32">
            <a:extLst>
              <a:ext uri="{FF2B5EF4-FFF2-40B4-BE49-F238E27FC236}">
                <a16:creationId xmlns:a16="http://schemas.microsoft.com/office/drawing/2014/main" id="{9D536FEC-ADC1-C80C-BBE1-9EDE2BF201A4}"/>
              </a:ext>
            </a:extLst>
          </p:cNvPr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265322" y="8804893"/>
            <a:ext cx="653860" cy="619446"/>
          </a:xfrm>
          <a:prstGeom prst="rect">
            <a:avLst/>
          </a:prstGeom>
          <a:noFill/>
          <a:ln>
            <a:noFill/>
          </a:ln>
        </p:spPr>
      </p:pic>
      <p:sp>
        <p:nvSpPr>
          <p:cNvPr id="71" name="Google Shape;1782;p32">
            <a:extLst>
              <a:ext uri="{FF2B5EF4-FFF2-40B4-BE49-F238E27FC236}">
                <a16:creationId xmlns:a16="http://schemas.microsoft.com/office/drawing/2014/main" id="{69B39F24-A330-E1B8-2ABE-CD6469CB6E18}"/>
              </a:ext>
            </a:extLst>
          </p:cNvPr>
          <p:cNvSpPr txBox="1"/>
          <p:nvPr/>
        </p:nvSpPr>
        <p:spPr>
          <a:xfrm>
            <a:off x="788561" y="6427422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00B0F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x3</a:t>
            </a:r>
            <a:endParaRPr/>
          </a:p>
        </p:txBody>
      </p:sp>
      <p:sp>
        <p:nvSpPr>
          <p:cNvPr id="72" name="Google Shape;1783;p32">
            <a:extLst>
              <a:ext uri="{FF2B5EF4-FFF2-40B4-BE49-F238E27FC236}">
                <a16:creationId xmlns:a16="http://schemas.microsoft.com/office/drawing/2014/main" id="{D0DFCAB3-D816-ECC6-E88E-357B4A751DCA}"/>
              </a:ext>
            </a:extLst>
          </p:cNvPr>
          <p:cNvSpPr txBox="1"/>
          <p:nvPr/>
        </p:nvSpPr>
        <p:spPr>
          <a:xfrm>
            <a:off x="809605" y="7823517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x2</a:t>
            </a:r>
            <a:endParaRPr/>
          </a:p>
        </p:txBody>
      </p:sp>
      <p:sp>
        <p:nvSpPr>
          <p:cNvPr id="73" name="Google Shape;1784;p32">
            <a:extLst>
              <a:ext uri="{FF2B5EF4-FFF2-40B4-BE49-F238E27FC236}">
                <a16:creationId xmlns:a16="http://schemas.microsoft.com/office/drawing/2014/main" id="{8F2B30B7-E82A-8A9D-00D7-6A84892B8FAA}"/>
              </a:ext>
            </a:extLst>
          </p:cNvPr>
          <p:cNvSpPr txBox="1"/>
          <p:nvPr/>
        </p:nvSpPr>
        <p:spPr>
          <a:xfrm>
            <a:off x="874182" y="9196739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FF3399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x1</a:t>
            </a:r>
            <a:endParaRPr/>
          </a:p>
        </p:txBody>
      </p:sp>
      <p:sp>
        <p:nvSpPr>
          <p:cNvPr id="77" name="Google Shape;1785;p32">
            <a:extLst>
              <a:ext uri="{FF2B5EF4-FFF2-40B4-BE49-F238E27FC236}">
                <a16:creationId xmlns:a16="http://schemas.microsoft.com/office/drawing/2014/main" id="{0AA6C7C4-4BDB-F7AA-B007-AFB892800BA4}"/>
              </a:ext>
            </a:extLst>
          </p:cNvPr>
          <p:cNvSpPr txBox="1"/>
          <p:nvPr/>
        </p:nvSpPr>
        <p:spPr>
          <a:xfrm>
            <a:off x="1520353" y="4659703"/>
            <a:ext cx="5769442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Escribe en español.</a:t>
            </a:r>
            <a:r>
              <a:rPr lang="en-GB" sz="160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Can you get at least 15 points?</a:t>
            </a:r>
            <a:endParaRPr/>
          </a:p>
        </p:txBody>
      </p:sp>
      <p:grpSp>
        <p:nvGrpSpPr>
          <p:cNvPr id="78" name="Google Shape;1786;p32">
            <a:extLst>
              <a:ext uri="{FF2B5EF4-FFF2-40B4-BE49-F238E27FC236}">
                <a16:creationId xmlns:a16="http://schemas.microsoft.com/office/drawing/2014/main" id="{1E8B2659-80D2-B7D2-891E-D82596F3C79E}"/>
              </a:ext>
            </a:extLst>
          </p:cNvPr>
          <p:cNvGrpSpPr/>
          <p:nvPr/>
        </p:nvGrpSpPr>
        <p:grpSpPr>
          <a:xfrm>
            <a:off x="574425" y="4692764"/>
            <a:ext cx="962296" cy="307777"/>
            <a:chOff x="537508" y="810975"/>
            <a:chExt cx="505091" cy="307777"/>
          </a:xfrm>
        </p:grpSpPr>
        <p:sp>
          <p:nvSpPr>
            <p:cNvPr id="79" name="Google Shape;1787;p32">
              <a:extLst>
                <a:ext uri="{FF2B5EF4-FFF2-40B4-BE49-F238E27FC236}">
                  <a16:creationId xmlns:a16="http://schemas.microsoft.com/office/drawing/2014/main" id="{3D082409-21BE-CA95-BCD2-3AE262B85AEF}"/>
                </a:ext>
              </a:extLst>
            </p:cNvPr>
            <p:cNvSpPr txBox="1"/>
            <p:nvPr/>
          </p:nvSpPr>
          <p:spPr>
            <a:xfrm>
              <a:off x="553882" y="836173"/>
              <a:ext cx="472343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0" name="Google Shape;1788;p32">
              <a:extLst>
                <a:ext uri="{FF2B5EF4-FFF2-40B4-BE49-F238E27FC236}">
                  <a16:creationId xmlns:a16="http://schemas.microsoft.com/office/drawing/2014/main" id="{5297E7D8-A830-50F8-01DB-150A3F190719}"/>
                </a:ext>
              </a:extLst>
            </p:cNvPr>
            <p:cNvSpPr txBox="1"/>
            <p:nvPr/>
          </p:nvSpPr>
          <p:spPr>
            <a:xfrm>
              <a:off x="537508" y="810975"/>
              <a:ext cx="505091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escribir</a:t>
              </a:r>
              <a:endParaRPr/>
            </a:p>
          </p:txBody>
        </p:sp>
      </p:grpSp>
      <p:pic>
        <p:nvPicPr>
          <p:cNvPr id="81" name="Google Shape;1789;p32" descr="Pen, Write, Pencil, Writing Tool, Work, Message, Blue">
            <a:extLst>
              <a:ext uri="{FF2B5EF4-FFF2-40B4-BE49-F238E27FC236}">
                <a16:creationId xmlns:a16="http://schemas.microsoft.com/office/drawing/2014/main" id="{46CED21D-D06D-58A5-16E1-759E6986ACAC}"/>
              </a:ext>
            </a:extLst>
          </p:cNvPr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171722" y="4561612"/>
            <a:ext cx="521771" cy="521771"/>
          </a:xfrm>
          <a:prstGeom prst="rect">
            <a:avLst/>
          </a:prstGeom>
          <a:noFill/>
          <a:ln>
            <a:noFill/>
          </a:ln>
        </p:spPr>
      </p:pic>
      <p:pic>
        <p:nvPicPr>
          <p:cNvPr id="83" name="Picture 82">
            <a:extLst>
              <a:ext uri="{FF2B5EF4-FFF2-40B4-BE49-F238E27FC236}">
                <a16:creationId xmlns:a16="http://schemas.microsoft.com/office/drawing/2014/main" id="{1078CA4C-BA2C-49DC-EE4A-8C6085C2639A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23" y="1705278"/>
            <a:ext cx="4606411" cy="2579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093637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4E8C56-936C-BFE7-B835-C42AD2C5E1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4B1312E6-594C-4B46-CC6F-F70D84855677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E35D6E1C-C80B-F0CC-AA88-6425DFDCA9D7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42" name="Picture 41" descr="Free Watercolor Brushstroke illustration and picture">
              <a:extLst>
                <a:ext uri="{FF2B5EF4-FFF2-40B4-BE49-F238E27FC236}">
                  <a16:creationId xmlns:a16="http://schemas.microsoft.com/office/drawing/2014/main" id="{10BFF4A9-06D8-7CBD-0B48-39DE88409D9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1" name="TextBox 60">
              <a:extLst>
                <a:ext uri="{FF2B5EF4-FFF2-40B4-BE49-F238E27FC236}">
                  <a16:creationId xmlns:a16="http://schemas.microsoft.com/office/drawing/2014/main" id="{3900521C-9724-AAEC-7282-684E7B0674F9}"/>
                </a:ext>
              </a:extLst>
            </p:cNvPr>
            <p:cNvSpPr txBox="1"/>
            <p:nvPr/>
          </p:nvSpPr>
          <p:spPr>
            <a:xfrm>
              <a:off x="6369943" y="9571479"/>
              <a:ext cx="44435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30</a:t>
              </a:r>
            </a:p>
          </p:txBody>
        </p:sp>
      </p:grpSp>
      <p:sp>
        <p:nvSpPr>
          <p:cNvPr id="64" name="Rectangle: Rounded Corners 63">
            <a:extLst>
              <a:ext uri="{FF2B5EF4-FFF2-40B4-BE49-F238E27FC236}">
                <a16:creationId xmlns:a16="http://schemas.microsoft.com/office/drawing/2014/main" id="{83082E7B-CADD-502C-C308-4ADFEA305B7D}"/>
              </a:ext>
            </a:extLst>
          </p:cNvPr>
          <p:cNvSpPr/>
          <p:nvPr/>
        </p:nvSpPr>
        <p:spPr>
          <a:xfrm>
            <a:off x="130140" y="128411"/>
            <a:ext cx="4344878" cy="456315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Saying what I and others do</a:t>
            </a:r>
            <a:endParaRPr lang="en-GB" sz="2400" dirty="0"/>
          </a:p>
        </p:txBody>
      </p:sp>
      <p:grpSp>
        <p:nvGrpSpPr>
          <p:cNvPr id="67" name="Group 66">
            <a:extLst>
              <a:ext uri="{FF2B5EF4-FFF2-40B4-BE49-F238E27FC236}">
                <a16:creationId xmlns:a16="http://schemas.microsoft.com/office/drawing/2014/main" id="{C335D701-4C56-694A-97E4-4F990FB71AC6}"/>
              </a:ext>
            </a:extLst>
          </p:cNvPr>
          <p:cNvGrpSpPr/>
          <p:nvPr/>
        </p:nvGrpSpPr>
        <p:grpSpPr>
          <a:xfrm>
            <a:off x="4419626" y="167503"/>
            <a:ext cx="616995" cy="461665"/>
            <a:chOff x="3814354" y="2197255"/>
            <a:chExt cx="616995" cy="461665"/>
          </a:xfrm>
        </p:grpSpPr>
        <p:sp>
          <p:nvSpPr>
            <p:cNvPr id="77" name="Rectangle: Rounded Corners 76">
              <a:extLst>
                <a:ext uri="{FF2B5EF4-FFF2-40B4-BE49-F238E27FC236}">
                  <a16:creationId xmlns:a16="http://schemas.microsoft.com/office/drawing/2014/main" id="{CB43F295-4B28-E32A-FE54-0E527B7E0654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78" name="TextBox 77">
              <a:extLst>
                <a:ext uri="{FF2B5EF4-FFF2-40B4-BE49-F238E27FC236}">
                  <a16:creationId xmlns:a16="http://schemas.microsoft.com/office/drawing/2014/main" id="{E05337E9-AB0F-08D5-24FD-5BEE653268AA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6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79" name="TextBox 78">
            <a:extLst>
              <a:ext uri="{FF2B5EF4-FFF2-40B4-BE49-F238E27FC236}">
                <a16:creationId xmlns:a16="http://schemas.microsoft.com/office/drawing/2014/main" id="{3503C33B-854A-6EB9-596E-ECCC9E9E88D2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80" name="Google Shape;1463;p28">
            <a:extLst>
              <a:ext uri="{FF2B5EF4-FFF2-40B4-BE49-F238E27FC236}">
                <a16:creationId xmlns:a16="http://schemas.microsoft.com/office/drawing/2014/main" id="{FA493542-8155-6663-1CD3-BAE3960D32E8}"/>
              </a:ext>
            </a:extLst>
          </p:cNvPr>
          <p:cNvGrpSpPr/>
          <p:nvPr/>
        </p:nvGrpSpPr>
        <p:grpSpPr>
          <a:xfrm>
            <a:off x="5009474" y="610286"/>
            <a:ext cx="1798341" cy="1334085"/>
            <a:chOff x="4955653" y="582476"/>
            <a:chExt cx="1798341" cy="1334085"/>
          </a:xfrm>
        </p:grpSpPr>
        <p:grpSp>
          <p:nvGrpSpPr>
            <p:cNvPr id="81" name="Google Shape;1464;p28">
              <a:extLst>
                <a:ext uri="{FF2B5EF4-FFF2-40B4-BE49-F238E27FC236}">
                  <a16:creationId xmlns:a16="http://schemas.microsoft.com/office/drawing/2014/main" id="{6F669C02-AFAF-9EAE-8FB4-C4E3EEB107BF}"/>
                </a:ext>
              </a:extLst>
            </p:cNvPr>
            <p:cNvGrpSpPr/>
            <p:nvPr/>
          </p:nvGrpSpPr>
          <p:grpSpPr>
            <a:xfrm>
              <a:off x="4955653" y="582476"/>
              <a:ext cx="1743066" cy="1334085"/>
              <a:chOff x="4422323" y="875609"/>
              <a:chExt cx="2446283" cy="1805572"/>
            </a:xfrm>
          </p:grpSpPr>
          <p:sp>
            <p:nvSpPr>
              <p:cNvPr id="84" name="Google Shape;1465;p28">
                <a:extLst>
                  <a:ext uri="{FF2B5EF4-FFF2-40B4-BE49-F238E27FC236}">
                    <a16:creationId xmlns:a16="http://schemas.microsoft.com/office/drawing/2014/main" id="{6C03E36E-0CB6-D88D-5326-56574D4E5C1B}"/>
                  </a:ext>
                </a:extLst>
              </p:cNvPr>
              <p:cNvSpPr/>
              <p:nvPr/>
            </p:nvSpPr>
            <p:spPr>
              <a:xfrm>
                <a:off x="4460596" y="953424"/>
                <a:ext cx="2397403" cy="1727757"/>
              </a:xfrm>
              <a:prstGeom prst="rect">
                <a:avLst/>
              </a:prstGeom>
              <a:solidFill>
                <a:schemeClr val="lt1"/>
              </a:solidFill>
              <a:ln w="12700" cap="flat" cmpd="sng">
                <a:solidFill>
                  <a:schemeClr val="dk1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5" name="Google Shape;1466;p28">
                <a:extLst>
                  <a:ext uri="{FF2B5EF4-FFF2-40B4-BE49-F238E27FC236}">
                    <a16:creationId xmlns:a16="http://schemas.microsoft.com/office/drawing/2014/main" id="{AD837732-5512-C2AB-4D64-8DE58D784BBD}"/>
                  </a:ext>
                </a:extLst>
              </p:cNvPr>
              <p:cNvSpPr/>
              <p:nvPr/>
            </p:nvSpPr>
            <p:spPr>
              <a:xfrm>
                <a:off x="4422323" y="875609"/>
                <a:ext cx="2446283" cy="536242"/>
              </a:xfrm>
              <a:prstGeom prst="roundRect">
                <a:avLst>
                  <a:gd name="adj" fmla="val 21996"/>
                </a:avLst>
              </a:prstGeom>
              <a:solidFill>
                <a:srgbClr val="D8D8D8"/>
              </a:solidFill>
              <a:ln w="12700" cap="flat" cmpd="sng">
                <a:solidFill>
                  <a:schemeClr val="dk1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82" name="Google Shape;1467;p28">
              <a:extLst>
                <a:ext uri="{FF2B5EF4-FFF2-40B4-BE49-F238E27FC236}">
                  <a16:creationId xmlns:a16="http://schemas.microsoft.com/office/drawing/2014/main" id="{C630D984-CEC2-0677-22B8-0D83A28A7CBD}"/>
                </a:ext>
              </a:extLst>
            </p:cNvPr>
            <p:cNvSpPr/>
            <p:nvPr/>
          </p:nvSpPr>
          <p:spPr>
            <a:xfrm>
              <a:off x="5030169" y="1047640"/>
              <a:ext cx="153899" cy="157847"/>
            </a:xfrm>
            <a:prstGeom prst="rect">
              <a:avLst/>
            </a:prstGeom>
            <a:solidFill>
              <a:srgbClr val="F2F2F2"/>
            </a:solidFill>
            <a:ln w="12700" cap="flat" cmpd="sng">
              <a:solidFill>
                <a:srgbClr val="3A3838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3" name="Google Shape;1468;p28">
              <a:extLst>
                <a:ext uri="{FF2B5EF4-FFF2-40B4-BE49-F238E27FC236}">
                  <a16:creationId xmlns:a16="http://schemas.microsoft.com/office/drawing/2014/main" id="{944EF19E-1D85-2EA1-6952-9C6576A5BC61}"/>
                </a:ext>
              </a:extLst>
            </p:cNvPr>
            <p:cNvSpPr txBox="1"/>
            <p:nvPr/>
          </p:nvSpPr>
          <p:spPr>
            <a:xfrm>
              <a:off x="5153066" y="993276"/>
              <a:ext cx="1600928" cy="26157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00" dirty="0" err="1">
                  <a:solidFill>
                    <a:schemeClr val="dk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muchos</a:t>
              </a:r>
              <a:r>
                <a:rPr lang="en-GB" sz="1100" dirty="0">
                  <a:solidFill>
                    <a:schemeClr val="dk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/as</a:t>
              </a:r>
              <a:endParaRPr sz="11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86" name="Google Shape;1468;p28">
            <a:extLst>
              <a:ext uri="{FF2B5EF4-FFF2-40B4-BE49-F238E27FC236}">
                <a16:creationId xmlns:a16="http://schemas.microsoft.com/office/drawing/2014/main" id="{FD0880D8-613B-95E6-7519-67D308936A84}"/>
              </a:ext>
            </a:extLst>
          </p:cNvPr>
          <p:cNvSpPr txBox="1"/>
          <p:nvPr/>
        </p:nvSpPr>
        <p:spPr>
          <a:xfrm>
            <a:off x="5197802" y="1260274"/>
            <a:ext cx="1600928" cy="2615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 dirty="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hay</a:t>
            </a:r>
            <a:endParaRPr sz="11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7" name="Google Shape;1467;p28">
            <a:extLst>
              <a:ext uri="{FF2B5EF4-FFF2-40B4-BE49-F238E27FC236}">
                <a16:creationId xmlns:a16="http://schemas.microsoft.com/office/drawing/2014/main" id="{5D9FFB0C-1E26-9531-3DEE-88E0E9988D66}"/>
              </a:ext>
            </a:extLst>
          </p:cNvPr>
          <p:cNvSpPr/>
          <p:nvPr/>
        </p:nvSpPr>
        <p:spPr>
          <a:xfrm>
            <a:off x="5083990" y="1312572"/>
            <a:ext cx="153899" cy="157847"/>
          </a:xfrm>
          <a:prstGeom prst="rect">
            <a:avLst/>
          </a:prstGeom>
          <a:solidFill>
            <a:srgbClr val="F2F2F2"/>
          </a:solidFill>
          <a:ln w="12700" cap="flat" cmpd="sng">
            <a:solidFill>
              <a:srgbClr val="3A3838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8" name="Google Shape;1468;p28">
            <a:extLst>
              <a:ext uri="{FF2B5EF4-FFF2-40B4-BE49-F238E27FC236}">
                <a16:creationId xmlns:a16="http://schemas.microsoft.com/office/drawing/2014/main" id="{697D00C8-D2F0-9536-9501-F562DCD0C826}"/>
              </a:ext>
            </a:extLst>
          </p:cNvPr>
          <p:cNvSpPr txBox="1"/>
          <p:nvPr/>
        </p:nvSpPr>
        <p:spPr>
          <a:xfrm>
            <a:off x="5188716" y="1513524"/>
            <a:ext cx="1669283" cy="4308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 dirty="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[</a:t>
            </a:r>
            <a:r>
              <a:rPr lang="en-GB" sz="1100" dirty="0" err="1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ge</a:t>
            </a:r>
            <a:r>
              <a:rPr lang="en-GB" sz="1100" dirty="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, </a:t>
            </a:r>
            <a:r>
              <a:rPr lang="en-GB" sz="1100" dirty="0" err="1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gi</a:t>
            </a:r>
            <a:r>
              <a:rPr lang="en-GB" sz="1100" dirty="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| ga, go, </a:t>
            </a:r>
            <a:r>
              <a:rPr lang="en-GB" sz="1100" dirty="0" err="1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gu</a:t>
            </a:r>
            <a:r>
              <a:rPr lang="en-GB" sz="1100" dirty="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| </a:t>
            </a:r>
            <a:r>
              <a:rPr lang="en-GB" sz="1100" dirty="0" err="1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gue</a:t>
            </a:r>
            <a:r>
              <a:rPr lang="en-GB" sz="1100" dirty="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, </a:t>
            </a:r>
            <a:r>
              <a:rPr lang="en-GB" sz="1100" dirty="0" err="1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gui</a:t>
            </a:r>
            <a:r>
              <a:rPr lang="en-GB" sz="1100" dirty="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]</a:t>
            </a:r>
            <a:endParaRPr sz="11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9" name="Google Shape;1467;p28">
            <a:extLst>
              <a:ext uri="{FF2B5EF4-FFF2-40B4-BE49-F238E27FC236}">
                <a16:creationId xmlns:a16="http://schemas.microsoft.com/office/drawing/2014/main" id="{C96C251D-118E-D036-5BF2-71A51799D8E5}"/>
              </a:ext>
            </a:extLst>
          </p:cNvPr>
          <p:cNvSpPr/>
          <p:nvPr/>
        </p:nvSpPr>
        <p:spPr>
          <a:xfrm>
            <a:off x="5085848" y="1551761"/>
            <a:ext cx="153899" cy="157847"/>
          </a:xfrm>
          <a:prstGeom prst="rect">
            <a:avLst/>
          </a:prstGeom>
          <a:solidFill>
            <a:srgbClr val="F2F2F2"/>
          </a:solidFill>
          <a:ln w="12700" cap="flat" cmpd="sng">
            <a:solidFill>
              <a:srgbClr val="3A3838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90" name="Google Shape;1816;p33" descr="Free target button icon illustration">
            <a:extLst>
              <a:ext uri="{FF2B5EF4-FFF2-40B4-BE49-F238E27FC236}">
                <a16:creationId xmlns:a16="http://schemas.microsoft.com/office/drawing/2014/main" id="{2BA1A151-458D-B8B3-3C4D-8FC0BCAF6155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629736" y="550815"/>
            <a:ext cx="531606" cy="531606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98" name="Group 97">
            <a:extLst>
              <a:ext uri="{FF2B5EF4-FFF2-40B4-BE49-F238E27FC236}">
                <a16:creationId xmlns:a16="http://schemas.microsoft.com/office/drawing/2014/main" id="{1E4E38F2-488C-AE89-14E4-1C6A10C8945F}"/>
              </a:ext>
            </a:extLst>
          </p:cNvPr>
          <p:cNvGrpSpPr/>
          <p:nvPr/>
        </p:nvGrpSpPr>
        <p:grpSpPr>
          <a:xfrm>
            <a:off x="5037160" y="2396026"/>
            <a:ext cx="1820839" cy="408140"/>
            <a:chOff x="3744660" y="4827410"/>
            <a:chExt cx="1820839" cy="408140"/>
          </a:xfrm>
        </p:grpSpPr>
        <p:sp>
          <p:nvSpPr>
            <p:cNvPr id="91" name="Google Shape;1831;p33">
              <a:extLst>
                <a:ext uri="{FF2B5EF4-FFF2-40B4-BE49-F238E27FC236}">
                  <a16:creationId xmlns:a16="http://schemas.microsoft.com/office/drawing/2014/main" id="{0F78ACB1-9A2D-3344-1F99-B87902724210}"/>
                </a:ext>
              </a:extLst>
            </p:cNvPr>
            <p:cNvSpPr/>
            <p:nvPr/>
          </p:nvSpPr>
          <p:spPr>
            <a:xfrm>
              <a:off x="3744660" y="4862421"/>
              <a:ext cx="1777135" cy="373129"/>
            </a:xfrm>
            <a:prstGeom prst="roundRect">
              <a:avLst>
                <a:gd name="adj" fmla="val 16667"/>
              </a:avLst>
            </a:prstGeom>
            <a:solidFill>
              <a:srgbClr val="FFE697">
                <a:alpha val="23921"/>
              </a:srgbClr>
            </a:solidFill>
            <a:ln w="19050" cap="flat" cmpd="sng">
              <a:solidFill>
                <a:srgbClr val="BF9000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575">
                <a:solidFill>
                  <a:srgbClr val="00206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92" name="Google Shape;1823;p33">
              <a:extLst>
                <a:ext uri="{FF2B5EF4-FFF2-40B4-BE49-F238E27FC236}">
                  <a16:creationId xmlns:a16="http://schemas.microsoft.com/office/drawing/2014/main" id="{41D34CF1-7C13-5279-C68A-1265C154DC2D}"/>
                </a:ext>
              </a:extLst>
            </p:cNvPr>
            <p:cNvSpPr txBox="1"/>
            <p:nvPr/>
          </p:nvSpPr>
          <p:spPr>
            <a:xfrm>
              <a:off x="3748786" y="4827410"/>
              <a:ext cx="1816713" cy="36929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dirty="0" err="1">
                  <a:solidFill>
                    <a:srgbClr val="757070"/>
                  </a:solidFill>
                  <a:latin typeface="Arial"/>
                  <a:ea typeface="Arial"/>
                  <a:cs typeface="Arial"/>
                  <a:sym typeface="Arial"/>
                </a:rPr>
                <a:t>Geografía</a:t>
              </a:r>
              <a:r>
                <a:rPr lang="en-GB" dirty="0">
                  <a:solidFill>
                    <a:srgbClr val="757070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GB" dirty="0" err="1">
                  <a:solidFill>
                    <a:srgbClr val="757070"/>
                  </a:solidFill>
                  <a:latin typeface="Arial"/>
                  <a:ea typeface="Arial"/>
                  <a:cs typeface="Arial"/>
                  <a:sym typeface="Arial"/>
                </a:rPr>
                <a:t>física</a:t>
              </a:r>
              <a:endParaRPr dirty="0">
                <a:solidFill>
                  <a:srgbClr val="75707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93" name="Picture 4" descr="Free vector graphics of Globe">
            <a:extLst>
              <a:ext uri="{FF2B5EF4-FFF2-40B4-BE49-F238E27FC236}">
                <a16:creationId xmlns:a16="http://schemas.microsoft.com/office/drawing/2014/main" id="{7034D214-EDA4-0E06-DFDA-06417736E8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4744" y="1987476"/>
            <a:ext cx="425214" cy="397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4" name="Picture 93">
            <a:extLst>
              <a:ext uri="{FF2B5EF4-FFF2-40B4-BE49-F238E27FC236}">
                <a16:creationId xmlns:a16="http://schemas.microsoft.com/office/drawing/2014/main" id="{AF40163E-1A4B-0D78-7825-E4D0484BC16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20380" y="1987476"/>
            <a:ext cx="614144" cy="409429"/>
          </a:xfrm>
          <a:prstGeom prst="roundRect">
            <a:avLst/>
          </a:prstGeom>
        </p:spPr>
      </p:pic>
      <p:pic>
        <p:nvPicPr>
          <p:cNvPr id="95" name="Picture 2" descr="México, Mapa De Mexico, Icono, Logo">
            <a:extLst>
              <a:ext uri="{FF2B5EF4-FFF2-40B4-BE49-F238E27FC236}">
                <a16:creationId xmlns:a16="http://schemas.microsoft.com/office/drawing/2014/main" id="{E208CA13-CF1D-C760-E92C-C8FD15191B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0178" y="1966519"/>
            <a:ext cx="397178" cy="397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7" name="Picture 96">
            <a:extLst>
              <a:ext uri="{FF2B5EF4-FFF2-40B4-BE49-F238E27FC236}">
                <a16:creationId xmlns:a16="http://schemas.microsoft.com/office/drawing/2014/main" id="{1A5A5F6E-11C5-0318-7B5F-0745B1242BE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460" y="705604"/>
            <a:ext cx="4850266" cy="2160312"/>
          </a:xfrm>
          <a:prstGeom prst="rect">
            <a:avLst/>
          </a:prstGeom>
        </p:spPr>
      </p:pic>
      <p:graphicFrame>
        <p:nvGraphicFramePr>
          <p:cNvPr id="99" name="Google Shape;1801;p33">
            <a:extLst>
              <a:ext uri="{FF2B5EF4-FFF2-40B4-BE49-F238E27FC236}">
                <a16:creationId xmlns:a16="http://schemas.microsoft.com/office/drawing/2014/main" id="{6FC8AD27-D75C-0346-8E1C-22970F01F0C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0557412"/>
              </p:ext>
            </p:extLst>
          </p:nvPr>
        </p:nvGraphicFramePr>
        <p:xfrm>
          <a:off x="58111" y="3495226"/>
          <a:ext cx="6669700" cy="736711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1705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289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954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399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4453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la persona</a:t>
                      </a:r>
                      <a:endParaRPr sz="1400" b="0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dirty="0" err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el</a:t>
                      </a:r>
                      <a:r>
                        <a:rPr lang="en-GB" sz="1400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dinero</a:t>
                      </a:r>
                      <a:endParaRPr sz="1400" b="1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2176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la </a:t>
                      </a:r>
                      <a:r>
                        <a:rPr lang="en-GB" sz="1400" dirty="0" err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gente</a:t>
                      </a:r>
                      <a:endParaRPr sz="1400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A3838"/>
                        </a:buClr>
                        <a:buSzPts val="1400"/>
                        <a:buFont typeface="Century Gothic"/>
                        <a:buNone/>
                      </a:pPr>
                      <a:r>
                        <a:rPr lang="en-GB" sz="1400" dirty="0" err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el</a:t>
                      </a:r>
                      <a:r>
                        <a:rPr lang="en-GB" sz="1400" dirty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</a:t>
                      </a:r>
                      <a:r>
                        <a:rPr lang="en-GB" sz="1400" dirty="0" err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tráfico</a:t>
                      </a:r>
                      <a:endParaRPr sz="1400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pSp>
        <p:nvGrpSpPr>
          <p:cNvPr id="100" name="Google Shape;1802;p33">
            <a:extLst>
              <a:ext uri="{FF2B5EF4-FFF2-40B4-BE49-F238E27FC236}">
                <a16:creationId xmlns:a16="http://schemas.microsoft.com/office/drawing/2014/main" id="{5EDFB35C-1E25-1B84-1F3A-086C92202600}"/>
              </a:ext>
            </a:extLst>
          </p:cNvPr>
          <p:cNvGrpSpPr/>
          <p:nvPr/>
        </p:nvGrpSpPr>
        <p:grpSpPr>
          <a:xfrm>
            <a:off x="5135855" y="3065975"/>
            <a:ext cx="1879161" cy="369332"/>
            <a:chOff x="4495800" y="3728776"/>
            <a:chExt cx="1879161" cy="369332"/>
          </a:xfrm>
        </p:grpSpPr>
        <p:sp>
          <p:nvSpPr>
            <p:cNvPr id="101" name="Google Shape;1803;p33">
              <a:extLst>
                <a:ext uri="{FF2B5EF4-FFF2-40B4-BE49-F238E27FC236}">
                  <a16:creationId xmlns:a16="http://schemas.microsoft.com/office/drawing/2014/main" id="{C2C72A20-EEC2-FE46-E6C7-28BD31F10882}"/>
                </a:ext>
              </a:extLst>
            </p:cNvPr>
            <p:cNvSpPr txBox="1"/>
            <p:nvPr/>
          </p:nvSpPr>
          <p:spPr>
            <a:xfrm>
              <a:off x="4495800" y="3730046"/>
              <a:ext cx="1724856" cy="362134"/>
            </a:xfrm>
            <a:prstGeom prst="rect">
              <a:avLst/>
            </a:prstGeom>
            <a:solidFill>
              <a:srgbClr val="D1F3FF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Calibri"/>
                <a:buNone/>
              </a:pPr>
              <a:endParaRPr sz="1100" b="1">
                <a:solidFill>
                  <a:srgbClr val="00206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2" name="Google Shape;1804;p33">
              <a:extLst>
                <a:ext uri="{FF2B5EF4-FFF2-40B4-BE49-F238E27FC236}">
                  <a16:creationId xmlns:a16="http://schemas.microsoft.com/office/drawing/2014/main" id="{7DBC371D-DD3C-F6D8-F47D-4DAAF90C7A5B}"/>
                </a:ext>
              </a:extLst>
            </p:cNvPr>
            <p:cNvSpPr txBox="1"/>
            <p:nvPr/>
          </p:nvSpPr>
          <p:spPr>
            <a:xfrm>
              <a:off x="4737689" y="3728776"/>
              <a:ext cx="1637272" cy="36933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800" b="1" i="0" u="none" strike="noStrike" cap="none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vocabulario</a:t>
              </a:r>
              <a:endParaRPr sz="1800">
                <a:solidFill>
                  <a:srgbClr val="00206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03" name="Google Shape;1806;p33">
            <a:extLst>
              <a:ext uri="{FF2B5EF4-FFF2-40B4-BE49-F238E27FC236}">
                <a16:creationId xmlns:a16="http://schemas.microsoft.com/office/drawing/2014/main" id="{DDA55F93-4619-15EA-C7F4-F0FA8AD7781D}"/>
              </a:ext>
            </a:extLst>
          </p:cNvPr>
          <p:cNvSpPr txBox="1"/>
          <p:nvPr/>
        </p:nvSpPr>
        <p:spPr>
          <a:xfrm>
            <a:off x="44042" y="3121706"/>
            <a:ext cx="4532010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Write down the key language for this week. </a:t>
            </a:r>
            <a:endParaRPr sz="1600" dirty="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104" name="Google Shape;1817;p33">
            <a:extLst>
              <a:ext uri="{FF2B5EF4-FFF2-40B4-BE49-F238E27FC236}">
                <a16:creationId xmlns:a16="http://schemas.microsoft.com/office/drawing/2014/main" id="{7BB89F38-2BC9-74F5-BF3F-DD6E405A5289}"/>
              </a:ext>
            </a:extLst>
          </p:cNvPr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4851036" y="2935190"/>
            <a:ext cx="707513" cy="538005"/>
          </a:xfrm>
          <a:prstGeom prst="rect">
            <a:avLst/>
          </a:prstGeom>
          <a:noFill/>
          <a:ln>
            <a:noFill/>
          </a:ln>
        </p:spPr>
      </p:pic>
      <p:sp>
        <p:nvSpPr>
          <p:cNvPr id="105" name="Google Shape;1818;p33">
            <a:extLst>
              <a:ext uri="{FF2B5EF4-FFF2-40B4-BE49-F238E27FC236}">
                <a16:creationId xmlns:a16="http://schemas.microsoft.com/office/drawing/2014/main" id="{5F7FC1E1-5D98-4667-BF04-624F33EA2939}"/>
              </a:ext>
            </a:extLst>
          </p:cNvPr>
          <p:cNvSpPr/>
          <p:nvPr/>
        </p:nvSpPr>
        <p:spPr>
          <a:xfrm>
            <a:off x="163610" y="4404522"/>
            <a:ext cx="6539774" cy="3161961"/>
          </a:xfrm>
          <a:prstGeom prst="roundRect">
            <a:avLst>
              <a:gd name="adj" fmla="val 9000"/>
            </a:avLst>
          </a:prstGeom>
          <a:solidFill>
            <a:srgbClr val="F2F2F2"/>
          </a:solidFill>
          <a:ln w="28575" cap="flat" cmpd="sng">
            <a:solidFill>
              <a:srgbClr val="595959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106" name="Google Shape;1819;p33">
            <a:extLst>
              <a:ext uri="{FF2B5EF4-FFF2-40B4-BE49-F238E27FC236}">
                <a16:creationId xmlns:a16="http://schemas.microsoft.com/office/drawing/2014/main" id="{A324D613-34EF-D2CE-3262-9D6D972A2A2E}"/>
              </a:ext>
            </a:extLst>
          </p:cNvPr>
          <p:cNvGrpSpPr/>
          <p:nvPr/>
        </p:nvGrpSpPr>
        <p:grpSpPr>
          <a:xfrm>
            <a:off x="4880694" y="4446695"/>
            <a:ext cx="1943885" cy="588990"/>
            <a:chOff x="115026" y="5917195"/>
            <a:chExt cx="1943885" cy="588990"/>
          </a:xfrm>
        </p:grpSpPr>
        <p:sp>
          <p:nvSpPr>
            <p:cNvPr id="107" name="Google Shape;1820;p33">
              <a:extLst>
                <a:ext uri="{FF2B5EF4-FFF2-40B4-BE49-F238E27FC236}">
                  <a16:creationId xmlns:a16="http://schemas.microsoft.com/office/drawing/2014/main" id="{522643AD-42EA-F731-41F1-EB38BD395092}"/>
                </a:ext>
              </a:extLst>
            </p:cNvPr>
            <p:cNvSpPr txBox="1"/>
            <p:nvPr/>
          </p:nvSpPr>
          <p:spPr>
            <a:xfrm>
              <a:off x="587619" y="6105163"/>
              <a:ext cx="1374532" cy="338554"/>
            </a:xfrm>
            <a:prstGeom prst="rect">
              <a:avLst/>
            </a:prstGeom>
            <a:solidFill>
              <a:srgbClr val="C5DC0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  </a:t>
              </a:r>
              <a:endParaRPr sz="1600">
                <a:solidFill>
                  <a:srgbClr val="00206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108" name="Google Shape;1821;p33" descr="Jigsaw, Puzzle, Piece, Game, Concept, Solution">
              <a:extLst>
                <a:ext uri="{FF2B5EF4-FFF2-40B4-BE49-F238E27FC236}">
                  <a16:creationId xmlns:a16="http://schemas.microsoft.com/office/drawing/2014/main" id="{4C4F7530-6C03-2BD3-6F82-D463F73A0561}"/>
                </a:ext>
              </a:extLst>
            </p:cNvPr>
            <p:cNvPicPr preferRelativeResize="0"/>
            <p:nvPr/>
          </p:nvPicPr>
          <p:blipFill rotWithShape="1">
            <a:blip r:embed="rId12">
              <a:alphaModFix/>
            </a:blip>
            <a:srcRect/>
            <a:stretch/>
          </p:blipFill>
          <p:spPr>
            <a:xfrm>
              <a:off x="115026" y="5917195"/>
              <a:ext cx="634273" cy="58899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09" name="Google Shape;1822;p33">
              <a:extLst>
                <a:ext uri="{FF2B5EF4-FFF2-40B4-BE49-F238E27FC236}">
                  <a16:creationId xmlns:a16="http://schemas.microsoft.com/office/drawing/2014/main" id="{6A1560E0-71E2-EF34-97D5-8B573BDD2922}"/>
                </a:ext>
              </a:extLst>
            </p:cNvPr>
            <p:cNvSpPr txBox="1"/>
            <p:nvPr/>
          </p:nvSpPr>
          <p:spPr>
            <a:xfrm>
              <a:off x="774517" y="6101172"/>
              <a:ext cx="1284394" cy="33855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gramática</a:t>
              </a:r>
              <a:endParaRPr sz="1600">
                <a:solidFill>
                  <a:srgbClr val="3A3838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10" name="Google Shape;1839;p33">
            <a:extLst>
              <a:ext uri="{FF2B5EF4-FFF2-40B4-BE49-F238E27FC236}">
                <a16:creationId xmlns:a16="http://schemas.microsoft.com/office/drawing/2014/main" id="{FA5375A3-E9CB-E42A-4957-89E5FA65571D}"/>
              </a:ext>
            </a:extLst>
          </p:cNvPr>
          <p:cNvSpPr txBox="1"/>
          <p:nvPr/>
        </p:nvSpPr>
        <p:spPr>
          <a:xfrm>
            <a:off x="173987" y="4787860"/>
            <a:ext cx="4106670" cy="30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[many, a lot of, lots of]</a:t>
            </a:r>
            <a:endParaRPr/>
          </a:p>
        </p:txBody>
      </p:sp>
      <p:sp>
        <p:nvSpPr>
          <p:cNvPr id="111" name="Google Shape;1840;p33">
            <a:extLst>
              <a:ext uri="{FF2B5EF4-FFF2-40B4-BE49-F238E27FC236}">
                <a16:creationId xmlns:a16="http://schemas.microsoft.com/office/drawing/2014/main" id="{F6531053-3080-5A63-78AD-777E33377E9A}"/>
              </a:ext>
            </a:extLst>
          </p:cNvPr>
          <p:cNvSpPr txBox="1"/>
          <p:nvPr/>
        </p:nvSpPr>
        <p:spPr>
          <a:xfrm>
            <a:off x="173987" y="5231540"/>
            <a:ext cx="6644061" cy="2973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Muchos, muchas </a:t>
            </a:r>
            <a:r>
              <a:rPr lang="en-GB" sz="135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means </a:t>
            </a:r>
            <a:r>
              <a:rPr lang="en-GB" sz="1350" u="sng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many, a lot of, lots of</a:t>
            </a:r>
            <a:r>
              <a:rPr lang="en-GB" sz="135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sz="1350" b="1" u="sng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2" name="Google Shape;1841;p33">
            <a:extLst>
              <a:ext uri="{FF2B5EF4-FFF2-40B4-BE49-F238E27FC236}">
                <a16:creationId xmlns:a16="http://schemas.microsoft.com/office/drawing/2014/main" id="{76868B73-9D80-BB3A-5F84-48F9A7F0A02E}"/>
              </a:ext>
            </a:extLst>
          </p:cNvPr>
          <p:cNvSpPr txBox="1"/>
          <p:nvPr/>
        </p:nvSpPr>
        <p:spPr>
          <a:xfrm>
            <a:off x="166075" y="5581803"/>
            <a:ext cx="6644061" cy="5198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use </a:t>
            </a:r>
            <a:r>
              <a:rPr lang="en-GB" sz="135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muchos, muchas</a:t>
            </a:r>
            <a:r>
              <a:rPr lang="en-GB" sz="135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before plural nouns. The spelling changes to match gender and number:</a:t>
            </a:r>
            <a:endParaRPr/>
          </a:p>
        </p:txBody>
      </p:sp>
      <p:pic>
        <p:nvPicPr>
          <p:cNvPr id="113" name="Google Shape;1842;p33">
            <a:extLst>
              <a:ext uri="{FF2B5EF4-FFF2-40B4-BE49-F238E27FC236}">
                <a16:creationId xmlns:a16="http://schemas.microsoft.com/office/drawing/2014/main" id="{6FB7290A-8B1F-5EF1-42D1-B833319CCB25}"/>
              </a:ext>
            </a:extLst>
          </p:cNvPr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565024" y="6939291"/>
            <a:ext cx="291149" cy="311006"/>
          </a:xfrm>
          <a:prstGeom prst="rect">
            <a:avLst/>
          </a:prstGeom>
          <a:noFill/>
          <a:ln>
            <a:noFill/>
          </a:ln>
        </p:spPr>
      </p:pic>
      <p:sp>
        <p:nvSpPr>
          <p:cNvPr id="114" name="Google Shape;1843;p33">
            <a:extLst>
              <a:ext uri="{FF2B5EF4-FFF2-40B4-BE49-F238E27FC236}">
                <a16:creationId xmlns:a16="http://schemas.microsoft.com/office/drawing/2014/main" id="{FB4B8BE6-BF56-E810-9486-C09DFA492C52}"/>
              </a:ext>
            </a:extLst>
          </p:cNvPr>
          <p:cNvSpPr txBox="1"/>
          <p:nvPr/>
        </p:nvSpPr>
        <p:spPr>
          <a:xfrm>
            <a:off x="835728" y="6553634"/>
            <a:ext cx="2783188" cy="3347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75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muchos</a:t>
            </a:r>
            <a:r>
              <a:rPr lang="en-GB" sz="1575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575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coches</a:t>
            </a:r>
            <a:endParaRPr sz="1575" dirty="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15" name="Google Shape;1844;p33">
            <a:extLst>
              <a:ext uri="{FF2B5EF4-FFF2-40B4-BE49-F238E27FC236}">
                <a16:creationId xmlns:a16="http://schemas.microsoft.com/office/drawing/2014/main" id="{C5525BF7-1FB1-6858-124A-2E772FD60568}"/>
              </a:ext>
            </a:extLst>
          </p:cNvPr>
          <p:cNvSpPr txBox="1"/>
          <p:nvPr/>
        </p:nvSpPr>
        <p:spPr>
          <a:xfrm>
            <a:off x="856173" y="6979320"/>
            <a:ext cx="1754118" cy="3347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75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many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cars</a:t>
            </a:r>
            <a:endParaRPr dirty="0"/>
          </a:p>
        </p:txBody>
      </p:sp>
      <p:pic>
        <p:nvPicPr>
          <p:cNvPr id="116" name="Google Shape;1845;p33">
            <a:extLst>
              <a:ext uri="{FF2B5EF4-FFF2-40B4-BE49-F238E27FC236}">
                <a16:creationId xmlns:a16="http://schemas.microsoft.com/office/drawing/2014/main" id="{2FADA2FD-EFB5-6BB2-E059-1A977C729B89}"/>
              </a:ext>
            </a:extLst>
          </p:cNvPr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4075465" y="6947959"/>
            <a:ext cx="291149" cy="311006"/>
          </a:xfrm>
          <a:prstGeom prst="rect">
            <a:avLst/>
          </a:prstGeom>
          <a:noFill/>
          <a:ln>
            <a:noFill/>
          </a:ln>
        </p:spPr>
      </p:pic>
      <p:sp>
        <p:nvSpPr>
          <p:cNvPr id="117" name="Google Shape;1846;p33">
            <a:extLst>
              <a:ext uri="{FF2B5EF4-FFF2-40B4-BE49-F238E27FC236}">
                <a16:creationId xmlns:a16="http://schemas.microsoft.com/office/drawing/2014/main" id="{85C994A1-DA6E-35D6-BF79-B15CB311FF99}"/>
              </a:ext>
            </a:extLst>
          </p:cNvPr>
          <p:cNvSpPr txBox="1"/>
          <p:nvPr/>
        </p:nvSpPr>
        <p:spPr>
          <a:xfrm>
            <a:off x="4405397" y="6574823"/>
            <a:ext cx="2589136" cy="3347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75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muchas</a:t>
            </a:r>
            <a:r>
              <a:rPr lang="en-GB" sz="1575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personas</a:t>
            </a:r>
            <a:endParaRPr dirty="0"/>
          </a:p>
        </p:txBody>
      </p:sp>
      <p:sp>
        <p:nvSpPr>
          <p:cNvPr id="118" name="Google Shape;1847;p33">
            <a:extLst>
              <a:ext uri="{FF2B5EF4-FFF2-40B4-BE49-F238E27FC236}">
                <a16:creationId xmlns:a16="http://schemas.microsoft.com/office/drawing/2014/main" id="{3E7DBAEB-B4A9-942F-0B79-67861DFAB0A7}"/>
              </a:ext>
            </a:extLst>
          </p:cNvPr>
          <p:cNvSpPr txBox="1"/>
          <p:nvPr/>
        </p:nvSpPr>
        <p:spPr>
          <a:xfrm>
            <a:off x="4405397" y="6979320"/>
            <a:ext cx="1754118" cy="3347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75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many 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people</a:t>
            </a:r>
            <a:endParaRPr dirty="0"/>
          </a:p>
        </p:txBody>
      </p:sp>
      <p:sp>
        <p:nvSpPr>
          <p:cNvPr id="119" name="Google Shape;1848;p33">
            <a:extLst>
              <a:ext uri="{FF2B5EF4-FFF2-40B4-BE49-F238E27FC236}">
                <a16:creationId xmlns:a16="http://schemas.microsoft.com/office/drawing/2014/main" id="{BCF621D6-3531-8ACD-68C6-512767553EDF}"/>
              </a:ext>
            </a:extLst>
          </p:cNvPr>
          <p:cNvSpPr txBox="1"/>
          <p:nvPr/>
        </p:nvSpPr>
        <p:spPr>
          <a:xfrm>
            <a:off x="985793" y="6174607"/>
            <a:ext cx="1352603" cy="334707"/>
          </a:xfrm>
          <a:prstGeom prst="rect">
            <a:avLst/>
          </a:prstGeom>
          <a:solidFill>
            <a:srgbClr val="C4E0B2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75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masculine</a:t>
            </a:r>
            <a:endParaRPr/>
          </a:p>
        </p:txBody>
      </p:sp>
      <p:sp>
        <p:nvSpPr>
          <p:cNvPr id="120" name="Google Shape;1849;p33">
            <a:extLst>
              <a:ext uri="{FF2B5EF4-FFF2-40B4-BE49-F238E27FC236}">
                <a16:creationId xmlns:a16="http://schemas.microsoft.com/office/drawing/2014/main" id="{C1F28272-C223-267E-1C25-E4C3976BBD32}"/>
              </a:ext>
            </a:extLst>
          </p:cNvPr>
          <p:cNvSpPr txBox="1"/>
          <p:nvPr/>
        </p:nvSpPr>
        <p:spPr>
          <a:xfrm>
            <a:off x="4406057" y="6187018"/>
            <a:ext cx="1352603" cy="334707"/>
          </a:xfrm>
          <a:prstGeom prst="rect">
            <a:avLst/>
          </a:prstGeom>
          <a:solidFill>
            <a:srgbClr val="C4E0B2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75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feminine</a:t>
            </a:r>
            <a:endParaRPr/>
          </a:p>
        </p:txBody>
      </p:sp>
      <p:sp>
        <p:nvSpPr>
          <p:cNvPr id="121" name="Google Shape;1850;p33">
            <a:extLst>
              <a:ext uri="{FF2B5EF4-FFF2-40B4-BE49-F238E27FC236}">
                <a16:creationId xmlns:a16="http://schemas.microsoft.com/office/drawing/2014/main" id="{554E3561-4215-1C7C-ED2F-7BDE572E7B8D}"/>
              </a:ext>
            </a:extLst>
          </p:cNvPr>
          <p:cNvSpPr txBox="1"/>
          <p:nvPr/>
        </p:nvSpPr>
        <p:spPr>
          <a:xfrm>
            <a:off x="191166" y="4387254"/>
            <a:ext cx="5915025" cy="4332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E4E79"/>
              </a:buClr>
              <a:buSzPts val="8625"/>
              <a:buFont typeface="Century Gothic"/>
              <a:buNone/>
            </a:pPr>
            <a:r>
              <a:rPr lang="en-GB" sz="2025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muchos, muchas</a:t>
            </a:r>
            <a:endParaRPr sz="2025" b="1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22" name="Google Shape;1824;p33">
            <a:extLst>
              <a:ext uri="{FF2B5EF4-FFF2-40B4-BE49-F238E27FC236}">
                <a16:creationId xmlns:a16="http://schemas.microsoft.com/office/drawing/2014/main" id="{19402351-D764-1FAF-54EF-A72F186274E5}"/>
              </a:ext>
            </a:extLst>
          </p:cNvPr>
          <p:cNvSpPr txBox="1"/>
          <p:nvPr/>
        </p:nvSpPr>
        <p:spPr>
          <a:xfrm>
            <a:off x="548679" y="8330028"/>
            <a:ext cx="6399373" cy="28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Hay </a:t>
            </a:r>
            <a:r>
              <a:rPr lang="en-GB" sz="1500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muchos</a:t>
            </a:r>
            <a:r>
              <a:rPr lang="en-GB" sz="15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500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coches</a:t>
            </a:r>
            <a:r>
              <a:rPr lang="en-GB" sz="15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   ___________________________________.</a:t>
            </a:r>
            <a:endParaRPr sz="1500" dirty="0">
              <a:solidFill>
                <a:srgbClr val="3A3838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23" name="Google Shape;1825;p33" descr="Free Icon Light illustration and picture">
            <a:extLst>
              <a:ext uri="{FF2B5EF4-FFF2-40B4-BE49-F238E27FC236}">
                <a16:creationId xmlns:a16="http://schemas.microsoft.com/office/drawing/2014/main" id="{39A40BDB-91F4-28A9-AB68-627ABEE749FC}"/>
              </a:ext>
            </a:extLst>
          </p:cNvPr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>
            <a:off x="158693" y="7648098"/>
            <a:ext cx="553494" cy="553494"/>
          </a:xfrm>
          <a:prstGeom prst="rect">
            <a:avLst/>
          </a:prstGeom>
          <a:noFill/>
          <a:ln>
            <a:noFill/>
          </a:ln>
        </p:spPr>
      </p:pic>
      <p:sp>
        <p:nvSpPr>
          <p:cNvPr id="124" name="Google Shape;1826;p33">
            <a:extLst>
              <a:ext uri="{FF2B5EF4-FFF2-40B4-BE49-F238E27FC236}">
                <a16:creationId xmlns:a16="http://schemas.microsoft.com/office/drawing/2014/main" id="{56A7E4E1-60D9-F9F4-D852-D747B0D11F3C}"/>
              </a:ext>
            </a:extLst>
          </p:cNvPr>
          <p:cNvSpPr txBox="1"/>
          <p:nvPr/>
        </p:nvSpPr>
        <p:spPr>
          <a:xfrm>
            <a:off x="650350" y="7922139"/>
            <a:ext cx="2536272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Translate the examples.</a:t>
            </a:r>
            <a:endParaRPr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125" name="Google Shape;1827;p33">
            <a:extLst>
              <a:ext uri="{FF2B5EF4-FFF2-40B4-BE49-F238E27FC236}">
                <a16:creationId xmlns:a16="http://schemas.microsoft.com/office/drawing/2014/main" id="{9C061526-43C0-D7D1-7981-935750C808A8}"/>
              </a:ext>
            </a:extLst>
          </p:cNvPr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171450" y="8723844"/>
            <a:ext cx="274359" cy="292935"/>
          </a:xfrm>
          <a:prstGeom prst="rect">
            <a:avLst/>
          </a:prstGeom>
          <a:noFill/>
          <a:ln>
            <a:noFill/>
          </a:ln>
        </p:spPr>
      </p:pic>
      <p:sp>
        <p:nvSpPr>
          <p:cNvPr id="127" name="Google Shape;1828;p33">
            <a:extLst>
              <a:ext uri="{FF2B5EF4-FFF2-40B4-BE49-F238E27FC236}">
                <a16:creationId xmlns:a16="http://schemas.microsoft.com/office/drawing/2014/main" id="{B6363391-2B8E-4931-F990-6309A3DD4B83}"/>
              </a:ext>
            </a:extLst>
          </p:cNvPr>
          <p:cNvSpPr txBox="1"/>
          <p:nvPr/>
        </p:nvSpPr>
        <p:spPr>
          <a:xfrm>
            <a:off x="453490" y="8735177"/>
            <a:ext cx="5772426" cy="28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Hay </a:t>
            </a:r>
            <a:r>
              <a:rPr lang="en-GB" sz="1500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muchas</a:t>
            </a:r>
            <a:r>
              <a:rPr lang="en-GB" sz="15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personas</a:t>
            </a:r>
            <a:r>
              <a:rPr lang="en-GB" sz="1500" dirty="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   _________________________________.</a:t>
            </a:r>
            <a:endParaRPr sz="15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28" name="Google Shape;1829;p33">
            <a:extLst>
              <a:ext uri="{FF2B5EF4-FFF2-40B4-BE49-F238E27FC236}">
                <a16:creationId xmlns:a16="http://schemas.microsoft.com/office/drawing/2014/main" id="{469CC1FE-81BA-10CA-1DE1-C513287EFAA5}"/>
              </a:ext>
            </a:extLst>
          </p:cNvPr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214410" y="8335674"/>
            <a:ext cx="274359" cy="29293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7601527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96AE3E-DF1B-7D26-8E09-75BC10A328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33E3BAE2-45B4-CC79-1F3C-D80F671BC366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28954EFD-AFF4-A0EB-FAD3-772E4781D073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4" name="Picture 3" descr="Free Watercolor Brushstroke illustration and picture">
              <a:extLst>
                <a:ext uri="{FF2B5EF4-FFF2-40B4-BE49-F238E27FC236}">
                  <a16:creationId xmlns:a16="http://schemas.microsoft.com/office/drawing/2014/main" id="{01F8F61F-6D78-C3A6-C8EC-E53077F5726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ED6C5E94-0E86-A3A4-1D18-FB4F66FBCC2D}"/>
                </a:ext>
              </a:extLst>
            </p:cNvPr>
            <p:cNvSpPr txBox="1"/>
            <p:nvPr/>
          </p:nvSpPr>
          <p:spPr>
            <a:xfrm>
              <a:off x="6369943" y="9571479"/>
              <a:ext cx="409086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31</a:t>
              </a:r>
            </a:p>
          </p:txBody>
        </p:sp>
      </p:grp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2E928CD7-E0FB-B429-2982-007B634D0A2E}"/>
              </a:ext>
            </a:extLst>
          </p:cNvPr>
          <p:cNvSpPr/>
          <p:nvPr/>
        </p:nvSpPr>
        <p:spPr>
          <a:xfrm>
            <a:off x="130140" y="128411"/>
            <a:ext cx="4344878" cy="456315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Saying what I and others do</a:t>
            </a:r>
            <a:endParaRPr lang="en-GB" sz="2400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20E0AF8D-080D-1A23-6B53-EA8CB21BEDBC}"/>
              </a:ext>
            </a:extLst>
          </p:cNvPr>
          <p:cNvGrpSpPr/>
          <p:nvPr/>
        </p:nvGrpSpPr>
        <p:grpSpPr>
          <a:xfrm>
            <a:off x="4419626" y="167503"/>
            <a:ext cx="616995" cy="461665"/>
            <a:chOff x="3814354" y="2197255"/>
            <a:chExt cx="616995" cy="461665"/>
          </a:xfrm>
        </p:grpSpPr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5567CDD9-B0D0-078F-2695-4EF2AB29AE4F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FFA1C2EE-FA65-2D0A-F0C1-C4C2973F2EFC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6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A6AA8E3E-ED78-5290-7428-A2CDD6486564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1" name="Google Shape;1865;p34">
            <a:extLst>
              <a:ext uri="{FF2B5EF4-FFF2-40B4-BE49-F238E27FC236}">
                <a16:creationId xmlns:a16="http://schemas.microsoft.com/office/drawing/2014/main" id="{F7F02FDE-CBCB-12C8-4173-A6B598F8C762}"/>
              </a:ext>
            </a:extLst>
          </p:cNvPr>
          <p:cNvSpPr txBox="1"/>
          <p:nvPr/>
        </p:nvSpPr>
        <p:spPr>
          <a:xfrm>
            <a:off x="1595777" y="846949"/>
            <a:ext cx="5191883" cy="5443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Escucha. </a:t>
            </a:r>
            <a:r>
              <a:rPr lang="en-GB" sz="16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¿Qué hay en España? Escucha y marca. ¿Qué palabra es?</a:t>
            </a:r>
            <a:endParaRPr sz="150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12" name="Google Shape;1866;p34">
            <a:extLst>
              <a:ext uri="{FF2B5EF4-FFF2-40B4-BE49-F238E27FC236}">
                <a16:creationId xmlns:a16="http://schemas.microsoft.com/office/drawing/2014/main" id="{49720437-187D-2F3A-DD76-B9534D8B5D8D}"/>
              </a:ext>
            </a:extLst>
          </p:cNvPr>
          <p:cNvGrpSpPr/>
          <p:nvPr/>
        </p:nvGrpSpPr>
        <p:grpSpPr>
          <a:xfrm>
            <a:off x="456002" y="851110"/>
            <a:ext cx="1145825" cy="308790"/>
            <a:chOff x="455220" y="4435599"/>
            <a:chExt cx="1145825" cy="308790"/>
          </a:xfrm>
        </p:grpSpPr>
        <p:sp>
          <p:nvSpPr>
            <p:cNvPr id="13" name="Google Shape;1867;p34">
              <a:extLst>
                <a:ext uri="{FF2B5EF4-FFF2-40B4-BE49-F238E27FC236}">
                  <a16:creationId xmlns:a16="http://schemas.microsoft.com/office/drawing/2014/main" id="{45CC1466-10A4-8551-7479-3BFE297EB340}"/>
                </a:ext>
              </a:extLst>
            </p:cNvPr>
            <p:cNvSpPr txBox="1"/>
            <p:nvPr/>
          </p:nvSpPr>
          <p:spPr>
            <a:xfrm>
              <a:off x="455220" y="4452154"/>
              <a:ext cx="1139979" cy="292235"/>
            </a:xfrm>
            <a:prstGeom prst="rect">
              <a:avLst/>
            </a:prstGeom>
            <a:solidFill>
              <a:srgbClr val="B9E5EE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200" b="1" i="0" u="none" strike="noStrike" cap="none">
                <a:solidFill>
                  <a:srgbClr val="00206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4" name="Google Shape;1868;p34">
              <a:extLst>
                <a:ext uri="{FF2B5EF4-FFF2-40B4-BE49-F238E27FC236}">
                  <a16:creationId xmlns:a16="http://schemas.microsoft.com/office/drawing/2014/main" id="{63D841F1-8917-413C-26AD-946497B4EB88}"/>
                </a:ext>
              </a:extLst>
            </p:cNvPr>
            <p:cNvSpPr txBox="1"/>
            <p:nvPr/>
          </p:nvSpPr>
          <p:spPr>
            <a:xfrm>
              <a:off x="591738" y="4435599"/>
              <a:ext cx="1009307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escuchar</a:t>
              </a:r>
              <a:endParaRPr/>
            </a:p>
          </p:txBody>
        </p:sp>
      </p:grpSp>
      <p:grpSp>
        <p:nvGrpSpPr>
          <p:cNvPr id="15" name="Google Shape;1869;p34">
            <a:extLst>
              <a:ext uri="{FF2B5EF4-FFF2-40B4-BE49-F238E27FC236}">
                <a16:creationId xmlns:a16="http://schemas.microsoft.com/office/drawing/2014/main" id="{604759F5-5657-0BB2-8F28-D803EFD68C33}"/>
              </a:ext>
            </a:extLst>
          </p:cNvPr>
          <p:cNvGrpSpPr/>
          <p:nvPr/>
        </p:nvGrpSpPr>
        <p:grpSpPr>
          <a:xfrm>
            <a:off x="123801" y="705202"/>
            <a:ext cx="511630" cy="532686"/>
            <a:chOff x="11059045" y="145038"/>
            <a:chExt cx="945328" cy="980949"/>
          </a:xfrm>
        </p:grpSpPr>
        <p:sp>
          <p:nvSpPr>
            <p:cNvPr id="16" name="Google Shape;1870;p34">
              <a:extLst>
                <a:ext uri="{FF2B5EF4-FFF2-40B4-BE49-F238E27FC236}">
                  <a16:creationId xmlns:a16="http://schemas.microsoft.com/office/drawing/2014/main" id="{01AE767C-F788-9B9E-FAA6-5E1569E87C78}"/>
                </a:ext>
              </a:extLst>
            </p:cNvPr>
            <p:cNvSpPr/>
            <p:nvPr/>
          </p:nvSpPr>
          <p:spPr>
            <a:xfrm>
              <a:off x="11059045" y="145038"/>
              <a:ext cx="945328" cy="980949"/>
            </a:xfrm>
            <a:prstGeom prst="ellipse">
              <a:avLst/>
            </a:prstGeom>
            <a:solidFill>
              <a:srgbClr val="B9E5EE"/>
            </a:solidFill>
            <a:ln w="19050" cap="flat" cmpd="sng">
              <a:solidFill>
                <a:srgbClr val="415269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17" name="Google Shape;1871;p34" descr="Free speaker sound loud vector">
              <a:extLst>
                <a:ext uri="{FF2B5EF4-FFF2-40B4-BE49-F238E27FC236}">
                  <a16:creationId xmlns:a16="http://schemas.microsoft.com/office/drawing/2014/main" id="{4FFE50FE-3A7B-137A-B82D-18C2FB9053DF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11189029" y="333684"/>
              <a:ext cx="681089" cy="583345"/>
            </a:xfrm>
            <a:prstGeom prst="rect">
              <a:avLst/>
            </a:prstGeom>
            <a:noFill/>
            <a:ln>
              <a:noFill/>
            </a:ln>
          </p:spPr>
        </p:pic>
      </p:grpSp>
      <p:graphicFrame>
        <p:nvGraphicFramePr>
          <p:cNvPr id="18" name="Google Shape;1872;p34">
            <a:extLst>
              <a:ext uri="{FF2B5EF4-FFF2-40B4-BE49-F238E27FC236}">
                <a16:creationId xmlns:a16="http://schemas.microsoft.com/office/drawing/2014/main" id="{F033F2FC-C273-62A4-6F17-C519BBE2F21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94036636"/>
              </p:ext>
            </p:extLst>
          </p:nvPr>
        </p:nvGraphicFramePr>
        <p:xfrm>
          <a:off x="212962" y="1416708"/>
          <a:ext cx="4807600" cy="2288860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12163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513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40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600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3B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much</a:t>
                      </a:r>
                      <a:r>
                        <a:rPr lang="en-GB" sz="1400" b="1">
                          <a:solidFill>
                            <a:srgbClr val="3B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os</a:t>
                      </a:r>
                      <a:endParaRPr sz="1400" b="1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B3838"/>
                        </a:buClr>
                        <a:buSzPts val="1400"/>
                        <a:buFont typeface="Century Gothic"/>
                        <a:buNone/>
                      </a:pPr>
                      <a:r>
                        <a:rPr lang="en-GB" sz="1400" b="0">
                          <a:solidFill>
                            <a:srgbClr val="3B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much</a:t>
                      </a:r>
                      <a:r>
                        <a:rPr lang="en-GB" sz="1400" b="1">
                          <a:solidFill>
                            <a:srgbClr val="3B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as</a:t>
                      </a:r>
                      <a:endParaRPr sz="1400" b="1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B3838"/>
                        </a:buClr>
                        <a:buSzPts val="1400"/>
                        <a:buFont typeface="Century Gothic"/>
                        <a:buNone/>
                      </a:pPr>
                      <a:r>
                        <a:rPr lang="en-GB" sz="1400" b="0">
                          <a:solidFill>
                            <a:srgbClr val="3B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palabra</a:t>
                      </a:r>
                      <a:endParaRPr/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05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animales</a:t>
                      </a:r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| playas</a:t>
                      </a:r>
                    </a:p>
                  </a:txBody>
                  <a:tcPr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05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casas | </a:t>
                      </a:r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ríos</a:t>
                      </a:r>
                      <a:endParaRPr lang="en-GB" sz="14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05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ríos</a:t>
                      </a:r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| </a:t>
                      </a:r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montañas</a:t>
                      </a:r>
                      <a:endParaRPr lang="en-GB" sz="14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05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museos</a:t>
                      </a:r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| personas</a:t>
                      </a:r>
                    </a:p>
                  </a:txBody>
                  <a:tcPr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05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bosques | </a:t>
                      </a:r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montañas</a:t>
                      </a:r>
                      <a:endParaRPr lang="en-GB" sz="14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05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iglesias</a:t>
                      </a:r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| </a:t>
                      </a:r>
                      <a:r>
                        <a:rPr lang="en-GB" sz="14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parques</a:t>
                      </a:r>
                      <a:endParaRPr lang="en-GB" sz="14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9" name="Google Shape;1873;p34">
            <a:extLst>
              <a:ext uri="{FF2B5EF4-FFF2-40B4-BE49-F238E27FC236}">
                <a16:creationId xmlns:a16="http://schemas.microsoft.com/office/drawing/2014/main" id="{5ED4C280-6B37-1AD1-8969-B37E36D6C89D}"/>
              </a:ext>
            </a:extLst>
          </p:cNvPr>
          <p:cNvSpPr/>
          <p:nvPr/>
        </p:nvSpPr>
        <p:spPr>
          <a:xfrm>
            <a:off x="89931" y="1915243"/>
            <a:ext cx="242888" cy="22383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B9E5EE"/>
          </a:solidFill>
          <a:ln w="12700" cap="flat" cmpd="sng">
            <a:solidFill>
              <a:srgbClr val="002060"/>
            </a:solidFill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</a:t>
            </a:r>
            <a:endParaRPr/>
          </a:p>
        </p:txBody>
      </p:sp>
      <p:sp>
        <p:nvSpPr>
          <p:cNvPr id="20" name="Google Shape;1874;p34">
            <a:extLst>
              <a:ext uri="{FF2B5EF4-FFF2-40B4-BE49-F238E27FC236}">
                <a16:creationId xmlns:a16="http://schemas.microsoft.com/office/drawing/2014/main" id="{4468CCBB-E231-7E16-035A-4B455CD28A4B}"/>
              </a:ext>
            </a:extLst>
          </p:cNvPr>
          <p:cNvSpPr/>
          <p:nvPr/>
        </p:nvSpPr>
        <p:spPr>
          <a:xfrm>
            <a:off x="86745" y="2215277"/>
            <a:ext cx="242888" cy="22383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B9E5EE"/>
          </a:solidFill>
          <a:ln w="12700" cap="flat" cmpd="sng">
            <a:solidFill>
              <a:srgbClr val="002060"/>
            </a:solidFill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1</a:t>
            </a:r>
            <a:endParaRPr/>
          </a:p>
        </p:txBody>
      </p:sp>
      <p:sp>
        <p:nvSpPr>
          <p:cNvPr id="26" name="Google Shape;1875;p34">
            <a:extLst>
              <a:ext uri="{FF2B5EF4-FFF2-40B4-BE49-F238E27FC236}">
                <a16:creationId xmlns:a16="http://schemas.microsoft.com/office/drawing/2014/main" id="{01ECD5A7-6871-D236-1D53-1FA37DFB672E}"/>
              </a:ext>
            </a:extLst>
          </p:cNvPr>
          <p:cNvSpPr/>
          <p:nvPr/>
        </p:nvSpPr>
        <p:spPr>
          <a:xfrm>
            <a:off x="78371" y="2515309"/>
            <a:ext cx="242888" cy="22383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B9E5EE"/>
          </a:solidFill>
          <a:ln w="12700" cap="flat" cmpd="sng">
            <a:solidFill>
              <a:srgbClr val="002060"/>
            </a:solidFill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2</a:t>
            </a:r>
            <a:endParaRPr/>
          </a:p>
        </p:txBody>
      </p:sp>
      <p:sp>
        <p:nvSpPr>
          <p:cNvPr id="27" name="Google Shape;1876;p34">
            <a:extLst>
              <a:ext uri="{FF2B5EF4-FFF2-40B4-BE49-F238E27FC236}">
                <a16:creationId xmlns:a16="http://schemas.microsoft.com/office/drawing/2014/main" id="{63673020-D241-7D28-56CA-0D2D32070CFB}"/>
              </a:ext>
            </a:extLst>
          </p:cNvPr>
          <p:cNvSpPr/>
          <p:nvPr/>
        </p:nvSpPr>
        <p:spPr>
          <a:xfrm>
            <a:off x="75185" y="2824866"/>
            <a:ext cx="242888" cy="22383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B9E5EE"/>
          </a:solidFill>
          <a:ln w="12700" cap="flat" cmpd="sng">
            <a:solidFill>
              <a:srgbClr val="002060"/>
            </a:solidFill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3</a:t>
            </a:r>
            <a:endParaRPr/>
          </a:p>
        </p:txBody>
      </p:sp>
      <p:sp>
        <p:nvSpPr>
          <p:cNvPr id="28" name="Google Shape;1877;p34">
            <a:extLst>
              <a:ext uri="{FF2B5EF4-FFF2-40B4-BE49-F238E27FC236}">
                <a16:creationId xmlns:a16="http://schemas.microsoft.com/office/drawing/2014/main" id="{F1AA845B-AA5A-0414-309D-70168C0D1F1E}"/>
              </a:ext>
            </a:extLst>
          </p:cNvPr>
          <p:cNvSpPr/>
          <p:nvPr/>
        </p:nvSpPr>
        <p:spPr>
          <a:xfrm>
            <a:off x="75185" y="3129624"/>
            <a:ext cx="242888" cy="22383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B9E5EE"/>
          </a:solidFill>
          <a:ln w="12700" cap="flat" cmpd="sng">
            <a:solidFill>
              <a:srgbClr val="002060"/>
            </a:solidFill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4</a:t>
            </a:r>
            <a:endParaRPr/>
          </a:p>
        </p:txBody>
      </p:sp>
      <p:sp>
        <p:nvSpPr>
          <p:cNvPr id="29" name="Google Shape;1878;p34">
            <a:extLst>
              <a:ext uri="{FF2B5EF4-FFF2-40B4-BE49-F238E27FC236}">
                <a16:creationId xmlns:a16="http://schemas.microsoft.com/office/drawing/2014/main" id="{7D963C4E-F6CD-C926-51C5-F8FE681DF0FD}"/>
              </a:ext>
            </a:extLst>
          </p:cNvPr>
          <p:cNvSpPr/>
          <p:nvPr/>
        </p:nvSpPr>
        <p:spPr>
          <a:xfrm>
            <a:off x="75185" y="3436767"/>
            <a:ext cx="242888" cy="22383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B9E5EE"/>
          </a:solidFill>
          <a:ln w="12700" cap="flat" cmpd="sng">
            <a:solidFill>
              <a:srgbClr val="002060"/>
            </a:solidFill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5</a:t>
            </a:r>
            <a:endParaRPr/>
          </a:p>
        </p:txBody>
      </p:sp>
      <p:grpSp>
        <p:nvGrpSpPr>
          <p:cNvPr id="30" name="Google Shape;1879;p34">
            <a:extLst>
              <a:ext uri="{FF2B5EF4-FFF2-40B4-BE49-F238E27FC236}">
                <a16:creationId xmlns:a16="http://schemas.microsoft.com/office/drawing/2014/main" id="{C74BA772-43CB-9BC6-30DB-639556D1F6F3}"/>
              </a:ext>
            </a:extLst>
          </p:cNvPr>
          <p:cNvGrpSpPr/>
          <p:nvPr/>
        </p:nvGrpSpPr>
        <p:grpSpPr>
          <a:xfrm>
            <a:off x="5112418" y="1398718"/>
            <a:ext cx="1545552" cy="994949"/>
            <a:chOff x="5131468" y="1262476"/>
            <a:chExt cx="1545552" cy="994949"/>
          </a:xfrm>
        </p:grpSpPr>
        <p:pic>
          <p:nvPicPr>
            <p:cNvPr id="31" name="Google Shape;1880;p34" descr="Free school classroom interior illustration">
              <a:extLst>
                <a:ext uri="{FF2B5EF4-FFF2-40B4-BE49-F238E27FC236}">
                  <a16:creationId xmlns:a16="http://schemas.microsoft.com/office/drawing/2014/main" id="{2F428D93-0D0A-4DE2-FD89-FBCF72A736FC}"/>
                </a:ext>
              </a:extLst>
            </p:cNvPr>
            <p:cNvPicPr preferRelativeResize="0"/>
            <p:nvPr/>
          </p:nvPicPr>
          <p:blipFill rotWithShape="1">
            <a:blip r:embed="rId6">
              <a:alphaModFix/>
            </a:blip>
            <a:srcRect/>
            <a:stretch/>
          </p:blipFill>
          <p:spPr>
            <a:xfrm>
              <a:off x="5131468" y="1262476"/>
              <a:ext cx="1545552" cy="99494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32" name="Google Shape;1881;p34">
              <a:extLst>
                <a:ext uri="{FF2B5EF4-FFF2-40B4-BE49-F238E27FC236}">
                  <a16:creationId xmlns:a16="http://schemas.microsoft.com/office/drawing/2014/main" id="{8CF75A65-7979-2C78-2D17-A69084848880}"/>
                </a:ext>
              </a:extLst>
            </p:cNvPr>
            <p:cNvSpPr txBox="1"/>
            <p:nvPr/>
          </p:nvSpPr>
          <p:spPr>
            <a:xfrm>
              <a:off x="5566862" y="1452173"/>
              <a:ext cx="953195" cy="27695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200" b="1" dirty="0" err="1">
                  <a:solidFill>
                    <a:schemeClr val="dk1"/>
                  </a:solidFill>
                  <a:latin typeface="Century Gothic" panose="020B0502020202020204" pitchFamily="34" charset="0"/>
                  <a:ea typeface="Arial"/>
                  <a:cs typeface="Arial"/>
                  <a:sym typeface="Arial"/>
                </a:rPr>
                <a:t>Geografía</a:t>
              </a:r>
              <a:endParaRPr sz="1200" b="1" dirty="0">
                <a:solidFill>
                  <a:schemeClr val="dk1"/>
                </a:solidFill>
                <a:latin typeface="Century Gothic" panose="020B0502020202020204" pitchFamily="34" charset="0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34" name="Google Shape;1883;p34">
            <a:extLst>
              <a:ext uri="{FF2B5EF4-FFF2-40B4-BE49-F238E27FC236}">
                <a16:creationId xmlns:a16="http://schemas.microsoft.com/office/drawing/2014/main" id="{6977A1EC-03FB-6E5D-9723-FE9BB68EADE7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 r="40836"/>
          <a:stretch/>
        </p:blipFill>
        <p:spPr>
          <a:xfrm>
            <a:off x="6232229" y="3095511"/>
            <a:ext cx="625771" cy="582386"/>
          </a:xfrm>
          <a:prstGeom prst="rect">
            <a:avLst/>
          </a:prstGeom>
          <a:noFill/>
          <a:ln>
            <a:noFill/>
          </a:ln>
        </p:spPr>
      </p:pic>
      <p:pic>
        <p:nvPicPr>
          <p:cNvPr id="36" name="Picture 2" descr="Free vector graphics of Earth">
            <a:extLst>
              <a:ext uri="{FF2B5EF4-FFF2-40B4-BE49-F238E27FC236}">
                <a16:creationId xmlns:a16="http://schemas.microsoft.com/office/drawing/2014/main" id="{FAB30CFC-0EA2-4A2C-262C-9F7C79B52E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5153" y="2515309"/>
            <a:ext cx="1148709" cy="1148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Google Shape;1885;p34">
            <a:extLst>
              <a:ext uri="{FF2B5EF4-FFF2-40B4-BE49-F238E27FC236}">
                <a16:creationId xmlns:a16="http://schemas.microsoft.com/office/drawing/2014/main" id="{0811A234-8F5E-B4E8-82CC-1FABE63D7D56}"/>
              </a:ext>
            </a:extLst>
          </p:cNvPr>
          <p:cNvSpPr txBox="1"/>
          <p:nvPr/>
        </p:nvSpPr>
        <p:spPr>
          <a:xfrm>
            <a:off x="1595777" y="3995636"/>
            <a:ext cx="5191883" cy="5443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Escribe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los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ríos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Después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,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escucha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y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comprueba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*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tu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respuesta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sz="1500" dirty="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38" name="Google Shape;1886;p34">
            <a:extLst>
              <a:ext uri="{FF2B5EF4-FFF2-40B4-BE49-F238E27FC236}">
                <a16:creationId xmlns:a16="http://schemas.microsoft.com/office/drawing/2014/main" id="{708C92C9-F52E-6FBA-B92A-23E2A5B643F3}"/>
              </a:ext>
            </a:extLst>
          </p:cNvPr>
          <p:cNvGrpSpPr/>
          <p:nvPr/>
        </p:nvGrpSpPr>
        <p:grpSpPr>
          <a:xfrm>
            <a:off x="456002" y="3999797"/>
            <a:ext cx="1145825" cy="308790"/>
            <a:chOff x="455220" y="4435599"/>
            <a:chExt cx="1145825" cy="308790"/>
          </a:xfrm>
        </p:grpSpPr>
        <p:sp>
          <p:nvSpPr>
            <p:cNvPr id="81" name="Google Shape;1887;p34">
              <a:extLst>
                <a:ext uri="{FF2B5EF4-FFF2-40B4-BE49-F238E27FC236}">
                  <a16:creationId xmlns:a16="http://schemas.microsoft.com/office/drawing/2014/main" id="{5FD14719-8B96-20A0-39DA-E2A77A5E10CB}"/>
                </a:ext>
              </a:extLst>
            </p:cNvPr>
            <p:cNvSpPr txBox="1"/>
            <p:nvPr/>
          </p:nvSpPr>
          <p:spPr>
            <a:xfrm>
              <a:off x="455220" y="4452154"/>
              <a:ext cx="1139979" cy="292235"/>
            </a:xfrm>
            <a:prstGeom prst="rect">
              <a:avLst/>
            </a:prstGeom>
            <a:solidFill>
              <a:srgbClr val="B9E5EE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200" b="1" i="0" u="none" strike="noStrike" cap="none">
                <a:solidFill>
                  <a:srgbClr val="00206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2" name="Google Shape;1888;p34">
              <a:extLst>
                <a:ext uri="{FF2B5EF4-FFF2-40B4-BE49-F238E27FC236}">
                  <a16:creationId xmlns:a16="http://schemas.microsoft.com/office/drawing/2014/main" id="{26B84B5E-417A-5E4E-4978-AEDA99300CB1}"/>
                </a:ext>
              </a:extLst>
            </p:cNvPr>
            <p:cNvSpPr txBox="1"/>
            <p:nvPr/>
          </p:nvSpPr>
          <p:spPr>
            <a:xfrm>
              <a:off x="591738" y="4435599"/>
              <a:ext cx="1009307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escuchar</a:t>
              </a:r>
              <a:endParaRPr/>
            </a:p>
          </p:txBody>
        </p:sp>
      </p:grpSp>
      <p:grpSp>
        <p:nvGrpSpPr>
          <p:cNvPr id="83" name="Google Shape;1889;p34">
            <a:extLst>
              <a:ext uri="{FF2B5EF4-FFF2-40B4-BE49-F238E27FC236}">
                <a16:creationId xmlns:a16="http://schemas.microsoft.com/office/drawing/2014/main" id="{DA46360B-0781-D7E9-4826-466317DFD1F0}"/>
              </a:ext>
            </a:extLst>
          </p:cNvPr>
          <p:cNvGrpSpPr/>
          <p:nvPr/>
        </p:nvGrpSpPr>
        <p:grpSpPr>
          <a:xfrm>
            <a:off x="123801" y="3853889"/>
            <a:ext cx="511630" cy="532686"/>
            <a:chOff x="11059045" y="145038"/>
            <a:chExt cx="945328" cy="980949"/>
          </a:xfrm>
        </p:grpSpPr>
        <p:sp>
          <p:nvSpPr>
            <p:cNvPr id="84" name="Google Shape;1890;p34">
              <a:extLst>
                <a:ext uri="{FF2B5EF4-FFF2-40B4-BE49-F238E27FC236}">
                  <a16:creationId xmlns:a16="http://schemas.microsoft.com/office/drawing/2014/main" id="{E21B3A61-82A0-0B36-B9E1-09B175141163}"/>
                </a:ext>
              </a:extLst>
            </p:cNvPr>
            <p:cNvSpPr/>
            <p:nvPr/>
          </p:nvSpPr>
          <p:spPr>
            <a:xfrm>
              <a:off x="11059045" y="145038"/>
              <a:ext cx="945328" cy="980949"/>
            </a:xfrm>
            <a:prstGeom prst="ellipse">
              <a:avLst/>
            </a:prstGeom>
            <a:solidFill>
              <a:srgbClr val="B9E5EE"/>
            </a:solidFill>
            <a:ln w="19050" cap="flat" cmpd="sng">
              <a:solidFill>
                <a:srgbClr val="415269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85" name="Google Shape;1891;p34" descr="Free speaker sound loud vector">
              <a:extLst>
                <a:ext uri="{FF2B5EF4-FFF2-40B4-BE49-F238E27FC236}">
                  <a16:creationId xmlns:a16="http://schemas.microsoft.com/office/drawing/2014/main" id="{DAB3CB7D-32B4-84AA-656A-D2AEEAAD4DA2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11189029" y="333684"/>
              <a:ext cx="681089" cy="583345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86" name="Google Shape;1892;p34">
            <a:extLst>
              <a:ext uri="{FF2B5EF4-FFF2-40B4-BE49-F238E27FC236}">
                <a16:creationId xmlns:a16="http://schemas.microsoft.com/office/drawing/2014/main" id="{DC41A46A-80F5-237B-9D34-3ED6C5B6B9E0}"/>
              </a:ext>
            </a:extLst>
          </p:cNvPr>
          <p:cNvSpPr txBox="1"/>
          <p:nvPr/>
        </p:nvSpPr>
        <p:spPr>
          <a:xfrm>
            <a:off x="353789" y="4555864"/>
            <a:ext cx="4018540" cy="31392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Los </a:t>
            </a:r>
            <a:r>
              <a:rPr lang="en-GB" sz="12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ríos</a:t>
            </a:r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____________ y ________________ </a:t>
            </a:r>
            <a:r>
              <a:rPr lang="en-GB" sz="12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están</a:t>
            </a:r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</a:t>
            </a:r>
            <a:r>
              <a:rPr lang="en-GB" sz="12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en</a:t>
            </a:r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</a:t>
            </a:r>
            <a:r>
              <a:rPr lang="en-GB" sz="1200" u="sng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el</a:t>
            </a:r>
            <a:r>
              <a:rPr lang="en-GB" sz="1200" u="sng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</a:t>
            </a:r>
            <a:r>
              <a:rPr lang="en-GB" sz="1200" u="sng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norte</a:t>
            </a:r>
            <a:r>
              <a:rPr lang="en-GB" sz="1200" u="sng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</a:t>
            </a:r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de México</a:t>
            </a:r>
            <a:r>
              <a:rPr lang="en-US" sz="12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.</a:t>
            </a:r>
            <a:endParaRPr lang="en-GB" sz="1200" dirty="0">
              <a:solidFill>
                <a:schemeClr val="bg2">
                  <a:lumMod val="25000"/>
                </a:schemeClr>
              </a:solidFill>
              <a:latin typeface="Century Gothic" panose="020B0502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200" dirty="0">
              <a:solidFill>
                <a:schemeClr val="bg2">
                  <a:lumMod val="25000"/>
                </a:schemeClr>
              </a:solidFill>
              <a:latin typeface="Century Gothic" panose="020B0502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Río ____________ </a:t>
            </a:r>
            <a:r>
              <a:rPr lang="en-GB" sz="12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está</a:t>
            </a:r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</a:t>
            </a:r>
            <a:r>
              <a:rPr lang="en-GB" sz="12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en</a:t>
            </a:r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</a:t>
            </a:r>
            <a:r>
              <a:rPr lang="en-GB" sz="1200" u="sng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el</a:t>
            </a:r>
            <a:r>
              <a:rPr lang="en-GB" sz="1200" u="sng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</a:t>
            </a:r>
            <a:r>
              <a:rPr lang="en-GB" sz="1200" u="sng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este</a:t>
            </a:r>
            <a:r>
              <a:rPr lang="en-GB" sz="1200" u="sng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</a:t>
            </a:r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de  México y </a:t>
            </a:r>
            <a:r>
              <a:rPr lang="en-GB" sz="12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llega</a:t>
            </a:r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hasta* </a:t>
            </a:r>
            <a:r>
              <a:rPr lang="en-GB" sz="12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el</a:t>
            </a:r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sur de </a:t>
            </a:r>
            <a:r>
              <a:rPr lang="en-GB" sz="12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Estados</a:t>
            </a:r>
            <a:r>
              <a:rPr lang="en-GB" sz="12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Unidos.</a:t>
            </a:r>
          </a:p>
          <a:p>
            <a:pPr>
              <a:lnSpc>
                <a:spcPct val="150000"/>
              </a:lnSpc>
            </a:pPr>
            <a:endParaRPr lang="en-GB" sz="1200" dirty="0">
              <a:solidFill>
                <a:schemeClr val="bg2">
                  <a:lumMod val="25000"/>
                </a:schemeClr>
              </a:solidFill>
              <a:latin typeface="Century Gothic" panose="020B0502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El </a:t>
            </a:r>
            <a:r>
              <a:rPr lang="en-GB" sz="12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río</a:t>
            </a:r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_________________________ </a:t>
            </a:r>
            <a:r>
              <a:rPr lang="en-GB" sz="12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está</a:t>
            </a:r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</a:t>
            </a:r>
            <a:r>
              <a:rPr lang="en-GB" sz="12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en</a:t>
            </a:r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</a:t>
            </a:r>
            <a:r>
              <a:rPr lang="en-GB" sz="1200" u="sng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el</a:t>
            </a:r>
            <a:r>
              <a:rPr lang="en-GB" sz="1200" u="sng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</a:t>
            </a:r>
            <a:r>
              <a:rPr lang="en-GB" sz="1200" u="sng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oeste</a:t>
            </a:r>
            <a:r>
              <a:rPr lang="en-GB" sz="1200" u="sng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</a:t>
            </a:r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de México. </a:t>
            </a:r>
          </a:p>
          <a:p>
            <a:pPr>
              <a:lnSpc>
                <a:spcPct val="150000"/>
              </a:lnSpc>
            </a:pPr>
            <a:endParaRPr lang="en-GB" sz="1200" dirty="0">
              <a:solidFill>
                <a:schemeClr val="bg2">
                  <a:lumMod val="25000"/>
                </a:schemeClr>
              </a:solidFill>
              <a:latin typeface="Century Gothic" panose="020B0502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Los </a:t>
            </a:r>
            <a:r>
              <a:rPr lang="en-GB" sz="12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ríos</a:t>
            </a:r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____________,  </a:t>
            </a:r>
            <a:r>
              <a:rPr lang="en-GB" sz="12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__________</a:t>
            </a:r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 y ______________ </a:t>
            </a:r>
            <a:r>
              <a:rPr lang="en-GB" sz="12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están</a:t>
            </a:r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</a:t>
            </a:r>
            <a:r>
              <a:rPr lang="en-GB" sz="12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en</a:t>
            </a:r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</a:t>
            </a:r>
            <a:r>
              <a:rPr lang="en-GB" sz="1200" u="sng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el</a:t>
            </a:r>
            <a:r>
              <a:rPr lang="en-GB" sz="1200" u="sng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sur </a:t>
            </a:r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de México. </a:t>
            </a:r>
          </a:p>
        </p:txBody>
      </p:sp>
      <p:sp>
        <p:nvSpPr>
          <p:cNvPr id="88" name="Google Shape;1894;p34">
            <a:extLst>
              <a:ext uri="{FF2B5EF4-FFF2-40B4-BE49-F238E27FC236}">
                <a16:creationId xmlns:a16="http://schemas.microsoft.com/office/drawing/2014/main" id="{49ADAC49-7B79-641E-1128-46A5AF164122}"/>
              </a:ext>
            </a:extLst>
          </p:cNvPr>
          <p:cNvSpPr/>
          <p:nvPr/>
        </p:nvSpPr>
        <p:spPr>
          <a:xfrm>
            <a:off x="116139" y="4595536"/>
            <a:ext cx="222784" cy="21415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  <a:moveTo>
                  <a:pt x="16742" y="43125"/>
                </a:moveTo>
                <a:lnTo>
                  <a:pt x="16742" y="76875"/>
                </a:lnTo>
                <a:lnTo>
                  <a:pt x="43778" y="76875"/>
                </a:lnTo>
                <a:lnTo>
                  <a:pt x="70814" y="105000"/>
                </a:lnTo>
                <a:lnTo>
                  <a:pt x="70814" y="15000"/>
                </a:lnTo>
                <a:lnTo>
                  <a:pt x="43778" y="43125"/>
                </a:lnTo>
                <a:close/>
              </a:path>
              <a:path w="120000" h="120000" fill="darken" extrusionOk="0">
                <a:moveTo>
                  <a:pt x="16742" y="43125"/>
                </a:moveTo>
                <a:lnTo>
                  <a:pt x="16742" y="76875"/>
                </a:lnTo>
                <a:lnTo>
                  <a:pt x="43778" y="76875"/>
                </a:lnTo>
                <a:lnTo>
                  <a:pt x="70814" y="105000"/>
                </a:lnTo>
                <a:lnTo>
                  <a:pt x="70814" y="15000"/>
                </a:lnTo>
                <a:lnTo>
                  <a:pt x="43778" y="43125"/>
                </a:lnTo>
                <a:close/>
              </a:path>
              <a:path w="120000" h="120000" fill="none" extrusionOk="0">
                <a:moveTo>
                  <a:pt x="16742" y="43125"/>
                </a:moveTo>
                <a:lnTo>
                  <a:pt x="43778" y="43125"/>
                </a:lnTo>
                <a:lnTo>
                  <a:pt x="70814" y="15000"/>
                </a:lnTo>
                <a:lnTo>
                  <a:pt x="70814" y="105000"/>
                </a:lnTo>
                <a:lnTo>
                  <a:pt x="43778" y="76875"/>
                </a:lnTo>
                <a:lnTo>
                  <a:pt x="16742" y="76875"/>
                </a:lnTo>
                <a:close/>
                <a:moveTo>
                  <a:pt x="81629" y="43125"/>
                </a:moveTo>
                <a:lnTo>
                  <a:pt x="103258" y="26250"/>
                </a:lnTo>
                <a:moveTo>
                  <a:pt x="81629" y="60000"/>
                </a:moveTo>
                <a:lnTo>
                  <a:pt x="103258" y="60000"/>
                </a:lnTo>
                <a:moveTo>
                  <a:pt x="81629" y="76875"/>
                </a:moveTo>
                <a:lnTo>
                  <a:pt x="103258" y="93750"/>
                </a:lnTo>
              </a:path>
              <a:path w="120000" h="120000" fill="none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FF84B6"/>
          </a:solidFill>
          <a:ln w="12700" cap="flat" cmpd="sng">
            <a:solidFill>
              <a:srgbClr val="DA0058"/>
            </a:solidFill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013">
              <a:solidFill>
                <a:srgbClr val="3A3838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9" name="Google Shape;1895;p34">
            <a:extLst>
              <a:ext uri="{FF2B5EF4-FFF2-40B4-BE49-F238E27FC236}">
                <a16:creationId xmlns:a16="http://schemas.microsoft.com/office/drawing/2014/main" id="{86BAFB4E-09A2-2BE2-39DF-E45AD9375FE6}"/>
              </a:ext>
            </a:extLst>
          </p:cNvPr>
          <p:cNvSpPr txBox="1"/>
          <p:nvPr/>
        </p:nvSpPr>
        <p:spPr>
          <a:xfrm>
            <a:off x="4714094" y="7371292"/>
            <a:ext cx="1452274" cy="253875"/>
          </a:xfrm>
          <a:prstGeom prst="rect">
            <a:avLst/>
          </a:prstGeom>
          <a:solidFill>
            <a:srgbClr val="E1EFD8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5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hasta – until, up to</a:t>
            </a:r>
            <a:endParaRPr sz="2800" dirty="0"/>
          </a:p>
        </p:txBody>
      </p:sp>
      <p:sp>
        <p:nvSpPr>
          <p:cNvPr id="91" name="Google Shape;1896;p34">
            <a:extLst>
              <a:ext uri="{FF2B5EF4-FFF2-40B4-BE49-F238E27FC236}">
                <a16:creationId xmlns:a16="http://schemas.microsoft.com/office/drawing/2014/main" id="{7F75F962-C1F5-DF61-2169-20CC10B22761}"/>
              </a:ext>
            </a:extLst>
          </p:cNvPr>
          <p:cNvSpPr/>
          <p:nvPr/>
        </p:nvSpPr>
        <p:spPr>
          <a:xfrm>
            <a:off x="116138" y="5458235"/>
            <a:ext cx="222784" cy="21415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  <a:moveTo>
                  <a:pt x="16742" y="43125"/>
                </a:moveTo>
                <a:lnTo>
                  <a:pt x="16742" y="76875"/>
                </a:lnTo>
                <a:lnTo>
                  <a:pt x="43778" y="76875"/>
                </a:lnTo>
                <a:lnTo>
                  <a:pt x="70814" y="105000"/>
                </a:lnTo>
                <a:lnTo>
                  <a:pt x="70814" y="15000"/>
                </a:lnTo>
                <a:lnTo>
                  <a:pt x="43778" y="43125"/>
                </a:lnTo>
                <a:close/>
              </a:path>
              <a:path w="120000" h="120000" fill="darken" extrusionOk="0">
                <a:moveTo>
                  <a:pt x="16742" y="43125"/>
                </a:moveTo>
                <a:lnTo>
                  <a:pt x="16742" y="76875"/>
                </a:lnTo>
                <a:lnTo>
                  <a:pt x="43778" y="76875"/>
                </a:lnTo>
                <a:lnTo>
                  <a:pt x="70814" y="105000"/>
                </a:lnTo>
                <a:lnTo>
                  <a:pt x="70814" y="15000"/>
                </a:lnTo>
                <a:lnTo>
                  <a:pt x="43778" y="43125"/>
                </a:lnTo>
                <a:close/>
              </a:path>
              <a:path w="120000" h="120000" fill="none" extrusionOk="0">
                <a:moveTo>
                  <a:pt x="16742" y="43125"/>
                </a:moveTo>
                <a:lnTo>
                  <a:pt x="43778" y="43125"/>
                </a:lnTo>
                <a:lnTo>
                  <a:pt x="70814" y="15000"/>
                </a:lnTo>
                <a:lnTo>
                  <a:pt x="70814" y="105000"/>
                </a:lnTo>
                <a:lnTo>
                  <a:pt x="43778" y="76875"/>
                </a:lnTo>
                <a:lnTo>
                  <a:pt x="16742" y="76875"/>
                </a:lnTo>
                <a:close/>
                <a:moveTo>
                  <a:pt x="81629" y="43125"/>
                </a:moveTo>
                <a:lnTo>
                  <a:pt x="103258" y="26250"/>
                </a:lnTo>
                <a:moveTo>
                  <a:pt x="81629" y="60000"/>
                </a:moveTo>
                <a:lnTo>
                  <a:pt x="103258" y="60000"/>
                </a:lnTo>
                <a:moveTo>
                  <a:pt x="81629" y="76875"/>
                </a:moveTo>
                <a:lnTo>
                  <a:pt x="103258" y="93750"/>
                </a:lnTo>
              </a:path>
              <a:path w="120000" h="120000" fill="none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FF84B6"/>
          </a:solidFill>
          <a:ln w="12700" cap="flat" cmpd="sng">
            <a:solidFill>
              <a:srgbClr val="DA0058"/>
            </a:solidFill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013">
              <a:solidFill>
                <a:srgbClr val="3A3838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7" name="Google Shape;1897;p34">
            <a:extLst>
              <a:ext uri="{FF2B5EF4-FFF2-40B4-BE49-F238E27FC236}">
                <a16:creationId xmlns:a16="http://schemas.microsoft.com/office/drawing/2014/main" id="{1B0B2D47-9F46-656E-8348-6E0E8B929048}"/>
              </a:ext>
            </a:extLst>
          </p:cNvPr>
          <p:cNvSpPr/>
          <p:nvPr/>
        </p:nvSpPr>
        <p:spPr>
          <a:xfrm>
            <a:off x="116137" y="7138236"/>
            <a:ext cx="222784" cy="21415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  <a:moveTo>
                  <a:pt x="16742" y="43125"/>
                </a:moveTo>
                <a:lnTo>
                  <a:pt x="16742" y="76875"/>
                </a:lnTo>
                <a:lnTo>
                  <a:pt x="43778" y="76875"/>
                </a:lnTo>
                <a:lnTo>
                  <a:pt x="70814" y="105000"/>
                </a:lnTo>
                <a:lnTo>
                  <a:pt x="70814" y="15000"/>
                </a:lnTo>
                <a:lnTo>
                  <a:pt x="43778" y="43125"/>
                </a:lnTo>
                <a:close/>
              </a:path>
              <a:path w="120000" h="120000" fill="darken" extrusionOk="0">
                <a:moveTo>
                  <a:pt x="16742" y="43125"/>
                </a:moveTo>
                <a:lnTo>
                  <a:pt x="16742" y="76875"/>
                </a:lnTo>
                <a:lnTo>
                  <a:pt x="43778" y="76875"/>
                </a:lnTo>
                <a:lnTo>
                  <a:pt x="70814" y="105000"/>
                </a:lnTo>
                <a:lnTo>
                  <a:pt x="70814" y="15000"/>
                </a:lnTo>
                <a:lnTo>
                  <a:pt x="43778" y="43125"/>
                </a:lnTo>
                <a:close/>
              </a:path>
              <a:path w="120000" h="120000" fill="none" extrusionOk="0">
                <a:moveTo>
                  <a:pt x="16742" y="43125"/>
                </a:moveTo>
                <a:lnTo>
                  <a:pt x="43778" y="43125"/>
                </a:lnTo>
                <a:lnTo>
                  <a:pt x="70814" y="15000"/>
                </a:lnTo>
                <a:lnTo>
                  <a:pt x="70814" y="105000"/>
                </a:lnTo>
                <a:lnTo>
                  <a:pt x="43778" y="76875"/>
                </a:lnTo>
                <a:lnTo>
                  <a:pt x="16742" y="76875"/>
                </a:lnTo>
                <a:close/>
                <a:moveTo>
                  <a:pt x="81629" y="43125"/>
                </a:moveTo>
                <a:lnTo>
                  <a:pt x="103258" y="26250"/>
                </a:lnTo>
                <a:moveTo>
                  <a:pt x="81629" y="60000"/>
                </a:moveTo>
                <a:lnTo>
                  <a:pt x="103258" y="60000"/>
                </a:lnTo>
                <a:moveTo>
                  <a:pt x="81629" y="76875"/>
                </a:moveTo>
                <a:lnTo>
                  <a:pt x="103258" y="93750"/>
                </a:lnTo>
              </a:path>
              <a:path w="120000" h="120000" fill="none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FF84B6"/>
          </a:solidFill>
          <a:ln w="12700" cap="flat" cmpd="sng">
            <a:solidFill>
              <a:srgbClr val="DA0058"/>
            </a:solidFill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013">
              <a:solidFill>
                <a:srgbClr val="3A3838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8" name="Google Shape;1898;p34">
            <a:extLst>
              <a:ext uri="{FF2B5EF4-FFF2-40B4-BE49-F238E27FC236}">
                <a16:creationId xmlns:a16="http://schemas.microsoft.com/office/drawing/2014/main" id="{076DF81F-12D8-B8C0-CBAB-AEB6BD066B88}"/>
              </a:ext>
            </a:extLst>
          </p:cNvPr>
          <p:cNvSpPr/>
          <p:nvPr/>
        </p:nvSpPr>
        <p:spPr>
          <a:xfrm>
            <a:off x="129620" y="6276800"/>
            <a:ext cx="222784" cy="21415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  <a:moveTo>
                  <a:pt x="16742" y="43125"/>
                </a:moveTo>
                <a:lnTo>
                  <a:pt x="16742" y="76875"/>
                </a:lnTo>
                <a:lnTo>
                  <a:pt x="43778" y="76875"/>
                </a:lnTo>
                <a:lnTo>
                  <a:pt x="70814" y="105000"/>
                </a:lnTo>
                <a:lnTo>
                  <a:pt x="70814" y="15000"/>
                </a:lnTo>
                <a:lnTo>
                  <a:pt x="43778" y="43125"/>
                </a:lnTo>
                <a:close/>
              </a:path>
              <a:path w="120000" h="120000" fill="darken" extrusionOk="0">
                <a:moveTo>
                  <a:pt x="16742" y="43125"/>
                </a:moveTo>
                <a:lnTo>
                  <a:pt x="16742" y="76875"/>
                </a:lnTo>
                <a:lnTo>
                  <a:pt x="43778" y="76875"/>
                </a:lnTo>
                <a:lnTo>
                  <a:pt x="70814" y="105000"/>
                </a:lnTo>
                <a:lnTo>
                  <a:pt x="70814" y="15000"/>
                </a:lnTo>
                <a:lnTo>
                  <a:pt x="43778" y="43125"/>
                </a:lnTo>
                <a:close/>
              </a:path>
              <a:path w="120000" h="120000" fill="none" extrusionOk="0">
                <a:moveTo>
                  <a:pt x="16742" y="43125"/>
                </a:moveTo>
                <a:lnTo>
                  <a:pt x="43778" y="43125"/>
                </a:lnTo>
                <a:lnTo>
                  <a:pt x="70814" y="15000"/>
                </a:lnTo>
                <a:lnTo>
                  <a:pt x="70814" y="105000"/>
                </a:lnTo>
                <a:lnTo>
                  <a:pt x="43778" y="76875"/>
                </a:lnTo>
                <a:lnTo>
                  <a:pt x="16742" y="76875"/>
                </a:lnTo>
                <a:close/>
                <a:moveTo>
                  <a:pt x="81629" y="43125"/>
                </a:moveTo>
                <a:lnTo>
                  <a:pt x="103258" y="26250"/>
                </a:lnTo>
                <a:moveTo>
                  <a:pt x="81629" y="60000"/>
                </a:moveTo>
                <a:lnTo>
                  <a:pt x="103258" y="60000"/>
                </a:lnTo>
                <a:moveTo>
                  <a:pt x="81629" y="76875"/>
                </a:moveTo>
                <a:lnTo>
                  <a:pt x="103258" y="93750"/>
                </a:lnTo>
              </a:path>
              <a:path w="120000" h="120000" fill="none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FF84B6"/>
          </a:solidFill>
          <a:ln w="12700" cap="flat" cmpd="sng">
            <a:solidFill>
              <a:srgbClr val="DA0058"/>
            </a:solidFill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013">
              <a:solidFill>
                <a:srgbClr val="3A3838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100" name="Group 99">
            <a:extLst>
              <a:ext uri="{FF2B5EF4-FFF2-40B4-BE49-F238E27FC236}">
                <a16:creationId xmlns:a16="http://schemas.microsoft.com/office/drawing/2014/main" id="{C93B307C-3707-71DE-4F6A-EACE96BDCD11}"/>
              </a:ext>
            </a:extLst>
          </p:cNvPr>
          <p:cNvGrpSpPr/>
          <p:nvPr/>
        </p:nvGrpSpPr>
        <p:grpSpPr>
          <a:xfrm>
            <a:off x="4333137" y="4434762"/>
            <a:ext cx="2395243" cy="1848962"/>
            <a:chOff x="6401465" y="2107830"/>
            <a:chExt cx="5538400" cy="4643099"/>
          </a:xfrm>
        </p:grpSpPr>
        <p:pic>
          <p:nvPicPr>
            <p:cNvPr id="101" name="Picture 2" descr="No photo description available.">
              <a:extLst>
                <a:ext uri="{FF2B5EF4-FFF2-40B4-BE49-F238E27FC236}">
                  <a16:creationId xmlns:a16="http://schemas.microsoft.com/office/drawing/2014/main" id="{DAD6BDF5-B48E-4464-11E2-0916D6285430}"/>
                </a:ext>
              </a:extLst>
            </p:cNvPr>
            <p:cNvPicPr/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40000"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01465" y="2107830"/>
              <a:ext cx="5538400" cy="46430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2" name="Rectangle 101">
              <a:extLst>
                <a:ext uri="{FF2B5EF4-FFF2-40B4-BE49-F238E27FC236}">
                  <a16:creationId xmlns:a16="http://schemas.microsoft.com/office/drawing/2014/main" id="{A6C5D97C-219B-4F29-3CAC-48F22588A1F4}"/>
                </a:ext>
              </a:extLst>
            </p:cNvPr>
            <p:cNvSpPr/>
            <p:nvPr/>
          </p:nvSpPr>
          <p:spPr>
            <a:xfrm>
              <a:off x="9091749" y="2984500"/>
              <a:ext cx="2731951" cy="696506"/>
            </a:xfrm>
            <a:prstGeom prst="rect">
              <a:avLst/>
            </a:prstGeom>
            <a:solidFill>
              <a:srgbClr val="D5D7FF"/>
            </a:solidFill>
            <a:ln>
              <a:solidFill>
                <a:srgbClr val="D5D7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03" name="Group 102">
            <a:extLst>
              <a:ext uri="{FF2B5EF4-FFF2-40B4-BE49-F238E27FC236}">
                <a16:creationId xmlns:a16="http://schemas.microsoft.com/office/drawing/2014/main" id="{FDEACF28-B5B0-BB86-4D7A-FAF233BEBF66}"/>
              </a:ext>
            </a:extLst>
          </p:cNvPr>
          <p:cNvGrpSpPr/>
          <p:nvPr/>
        </p:nvGrpSpPr>
        <p:grpSpPr>
          <a:xfrm>
            <a:off x="6369943" y="4704954"/>
            <a:ext cx="480007" cy="440131"/>
            <a:chOff x="6210543" y="3764108"/>
            <a:chExt cx="801046" cy="775262"/>
          </a:xfrm>
        </p:grpSpPr>
        <p:sp>
          <p:nvSpPr>
            <p:cNvPr id="104" name="Oval 103">
              <a:extLst>
                <a:ext uri="{FF2B5EF4-FFF2-40B4-BE49-F238E27FC236}">
                  <a16:creationId xmlns:a16="http://schemas.microsoft.com/office/drawing/2014/main" id="{816D5CB0-A43E-1AF5-97FB-0046E27FACEE}"/>
                </a:ext>
              </a:extLst>
            </p:cNvPr>
            <p:cNvSpPr/>
            <p:nvPr/>
          </p:nvSpPr>
          <p:spPr>
            <a:xfrm>
              <a:off x="6210543" y="3764108"/>
              <a:ext cx="775951" cy="775262"/>
            </a:xfrm>
            <a:prstGeom prst="ellipse">
              <a:avLst/>
            </a:prstGeom>
            <a:solidFill>
              <a:srgbClr val="F2F7FC"/>
            </a:solidFill>
            <a:ln w="19050">
              <a:solidFill>
                <a:srgbClr val="FFC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05" name="Picture 104">
              <a:extLst>
                <a:ext uri="{FF2B5EF4-FFF2-40B4-BE49-F238E27FC236}">
                  <a16:creationId xmlns:a16="http://schemas.microsoft.com/office/drawing/2014/main" id="{67897F51-1F54-E97F-9398-3B7A531D383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1">
              <a:alphaModFix amt="3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2589"/>
            <a:stretch/>
          </p:blipFill>
          <p:spPr>
            <a:xfrm>
              <a:off x="6374918" y="3827198"/>
              <a:ext cx="469443" cy="634353"/>
            </a:xfrm>
            <a:prstGeom prst="rect">
              <a:avLst/>
            </a:prstGeom>
          </p:spPr>
        </p:pic>
        <p:pic>
          <p:nvPicPr>
            <p:cNvPr id="106" name="Picture 105" descr="A picture containing text, tableware, cup, clipart&#10;&#10;Description automatically generated">
              <a:extLst>
                <a:ext uri="{FF2B5EF4-FFF2-40B4-BE49-F238E27FC236}">
                  <a16:creationId xmlns:a16="http://schemas.microsoft.com/office/drawing/2014/main" id="{A7535492-CFF9-78BB-241C-065ECADB7B24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0869256">
              <a:off x="6232179" y="4014052"/>
              <a:ext cx="779410" cy="260851"/>
            </a:xfrm>
            <a:prstGeom prst="rect">
              <a:avLst/>
            </a:prstGeom>
          </p:spPr>
        </p:pic>
      </p:grpSp>
      <p:sp>
        <p:nvSpPr>
          <p:cNvPr id="108" name="TextBox 107">
            <a:extLst>
              <a:ext uri="{FF2B5EF4-FFF2-40B4-BE49-F238E27FC236}">
                <a16:creationId xmlns:a16="http://schemas.microsoft.com/office/drawing/2014/main" id="{133CC732-01BC-F2BF-5C9F-500E2A8B91FD}"/>
              </a:ext>
            </a:extLst>
          </p:cNvPr>
          <p:cNvSpPr txBox="1"/>
          <p:nvPr/>
        </p:nvSpPr>
        <p:spPr>
          <a:xfrm>
            <a:off x="6186308" y="5825741"/>
            <a:ext cx="531003" cy="455640"/>
          </a:xfrm>
          <a:prstGeom prst="rect">
            <a:avLst/>
          </a:prstGeom>
          <a:solidFill>
            <a:srgbClr val="D5D7FF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107" name="Picture 106">
            <a:extLst>
              <a:ext uri="{FF2B5EF4-FFF2-40B4-BE49-F238E27FC236}">
                <a16:creationId xmlns:a16="http://schemas.microsoft.com/office/drawing/2014/main" id="{8CA7F28B-DF0F-97DE-7F2B-40EBCEA2F8A9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714094" y="6335533"/>
            <a:ext cx="1595375" cy="918549"/>
          </a:xfrm>
          <a:prstGeom prst="rect">
            <a:avLst/>
          </a:prstGeom>
        </p:spPr>
      </p:pic>
      <p:grpSp>
        <p:nvGrpSpPr>
          <p:cNvPr id="109" name="Google Shape;1911;p34">
            <a:extLst>
              <a:ext uri="{FF2B5EF4-FFF2-40B4-BE49-F238E27FC236}">
                <a16:creationId xmlns:a16="http://schemas.microsoft.com/office/drawing/2014/main" id="{02FF8CD0-AA3E-9693-56E6-5419A2AFC5A8}"/>
              </a:ext>
            </a:extLst>
          </p:cNvPr>
          <p:cNvGrpSpPr/>
          <p:nvPr/>
        </p:nvGrpSpPr>
        <p:grpSpPr>
          <a:xfrm>
            <a:off x="125985" y="7989750"/>
            <a:ext cx="1801949" cy="492309"/>
            <a:chOff x="1639842" y="1416994"/>
            <a:chExt cx="1801949" cy="492309"/>
          </a:xfrm>
        </p:grpSpPr>
        <p:sp>
          <p:nvSpPr>
            <p:cNvPr id="110" name="Google Shape;1912;p34">
              <a:extLst>
                <a:ext uri="{FF2B5EF4-FFF2-40B4-BE49-F238E27FC236}">
                  <a16:creationId xmlns:a16="http://schemas.microsoft.com/office/drawing/2014/main" id="{20499401-4679-BFC0-127A-6E2ADF818844}"/>
                </a:ext>
              </a:extLst>
            </p:cNvPr>
            <p:cNvSpPr txBox="1"/>
            <p:nvPr/>
          </p:nvSpPr>
          <p:spPr>
            <a:xfrm>
              <a:off x="1871346" y="1514727"/>
              <a:ext cx="1540408" cy="338514"/>
            </a:xfrm>
            <a:prstGeom prst="rect">
              <a:avLst/>
            </a:prstGeom>
            <a:solidFill>
              <a:srgbClr val="FF3399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6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111" name="Google Shape;1913;p34" descr="Speech Icon, Voice, Talking, Audio, Speech">
              <a:extLst>
                <a:ext uri="{FF2B5EF4-FFF2-40B4-BE49-F238E27FC236}">
                  <a16:creationId xmlns:a16="http://schemas.microsoft.com/office/drawing/2014/main" id="{476E1C7C-D7B1-F906-7106-C90FA0FB900E}"/>
                </a:ext>
              </a:extLst>
            </p:cNvPr>
            <p:cNvPicPr preferRelativeResize="0"/>
            <p:nvPr/>
          </p:nvPicPr>
          <p:blipFill rotWithShape="1">
            <a:blip r:embed="rId14">
              <a:alphaModFix/>
            </a:blip>
            <a:srcRect/>
            <a:stretch/>
          </p:blipFill>
          <p:spPr>
            <a:xfrm>
              <a:off x="1639842" y="1416994"/>
              <a:ext cx="526323" cy="49230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12" name="Google Shape;1914;p34">
              <a:extLst>
                <a:ext uri="{FF2B5EF4-FFF2-40B4-BE49-F238E27FC236}">
                  <a16:creationId xmlns:a16="http://schemas.microsoft.com/office/drawing/2014/main" id="{94143DF7-2053-C59C-BCC1-F89DB95478DA}"/>
                </a:ext>
              </a:extLst>
            </p:cNvPr>
            <p:cNvSpPr txBox="1"/>
            <p:nvPr/>
          </p:nvSpPr>
          <p:spPr>
            <a:xfrm>
              <a:off x="2131035" y="1520161"/>
              <a:ext cx="1310756" cy="33855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pronunciar</a:t>
              </a:r>
              <a:endParaRPr sz="1600" b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113" name="Google Shape;1915;p34">
            <a:extLst>
              <a:ext uri="{FF2B5EF4-FFF2-40B4-BE49-F238E27FC236}">
                <a16:creationId xmlns:a16="http://schemas.microsoft.com/office/drawing/2014/main" id="{53103696-464B-B961-D4FF-BC39FF07CFF4}"/>
              </a:ext>
            </a:extLst>
          </p:cNvPr>
          <p:cNvSpPr txBox="1"/>
          <p:nvPr/>
        </p:nvSpPr>
        <p:spPr>
          <a:xfrm>
            <a:off x="1927934" y="8127715"/>
            <a:ext cx="6180509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Ahora pronuncia los ríos con tu compañero/a.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39237381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E0098D-9B11-AD25-0AFE-F39E81EBE9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1C5FEE43-7A00-F5FC-8D23-01F073958218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648C441D-32DE-9051-9252-81071DFC79F2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8" name="Picture 7" descr="Free Watercolor Brushstroke illustration and picture">
              <a:extLst>
                <a:ext uri="{FF2B5EF4-FFF2-40B4-BE49-F238E27FC236}">
                  <a16:creationId xmlns:a16="http://schemas.microsoft.com/office/drawing/2014/main" id="{4EC6C373-276C-6F35-8361-963E669085E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33949EEB-7B13-DF70-D2A5-B07655601240}"/>
                </a:ext>
              </a:extLst>
            </p:cNvPr>
            <p:cNvSpPr txBox="1"/>
            <p:nvPr/>
          </p:nvSpPr>
          <p:spPr>
            <a:xfrm>
              <a:off x="6369943" y="9571479"/>
              <a:ext cx="42351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32</a:t>
              </a:r>
            </a:p>
          </p:txBody>
        </p:sp>
      </p:grp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5D4D818-9DDE-8BF6-65B7-9E3C3602E2E1}"/>
              </a:ext>
            </a:extLst>
          </p:cNvPr>
          <p:cNvSpPr/>
          <p:nvPr/>
        </p:nvSpPr>
        <p:spPr>
          <a:xfrm>
            <a:off x="130140" y="128411"/>
            <a:ext cx="4344878" cy="456315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Saying what I and others do</a:t>
            </a:r>
            <a:endParaRPr lang="en-GB" sz="240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8FDED1F-98F3-AB6D-76A9-95E15CB7E602}"/>
              </a:ext>
            </a:extLst>
          </p:cNvPr>
          <p:cNvGrpSpPr/>
          <p:nvPr/>
        </p:nvGrpSpPr>
        <p:grpSpPr>
          <a:xfrm>
            <a:off x="4419626" y="167503"/>
            <a:ext cx="616995" cy="461665"/>
            <a:chOff x="3814354" y="2197255"/>
            <a:chExt cx="616995" cy="461665"/>
          </a:xfrm>
        </p:grpSpPr>
        <p:sp>
          <p:nvSpPr>
            <p:cNvPr id="12" name="Rectangle: Rounded Corners 11">
              <a:extLst>
                <a:ext uri="{FF2B5EF4-FFF2-40B4-BE49-F238E27FC236}">
                  <a16:creationId xmlns:a16="http://schemas.microsoft.com/office/drawing/2014/main" id="{805775E5-85AF-B883-9C29-14E10EBF9299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C9F1FBF2-AC96-E976-8BCC-21935133ECC7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6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9B584B37-DEB9-9C7D-1200-2256A9255C25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5" name="Google Shape;2039;p37">
            <a:extLst>
              <a:ext uri="{FF2B5EF4-FFF2-40B4-BE49-F238E27FC236}">
                <a16:creationId xmlns:a16="http://schemas.microsoft.com/office/drawing/2014/main" id="{E1B281C9-42A3-6C3F-C707-B029089A2F97}"/>
              </a:ext>
            </a:extLst>
          </p:cNvPr>
          <p:cNvSpPr txBox="1"/>
          <p:nvPr/>
        </p:nvSpPr>
        <p:spPr>
          <a:xfrm>
            <a:off x="1534421" y="835990"/>
            <a:ext cx="5769442" cy="3385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/>
            <a:r>
              <a:rPr lang="en-GB" sz="1600" b="1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Escribe </a:t>
            </a:r>
            <a:r>
              <a:rPr lang="en-GB" sz="1600" b="1" dirty="0" err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el</a:t>
            </a:r>
            <a:r>
              <a:rPr lang="en-GB" sz="1600" b="1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vocabulario</a:t>
            </a:r>
            <a:r>
              <a:rPr lang="en-GB" sz="1600" b="1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 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¿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Qué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artículo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es? (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el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/la)</a:t>
            </a:r>
            <a:endParaRPr sz="1600" dirty="0"/>
          </a:p>
        </p:txBody>
      </p:sp>
      <p:grpSp>
        <p:nvGrpSpPr>
          <p:cNvPr id="27" name="Google Shape;2040;p37">
            <a:extLst>
              <a:ext uri="{FF2B5EF4-FFF2-40B4-BE49-F238E27FC236}">
                <a16:creationId xmlns:a16="http://schemas.microsoft.com/office/drawing/2014/main" id="{FF5EDB8A-DF60-6636-8AE6-E4FCC8FC4A7C}"/>
              </a:ext>
            </a:extLst>
          </p:cNvPr>
          <p:cNvGrpSpPr/>
          <p:nvPr/>
        </p:nvGrpSpPr>
        <p:grpSpPr>
          <a:xfrm>
            <a:off x="588493" y="843999"/>
            <a:ext cx="962296" cy="307777"/>
            <a:chOff x="537508" y="810975"/>
            <a:chExt cx="505091" cy="307777"/>
          </a:xfrm>
        </p:grpSpPr>
        <p:sp>
          <p:nvSpPr>
            <p:cNvPr id="28" name="Google Shape;2041;p37">
              <a:extLst>
                <a:ext uri="{FF2B5EF4-FFF2-40B4-BE49-F238E27FC236}">
                  <a16:creationId xmlns:a16="http://schemas.microsoft.com/office/drawing/2014/main" id="{995BDA83-A744-F57D-11B2-CDA12DB03D9D}"/>
                </a:ext>
              </a:extLst>
            </p:cNvPr>
            <p:cNvSpPr txBox="1"/>
            <p:nvPr/>
          </p:nvSpPr>
          <p:spPr>
            <a:xfrm>
              <a:off x="553882" y="836173"/>
              <a:ext cx="472343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" name="Google Shape;2042;p37">
              <a:extLst>
                <a:ext uri="{FF2B5EF4-FFF2-40B4-BE49-F238E27FC236}">
                  <a16:creationId xmlns:a16="http://schemas.microsoft.com/office/drawing/2014/main" id="{007B5169-7F11-CE62-A024-FB0924DB0203}"/>
                </a:ext>
              </a:extLst>
            </p:cNvPr>
            <p:cNvSpPr txBox="1"/>
            <p:nvPr/>
          </p:nvSpPr>
          <p:spPr>
            <a:xfrm>
              <a:off x="537508" y="810975"/>
              <a:ext cx="505091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escribir</a:t>
              </a:r>
              <a:endParaRPr/>
            </a:p>
          </p:txBody>
        </p:sp>
      </p:grpSp>
      <p:pic>
        <p:nvPicPr>
          <p:cNvPr id="30" name="Google Shape;2043;p37" descr="Pen, Write, Pencil, Writing Tool, Work, Message, Blue">
            <a:extLst>
              <a:ext uri="{FF2B5EF4-FFF2-40B4-BE49-F238E27FC236}">
                <a16:creationId xmlns:a16="http://schemas.microsoft.com/office/drawing/2014/main" id="{FA615CD9-42A2-F74F-8C9A-2CBE795A3E73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85790" y="712847"/>
            <a:ext cx="521771" cy="521771"/>
          </a:xfrm>
          <a:prstGeom prst="rect">
            <a:avLst/>
          </a:prstGeom>
          <a:noFill/>
          <a:ln>
            <a:noFill/>
          </a:ln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FAC0D86E-6779-4AD5-D242-29EA1590A5E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18149"/>
            <a:ext cx="3065213" cy="3111685"/>
          </a:xfrm>
          <a:prstGeom prst="rect">
            <a:avLst/>
          </a:prstGeom>
        </p:spPr>
      </p:pic>
      <p:graphicFrame>
        <p:nvGraphicFramePr>
          <p:cNvPr id="33" name="Table 17">
            <a:extLst>
              <a:ext uri="{FF2B5EF4-FFF2-40B4-BE49-F238E27FC236}">
                <a16:creationId xmlns:a16="http://schemas.microsoft.com/office/drawing/2014/main" id="{15802FB0-27F3-8EEC-959B-B60DCD0185D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7184096"/>
              </p:ext>
            </p:extLst>
          </p:nvPr>
        </p:nvGraphicFramePr>
        <p:xfrm>
          <a:off x="3108401" y="1220532"/>
          <a:ext cx="3685056" cy="4389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24689">
                  <a:extLst>
                    <a:ext uri="{9D8B030D-6E8A-4147-A177-3AD203B41FA5}">
                      <a16:colId xmlns:a16="http://schemas.microsoft.com/office/drawing/2014/main" val="3411607510"/>
                    </a:ext>
                  </a:extLst>
                </a:gridCol>
                <a:gridCol w="1860367">
                  <a:extLst>
                    <a:ext uri="{9D8B030D-6E8A-4147-A177-3AD203B41FA5}">
                      <a16:colId xmlns:a16="http://schemas.microsoft.com/office/drawing/2014/main" val="616465330"/>
                    </a:ext>
                  </a:extLst>
                </a:gridCol>
              </a:tblGrid>
              <a:tr h="193178">
                <a:tc>
                  <a:txBody>
                    <a:bodyPr/>
                    <a:lstStyle/>
                    <a:p>
                      <a:endParaRPr lang="en-GB" sz="12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mountain</a:t>
                      </a:r>
                      <a:endParaRPr lang="en-GB" sz="12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03345279"/>
                  </a:ext>
                </a:extLst>
              </a:tr>
              <a:tr h="193178">
                <a:tc>
                  <a:txBody>
                    <a:bodyPr/>
                    <a:lstStyle/>
                    <a:p>
                      <a:endParaRPr lang="en-GB" sz="12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many (f, pl.)</a:t>
                      </a:r>
                      <a:endParaRPr lang="en-GB" sz="12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059877"/>
                  </a:ext>
                </a:extLst>
              </a:tr>
              <a:tr h="193178">
                <a:tc>
                  <a:txBody>
                    <a:bodyPr/>
                    <a:lstStyle/>
                    <a:p>
                      <a:endParaRPr lang="en-GB" sz="12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there is / are</a:t>
                      </a:r>
                      <a:endParaRPr lang="en-GB" sz="12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7838680"/>
                  </a:ext>
                </a:extLst>
              </a:tr>
              <a:tr h="193178">
                <a:tc>
                  <a:txBody>
                    <a:bodyPr/>
                    <a:lstStyle/>
                    <a:p>
                      <a:endParaRPr lang="en-GB" sz="12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city</a:t>
                      </a:r>
                      <a:endParaRPr lang="en-GB" sz="12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6900195"/>
                  </a:ext>
                </a:extLst>
              </a:tr>
              <a:tr h="193178">
                <a:tc>
                  <a:txBody>
                    <a:bodyPr/>
                    <a:lstStyle/>
                    <a:p>
                      <a:endParaRPr lang="en-GB" sz="12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money</a:t>
                      </a:r>
                      <a:endParaRPr lang="en-GB" sz="12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1547544"/>
                  </a:ext>
                </a:extLst>
              </a:tr>
              <a:tr h="193178">
                <a:tc>
                  <a:txBody>
                    <a:bodyPr/>
                    <a:lstStyle/>
                    <a:p>
                      <a:endParaRPr lang="en-GB" sz="12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a lot (of), much (m)</a:t>
                      </a:r>
                      <a:endParaRPr lang="en-GB" sz="12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183975"/>
                  </a:ext>
                </a:extLst>
              </a:tr>
              <a:tr h="193178">
                <a:tc>
                  <a:txBody>
                    <a:bodyPr/>
                    <a:lstStyle/>
                    <a:p>
                      <a:endParaRPr lang="en-GB" sz="12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car</a:t>
                      </a:r>
                      <a:endParaRPr lang="en-GB" sz="12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8814130"/>
                  </a:ext>
                </a:extLst>
              </a:tr>
              <a:tr h="193178">
                <a:tc>
                  <a:txBody>
                    <a:bodyPr/>
                    <a:lstStyle/>
                    <a:p>
                      <a:endParaRPr lang="en-GB" sz="12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traffic</a:t>
                      </a:r>
                      <a:endParaRPr lang="en-GB" sz="12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0931298"/>
                  </a:ext>
                </a:extLst>
              </a:tr>
              <a:tr h="193178">
                <a:tc>
                  <a:txBody>
                    <a:bodyPr/>
                    <a:lstStyle/>
                    <a:p>
                      <a:endParaRPr lang="en-GB" sz="12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many (m, pl.)</a:t>
                      </a:r>
                      <a:endParaRPr lang="en-GB" sz="12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2427358"/>
                  </a:ext>
                </a:extLst>
              </a:tr>
              <a:tr h="193178">
                <a:tc>
                  <a:txBody>
                    <a:bodyPr/>
                    <a:lstStyle/>
                    <a:p>
                      <a:endParaRPr lang="en-GB" sz="12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a lot (of), much (m)</a:t>
                      </a:r>
                      <a:endParaRPr lang="en-GB" sz="12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6077695"/>
                  </a:ext>
                </a:extLst>
              </a:tr>
              <a:tr h="193178">
                <a:tc>
                  <a:txBody>
                    <a:bodyPr/>
                    <a:lstStyle/>
                    <a:p>
                      <a:endParaRPr lang="en-GB" sz="12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person</a:t>
                      </a:r>
                      <a:endParaRPr lang="en-GB" sz="12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3428479"/>
                  </a:ext>
                </a:extLst>
              </a:tr>
              <a:tr h="193178">
                <a:tc>
                  <a:txBody>
                    <a:bodyPr/>
                    <a:lstStyle/>
                    <a:p>
                      <a:endParaRPr lang="en-GB" sz="12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beach</a:t>
                      </a:r>
                      <a:endParaRPr lang="en-GB" sz="12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4510886"/>
                  </a:ext>
                </a:extLst>
              </a:tr>
              <a:tr h="193178">
                <a:tc>
                  <a:txBody>
                    <a:bodyPr/>
                    <a:lstStyle/>
                    <a:p>
                      <a:endParaRPr lang="en-GB" sz="12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island</a:t>
                      </a:r>
                      <a:endParaRPr lang="en-GB" sz="12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5663617"/>
                  </a:ext>
                </a:extLst>
              </a:tr>
              <a:tr h="193178">
                <a:tc>
                  <a:txBody>
                    <a:bodyPr/>
                    <a:lstStyle/>
                    <a:p>
                      <a:endParaRPr lang="en-GB" sz="12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forest</a:t>
                      </a:r>
                      <a:endParaRPr lang="en-GB" sz="12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1384585"/>
                  </a:ext>
                </a:extLst>
              </a:tr>
              <a:tr h="193178">
                <a:tc>
                  <a:txBody>
                    <a:bodyPr/>
                    <a:lstStyle/>
                    <a:p>
                      <a:endParaRPr lang="en-GB" sz="12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river</a:t>
                      </a:r>
                      <a:endParaRPr lang="en-GB" sz="12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5994294"/>
                  </a:ext>
                </a:extLst>
              </a:tr>
              <a:tr h="193178">
                <a:tc>
                  <a:txBody>
                    <a:bodyPr/>
                    <a:lstStyle/>
                    <a:p>
                      <a:endParaRPr lang="en-GB" sz="12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building</a:t>
                      </a:r>
                      <a:endParaRPr lang="en-GB" sz="12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1287261"/>
                  </a:ext>
                </a:extLst>
              </a:tr>
            </a:tbl>
          </a:graphicData>
        </a:graphic>
      </p:graphicFrame>
      <p:sp>
        <p:nvSpPr>
          <p:cNvPr id="34" name="TextBox 33">
            <a:hlinkClick r:id="" action="ppaction://noaction">
              <a:snd r:embed="rId7" name="T3_W6F_2.4.wav"/>
            </a:hlinkClick>
            <a:extLst>
              <a:ext uri="{FF2B5EF4-FFF2-40B4-BE49-F238E27FC236}">
                <a16:creationId xmlns:a16="http://schemas.microsoft.com/office/drawing/2014/main" id="{03686596-A138-07CF-AAF4-1B8D38F756CB}"/>
              </a:ext>
            </a:extLst>
          </p:cNvPr>
          <p:cNvSpPr txBox="1"/>
          <p:nvPr/>
        </p:nvSpPr>
        <p:spPr>
          <a:xfrm>
            <a:off x="131525" y="4747595"/>
            <a:ext cx="2838528" cy="646331"/>
          </a:xfrm>
          <a:prstGeom prst="rect">
            <a:avLst/>
          </a:prstGeom>
          <a:solidFill>
            <a:srgbClr val="CCECFF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🆘 ¡Las palabras </a:t>
            </a:r>
            <a:r>
              <a:rPr lang="en-US" sz="18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están</a:t>
            </a:r>
            <a:r>
              <a:rPr lang="en-US" sz="18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</a:t>
            </a:r>
            <a:r>
              <a:rPr lang="en-US" sz="18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en</a:t>
            </a:r>
            <a:r>
              <a:rPr lang="en-US" sz="18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la </a:t>
            </a:r>
            <a:r>
              <a:rPr lang="en-US" sz="18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espiral</a:t>
            </a:r>
            <a:r>
              <a:rPr lang="en-US" sz="18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!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Century Gothic" panose="020B0502020202020204" pitchFamily="34" charset="0"/>
            </a:endParaRPr>
          </a:p>
        </p:txBody>
      </p:sp>
      <p:sp>
        <p:nvSpPr>
          <p:cNvPr id="35" name="Google Shape;1929;p35">
            <a:extLst>
              <a:ext uri="{FF2B5EF4-FFF2-40B4-BE49-F238E27FC236}">
                <a16:creationId xmlns:a16="http://schemas.microsoft.com/office/drawing/2014/main" id="{74185490-3E95-57F2-7EF5-F7ACC0BA0B8F}"/>
              </a:ext>
            </a:extLst>
          </p:cNvPr>
          <p:cNvSpPr/>
          <p:nvPr/>
        </p:nvSpPr>
        <p:spPr>
          <a:xfrm>
            <a:off x="343217" y="8895417"/>
            <a:ext cx="967448" cy="277665"/>
          </a:xfrm>
          <a:prstGeom prst="roundRect">
            <a:avLst>
              <a:gd name="adj" fmla="val 16667"/>
            </a:avLst>
          </a:prstGeom>
          <a:solidFill>
            <a:srgbClr val="FFE5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muchas</a:t>
            </a:r>
            <a:endParaRPr sz="1400" b="1" dirty="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6" name="Google Shape;1930;p35">
            <a:extLst>
              <a:ext uri="{FF2B5EF4-FFF2-40B4-BE49-F238E27FC236}">
                <a16:creationId xmlns:a16="http://schemas.microsoft.com/office/drawing/2014/main" id="{95BCEB4B-8842-A629-FE71-6875ABC11399}"/>
              </a:ext>
            </a:extLst>
          </p:cNvPr>
          <p:cNvSpPr/>
          <p:nvPr/>
        </p:nvSpPr>
        <p:spPr>
          <a:xfrm>
            <a:off x="155649" y="6026971"/>
            <a:ext cx="4870066" cy="1923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En México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  </a:t>
            </a: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la </a:t>
            </a:r>
            <a:r>
              <a:rPr lang="en-GB" sz="14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gente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  </a:t>
            </a: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habla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 </a:t>
            </a: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normalmente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 </a:t>
            </a: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español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 </a:t>
            </a: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pero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 también </a:t>
            </a:r>
            <a:r>
              <a:rPr lang="en-GB" sz="14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hablan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  lenguas* </a:t>
            </a: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indígenas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. </a:t>
            </a:r>
            <a:b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</a:b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Por </a:t>
            </a: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ejemplo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, </a:t>
            </a: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el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 </a:t>
            </a:r>
            <a:r>
              <a:rPr lang="en-GB" sz="14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Náhuatl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.  Hay  </a:t>
            </a:r>
            <a:r>
              <a:rPr lang="en-GB" sz="14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mucha</a:t>
            </a: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  </a:t>
            </a: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gente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 - 126 </a:t>
            </a: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millones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 de </a:t>
            </a: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habitantes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*. 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México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 es </a:t>
            </a: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muy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 </a:t>
            </a: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grande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 – </a:t>
            </a: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casi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* 2 </a:t>
            </a: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millones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 de km².(</a:t>
            </a: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Inglaterra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 es </a:t>
            </a: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menos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* grande - 245 000 km².). En 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México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 hay</a:t>
            </a: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 </a:t>
            </a:r>
            <a:r>
              <a:rPr lang="en-GB" sz="14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muchos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 bosques y</a:t>
            </a: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 </a:t>
            </a:r>
            <a:r>
              <a:rPr lang="en-GB" sz="14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muchas</a:t>
            </a: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 </a:t>
            </a: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montañas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. El </a:t>
            </a:r>
            <a:r>
              <a:rPr lang="en-GB" sz="14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país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 es </a:t>
            </a: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famoso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 </a:t>
            </a: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por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 las </a:t>
            </a:r>
            <a:r>
              <a:rPr lang="en-GB" sz="1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playas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 </a:t>
            </a: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bonitas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 y </a:t>
            </a: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los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 </a:t>
            </a: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edificios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 de la </a:t>
            </a:r>
            <a:r>
              <a:rPr lang="en-GB" sz="1400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cultura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  <a:cs typeface="Arial" charset="0"/>
              </a:rPr>
              <a:t> Maya. </a:t>
            </a:r>
          </a:p>
        </p:txBody>
      </p:sp>
      <p:grpSp>
        <p:nvGrpSpPr>
          <p:cNvPr id="37" name="Google Shape;1931;p35">
            <a:extLst>
              <a:ext uri="{FF2B5EF4-FFF2-40B4-BE49-F238E27FC236}">
                <a16:creationId xmlns:a16="http://schemas.microsoft.com/office/drawing/2014/main" id="{22DDAF8B-F132-45D3-2EF8-C1BD52CFE718}"/>
              </a:ext>
            </a:extLst>
          </p:cNvPr>
          <p:cNvGrpSpPr/>
          <p:nvPr/>
        </p:nvGrpSpPr>
        <p:grpSpPr>
          <a:xfrm>
            <a:off x="1187515" y="6185983"/>
            <a:ext cx="751948" cy="203445"/>
            <a:chOff x="-716667" y="1947258"/>
            <a:chExt cx="1336796" cy="361682"/>
          </a:xfrm>
        </p:grpSpPr>
        <p:sp>
          <p:nvSpPr>
            <p:cNvPr id="38" name="Google Shape;1932;p35">
              <a:extLst>
                <a:ext uri="{FF2B5EF4-FFF2-40B4-BE49-F238E27FC236}">
                  <a16:creationId xmlns:a16="http://schemas.microsoft.com/office/drawing/2014/main" id="{FE64D7F0-DA8C-B139-C922-EB62D6B895EB}"/>
                </a:ext>
              </a:extLst>
            </p:cNvPr>
            <p:cNvSpPr/>
            <p:nvPr/>
          </p:nvSpPr>
          <p:spPr>
            <a:xfrm>
              <a:off x="-716667" y="1947258"/>
              <a:ext cx="1336796" cy="361682"/>
            </a:xfrm>
            <a:prstGeom prst="roundRect">
              <a:avLst>
                <a:gd name="adj" fmla="val 16667"/>
              </a:avLst>
            </a:pr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013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_______</a:t>
              </a:r>
              <a:endParaRPr/>
            </a:p>
          </p:txBody>
        </p:sp>
        <p:sp>
          <p:nvSpPr>
            <p:cNvPr id="39" name="Google Shape;1933;p35">
              <a:extLst>
                <a:ext uri="{FF2B5EF4-FFF2-40B4-BE49-F238E27FC236}">
                  <a16:creationId xmlns:a16="http://schemas.microsoft.com/office/drawing/2014/main" id="{10FDC4D3-6F2B-1275-736D-E5893215A826}"/>
                </a:ext>
              </a:extLst>
            </p:cNvPr>
            <p:cNvSpPr/>
            <p:nvPr/>
          </p:nvSpPr>
          <p:spPr>
            <a:xfrm>
              <a:off x="-190264" y="1966686"/>
              <a:ext cx="299790" cy="305559"/>
            </a:xfrm>
            <a:prstGeom prst="ellipse">
              <a:avLst/>
            </a:prstGeom>
            <a:solidFill>
              <a:schemeClr val="lt1"/>
            </a:solidFill>
            <a:ln w="12700" cap="flat" cmpd="sng">
              <a:solidFill>
                <a:srgbClr val="C4E0B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25" b="1">
                  <a:solidFill>
                    <a:srgbClr val="4A8522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1</a:t>
              </a:r>
              <a:endParaRPr/>
            </a:p>
          </p:txBody>
        </p:sp>
      </p:grpSp>
      <p:grpSp>
        <p:nvGrpSpPr>
          <p:cNvPr id="40" name="Google Shape;1934;p35">
            <a:extLst>
              <a:ext uri="{FF2B5EF4-FFF2-40B4-BE49-F238E27FC236}">
                <a16:creationId xmlns:a16="http://schemas.microsoft.com/office/drawing/2014/main" id="{A2D72670-0AC6-8D22-9F62-D9C1444424F4}"/>
              </a:ext>
            </a:extLst>
          </p:cNvPr>
          <p:cNvGrpSpPr/>
          <p:nvPr/>
        </p:nvGrpSpPr>
        <p:grpSpPr>
          <a:xfrm>
            <a:off x="1468229" y="6429027"/>
            <a:ext cx="663492" cy="183477"/>
            <a:chOff x="-973279" y="4349626"/>
            <a:chExt cx="1179541" cy="372579"/>
          </a:xfrm>
        </p:grpSpPr>
        <p:sp>
          <p:nvSpPr>
            <p:cNvPr id="41" name="Google Shape;1935;p35">
              <a:extLst>
                <a:ext uri="{FF2B5EF4-FFF2-40B4-BE49-F238E27FC236}">
                  <a16:creationId xmlns:a16="http://schemas.microsoft.com/office/drawing/2014/main" id="{0DE51CB3-A721-93B8-57F3-2C4630162560}"/>
                </a:ext>
              </a:extLst>
            </p:cNvPr>
            <p:cNvSpPr/>
            <p:nvPr/>
          </p:nvSpPr>
          <p:spPr>
            <a:xfrm>
              <a:off x="-973279" y="4349626"/>
              <a:ext cx="1179541" cy="372579"/>
            </a:xfrm>
            <a:prstGeom prst="roundRect">
              <a:avLst>
                <a:gd name="adj" fmla="val 16667"/>
              </a:avLst>
            </a:pr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013" dirty="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______</a:t>
              </a:r>
              <a:endParaRPr dirty="0"/>
            </a:p>
          </p:txBody>
        </p:sp>
        <p:sp>
          <p:nvSpPr>
            <p:cNvPr id="42" name="Google Shape;1936;p35">
              <a:extLst>
                <a:ext uri="{FF2B5EF4-FFF2-40B4-BE49-F238E27FC236}">
                  <a16:creationId xmlns:a16="http://schemas.microsoft.com/office/drawing/2014/main" id="{6E9E28BA-0A4F-D38D-9251-4261399EFF8D}"/>
                </a:ext>
              </a:extLst>
            </p:cNvPr>
            <p:cNvSpPr/>
            <p:nvPr/>
          </p:nvSpPr>
          <p:spPr>
            <a:xfrm>
              <a:off x="-570589" y="4370661"/>
              <a:ext cx="299790" cy="305557"/>
            </a:xfrm>
            <a:prstGeom prst="ellipse">
              <a:avLst/>
            </a:prstGeom>
            <a:solidFill>
              <a:schemeClr val="lt1"/>
            </a:solidFill>
            <a:ln w="12700" cap="flat" cmpd="sng">
              <a:solidFill>
                <a:srgbClr val="C4E0B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25" b="1">
                  <a:solidFill>
                    <a:srgbClr val="4A8522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2</a:t>
              </a:r>
              <a:endParaRPr/>
            </a:p>
          </p:txBody>
        </p:sp>
      </p:grpSp>
      <p:grpSp>
        <p:nvGrpSpPr>
          <p:cNvPr id="43" name="Google Shape;1937;p35">
            <a:extLst>
              <a:ext uri="{FF2B5EF4-FFF2-40B4-BE49-F238E27FC236}">
                <a16:creationId xmlns:a16="http://schemas.microsoft.com/office/drawing/2014/main" id="{A0233F4F-3C0B-460E-00ED-546C004896FE}"/>
              </a:ext>
            </a:extLst>
          </p:cNvPr>
          <p:cNvGrpSpPr/>
          <p:nvPr/>
        </p:nvGrpSpPr>
        <p:grpSpPr>
          <a:xfrm>
            <a:off x="2759752" y="6643663"/>
            <a:ext cx="751948" cy="180697"/>
            <a:chOff x="-1009563" y="4552664"/>
            <a:chExt cx="1219059" cy="321239"/>
          </a:xfrm>
        </p:grpSpPr>
        <p:sp>
          <p:nvSpPr>
            <p:cNvPr id="56" name="Google Shape;1938;p35">
              <a:extLst>
                <a:ext uri="{FF2B5EF4-FFF2-40B4-BE49-F238E27FC236}">
                  <a16:creationId xmlns:a16="http://schemas.microsoft.com/office/drawing/2014/main" id="{5BD9D26F-E239-97AB-6D2D-D2824B478278}"/>
                </a:ext>
              </a:extLst>
            </p:cNvPr>
            <p:cNvSpPr/>
            <p:nvPr/>
          </p:nvSpPr>
          <p:spPr>
            <a:xfrm>
              <a:off x="-1009563" y="4552664"/>
              <a:ext cx="1219059" cy="319232"/>
            </a:xfrm>
            <a:prstGeom prst="roundRect">
              <a:avLst>
                <a:gd name="adj" fmla="val 16667"/>
              </a:avLst>
            </a:pr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013" dirty="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_______</a:t>
              </a:r>
              <a:endParaRPr dirty="0"/>
            </a:p>
          </p:txBody>
        </p:sp>
        <p:sp>
          <p:nvSpPr>
            <p:cNvPr id="58" name="Google Shape;1939;p35">
              <a:extLst>
                <a:ext uri="{FF2B5EF4-FFF2-40B4-BE49-F238E27FC236}">
                  <a16:creationId xmlns:a16="http://schemas.microsoft.com/office/drawing/2014/main" id="{EAA1B32C-F404-323F-8FEB-CE432EE63A3C}"/>
                </a:ext>
              </a:extLst>
            </p:cNvPr>
            <p:cNvSpPr/>
            <p:nvPr/>
          </p:nvSpPr>
          <p:spPr>
            <a:xfrm>
              <a:off x="-568379" y="4568346"/>
              <a:ext cx="299789" cy="305557"/>
            </a:xfrm>
            <a:prstGeom prst="ellipse">
              <a:avLst/>
            </a:prstGeom>
            <a:solidFill>
              <a:schemeClr val="lt1"/>
            </a:solidFill>
            <a:ln w="12700" cap="flat" cmpd="sng">
              <a:solidFill>
                <a:srgbClr val="C4E0B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25" b="1">
                  <a:solidFill>
                    <a:srgbClr val="4A8522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3</a:t>
              </a:r>
              <a:endParaRPr/>
            </a:p>
          </p:txBody>
        </p:sp>
      </p:grpSp>
      <p:grpSp>
        <p:nvGrpSpPr>
          <p:cNvPr id="70" name="Google Shape;1940;p35">
            <a:extLst>
              <a:ext uri="{FF2B5EF4-FFF2-40B4-BE49-F238E27FC236}">
                <a16:creationId xmlns:a16="http://schemas.microsoft.com/office/drawing/2014/main" id="{BE5A7548-809E-D362-C60B-0CD6101202AA}"/>
              </a:ext>
            </a:extLst>
          </p:cNvPr>
          <p:cNvGrpSpPr/>
          <p:nvPr/>
        </p:nvGrpSpPr>
        <p:grpSpPr>
          <a:xfrm>
            <a:off x="3672989" y="6846220"/>
            <a:ext cx="669137" cy="193228"/>
            <a:chOff x="-1131775" y="4754409"/>
            <a:chExt cx="1234467" cy="319233"/>
          </a:xfrm>
        </p:grpSpPr>
        <p:sp>
          <p:nvSpPr>
            <p:cNvPr id="71" name="Google Shape;1941;p35">
              <a:extLst>
                <a:ext uri="{FF2B5EF4-FFF2-40B4-BE49-F238E27FC236}">
                  <a16:creationId xmlns:a16="http://schemas.microsoft.com/office/drawing/2014/main" id="{80F83C4B-6A29-D914-0056-5987374E124D}"/>
                </a:ext>
              </a:extLst>
            </p:cNvPr>
            <p:cNvSpPr/>
            <p:nvPr/>
          </p:nvSpPr>
          <p:spPr>
            <a:xfrm>
              <a:off x="-1131775" y="4754409"/>
              <a:ext cx="1234467" cy="319233"/>
            </a:xfrm>
            <a:prstGeom prst="roundRect">
              <a:avLst>
                <a:gd name="adj" fmla="val 16667"/>
              </a:avLst>
            </a:pr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013" dirty="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_______</a:t>
              </a:r>
              <a:endParaRPr dirty="0"/>
            </a:p>
          </p:txBody>
        </p:sp>
        <p:sp>
          <p:nvSpPr>
            <p:cNvPr id="72" name="Google Shape;1942;p35">
              <a:extLst>
                <a:ext uri="{FF2B5EF4-FFF2-40B4-BE49-F238E27FC236}">
                  <a16:creationId xmlns:a16="http://schemas.microsoft.com/office/drawing/2014/main" id="{C8AB3E7F-1BE1-3E7F-D386-89BCF472E895}"/>
                </a:ext>
              </a:extLst>
            </p:cNvPr>
            <p:cNvSpPr/>
            <p:nvPr/>
          </p:nvSpPr>
          <p:spPr>
            <a:xfrm>
              <a:off x="-682380" y="4764926"/>
              <a:ext cx="299790" cy="305558"/>
            </a:xfrm>
            <a:prstGeom prst="ellipse">
              <a:avLst/>
            </a:prstGeom>
            <a:solidFill>
              <a:schemeClr val="lt1"/>
            </a:solidFill>
            <a:ln w="12700" cap="flat" cmpd="sng">
              <a:solidFill>
                <a:srgbClr val="C4E0B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25" b="1">
                  <a:solidFill>
                    <a:srgbClr val="4A8522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4</a:t>
              </a:r>
              <a:endParaRPr/>
            </a:p>
          </p:txBody>
        </p:sp>
      </p:grpSp>
      <p:grpSp>
        <p:nvGrpSpPr>
          <p:cNvPr id="73" name="Google Shape;1943;p35">
            <a:extLst>
              <a:ext uri="{FF2B5EF4-FFF2-40B4-BE49-F238E27FC236}">
                <a16:creationId xmlns:a16="http://schemas.microsoft.com/office/drawing/2014/main" id="{2DF81EAA-AEA5-15E3-2012-1FBB2B44FA0E}"/>
              </a:ext>
            </a:extLst>
          </p:cNvPr>
          <p:cNvGrpSpPr/>
          <p:nvPr/>
        </p:nvGrpSpPr>
        <p:grpSpPr>
          <a:xfrm>
            <a:off x="2421824" y="7275357"/>
            <a:ext cx="675857" cy="186499"/>
            <a:chOff x="-796892" y="5017270"/>
            <a:chExt cx="1293207" cy="319232"/>
          </a:xfrm>
        </p:grpSpPr>
        <p:sp>
          <p:nvSpPr>
            <p:cNvPr id="80" name="Google Shape;1944;p35">
              <a:extLst>
                <a:ext uri="{FF2B5EF4-FFF2-40B4-BE49-F238E27FC236}">
                  <a16:creationId xmlns:a16="http://schemas.microsoft.com/office/drawing/2014/main" id="{50079377-2849-CA27-4FC3-68959F2CBF32}"/>
                </a:ext>
              </a:extLst>
            </p:cNvPr>
            <p:cNvSpPr/>
            <p:nvPr/>
          </p:nvSpPr>
          <p:spPr>
            <a:xfrm>
              <a:off x="-796892" y="5017270"/>
              <a:ext cx="1293207" cy="319232"/>
            </a:xfrm>
            <a:prstGeom prst="roundRect">
              <a:avLst>
                <a:gd name="adj" fmla="val 16667"/>
              </a:avLst>
            </a:pr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013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_______</a:t>
              </a:r>
              <a:endParaRPr/>
            </a:p>
          </p:txBody>
        </p:sp>
        <p:sp>
          <p:nvSpPr>
            <p:cNvPr id="82" name="Google Shape;1945;p35">
              <a:extLst>
                <a:ext uri="{FF2B5EF4-FFF2-40B4-BE49-F238E27FC236}">
                  <a16:creationId xmlns:a16="http://schemas.microsoft.com/office/drawing/2014/main" id="{1DF5ADF7-9B25-BCB1-3180-D2C243BC17FF}"/>
                </a:ext>
              </a:extLst>
            </p:cNvPr>
            <p:cNvSpPr/>
            <p:nvPr/>
          </p:nvSpPr>
          <p:spPr>
            <a:xfrm>
              <a:off x="-315936" y="5023668"/>
              <a:ext cx="299790" cy="305559"/>
            </a:xfrm>
            <a:prstGeom prst="ellipse">
              <a:avLst/>
            </a:prstGeom>
            <a:solidFill>
              <a:schemeClr val="lt1"/>
            </a:solidFill>
            <a:ln w="12700" cap="flat" cmpd="sng">
              <a:solidFill>
                <a:srgbClr val="C4E0B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25" b="1">
                  <a:solidFill>
                    <a:srgbClr val="4A8522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5</a:t>
              </a:r>
              <a:endParaRPr/>
            </a:p>
          </p:txBody>
        </p:sp>
      </p:grpSp>
      <p:grpSp>
        <p:nvGrpSpPr>
          <p:cNvPr id="83" name="Google Shape;1946;p35">
            <a:extLst>
              <a:ext uri="{FF2B5EF4-FFF2-40B4-BE49-F238E27FC236}">
                <a16:creationId xmlns:a16="http://schemas.microsoft.com/office/drawing/2014/main" id="{7645AC62-236B-1337-B933-1469C2B5BCC7}"/>
              </a:ext>
            </a:extLst>
          </p:cNvPr>
          <p:cNvGrpSpPr/>
          <p:nvPr/>
        </p:nvGrpSpPr>
        <p:grpSpPr>
          <a:xfrm>
            <a:off x="4048544" y="7278450"/>
            <a:ext cx="741195" cy="180135"/>
            <a:chOff x="-1094126" y="5526346"/>
            <a:chExt cx="1317680" cy="320243"/>
          </a:xfrm>
        </p:grpSpPr>
        <p:sp>
          <p:nvSpPr>
            <p:cNvPr id="84" name="Google Shape;1947;p35">
              <a:extLst>
                <a:ext uri="{FF2B5EF4-FFF2-40B4-BE49-F238E27FC236}">
                  <a16:creationId xmlns:a16="http://schemas.microsoft.com/office/drawing/2014/main" id="{68BC68FE-2243-E9BA-FEE6-5D05A077D2EC}"/>
                </a:ext>
              </a:extLst>
            </p:cNvPr>
            <p:cNvSpPr/>
            <p:nvPr/>
          </p:nvSpPr>
          <p:spPr>
            <a:xfrm>
              <a:off x="-1094126" y="5526346"/>
              <a:ext cx="1317680" cy="319233"/>
            </a:xfrm>
            <a:prstGeom prst="roundRect">
              <a:avLst>
                <a:gd name="adj" fmla="val 16667"/>
              </a:avLst>
            </a:pr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013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_______</a:t>
              </a:r>
              <a:endParaRPr/>
            </a:p>
          </p:txBody>
        </p:sp>
        <p:sp>
          <p:nvSpPr>
            <p:cNvPr id="85" name="Google Shape;1948;p35">
              <a:extLst>
                <a:ext uri="{FF2B5EF4-FFF2-40B4-BE49-F238E27FC236}">
                  <a16:creationId xmlns:a16="http://schemas.microsoft.com/office/drawing/2014/main" id="{AF6A9C0D-E233-0A1F-6EDF-A9F618195D74}"/>
                </a:ext>
              </a:extLst>
            </p:cNvPr>
            <p:cNvSpPr/>
            <p:nvPr/>
          </p:nvSpPr>
          <p:spPr>
            <a:xfrm>
              <a:off x="-572202" y="5541031"/>
              <a:ext cx="299790" cy="305558"/>
            </a:xfrm>
            <a:prstGeom prst="ellipse">
              <a:avLst/>
            </a:prstGeom>
            <a:solidFill>
              <a:schemeClr val="lt1"/>
            </a:solidFill>
            <a:ln w="12700" cap="flat" cmpd="sng">
              <a:solidFill>
                <a:srgbClr val="C4E0B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25" b="1">
                  <a:solidFill>
                    <a:srgbClr val="4A8522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6</a:t>
              </a:r>
              <a:endParaRPr/>
            </a:p>
          </p:txBody>
        </p:sp>
      </p:grpSp>
      <p:sp>
        <p:nvSpPr>
          <p:cNvPr id="86" name="Google Shape;1949;p35">
            <a:extLst>
              <a:ext uri="{FF2B5EF4-FFF2-40B4-BE49-F238E27FC236}">
                <a16:creationId xmlns:a16="http://schemas.microsoft.com/office/drawing/2014/main" id="{A4465B4A-F81E-48E8-92BB-284685BBF76B}"/>
              </a:ext>
            </a:extLst>
          </p:cNvPr>
          <p:cNvSpPr txBox="1"/>
          <p:nvPr/>
        </p:nvSpPr>
        <p:spPr>
          <a:xfrm>
            <a:off x="1168425" y="5754884"/>
            <a:ext cx="5461040" cy="28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Lee </a:t>
            </a:r>
            <a:r>
              <a:rPr lang="en-GB" sz="15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el</a:t>
            </a:r>
            <a:r>
              <a:rPr lang="en-GB" sz="15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5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texto</a:t>
            </a:r>
            <a:r>
              <a:rPr lang="en-GB" sz="15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 Completa con la palabra </a:t>
            </a:r>
            <a:r>
              <a:rPr lang="en-GB" sz="15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correcta</a:t>
            </a:r>
            <a:r>
              <a:rPr lang="en-GB" sz="15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b="1" dirty="0"/>
          </a:p>
        </p:txBody>
      </p:sp>
      <p:grpSp>
        <p:nvGrpSpPr>
          <p:cNvPr id="87" name="Google Shape;1950;p35">
            <a:extLst>
              <a:ext uri="{FF2B5EF4-FFF2-40B4-BE49-F238E27FC236}">
                <a16:creationId xmlns:a16="http://schemas.microsoft.com/office/drawing/2014/main" id="{AF51A8EE-0D32-D96E-F6D4-BCFBB2597425}"/>
              </a:ext>
            </a:extLst>
          </p:cNvPr>
          <p:cNvGrpSpPr/>
          <p:nvPr/>
        </p:nvGrpSpPr>
        <p:grpSpPr>
          <a:xfrm>
            <a:off x="130140" y="5597537"/>
            <a:ext cx="1072125" cy="541432"/>
            <a:chOff x="85157" y="674113"/>
            <a:chExt cx="1072125" cy="541432"/>
          </a:xfrm>
        </p:grpSpPr>
        <p:sp>
          <p:nvSpPr>
            <p:cNvPr id="88" name="Google Shape;1951;p35">
              <a:extLst>
                <a:ext uri="{FF2B5EF4-FFF2-40B4-BE49-F238E27FC236}">
                  <a16:creationId xmlns:a16="http://schemas.microsoft.com/office/drawing/2014/main" id="{169EC219-FF4B-FB45-9552-8DD5F87B32FE}"/>
                </a:ext>
              </a:extLst>
            </p:cNvPr>
            <p:cNvSpPr txBox="1"/>
            <p:nvPr/>
          </p:nvSpPr>
          <p:spPr>
            <a:xfrm>
              <a:off x="553882" y="836173"/>
              <a:ext cx="517167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89" name="Google Shape;1952;p35">
              <a:extLst>
                <a:ext uri="{FF2B5EF4-FFF2-40B4-BE49-F238E27FC236}">
                  <a16:creationId xmlns:a16="http://schemas.microsoft.com/office/drawing/2014/main" id="{C58B76AD-2B2F-46C7-AEC8-CDBF34A2C9C9}"/>
                </a:ext>
              </a:extLst>
            </p:cNvPr>
            <p:cNvPicPr preferRelativeResize="0"/>
            <p:nvPr/>
          </p:nvPicPr>
          <p:blipFill rotWithShape="1">
            <a:blip r:embed="rId8">
              <a:alphaModFix/>
            </a:blip>
            <a:srcRect/>
            <a:stretch/>
          </p:blipFill>
          <p:spPr>
            <a:xfrm>
              <a:off x="85157" y="674113"/>
              <a:ext cx="521771" cy="54143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90" name="Google Shape;1953;p35">
              <a:extLst>
                <a:ext uri="{FF2B5EF4-FFF2-40B4-BE49-F238E27FC236}">
                  <a16:creationId xmlns:a16="http://schemas.microsoft.com/office/drawing/2014/main" id="{EC3E96B3-4B27-F414-D2A8-475682005661}"/>
                </a:ext>
              </a:extLst>
            </p:cNvPr>
            <p:cNvSpPr txBox="1"/>
            <p:nvPr/>
          </p:nvSpPr>
          <p:spPr>
            <a:xfrm>
              <a:off x="501489" y="812358"/>
              <a:ext cx="655793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leer</a:t>
              </a:r>
              <a:endParaRPr/>
            </a:p>
          </p:txBody>
        </p:sp>
      </p:grpSp>
      <p:graphicFrame>
        <p:nvGraphicFramePr>
          <p:cNvPr id="91" name="Google Shape;1954;p35">
            <a:extLst>
              <a:ext uri="{FF2B5EF4-FFF2-40B4-BE49-F238E27FC236}">
                <a16:creationId xmlns:a16="http://schemas.microsoft.com/office/drawing/2014/main" id="{DA6119F5-F4DC-1447-4A91-7F168F567E3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62760523"/>
              </p:ext>
            </p:extLst>
          </p:nvPr>
        </p:nvGraphicFramePr>
        <p:xfrm>
          <a:off x="200487" y="8237913"/>
          <a:ext cx="6580500" cy="594380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379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655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95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155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608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842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34132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30380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2600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350" b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1</a:t>
                      </a:r>
                      <a:endParaRPr/>
                    </a:p>
                  </a:txBody>
                  <a:tcPr marL="91450" marR="91450" marT="45725" marB="45725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350" b="1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350" b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2</a:t>
                      </a:r>
                      <a:endParaRPr/>
                    </a:p>
                  </a:txBody>
                  <a:tcPr marL="91450" marR="91450" marT="45725" marB="45725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350" b="1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350" b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3</a:t>
                      </a:r>
                      <a:endParaRPr/>
                    </a:p>
                  </a:txBody>
                  <a:tcPr marL="91450" marR="91450" marT="45725" marB="45725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350" b="1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350" b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4</a:t>
                      </a:r>
                      <a:endParaRPr/>
                    </a:p>
                  </a:txBody>
                  <a:tcPr marL="91450" marR="91450" marT="45725" marB="45725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350" b="1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00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350" b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5</a:t>
                      </a:r>
                      <a:endParaRPr/>
                    </a:p>
                  </a:txBody>
                  <a:tcPr marL="91450" marR="91450" marT="45725" marB="45725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350" b="1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350" b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6</a:t>
                      </a:r>
                      <a:endParaRPr/>
                    </a:p>
                  </a:txBody>
                  <a:tcPr marL="91450" marR="91450" marT="45725" marB="45725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350" b="1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350" b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7</a:t>
                      </a:r>
                      <a:endParaRPr/>
                    </a:p>
                  </a:txBody>
                  <a:tcPr marL="91450" marR="91450" marT="45725" marB="45725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350" b="1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350" b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8</a:t>
                      </a:r>
                      <a:endParaRPr/>
                    </a:p>
                  </a:txBody>
                  <a:tcPr marL="91450" marR="91450" marT="45725" marB="45725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350" b="1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92" name="Google Shape;1955;p35">
            <a:extLst>
              <a:ext uri="{FF2B5EF4-FFF2-40B4-BE49-F238E27FC236}">
                <a16:creationId xmlns:a16="http://schemas.microsoft.com/office/drawing/2014/main" id="{CA5535DD-FCBD-5F03-817A-63CB43A294A4}"/>
              </a:ext>
            </a:extLst>
          </p:cNvPr>
          <p:cNvSpPr/>
          <p:nvPr/>
        </p:nvSpPr>
        <p:spPr>
          <a:xfrm>
            <a:off x="1602735" y="8892571"/>
            <a:ext cx="1687838" cy="277665"/>
          </a:xfrm>
          <a:prstGeom prst="roundRect">
            <a:avLst>
              <a:gd name="adj" fmla="val 16667"/>
            </a:avLst>
          </a:prstGeom>
          <a:solidFill>
            <a:srgbClr val="FFE5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playas</a:t>
            </a:r>
            <a:endParaRPr/>
          </a:p>
        </p:txBody>
      </p:sp>
      <p:sp>
        <p:nvSpPr>
          <p:cNvPr id="93" name="Google Shape;1956;p35">
            <a:extLst>
              <a:ext uri="{FF2B5EF4-FFF2-40B4-BE49-F238E27FC236}">
                <a16:creationId xmlns:a16="http://schemas.microsoft.com/office/drawing/2014/main" id="{CC209D7F-F012-82DC-035E-BDCBA18EE1C4}"/>
              </a:ext>
            </a:extLst>
          </p:cNvPr>
          <p:cNvSpPr/>
          <p:nvPr/>
        </p:nvSpPr>
        <p:spPr>
          <a:xfrm>
            <a:off x="3639093" y="8892571"/>
            <a:ext cx="1257408" cy="277665"/>
          </a:xfrm>
          <a:prstGeom prst="roundRect">
            <a:avLst>
              <a:gd name="adj" fmla="val 16667"/>
            </a:avLst>
          </a:prstGeom>
          <a:solidFill>
            <a:srgbClr val="FFE5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mucha</a:t>
            </a:r>
            <a:endParaRPr sz="1400" b="1" dirty="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4" name="Google Shape;1957;p35">
            <a:extLst>
              <a:ext uri="{FF2B5EF4-FFF2-40B4-BE49-F238E27FC236}">
                <a16:creationId xmlns:a16="http://schemas.microsoft.com/office/drawing/2014/main" id="{68FB2298-5246-72DE-9399-6DF902FE5F57}"/>
              </a:ext>
            </a:extLst>
          </p:cNvPr>
          <p:cNvSpPr/>
          <p:nvPr/>
        </p:nvSpPr>
        <p:spPr>
          <a:xfrm>
            <a:off x="5264771" y="8889725"/>
            <a:ext cx="1472262" cy="277665"/>
          </a:xfrm>
          <a:prstGeom prst="roundRect">
            <a:avLst>
              <a:gd name="adj" fmla="val 16667"/>
            </a:avLst>
          </a:prstGeom>
          <a:solidFill>
            <a:srgbClr val="FFE5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la gente</a:t>
            </a:r>
            <a:endParaRPr sz="1400" b="1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5" name="Google Shape;1958;p35">
            <a:extLst>
              <a:ext uri="{FF2B5EF4-FFF2-40B4-BE49-F238E27FC236}">
                <a16:creationId xmlns:a16="http://schemas.microsoft.com/office/drawing/2014/main" id="{B4ADF599-7B7D-0AB7-2428-BE6860CC41B2}"/>
              </a:ext>
            </a:extLst>
          </p:cNvPr>
          <p:cNvSpPr/>
          <p:nvPr/>
        </p:nvSpPr>
        <p:spPr>
          <a:xfrm>
            <a:off x="333326" y="9216986"/>
            <a:ext cx="967448" cy="277665"/>
          </a:xfrm>
          <a:prstGeom prst="roundRect">
            <a:avLst>
              <a:gd name="adj" fmla="val 16667"/>
            </a:avLst>
          </a:prstGeom>
          <a:solidFill>
            <a:srgbClr val="FFE5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muchos</a:t>
            </a:r>
            <a:endParaRPr sz="1400" b="1" dirty="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6" name="Google Shape;1959;p35">
            <a:extLst>
              <a:ext uri="{FF2B5EF4-FFF2-40B4-BE49-F238E27FC236}">
                <a16:creationId xmlns:a16="http://schemas.microsoft.com/office/drawing/2014/main" id="{974B88C7-CADD-FF7F-BAE4-5DD69BB275A6}"/>
              </a:ext>
            </a:extLst>
          </p:cNvPr>
          <p:cNvSpPr/>
          <p:nvPr/>
        </p:nvSpPr>
        <p:spPr>
          <a:xfrm>
            <a:off x="1592844" y="9214140"/>
            <a:ext cx="1687838" cy="277665"/>
          </a:xfrm>
          <a:prstGeom prst="roundRect">
            <a:avLst>
              <a:gd name="adj" fmla="val 16667"/>
            </a:avLst>
          </a:prstGeom>
          <a:solidFill>
            <a:srgbClr val="FFE5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grande</a:t>
            </a:r>
            <a:endParaRPr sz="1400" b="1" dirty="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7" name="Google Shape;1960;p35">
            <a:extLst>
              <a:ext uri="{FF2B5EF4-FFF2-40B4-BE49-F238E27FC236}">
                <a16:creationId xmlns:a16="http://schemas.microsoft.com/office/drawing/2014/main" id="{2F191012-C998-7263-7B4E-C80DE1651D04}"/>
              </a:ext>
            </a:extLst>
          </p:cNvPr>
          <p:cNvSpPr/>
          <p:nvPr/>
        </p:nvSpPr>
        <p:spPr>
          <a:xfrm>
            <a:off x="3643313" y="9214140"/>
            <a:ext cx="1243297" cy="277665"/>
          </a:xfrm>
          <a:prstGeom prst="roundRect">
            <a:avLst>
              <a:gd name="adj" fmla="val 16667"/>
            </a:avLst>
          </a:prstGeom>
          <a:solidFill>
            <a:srgbClr val="FFE5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país</a:t>
            </a:r>
            <a:endParaRPr dirty="0"/>
          </a:p>
        </p:txBody>
      </p:sp>
      <p:sp>
        <p:nvSpPr>
          <p:cNvPr id="98" name="Google Shape;1961;p35">
            <a:extLst>
              <a:ext uri="{FF2B5EF4-FFF2-40B4-BE49-F238E27FC236}">
                <a16:creationId xmlns:a16="http://schemas.microsoft.com/office/drawing/2014/main" id="{B1943D82-34DE-271A-7567-9030DD026EB6}"/>
              </a:ext>
            </a:extLst>
          </p:cNvPr>
          <p:cNvSpPr/>
          <p:nvPr/>
        </p:nvSpPr>
        <p:spPr>
          <a:xfrm>
            <a:off x="5254879" y="9211294"/>
            <a:ext cx="1482153" cy="277665"/>
          </a:xfrm>
          <a:prstGeom prst="roundRect">
            <a:avLst>
              <a:gd name="adj" fmla="val 16667"/>
            </a:avLst>
          </a:prstGeom>
          <a:solidFill>
            <a:srgbClr val="FFE5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hablan</a:t>
            </a:r>
            <a:endParaRPr sz="1400" b="1" dirty="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102" name="Google Shape;1965;p35">
            <a:extLst>
              <a:ext uri="{FF2B5EF4-FFF2-40B4-BE49-F238E27FC236}">
                <a16:creationId xmlns:a16="http://schemas.microsoft.com/office/drawing/2014/main" id="{0833D09B-515A-8D07-0070-7872BE5CAF4D}"/>
              </a:ext>
            </a:extLst>
          </p:cNvPr>
          <p:cNvGrpSpPr/>
          <p:nvPr/>
        </p:nvGrpSpPr>
        <p:grpSpPr>
          <a:xfrm>
            <a:off x="1376447" y="7480613"/>
            <a:ext cx="427176" cy="198948"/>
            <a:chOff x="-872450" y="5520496"/>
            <a:chExt cx="759424" cy="353687"/>
          </a:xfrm>
        </p:grpSpPr>
        <p:sp>
          <p:nvSpPr>
            <p:cNvPr id="103" name="Google Shape;1966;p35">
              <a:extLst>
                <a:ext uri="{FF2B5EF4-FFF2-40B4-BE49-F238E27FC236}">
                  <a16:creationId xmlns:a16="http://schemas.microsoft.com/office/drawing/2014/main" id="{0A91A86E-B599-0A01-766E-67D6DD7C1738}"/>
                </a:ext>
              </a:extLst>
            </p:cNvPr>
            <p:cNvSpPr/>
            <p:nvPr/>
          </p:nvSpPr>
          <p:spPr>
            <a:xfrm>
              <a:off x="-872450" y="5520496"/>
              <a:ext cx="759424" cy="353687"/>
            </a:xfrm>
            <a:prstGeom prst="roundRect">
              <a:avLst>
                <a:gd name="adj" fmla="val 16667"/>
              </a:avLst>
            </a:pr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013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___</a:t>
              </a:r>
              <a:endParaRPr/>
            </a:p>
          </p:txBody>
        </p:sp>
        <p:sp>
          <p:nvSpPr>
            <p:cNvPr id="104" name="Google Shape;1967;p35">
              <a:extLst>
                <a:ext uri="{FF2B5EF4-FFF2-40B4-BE49-F238E27FC236}">
                  <a16:creationId xmlns:a16="http://schemas.microsoft.com/office/drawing/2014/main" id="{3958E266-1198-9517-9D22-0F3783F9CEE8}"/>
                </a:ext>
              </a:extLst>
            </p:cNvPr>
            <p:cNvSpPr/>
            <p:nvPr/>
          </p:nvSpPr>
          <p:spPr>
            <a:xfrm>
              <a:off x="-645549" y="5546046"/>
              <a:ext cx="299790" cy="305559"/>
            </a:xfrm>
            <a:prstGeom prst="ellipse">
              <a:avLst/>
            </a:prstGeom>
            <a:solidFill>
              <a:schemeClr val="lt1"/>
            </a:solidFill>
            <a:ln w="12700" cap="flat" cmpd="sng">
              <a:solidFill>
                <a:srgbClr val="C4E0B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25" b="1">
                  <a:solidFill>
                    <a:srgbClr val="4A8522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7</a:t>
              </a:r>
              <a:endParaRPr/>
            </a:p>
          </p:txBody>
        </p:sp>
      </p:grpSp>
      <p:grpSp>
        <p:nvGrpSpPr>
          <p:cNvPr id="105" name="Google Shape;1968;p35">
            <a:extLst>
              <a:ext uri="{FF2B5EF4-FFF2-40B4-BE49-F238E27FC236}">
                <a16:creationId xmlns:a16="http://schemas.microsoft.com/office/drawing/2014/main" id="{35B93314-B370-51F3-9D07-1F4563C6FB3B}"/>
              </a:ext>
            </a:extLst>
          </p:cNvPr>
          <p:cNvGrpSpPr/>
          <p:nvPr/>
        </p:nvGrpSpPr>
        <p:grpSpPr>
          <a:xfrm>
            <a:off x="3313640" y="7499994"/>
            <a:ext cx="602941" cy="179567"/>
            <a:chOff x="-796892" y="5017270"/>
            <a:chExt cx="1071895" cy="319232"/>
          </a:xfrm>
        </p:grpSpPr>
        <p:sp>
          <p:nvSpPr>
            <p:cNvPr id="106" name="Google Shape;1969;p35">
              <a:extLst>
                <a:ext uri="{FF2B5EF4-FFF2-40B4-BE49-F238E27FC236}">
                  <a16:creationId xmlns:a16="http://schemas.microsoft.com/office/drawing/2014/main" id="{A4E7EB8F-BA0A-79BD-99A6-1F38B182E603}"/>
                </a:ext>
              </a:extLst>
            </p:cNvPr>
            <p:cNvSpPr/>
            <p:nvPr/>
          </p:nvSpPr>
          <p:spPr>
            <a:xfrm>
              <a:off x="-796892" y="5017270"/>
              <a:ext cx="1071895" cy="319232"/>
            </a:xfrm>
            <a:prstGeom prst="roundRect">
              <a:avLst>
                <a:gd name="adj" fmla="val 16667"/>
              </a:avLst>
            </a:pr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013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______</a:t>
              </a:r>
              <a:endParaRPr/>
            </a:p>
          </p:txBody>
        </p:sp>
        <p:sp>
          <p:nvSpPr>
            <p:cNvPr id="107" name="Google Shape;1970;p35">
              <a:extLst>
                <a:ext uri="{FF2B5EF4-FFF2-40B4-BE49-F238E27FC236}">
                  <a16:creationId xmlns:a16="http://schemas.microsoft.com/office/drawing/2014/main" id="{2020433F-D9D8-C22A-5C62-1419B75A0CF1}"/>
                </a:ext>
              </a:extLst>
            </p:cNvPr>
            <p:cNvSpPr/>
            <p:nvPr/>
          </p:nvSpPr>
          <p:spPr>
            <a:xfrm>
              <a:off x="-389313" y="5023668"/>
              <a:ext cx="299790" cy="305559"/>
            </a:xfrm>
            <a:prstGeom prst="ellipse">
              <a:avLst/>
            </a:prstGeom>
            <a:solidFill>
              <a:schemeClr val="lt1"/>
            </a:solidFill>
            <a:ln w="12700" cap="flat" cmpd="sng">
              <a:solidFill>
                <a:srgbClr val="C4E0B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25" b="1">
                  <a:solidFill>
                    <a:srgbClr val="4A8522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8</a:t>
              </a:r>
              <a:endParaRPr/>
            </a:p>
          </p:txBody>
        </p:sp>
      </p:grpSp>
      <p:pic>
        <p:nvPicPr>
          <p:cNvPr id="108" name="Picture 2" descr="Free Pyramid Kukulkan photo and picture">
            <a:extLst>
              <a:ext uri="{FF2B5EF4-FFF2-40B4-BE49-F238E27FC236}">
                <a16:creationId xmlns:a16="http://schemas.microsoft.com/office/drawing/2014/main" id="{554280D7-A091-0872-5692-E47A800732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0346" y="6754769"/>
            <a:ext cx="1596686" cy="1121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1" name="Picture 110">
            <a:extLst>
              <a:ext uri="{FF2B5EF4-FFF2-40B4-BE49-F238E27FC236}">
                <a16:creationId xmlns:a16="http://schemas.microsoft.com/office/drawing/2014/main" id="{F41ADAC3-8919-812A-B232-4D25EC646F8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10348" y="6244339"/>
            <a:ext cx="719189" cy="479459"/>
          </a:xfrm>
          <a:prstGeom prst="roundRect">
            <a:avLst/>
          </a:prstGeom>
        </p:spPr>
      </p:pic>
      <p:grpSp>
        <p:nvGrpSpPr>
          <p:cNvPr id="112" name="Group 111">
            <a:extLst>
              <a:ext uri="{FF2B5EF4-FFF2-40B4-BE49-F238E27FC236}">
                <a16:creationId xmlns:a16="http://schemas.microsoft.com/office/drawing/2014/main" id="{C50E7FF3-7FD0-B835-7015-0E3C6CBE051C}"/>
              </a:ext>
            </a:extLst>
          </p:cNvPr>
          <p:cNvGrpSpPr/>
          <p:nvPr/>
        </p:nvGrpSpPr>
        <p:grpSpPr>
          <a:xfrm>
            <a:off x="5295144" y="6253481"/>
            <a:ext cx="521771" cy="464245"/>
            <a:chOff x="6210543" y="3764108"/>
            <a:chExt cx="801046" cy="775262"/>
          </a:xfrm>
        </p:grpSpPr>
        <p:sp>
          <p:nvSpPr>
            <p:cNvPr id="113" name="Oval 112">
              <a:extLst>
                <a:ext uri="{FF2B5EF4-FFF2-40B4-BE49-F238E27FC236}">
                  <a16:creationId xmlns:a16="http://schemas.microsoft.com/office/drawing/2014/main" id="{D287B08D-C9CB-9DA5-CE5E-D1F8013040DE}"/>
                </a:ext>
              </a:extLst>
            </p:cNvPr>
            <p:cNvSpPr/>
            <p:nvPr/>
          </p:nvSpPr>
          <p:spPr>
            <a:xfrm>
              <a:off x="6210543" y="3764108"/>
              <a:ext cx="775951" cy="775262"/>
            </a:xfrm>
            <a:prstGeom prst="ellipse">
              <a:avLst/>
            </a:prstGeom>
            <a:solidFill>
              <a:srgbClr val="F2F7FC"/>
            </a:solidFill>
            <a:ln w="19050">
              <a:solidFill>
                <a:srgbClr val="FFC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14" name="Picture 113">
              <a:extLst>
                <a:ext uri="{FF2B5EF4-FFF2-40B4-BE49-F238E27FC236}">
                  <a16:creationId xmlns:a16="http://schemas.microsoft.com/office/drawing/2014/main" id="{3E0F048A-44CE-0CF4-6AA3-8C49DAC4D47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1">
              <a:alphaModFix amt="3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2589"/>
            <a:stretch/>
          </p:blipFill>
          <p:spPr>
            <a:xfrm>
              <a:off x="6374918" y="3827198"/>
              <a:ext cx="469443" cy="634353"/>
            </a:xfrm>
            <a:prstGeom prst="rect">
              <a:avLst/>
            </a:prstGeom>
          </p:spPr>
        </p:pic>
        <p:pic>
          <p:nvPicPr>
            <p:cNvPr id="115" name="Picture 114" descr="A picture containing text, tableware, cup, clipart&#10;&#10;Description automatically generated">
              <a:extLst>
                <a:ext uri="{FF2B5EF4-FFF2-40B4-BE49-F238E27FC236}">
                  <a16:creationId xmlns:a16="http://schemas.microsoft.com/office/drawing/2014/main" id="{BFBA22E9-5D7B-E668-7D00-AF48AD754E10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0869256">
              <a:off x="6232179" y="4014052"/>
              <a:ext cx="779410" cy="260851"/>
            </a:xfrm>
            <a:prstGeom prst="rect">
              <a:avLst/>
            </a:prstGeom>
          </p:spPr>
        </p:pic>
      </p:grpSp>
      <p:sp>
        <p:nvSpPr>
          <p:cNvPr id="116" name="TextBox 115">
            <a:extLst>
              <a:ext uri="{FF2B5EF4-FFF2-40B4-BE49-F238E27FC236}">
                <a16:creationId xmlns:a16="http://schemas.microsoft.com/office/drawing/2014/main" id="{1E50D471-22F3-1A51-5886-1F27897D3688}"/>
              </a:ext>
            </a:extLst>
          </p:cNvPr>
          <p:cNvSpPr txBox="1"/>
          <p:nvPr/>
        </p:nvSpPr>
        <p:spPr>
          <a:xfrm>
            <a:off x="768738" y="7936186"/>
            <a:ext cx="5933613" cy="261610"/>
          </a:xfrm>
          <a:prstGeom prst="rect">
            <a:avLst/>
          </a:prstGeom>
          <a:solidFill>
            <a:srgbClr val="C2E49C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1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la lengua </a:t>
            </a:r>
            <a:r>
              <a:rPr lang="en-GB" sz="11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–</a:t>
            </a:r>
            <a:r>
              <a:rPr lang="en-GB" sz="11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</a:t>
            </a:r>
            <a:r>
              <a:rPr lang="en-GB" sz="11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language  </a:t>
            </a:r>
            <a:r>
              <a:rPr kumimoji="0" lang="en-GB" sz="1100" b="1" i="0" u="none" strike="noStrike" kern="1200" cap="none" spc="0" normalizeH="0" baseline="0" noProof="0" dirty="0" err="1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Gothic" panose="020B0502020202020204" pitchFamily="34" charset="0"/>
              </a:rPr>
              <a:t>casi</a:t>
            </a:r>
            <a:r>
              <a:rPr kumimoji="0" lang="en-GB" sz="1100" b="1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Gothic" panose="020B0502020202020204" pitchFamily="34" charset="0"/>
              </a:rPr>
              <a:t> </a:t>
            </a:r>
            <a:r>
              <a:rPr kumimoji="0" lang="en-GB" sz="1100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Gothic" panose="020B0502020202020204" pitchFamily="34" charset="0"/>
              </a:rPr>
              <a:t> - almost  </a:t>
            </a:r>
            <a:r>
              <a:rPr kumimoji="0" lang="en-GB" sz="1100" b="1" i="0" u="none" strike="noStrike" kern="1200" cap="none" spc="0" normalizeH="0" baseline="0" noProof="0" dirty="0" err="1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Gothic" panose="020B0502020202020204" pitchFamily="34" charset="0"/>
              </a:rPr>
              <a:t>el</a:t>
            </a:r>
            <a:r>
              <a:rPr kumimoji="0" lang="en-GB" sz="1100" b="1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Gothic" panose="020B0502020202020204" pitchFamily="34" charset="0"/>
              </a:rPr>
              <a:t>/la </a:t>
            </a:r>
            <a:r>
              <a:rPr kumimoji="0" lang="en-GB" sz="1100" b="1" i="0" u="none" strike="noStrike" kern="1200" cap="none" spc="0" normalizeH="0" baseline="0" noProof="0" dirty="0" err="1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Gothic" panose="020B0502020202020204" pitchFamily="34" charset="0"/>
              </a:rPr>
              <a:t>habitante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Gothic" panose="020B0502020202020204" pitchFamily="34" charset="0"/>
              </a:rPr>
              <a:t> – inhabitant  </a:t>
            </a:r>
            <a:r>
              <a:rPr lang="en-GB" sz="11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menos</a:t>
            </a:r>
            <a:r>
              <a:rPr lang="en-GB" sz="11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– less, fewer</a:t>
            </a:r>
            <a:endParaRPr kumimoji="0" lang="en-GB" sz="1100" b="0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880652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BA0F96-6BBE-79C4-A090-DACE13945E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BE821D4-8018-2668-93FF-7C0191F10CBA}"/>
              </a:ext>
            </a:extLst>
          </p:cNvPr>
          <p:cNvSpPr/>
          <p:nvPr/>
        </p:nvSpPr>
        <p:spPr>
          <a:xfrm>
            <a:off x="130140" y="128411"/>
            <a:ext cx="4344878" cy="456315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Saying what I and others do</a:t>
            </a:r>
            <a:endParaRPr lang="en-GB" sz="2400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AD8C196A-9CA0-66D6-EA54-BCEEE8AD3EAC}"/>
              </a:ext>
            </a:extLst>
          </p:cNvPr>
          <p:cNvGrpSpPr/>
          <p:nvPr/>
        </p:nvGrpSpPr>
        <p:grpSpPr>
          <a:xfrm>
            <a:off x="4419626" y="167503"/>
            <a:ext cx="616995" cy="461665"/>
            <a:chOff x="3814354" y="2197255"/>
            <a:chExt cx="616995" cy="461665"/>
          </a:xfrm>
        </p:grpSpPr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A0EEC1F1-152F-A277-1C64-30A0254994C1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8A96EBC1-BC92-A93F-F287-C039ECA4AC6B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6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996EE82A-A01C-3485-5190-FA2B6008F6F9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1" name="Google Shape;1971;p35">
            <a:extLst>
              <a:ext uri="{FF2B5EF4-FFF2-40B4-BE49-F238E27FC236}">
                <a16:creationId xmlns:a16="http://schemas.microsoft.com/office/drawing/2014/main" id="{18A9E7DD-52D3-716E-6406-2E1C4087490F}"/>
              </a:ext>
            </a:extLst>
          </p:cNvPr>
          <p:cNvSpPr txBox="1"/>
          <p:nvPr/>
        </p:nvSpPr>
        <p:spPr>
          <a:xfrm>
            <a:off x="1602116" y="830230"/>
            <a:ext cx="5230308" cy="298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Escucha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y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usa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tus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tarjetas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 ¿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Cuál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es la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tarjeta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extra?</a:t>
            </a:r>
            <a:endParaRPr sz="1500" b="1" dirty="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12" name="Google Shape;1972;p35">
            <a:extLst>
              <a:ext uri="{FF2B5EF4-FFF2-40B4-BE49-F238E27FC236}">
                <a16:creationId xmlns:a16="http://schemas.microsoft.com/office/drawing/2014/main" id="{17A44B6C-2171-EBDF-62C4-F1AFAC62FD5F}"/>
              </a:ext>
            </a:extLst>
          </p:cNvPr>
          <p:cNvGrpSpPr/>
          <p:nvPr/>
        </p:nvGrpSpPr>
        <p:grpSpPr>
          <a:xfrm>
            <a:off x="462341" y="808991"/>
            <a:ext cx="1145825" cy="308790"/>
            <a:chOff x="455220" y="4435599"/>
            <a:chExt cx="1145825" cy="308790"/>
          </a:xfrm>
        </p:grpSpPr>
        <p:sp>
          <p:nvSpPr>
            <p:cNvPr id="13" name="Google Shape;1973;p35">
              <a:extLst>
                <a:ext uri="{FF2B5EF4-FFF2-40B4-BE49-F238E27FC236}">
                  <a16:creationId xmlns:a16="http://schemas.microsoft.com/office/drawing/2014/main" id="{F6523157-C863-DB88-D053-41D7DFC6AE2B}"/>
                </a:ext>
              </a:extLst>
            </p:cNvPr>
            <p:cNvSpPr txBox="1"/>
            <p:nvPr/>
          </p:nvSpPr>
          <p:spPr>
            <a:xfrm>
              <a:off x="455220" y="4452154"/>
              <a:ext cx="1139979" cy="292235"/>
            </a:xfrm>
            <a:prstGeom prst="rect">
              <a:avLst/>
            </a:prstGeom>
            <a:solidFill>
              <a:srgbClr val="B9E5EE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200" b="1" i="0" u="none" strike="noStrike" cap="none">
                <a:solidFill>
                  <a:srgbClr val="00206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4" name="Google Shape;1974;p35">
              <a:extLst>
                <a:ext uri="{FF2B5EF4-FFF2-40B4-BE49-F238E27FC236}">
                  <a16:creationId xmlns:a16="http://schemas.microsoft.com/office/drawing/2014/main" id="{4370ECE1-824C-C88F-278D-DF94FD45C1BB}"/>
                </a:ext>
              </a:extLst>
            </p:cNvPr>
            <p:cNvSpPr txBox="1"/>
            <p:nvPr/>
          </p:nvSpPr>
          <p:spPr>
            <a:xfrm>
              <a:off x="591738" y="4435599"/>
              <a:ext cx="1009307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escuchar</a:t>
              </a:r>
              <a:endParaRPr/>
            </a:p>
          </p:txBody>
        </p:sp>
      </p:grpSp>
      <p:grpSp>
        <p:nvGrpSpPr>
          <p:cNvPr id="15" name="Google Shape;1975;p35">
            <a:extLst>
              <a:ext uri="{FF2B5EF4-FFF2-40B4-BE49-F238E27FC236}">
                <a16:creationId xmlns:a16="http://schemas.microsoft.com/office/drawing/2014/main" id="{69B726B4-5E51-C5EB-A733-A54BE5128D84}"/>
              </a:ext>
            </a:extLst>
          </p:cNvPr>
          <p:cNvGrpSpPr/>
          <p:nvPr/>
        </p:nvGrpSpPr>
        <p:grpSpPr>
          <a:xfrm>
            <a:off x="130140" y="663083"/>
            <a:ext cx="511630" cy="532686"/>
            <a:chOff x="11059045" y="145038"/>
            <a:chExt cx="945328" cy="980949"/>
          </a:xfrm>
        </p:grpSpPr>
        <p:sp>
          <p:nvSpPr>
            <p:cNvPr id="16" name="Google Shape;1976;p35">
              <a:extLst>
                <a:ext uri="{FF2B5EF4-FFF2-40B4-BE49-F238E27FC236}">
                  <a16:creationId xmlns:a16="http://schemas.microsoft.com/office/drawing/2014/main" id="{49E0B71F-4F9B-4153-223D-51516D8DBC3B}"/>
                </a:ext>
              </a:extLst>
            </p:cNvPr>
            <p:cNvSpPr/>
            <p:nvPr/>
          </p:nvSpPr>
          <p:spPr>
            <a:xfrm>
              <a:off x="11059045" y="145038"/>
              <a:ext cx="945328" cy="980949"/>
            </a:xfrm>
            <a:prstGeom prst="ellipse">
              <a:avLst/>
            </a:prstGeom>
            <a:solidFill>
              <a:srgbClr val="B9E5EE"/>
            </a:solidFill>
            <a:ln w="19050" cap="flat" cmpd="sng">
              <a:solidFill>
                <a:srgbClr val="415269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17" name="Google Shape;1977;p35" descr="Free speaker sound loud vector">
              <a:extLst>
                <a:ext uri="{FF2B5EF4-FFF2-40B4-BE49-F238E27FC236}">
                  <a16:creationId xmlns:a16="http://schemas.microsoft.com/office/drawing/2014/main" id="{9933531B-8A5C-A1BF-FFC7-4A99A6936285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11189029" y="333684"/>
              <a:ext cx="681089" cy="583345"/>
            </a:xfrm>
            <a:prstGeom prst="rect">
              <a:avLst/>
            </a:prstGeom>
            <a:noFill/>
            <a:ln>
              <a:noFill/>
            </a:ln>
          </p:spPr>
        </p:pic>
      </p:grpSp>
      <p:graphicFrame>
        <p:nvGraphicFramePr>
          <p:cNvPr id="18" name="Google Shape;1978;p35">
            <a:extLst>
              <a:ext uri="{FF2B5EF4-FFF2-40B4-BE49-F238E27FC236}">
                <a16:creationId xmlns:a16="http://schemas.microsoft.com/office/drawing/2014/main" id="{428AF66B-D86B-45BE-24BC-B67FC4CB987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35061555"/>
              </p:ext>
            </p:extLst>
          </p:nvPr>
        </p:nvGraphicFramePr>
        <p:xfrm>
          <a:off x="231377" y="1365044"/>
          <a:ext cx="4900725" cy="3199650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1633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335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335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665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>
                          <a:solidFill>
                            <a:srgbClr val="3A3838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1</a:t>
                      </a:r>
                      <a:endParaRPr/>
                    </a:p>
                  </a:txBody>
                  <a:tcPr marL="51425" marR="51425" marT="25725" marB="2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>
                          <a:solidFill>
                            <a:srgbClr val="3A3838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2</a:t>
                      </a:r>
                      <a:endParaRPr/>
                    </a:p>
                  </a:txBody>
                  <a:tcPr marL="51425" marR="51425" marT="25725" marB="2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>
                          <a:solidFill>
                            <a:srgbClr val="3A3838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3</a:t>
                      </a:r>
                      <a:endParaRPr/>
                    </a:p>
                  </a:txBody>
                  <a:tcPr marL="51425" marR="51425" marT="25725" marB="2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665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>
                          <a:solidFill>
                            <a:srgbClr val="3A3838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4</a:t>
                      </a:r>
                      <a:endParaRPr/>
                    </a:p>
                  </a:txBody>
                  <a:tcPr marL="51425" marR="51425" marT="25725" marB="2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>
                          <a:solidFill>
                            <a:srgbClr val="3A3838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5</a:t>
                      </a:r>
                      <a:endParaRPr/>
                    </a:p>
                  </a:txBody>
                  <a:tcPr marL="51425" marR="51425" marT="25725" marB="2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>
                          <a:solidFill>
                            <a:srgbClr val="3A3838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6</a:t>
                      </a:r>
                      <a:endParaRPr/>
                    </a:p>
                  </a:txBody>
                  <a:tcPr marL="51425" marR="51425" marT="25725" marB="2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665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>
                          <a:solidFill>
                            <a:srgbClr val="3A3838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7</a:t>
                      </a:r>
                      <a:endParaRPr/>
                    </a:p>
                  </a:txBody>
                  <a:tcPr marL="51425" marR="51425" marT="25725" marB="2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>
                          <a:solidFill>
                            <a:srgbClr val="3A3838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8</a:t>
                      </a:r>
                      <a:endParaRPr/>
                    </a:p>
                  </a:txBody>
                  <a:tcPr marL="51425" marR="51425" marT="25725" marB="2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>
                          <a:solidFill>
                            <a:srgbClr val="3A3838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9</a:t>
                      </a:r>
                      <a:endParaRPr/>
                    </a:p>
                  </a:txBody>
                  <a:tcPr marL="51425" marR="51425" marT="25725" marB="2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20" name="Google Shape;1980;p35">
            <a:extLst>
              <a:ext uri="{FF2B5EF4-FFF2-40B4-BE49-F238E27FC236}">
                <a16:creationId xmlns:a16="http://schemas.microsoft.com/office/drawing/2014/main" id="{DD349525-4E8B-0843-DDC3-CE291053898B}"/>
              </a:ext>
            </a:extLst>
          </p:cNvPr>
          <p:cNvSpPr/>
          <p:nvPr/>
        </p:nvSpPr>
        <p:spPr>
          <a:xfrm>
            <a:off x="5178669" y="3235750"/>
            <a:ext cx="1661375" cy="1028701"/>
          </a:xfrm>
          <a:prstGeom prst="rect">
            <a:avLst/>
          </a:prstGeom>
          <a:solidFill>
            <a:srgbClr val="F2F2F2"/>
          </a:solidFill>
          <a:ln w="12700" cap="flat" cmpd="sng">
            <a:solidFill>
              <a:srgbClr val="3A3838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" name="Google Shape;1981;p35">
            <a:extLst>
              <a:ext uri="{FF2B5EF4-FFF2-40B4-BE49-F238E27FC236}">
                <a16:creationId xmlns:a16="http://schemas.microsoft.com/office/drawing/2014/main" id="{8958F6A3-3B32-47DB-DBB2-4B96C009DD0F}"/>
              </a:ext>
            </a:extLst>
          </p:cNvPr>
          <p:cNvSpPr txBox="1"/>
          <p:nvPr/>
        </p:nvSpPr>
        <p:spPr>
          <a:xfrm>
            <a:off x="5193948" y="2929744"/>
            <a:ext cx="1605013" cy="261610"/>
          </a:xfrm>
          <a:prstGeom prst="rect">
            <a:avLst/>
          </a:prstGeom>
          <a:solidFill>
            <a:srgbClr val="FFE5F0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La tarjeta extra es…</a:t>
            </a:r>
            <a:endParaRPr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CEC98221-3A66-31D1-27BF-808F0594998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4745" y="1728148"/>
            <a:ext cx="1679273" cy="921339"/>
          </a:xfrm>
          <a:prstGeom prst="rect">
            <a:avLst/>
          </a:prstGeom>
        </p:spPr>
      </p:pic>
      <p:graphicFrame>
        <p:nvGraphicFramePr>
          <p:cNvPr id="29" name="Google Shape;1995;p36">
            <a:extLst>
              <a:ext uri="{FF2B5EF4-FFF2-40B4-BE49-F238E27FC236}">
                <a16:creationId xmlns:a16="http://schemas.microsoft.com/office/drawing/2014/main" id="{B3EB9562-A5BC-CC22-76BF-9DF1A58B36A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13810303"/>
              </p:ext>
            </p:extLst>
          </p:nvPr>
        </p:nvGraphicFramePr>
        <p:xfrm>
          <a:off x="218821" y="5203725"/>
          <a:ext cx="6410725" cy="4347708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10624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827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827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827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24618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la mochila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¿</a:t>
                      </a:r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Dónde</a:t>
                      </a:r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?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la </a:t>
                      </a:r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cama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2461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el</a:t>
                      </a:r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vesitdo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la </a:t>
                      </a:r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habitación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¿Qué?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24618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hago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bueno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el</a:t>
                      </a:r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baloncesto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2461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haces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el</a:t>
                      </a:r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tiempo 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malo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24618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muchas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muchos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la gente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2461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el</a:t>
                      </a:r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dinero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la persona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el</a:t>
                      </a:r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tráfico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30" name="Google Shape;1996;p36">
            <a:extLst>
              <a:ext uri="{FF2B5EF4-FFF2-40B4-BE49-F238E27FC236}">
                <a16:creationId xmlns:a16="http://schemas.microsoft.com/office/drawing/2014/main" id="{3EA9EF9D-457B-863F-569D-22AD59D863AA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251317" y="4935067"/>
            <a:ext cx="572382" cy="435249"/>
          </a:xfrm>
          <a:prstGeom prst="rect">
            <a:avLst/>
          </a:prstGeom>
          <a:noFill/>
          <a:ln>
            <a:noFill/>
          </a:ln>
        </p:spPr>
      </p:pic>
      <p:sp>
        <p:nvSpPr>
          <p:cNvPr id="31" name="Google Shape;1997;p36">
            <a:extLst>
              <a:ext uri="{FF2B5EF4-FFF2-40B4-BE49-F238E27FC236}">
                <a16:creationId xmlns:a16="http://schemas.microsoft.com/office/drawing/2014/main" id="{6AB1B045-3CC6-B8D7-68A9-820B253CCDB6}"/>
              </a:ext>
            </a:extLst>
          </p:cNvPr>
          <p:cNvSpPr txBox="1"/>
          <p:nvPr/>
        </p:nvSpPr>
        <p:spPr>
          <a:xfrm>
            <a:off x="1499762" y="4776805"/>
            <a:ext cx="5461040" cy="298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i="0" u="none" strike="noStrike" cap="none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Escribe </a:t>
            </a:r>
            <a:r>
              <a:rPr lang="en-GB" sz="1600" b="1" i="0" u="none" strike="noStrike" cap="none" dirty="0" err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en</a:t>
            </a:r>
            <a:r>
              <a:rPr lang="en-GB" sz="1600" b="1" i="0" u="none" strike="noStrike" cap="none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i="0" u="none" strike="noStrike" cap="none" dirty="0" err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inglés</a:t>
            </a:r>
            <a:r>
              <a:rPr lang="en-GB" sz="1600" b="1" i="0" u="none" strike="noStrike" cap="none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r>
              <a:rPr lang="en-GB" sz="1600" i="0" u="none" strike="noStrike" cap="none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Can you get at least 15 points?</a:t>
            </a:r>
            <a:endParaRPr sz="1600" dirty="0">
              <a:solidFill>
                <a:srgbClr val="3B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36" name="Google Shape;2002;p36">
            <a:extLst>
              <a:ext uri="{FF2B5EF4-FFF2-40B4-BE49-F238E27FC236}">
                <a16:creationId xmlns:a16="http://schemas.microsoft.com/office/drawing/2014/main" id="{A1D9992F-F93B-1D0A-B418-1125AF2B03AD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335390" y="7027359"/>
            <a:ext cx="631934" cy="581219"/>
          </a:xfrm>
          <a:prstGeom prst="rect">
            <a:avLst/>
          </a:prstGeom>
          <a:noFill/>
          <a:ln>
            <a:noFill/>
          </a:ln>
        </p:spPr>
      </p:pic>
      <p:pic>
        <p:nvPicPr>
          <p:cNvPr id="37" name="Google Shape;2003;p36" descr="Icon&#10;&#10;Description automatically generated">
            <a:extLst>
              <a:ext uri="{FF2B5EF4-FFF2-40B4-BE49-F238E27FC236}">
                <a16:creationId xmlns:a16="http://schemas.microsoft.com/office/drawing/2014/main" id="{B928242B-AEF8-889D-46CA-CAD846881EE5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342821" y="5563409"/>
            <a:ext cx="667164" cy="667164"/>
          </a:xfrm>
          <a:prstGeom prst="rect">
            <a:avLst/>
          </a:prstGeom>
          <a:noFill/>
          <a:ln>
            <a:noFill/>
          </a:ln>
        </p:spPr>
      </p:pic>
      <p:pic>
        <p:nvPicPr>
          <p:cNvPr id="38" name="Google Shape;2004;p36">
            <a:extLst>
              <a:ext uri="{FF2B5EF4-FFF2-40B4-BE49-F238E27FC236}">
                <a16:creationId xmlns:a16="http://schemas.microsoft.com/office/drawing/2014/main" id="{A4297A2C-F53D-6585-F48D-F0DF54CAFFA9}"/>
              </a:ext>
            </a:extLst>
          </p:cNvPr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356125" y="8482917"/>
            <a:ext cx="653860" cy="619446"/>
          </a:xfrm>
          <a:prstGeom prst="rect">
            <a:avLst/>
          </a:prstGeom>
          <a:noFill/>
          <a:ln>
            <a:noFill/>
          </a:ln>
        </p:spPr>
      </p:pic>
      <p:sp>
        <p:nvSpPr>
          <p:cNvPr id="39" name="Google Shape;2005;p36">
            <a:extLst>
              <a:ext uri="{FF2B5EF4-FFF2-40B4-BE49-F238E27FC236}">
                <a16:creationId xmlns:a16="http://schemas.microsoft.com/office/drawing/2014/main" id="{4A221194-0155-4168-AEA6-6EE80292099B}"/>
              </a:ext>
            </a:extLst>
          </p:cNvPr>
          <p:cNvSpPr txBox="1"/>
          <p:nvPr/>
        </p:nvSpPr>
        <p:spPr>
          <a:xfrm>
            <a:off x="916860" y="6028549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00B0F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x3</a:t>
            </a:r>
            <a:endParaRPr/>
          </a:p>
        </p:txBody>
      </p:sp>
      <p:sp>
        <p:nvSpPr>
          <p:cNvPr id="40" name="Google Shape;2006;p36">
            <a:extLst>
              <a:ext uri="{FF2B5EF4-FFF2-40B4-BE49-F238E27FC236}">
                <a16:creationId xmlns:a16="http://schemas.microsoft.com/office/drawing/2014/main" id="{9B3170FF-B381-F8F6-0BC8-C7FFB8C51B27}"/>
              </a:ext>
            </a:extLst>
          </p:cNvPr>
          <p:cNvSpPr txBox="1"/>
          <p:nvPr/>
        </p:nvSpPr>
        <p:spPr>
          <a:xfrm>
            <a:off x="866400" y="7395721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x2</a:t>
            </a:r>
            <a:endParaRPr/>
          </a:p>
        </p:txBody>
      </p:sp>
      <p:sp>
        <p:nvSpPr>
          <p:cNvPr id="41" name="Google Shape;2007;p36">
            <a:extLst>
              <a:ext uri="{FF2B5EF4-FFF2-40B4-BE49-F238E27FC236}">
                <a16:creationId xmlns:a16="http://schemas.microsoft.com/office/drawing/2014/main" id="{68A1EA8E-B185-E370-61AA-28E8D54654AC}"/>
              </a:ext>
            </a:extLst>
          </p:cNvPr>
          <p:cNvSpPr txBox="1"/>
          <p:nvPr/>
        </p:nvSpPr>
        <p:spPr>
          <a:xfrm>
            <a:off x="922753" y="8888277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FF3399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x1</a:t>
            </a:r>
            <a:endParaRPr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57100E7B-ED27-5E7F-CB05-620C8DDB99AD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7F57CB54-35D8-9E4D-5BFC-D51F6C7445A5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4" name="Picture 3" descr="Free Watercolor Brushstroke illustration and picture">
              <a:extLst>
                <a:ext uri="{FF2B5EF4-FFF2-40B4-BE49-F238E27FC236}">
                  <a16:creationId xmlns:a16="http://schemas.microsoft.com/office/drawing/2014/main" id="{C56153C5-FBA6-A004-BFEE-30861A40452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86C8D61C-CE81-BD17-93DF-A94E16FF1588}"/>
                </a:ext>
              </a:extLst>
            </p:cNvPr>
            <p:cNvSpPr txBox="1"/>
            <p:nvPr/>
          </p:nvSpPr>
          <p:spPr>
            <a:xfrm>
              <a:off x="6369943" y="9571479"/>
              <a:ext cx="437940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33</a:t>
              </a:r>
            </a:p>
          </p:txBody>
        </p:sp>
      </p:grpSp>
      <p:grpSp>
        <p:nvGrpSpPr>
          <p:cNvPr id="19" name="Google Shape;401;p8">
            <a:extLst>
              <a:ext uri="{FF2B5EF4-FFF2-40B4-BE49-F238E27FC236}">
                <a16:creationId xmlns:a16="http://schemas.microsoft.com/office/drawing/2014/main" id="{7CFCDBDB-B6BF-73DB-5D66-046D6853D865}"/>
              </a:ext>
            </a:extLst>
          </p:cNvPr>
          <p:cNvGrpSpPr/>
          <p:nvPr/>
        </p:nvGrpSpPr>
        <p:grpSpPr>
          <a:xfrm>
            <a:off x="227753" y="4640606"/>
            <a:ext cx="1072125" cy="541432"/>
            <a:chOff x="85157" y="674113"/>
            <a:chExt cx="1072125" cy="541432"/>
          </a:xfrm>
        </p:grpSpPr>
        <p:sp>
          <p:nvSpPr>
            <p:cNvPr id="21" name="Google Shape;402;p8">
              <a:extLst>
                <a:ext uri="{FF2B5EF4-FFF2-40B4-BE49-F238E27FC236}">
                  <a16:creationId xmlns:a16="http://schemas.microsoft.com/office/drawing/2014/main" id="{22D3D961-BDAB-22E6-6B05-B4C4410F1316}"/>
                </a:ext>
              </a:extLst>
            </p:cNvPr>
            <p:cNvSpPr txBox="1"/>
            <p:nvPr/>
          </p:nvSpPr>
          <p:spPr>
            <a:xfrm>
              <a:off x="553882" y="836173"/>
              <a:ext cx="517167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22" name="Google Shape;403;p8">
              <a:extLst>
                <a:ext uri="{FF2B5EF4-FFF2-40B4-BE49-F238E27FC236}">
                  <a16:creationId xmlns:a16="http://schemas.microsoft.com/office/drawing/2014/main" id="{71FCA215-0CAC-AB79-B89C-020B50D137DF}"/>
                </a:ext>
              </a:extLst>
            </p:cNvPr>
            <p:cNvPicPr preferRelativeResize="0"/>
            <p:nvPr/>
          </p:nvPicPr>
          <p:blipFill rotWithShape="1">
            <a:blip r:embed="rId11">
              <a:alphaModFix/>
            </a:blip>
            <a:srcRect/>
            <a:stretch/>
          </p:blipFill>
          <p:spPr>
            <a:xfrm>
              <a:off x="85157" y="674113"/>
              <a:ext cx="521771" cy="54143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3" name="Google Shape;404;p8">
              <a:extLst>
                <a:ext uri="{FF2B5EF4-FFF2-40B4-BE49-F238E27FC236}">
                  <a16:creationId xmlns:a16="http://schemas.microsoft.com/office/drawing/2014/main" id="{E7EC87EE-2150-C42D-C0DF-84F2E6A8FFAF}"/>
                </a:ext>
              </a:extLst>
            </p:cNvPr>
            <p:cNvSpPr txBox="1"/>
            <p:nvPr/>
          </p:nvSpPr>
          <p:spPr>
            <a:xfrm>
              <a:off x="501489" y="812358"/>
              <a:ext cx="655793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leer</a:t>
              </a: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329624685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748CEA-C3DE-FC65-F86E-98879FB0A4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7B8081D1-F050-0041-C3C0-76454FA3C76E}"/>
              </a:ext>
            </a:extLst>
          </p:cNvPr>
          <p:cNvSpPr/>
          <p:nvPr/>
        </p:nvSpPr>
        <p:spPr>
          <a:xfrm>
            <a:off x="130140" y="128411"/>
            <a:ext cx="4344878" cy="456315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Saying what I and others do</a:t>
            </a:r>
            <a:endParaRPr lang="en-GB" sz="2400" dirty="0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B18ED63A-2DFF-E56F-4C39-E503DFD7709E}"/>
              </a:ext>
            </a:extLst>
          </p:cNvPr>
          <p:cNvGrpSpPr/>
          <p:nvPr/>
        </p:nvGrpSpPr>
        <p:grpSpPr>
          <a:xfrm>
            <a:off x="4419626" y="167503"/>
            <a:ext cx="616995" cy="461665"/>
            <a:chOff x="3814354" y="2197255"/>
            <a:chExt cx="616995" cy="461665"/>
          </a:xfrm>
        </p:grpSpPr>
        <p:sp>
          <p:nvSpPr>
            <p:cNvPr id="34" name="Rectangle: Rounded Corners 33">
              <a:extLst>
                <a:ext uri="{FF2B5EF4-FFF2-40B4-BE49-F238E27FC236}">
                  <a16:creationId xmlns:a16="http://schemas.microsoft.com/office/drawing/2014/main" id="{2070F91A-148C-8244-A505-4972A35C2023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8758AF13-635C-FC4B-1B3F-1E200535F04F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6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36" name="TextBox 35">
            <a:extLst>
              <a:ext uri="{FF2B5EF4-FFF2-40B4-BE49-F238E27FC236}">
                <a16:creationId xmlns:a16="http://schemas.microsoft.com/office/drawing/2014/main" id="{B42D26D7-C152-4B22-86EC-AE9B6A990026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37" name="Google Shape;2022;p37" descr="A picture containing logo, sketch, white, black and white&#10;&#10;Description automatically generated">
            <a:extLst>
              <a:ext uri="{FF2B5EF4-FFF2-40B4-BE49-F238E27FC236}">
                <a16:creationId xmlns:a16="http://schemas.microsoft.com/office/drawing/2014/main" id="{A651E661-2607-145D-D9F8-50DF24EB69D4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-170419">
            <a:off x="4054341" y="4326627"/>
            <a:ext cx="2830123" cy="1251249"/>
          </a:xfrm>
          <a:prstGeom prst="rect">
            <a:avLst/>
          </a:prstGeom>
          <a:noFill/>
          <a:ln>
            <a:noFill/>
          </a:ln>
        </p:spPr>
      </p:pic>
      <p:sp>
        <p:nvSpPr>
          <p:cNvPr id="38" name="Google Shape;2044;p37">
            <a:extLst>
              <a:ext uri="{FF2B5EF4-FFF2-40B4-BE49-F238E27FC236}">
                <a16:creationId xmlns:a16="http://schemas.microsoft.com/office/drawing/2014/main" id="{EE3BA6A5-12A2-F855-390A-802585CCD0A3}"/>
              </a:ext>
            </a:extLst>
          </p:cNvPr>
          <p:cNvSpPr txBox="1"/>
          <p:nvPr/>
        </p:nvSpPr>
        <p:spPr>
          <a:xfrm>
            <a:off x="1478771" y="751271"/>
            <a:ext cx="5769442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Escribe 5 frases y describe España.</a:t>
            </a:r>
            <a:endParaRPr sz="1600">
              <a:solidFill>
                <a:srgbClr val="3B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39" name="Google Shape;2045;p37">
            <a:extLst>
              <a:ext uri="{FF2B5EF4-FFF2-40B4-BE49-F238E27FC236}">
                <a16:creationId xmlns:a16="http://schemas.microsoft.com/office/drawing/2014/main" id="{368FEBC4-41B6-CB87-79D1-05F2BBD2CFBE}"/>
              </a:ext>
            </a:extLst>
          </p:cNvPr>
          <p:cNvGrpSpPr/>
          <p:nvPr/>
        </p:nvGrpSpPr>
        <p:grpSpPr>
          <a:xfrm>
            <a:off x="532843" y="784332"/>
            <a:ext cx="962296" cy="307777"/>
            <a:chOff x="537508" y="810975"/>
            <a:chExt cx="505091" cy="307777"/>
          </a:xfrm>
        </p:grpSpPr>
        <p:sp>
          <p:nvSpPr>
            <p:cNvPr id="40" name="Google Shape;2046;p37">
              <a:extLst>
                <a:ext uri="{FF2B5EF4-FFF2-40B4-BE49-F238E27FC236}">
                  <a16:creationId xmlns:a16="http://schemas.microsoft.com/office/drawing/2014/main" id="{EB7396CC-94A6-1934-1A97-CDFFA650F5FF}"/>
                </a:ext>
              </a:extLst>
            </p:cNvPr>
            <p:cNvSpPr txBox="1"/>
            <p:nvPr/>
          </p:nvSpPr>
          <p:spPr>
            <a:xfrm>
              <a:off x="553882" y="836173"/>
              <a:ext cx="472343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1" name="Google Shape;2047;p37">
              <a:extLst>
                <a:ext uri="{FF2B5EF4-FFF2-40B4-BE49-F238E27FC236}">
                  <a16:creationId xmlns:a16="http://schemas.microsoft.com/office/drawing/2014/main" id="{1EFD399D-A1C9-2B5A-DC01-598A4A80F3CF}"/>
                </a:ext>
              </a:extLst>
            </p:cNvPr>
            <p:cNvSpPr txBox="1"/>
            <p:nvPr/>
          </p:nvSpPr>
          <p:spPr>
            <a:xfrm>
              <a:off x="537508" y="810975"/>
              <a:ext cx="505091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escribir</a:t>
              </a:r>
              <a:endParaRPr/>
            </a:p>
          </p:txBody>
        </p:sp>
      </p:grpSp>
      <p:pic>
        <p:nvPicPr>
          <p:cNvPr id="42" name="Google Shape;2048;p37" descr="Pen, Write, Pencil, Writing Tool, Work, Message, Blue">
            <a:extLst>
              <a:ext uri="{FF2B5EF4-FFF2-40B4-BE49-F238E27FC236}">
                <a16:creationId xmlns:a16="http://schemas.microsoft.com/office/drawing/2014/main" id="{C70FCCA2-E1F2-0A3E-5027-ED86027B4FAC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30140" y="653180"/>
            <a:ext cx="521771" cy="52177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43" name="Google Shape;2049;p37">
            <a:extLst>
              <a:ext uri="{FF2B5EF4-FFF2-40B4-BE49-F238E27FC236}">
                <a16:creationId xmlns:a16="http://schemas.microsoft.com/office/drawing/2014/main" id="{1D38B11E-91C7-7C54-813B-99C0FDF8A4DA}"/>
              </a:ext>
            </a:extLst>
          </p:cNvPr>
          <p:cNvGrpSpPr/>
          <p:nvPr/>
        </p:nvGrpSpPr>
        <p:grpSpPr>
          <a:xfrm>
            <a:off x="5070392" y="751341"/>
            <a:ext cx="2029424" cy="899161"/>
            <a:chOff x="-3211302" y="7843208"/>
            <a:chExt cx="1570389" cy="796311"/>
          </a:xfrm>
        </p:grpSpPr>
        <p:sp>
          <p:nvSpPr>
            <p:cNvPr id="44" name="Google Shape;2050;p37">
              <a:extLst>
                <a:ext uri="{FF2B5EF4-FFF2-40B4-BE49-F238E27FC236}">
                  <a16:creationId xmlns:a16="http://schemas.microsoft.com/office/drawing/2014/main" id="{C3C08687-589F-CA55-8F06-D8DD07B90179}"/>
                </a:ext>
              </a:extLst>
            </p:cNvPr>
            <p:cNvSpPr/>
            <p:nvPr/>
          </p:nvSpPr>
          <p:spPr>
            <a:xfrm>
              <a:off x="-3211302" y="7843208"/>
              <a:ext cx="1359373" cy="796311"/>
            </a:xfrm>
            <a:prstGeom prst="foldedCorner">
              <a:avLst>
                <a:gd name="adj" fmla="val 16667"/>
              </a:avLst>
            </a:prstGeom>
            <a:solidFill>
              <a:srgbClr val="FFF2CC"/>
            </a:solidFill>
            <a:ln w="12700" cap="flat" cmpd="sng">
              <a:solidFill>
                <a:srgbClr val="BF9000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357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45" name="Google Shape;2051;p37" descr="Free Icon Light illustration and picture">
              <a:extLst>
                <a:ext uri="{FF2B5EF4-FFF2-40B4-BE49-F238E27FC236}">
                  <a16:creationId xmlns:a16="http://schemas.microsoft.com/office/drawing/2014/main" id="{711BEABB-0E56-1FC6-4E0B-0DAC22632794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-3191007" y="7892347"/>
              <a:ext cx="203937" cy="172135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46" name="Google Shape;2052;p37">
              <a:extLst>
                <a:ext uri="{FF2B5EF4-FFF2-40B4-BE49-F238E27FC236}">
                  <a16:creationId xmlns:a16="http://schemas.microsoft.com/office/drawing/2014/main" id="{C0FBE5B6-D927-8165-B10E-A7BEC778B1DB}"/>
                </a:ext>
              </a:extLst>
            </p:cNvPr>
            <p:cNvSpPr txBox="1"/>
            <p:nvPr/>
          </p:nvSpPr>
          <p:spPr>
            <a:xfrm>
              <a:off x="-3058413" y="7849175"/>
              <a:ext cx="1417500" cy="21805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000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Remember: when using</a:t>
              </a:r>
              <a:endParaRPr sz="10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7" name="Google Shape;2053;p37">
              <a:extLst>
                <a:ext uri="{FF2B5EF4-FFF2-40B4-BE49-F238E27FC236}">
                  <a16:creationId xmlns:a16="http://schemas.microsoft.com/office/drawing/2014/main" id="{595A156F-DA77-6F9C-1DBB-43542F5EB890}"/>
                </a:ext>
              </a:extLst>
            </p:cNvPr>
            <p:cNvSpPr txBox="1"/>
            <p:nvPr/>
          </p:nvSpPr>
          <p:spPr>
            <a:xfrm>
              <a:off x="-3195178" y="8008355"/>
              <a:ext cx="1266442" cy="62687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000" b="1" dirty="0" err="1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mucho</a:t>
              </a:r>
              <a:r>
                <a:rPr lang="en-GB" sz="1000" b="1" dirty="0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 before a noun</a:t>
              </a:r>
              <a:r>
                <a:rPr lang="en-GB" sz="1000" dirty="0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, the spelling changes to match gender and number.</a:t>
              </a:r>
              <a:endParaRPr sz="10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50" name="Google Shape;2056;p37">
            <a:extLst>
              <a:ext uri="{FF2B5EF4-FFF2-40B4-BE49-F238E27FC236}">
                <a16:creationId xmlns:a16="http://schemas.microsoft.com/office/drawing/2014/main" id="{9A738085-CFE7-FAAC-F2AB-96594268B2B7}"/>
              </a:ext>
            </a:extLst>
          </p:cNvPr>
          <p:cNvSpPr txBox="1"/>
          <p:nvPr/>
        </p:nvSpPr>
        <p:spPr>
          <a:xfrm>
            <a:off x="570362" y="2590932"/>
            <a:ext cx="7151329" cy="4147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  _____________________________________________________.</a:t>
            </a:r>
            <a:endParaRPr sz="1600">
              <a:solidFill>
                <a:srgbClr val="3B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51" name="Google Shape;2057;p37" descr="Free icon pencil write vector">
            <a:extLst>
              <a:ext uri="{FF2B5EF4-FFF2-40B4-BE49-F238E27FC236}">
                <a16:creationId xmlns:a16="http://schemas.microsoft.com/office/drawing/2014/main" id="{BA869AEF-18E3-FE45-59EC-DF39D84F24B0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 rot="-1732895">
            <a:off x="592504" y="2689250"/>
            <a:ext cx="123214" cy="250057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52" name="Google Shape;2058;p37">
            <a:extLst>
              <a:ext uri="{FF2B5EF4-FFF2-40B4-BE49-F238E27FC236}">
                <a16:creationId xmlns:a16="http://schemas.microsoft.com/office/drawing/2014/main" id="{7FED6A45-A31D-398A-870E-362E074710B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59811981"/>
              </p:ext>
            </p:extLst>
          </p:nvPr>
        </p:nvGraphicFramePr>
        <p:xfrm>
          <a:off x="186403" y="2663025"/>
          <a:ext cx="298575" cy="29529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298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921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1</a:t>
                      </a:r>
                      <a:endParaRPr sz="1600" b="1" u="none" strike="noStrike" cap="none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53" name="Google Shape;2059;p37">
            <a:extLst>
              <a:ext uri="{FF2B5EF4-FFF2-40B4-BE49-F238E27FC236}">
                <a16:creationId xmlns:a16="http://schemas.microsoft.com/office/drawing/2014/main" id="{38ACB42C-2550-502A-D621-3F6378B16D82}"/>
              </a:ext>
            </a:extLst>
          </p:cNvPr>
          <p:cNvSpPr txBox="1"/>
          <p:nvPr/>
        </p:nvSpPr>
        <p:spPr>
          <a:xfrm>
            <a:off x="570362" y="2939582"/>
            <a:ext cx="7151329" cy="4147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  _____________________________________________________.</a:t>
            </a:r>
            <a:endParaRPr sz="1600">
              <a:solidFill>
                <a:srgbClr val="3B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54" name="Google Shape;2060;p37" descr="Free icon pencil write vector">
            <a:extLst>
              <a:ext uri="{FF2B5EF4-FFF2-40B4-BE49-F238E27FC236}">
                <a16:creationId xmlns:a16="http://schemas.microsoft.com/office/drawing/2014/main" id="{C963FADA-CCC2-C9A3-3966-BB1BF57D4790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 rot="-1732895">
            <a:off x="592504" y="3037900"/>
            <a:ext cx="123214" cy="250057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55" name="Google Shape;2061;p37">
            <a:extLst>
              <a:ext uri="{FF2B5EF4-FFF2-40B4-BE49-F238E27FC236}">
                <a16:creationId xmlns:a16="http://schemas.microsoft.com/office/drawing/2014/main" id="{DE604D24-3CAB-4146-339E-44AB7BAB0AC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38871157"/>
              </p:ext>
            </p:extLst>
          </p:nvPr>
        </p:nvGraphicFramePr>
        <p:xfrm>
          <a:off x="186403" y="3011675"/>
          <a:ext cx="298575" cy="29529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298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921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2</a:t>
                      </a:r>
                      <a:endParaRPr sz="1600" b="1" u="none" strike="noStrike" cap="none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56" name="Google Shape;2062;p37">
            <a:extLst>
              <a:ext uri="{FF2B5EF4-FFF2-40B4-BE49-F238E27FC236}">
                <a16:creationId xmlns:a16="http://schemas.microsoft.com/office/drawing/2014/main" id="{EFC3B9EA-4FC5-6466-64EC-16A88FF7E6BF}"/>
              </a:ext>
            </a:extLst>
          </p:cNvPr>
          <p:cNvSpPr txBox="1"/>
          <p:nvPr/>
        </p:nvSpPr>
        <p:spPr>
          <a:xfrm>
            <a:off x="570362" y="3276364"/>
            <a:ext cx="7151329" cy="4147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  _____________________________________________________.</a:t>
            </a:r>
            <a:endParaRPr sz="1600">
              <a:solidFill>
                <a:srgbClr val="3B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57" name="Google Shape;2063;p37" descr="Free icon pencil write vector">
            <a:extLst>
              <a:ext uri="{FF2B5EF4-FFF2-40B4-BE49-F238E27FC236}">
                <a16:creationId xmlns:a16="http://schemas.microsoft.com/office/drawing/2014/main" id="{5E7BBA42-299C-6044-AB4D-8FAD2F0A7595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 rot="-1732895">
            <a:off x="592504" y="3374682"/>
            <a:ext cx="123214" cy="250057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58" name="Google Shape;2064;p37">
            <a:extLst>
              <a:ext uri="{FF2B5EF4-FFF2-40B4-BE49-F238E27FC236}">
                <a16:creationId xmlns:a16="http://schemas.microsoft.com/office/drawing/2014/main" id="{49F9952B-86C2-F4DF-1179-15B03AA37FA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08664675"/>
              </p:ext>
            </p:extLst>
          </p:nvPr>
        </p:nvGraphicFramePr>
        <p:xfrm>
          <a:off x="186403" y="3348457"/>
          <a:ext cx="298575" cy="29529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298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921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3</a:t>
                      </a:r>
                      <a:endParaRPr sz="1600" b="1" u="none" strike="noStrike" cap="none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59" name="Google Shape;2065;p37">
            <a:extLst>
              <a:ext uri="{FF2B5EF4-FFF2-40B4-BE49-F238E27FC236}">
                <a16:creationId xmlns:a16="http://schemas.microsoft.com/office/drawing/2014/main" id="{D518B3EE-2D50-BCC0-4FAB-6D79A058DBAF}"/>
              </a:ext>
            </a:extLst>
          </p:cNvPr>
          <p:cNvSpPr txBox="1"/>
          <p:nvPr/>
        </p:nvSpPr>
        <p:spPr>
          <a:xfrm>
            <a:off x="570363" y="3606980"/>
            <a:ext cx="5874695" cy="4147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  _____________________________________________________.</a:t>
            </a:r>
            <a:endParaRPr sz="1600">
              <a:solidFill>
                <a:srgbClr val="3B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60" name="Google Shape;2066;p37" descr="Free icon pencil write vector">
            <a:extLst>
              <a:ext uri="{FF2B5EF4-FFF2-40B4-BE49-F238E27FC236}">
                <a16:creationId xmlns:a16="http://schemas.microsoft.com/office/drawing/2014/main" id="{B85E8036-9D61-5F38-FFE8-BA7B17C9CEB5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 rot="-1732895">
            <a:off x="592505" y="3705298"/>
            <a:ext cx="123214" cy="250057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61" name="Google Shape;2067;p37">
            <a:extLst>
              <a:ext uri="{FF2B5EF4-FFF2-40B4-BE49-F238E27FC236}">
                <a16:creationId xmlns:a16="http://schemas.microsoft.com/office/drawing/2014/main" id="{4C484B7F-EECA-04AC-F985-A05567F5CEA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56486064"/>
              </p:ext>
            </p:extLst>
          </p:nvPr>
        </p:nvGraphicFramePr>
        <p:xfrm>
          <a:off x="186404" y="3679073"/>
          <a:ext cx="298575" cy="29529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298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921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4</a:t>
                      </a:r>
                      <a:endParaRPr sz="1600" b="1" u="none" strike="noStrike" cap="none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62" name="Google Shape;2068;p37">
            <a:extLst>
              <a:ext uri="{FF2B5EF4-FFF2-40B4-BE49-F238E27FC236}">
                <a16:creationId xmlns:a16="http://schemas.microsoft.com/office/drawing/2014/main" id="{D948CF5E-A88D-F3C2-8C84-D627353DC4EB}"/>
              </a:ext>
            </a:extLst>
          </p:cNvPr>
          <p:cNvSpPr txBox="1"/>
          <p:nvPr/>
        </p:nvSpPr>
        <p:spPr>
          <a:xfrm>
            <a:off x="570363" y="3934391"/>
            <a:ext cx="5874696" cy="4147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  _____________________________________________________.</a:t>
            </a:r>
            <a:endParaRPr sz="1600">
              <a:solidFill>
                <a:srgbClr val="3B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63" name="Google Shape;2069;p37" descr="Free icon pencil write vector">
            <a:extLst>
              <a:ext uri="{FF2B5EF4-FFF2-40B4-BE49-F238E27FC236}">
                <a16:creationId xmlns:a16="http://schemas.microsoft.com/office/drawing/2014/main" id="{318F3292-E512-AFFD-B102-61DF15745E35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 rot="-1732895">
            <a:off x="592504" y="4032709"/>
            <a:ext cx="123214" cy="250057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64" name="Google Shape;2070;p37">
            <a:extLst>
              <a:ext uri="{FF2B5EF4-FFF2-40B4-BE49-F238E27FC236}">
                <a16:creationId xmlns:a16="http://schemas.microsoft.com/office/drawing/2014/main" id="{6D68A772-9036-E4B5-C22F-E7A8E1317EE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24890283"/>
              </p:ext>
            </p:extLst>
          </p:nvPr>
        </p:nvGraphicFramePr>
        <p:xfrm>
          <a:off x="186403" y="4006484"/>
          <a:ext cx="298575" cy="29529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298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921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5</a:t>
                      </a:r>
                      <a:endParaRPr sz="1600" b="1" u="none" strike="noStrike" cap="none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65" name="Google Shape;2071;p37">
            <a:extLst>
              <a:ext uri="{FF2B5EF4-FFF2-40B4-BE49-F238E27FC236}">
                <a16:creationId xmlns:a16="http://schemas.microsoft.com/office/drawing/2014/main" id="{7B676F7A-935A-08D3-2406-661768501F88}"/>
              </a:ext>
            </a:extLst>
          </p:cNvPr>
          <p:cNvSpPr txBox="1"/>
          <p:nvPr/>
        </p:nvSpPr>
        <p:spPr>
          <a:xfrm>
            <a:off x="79259" y="4489738"/>
            <a:ext cx="3911710" cy="1015622"/>
          </a:xfrm>
          <a:prstGeom prst="rect">
            <a:avLst/>
          </a:prstGeom>
          <a:solidFill>
            <a:srgbClr val="ECD9FF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r>
              <a:rPr lang="en-GB" sz="1200" dirty="0">
                <a:solidFill>
                  <a:srgbClr val="002060"/>
                </a:solidFill>
                <a:latin typeface="Century Gothic" panose="020B0502020202020204" pitchFamily="34" charset="0"/>
              </a:rPr>
              <a:t>Find the name and location in Mexico of a famous example of each of these:</a:t>
            </a:r>
          </a:p>
          <a:p>
            <a:pPr marL="514350" indent="-514350">
              <a:buAutoNum type="arabicPlain"/>
            </a:pPr>
            <a:r>
              <a:rPr lang="en-GB" sz="1200" dirty="0">
                <a:solidFill>
                  <a:srgbClr val="002060"/>
                </a:solidFill>
                <a:latin typeface="Century Gothic" panose="020B0502020202020204" pitchFamily="34" charset="0"/>
              </a:rPr>
              <a:t>Beach		3 forest		5 Lake</a:t>
            </a:r>
          </a:p>
          <a:p>
            <a:pPr marL="514350" indent="-514350">
              <a:buAutoNum type="arabicPlain"/>
            </a:pPr>
            <a:r>
              <a:rPr lang="en-GB" sz="1200" dirty="0">
                <a:solidFill>
                  <a:srgbClr val="002060"/>
                </a:solidFill>
                <a:latin typeface="Century Gothic" panose="020B0502020202020204" pitchFamily="34" charset="0"/>
              </a:rPr>
              <a:t>River		4 Mountain		6 Island</a:t>
            </a:r>
          </a:p>
          <a:p>
            <a:r>
              <a:rPr lang="en-GB" sz="1200" dirty="0">
                <a:solidFill>
                  <a:srgbClr val="002060"/>
                </a:solidFill>
                <a:latin typeface="Century Gothic" panose="020B0502020202020204" pitchFamily="34" charset="0"/>
              </a:rPr>
              <a:t>Write the name of it and where it is in Mexico.</a:t>
            </a:r>
          </a:p>
        </p:txBody>
      </p:sp>
      <p:pic>
        <p:nvPicPr>
          <p:cNvPr id="69" name="Picture 68">
            <a:extLst>
              <a:ext uri="{FF2B5EF4-FFF2-40B4-BE49-F238E27FC236}">
                <a16:creationId xmlns:a16="http://schemas.microsoft.com/office/drawing/2014/main" id="{602855A3-E2B9-5768-99C6-3738322130B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17" b="41258"/>
          <a:stretch>
            <a:fillRect/>
          </a:stretch>
        </p:blipFill>
        <p:spPr>
          <a:xfrm>
            <a:off x="1564949" y="1147319"/>
            <a:ext cx="5080639" cy="1508101"/>
          </a:xfrm>
          <a:prstGeom prst="rect">
            <a:avLst/>
          </a:prstGeom>
        </p:spPr>
      </p:pic>
      <p:pic>
        <p:nvPicPr>
          <p:cNvPr id="70" name="Picture 69">
            <a:extLst>
              <a:ext uri="{FF2B5EF4-FFF2-40B4-BE49-F238E27FC236}">
                <a16:creationId xmlns:a16="http://schemas.microsoft.com/office/drawing/2014/main" id="{E20AF211-F341-53BC-9BF5-B864F8934A7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5246"/>
          <a:stretch>
            <a:fillRect/>
          </a:stretch>
        </p:blipFill>
        <p:spPr>
          <a:xfrm>
            <a:off x="436166" y="587756"/>
            <a:ext cx="1403448" cy="2122426"/>
          </a:xfrm>
          <a:prstGeom prst="rect">
            <a:avLst/>
          </a:prstGeom>
        </p:spPr>
      </p:pic>
      <p:grpSp>
        <p:nvGrpSpPr>
          <p:cNvPr id="71" name="Group 70">
            <a:extLst>
              <a:ext uri="{FF2B5EF4-FFF2-40B4-BE49-F238E27FC236}">
                <a16:creationId xmlns:a16="http://schemas.microsoft.com/office/drawing/2014/main" id="{060F86AA-78CD-45B2-7AB4-AA8954C6F30F}"/>
              </a:ext>
            </a:extLst>
          </p:cNvPr>
          <p:cNvGrpSpPr/>
          <p:nvPr/>
        </p:nvGrpSpPr>
        <p:grpSpPr>
          <a:xfrm>
            <a:off x="3630637" y="4350764"/>
            <a:ext cx="515389" cy="483308"/>
            <a:chOff x="10774911" y="3716066"/>
            <a:chExt cx="1183040" cy="1256980"/>
          </a:xfrm>
        </p:grpSpPr>
        <p:pic>
          <p:nvPicPr>
            <p:cNvPr id="72" name="Picture 2" descr="Zoom, Magnifying Glass, Loupe, Lense">
              <a:extLst>
                <a:ext uri="{FF2B5EF4-FFF2-40B4-BE49-F238E27FC236}">
                  <a16:creationId xmlns:a16="http://schemas.microsoft.com/office/drawing/2014/main" id="{29C95FA5-D034-EC4E-F7F5-B1D1B8A1D09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774911" y="3716066"/>
              <a:ext cx="1183040" cy="12569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3" name="Picture 72">
              <a:extLst>
                <a:ext uri="{FF2B5EF4-FFF2-40B4-BE49-F238E27FC236}">
                  <a16:creationId xmlns:a16="http://schemas.microsoft.com/office/drawing/2014/main" id="{758B3CA8-3728-51E9-2BEA-364B0D075A05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10970801" y="3981191"/>
              <a:ext cx="493007" cy="328671"/>
            </a:xfrm>
            <a:prstGeom prst="roundRect">
              <a:avLst/>
            </a:prstGeom>
          </p:spPr>
        </p:pic>
      </p:grpSp>
      <p:graphicFrame>
        <p:nvGraphicFramePr>
          <p:cNvPr id="74" name="Google Shape;2031;p37">
            <a:extLst>
              <a:ext uri="{FF2B5EF4-FFF2-40B4-BE49-F238E27FC236}">
                <a16:creationId xmlns:a16="http://schemas.microsoft.com/office/drawing/2014/main" id="{3A9CE3FB-6F2F-AA7D-589E-4537CE0A395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96622033"/>
              </p:ext>
            </p:extLst>
          </p:nvPr>
        </p:nvGraphicFramePr>
        <p:xfrm>
          <a:off x="172164" y="6264717"/>
          <a:ext cx="6366950" cy="3384425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10552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705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705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705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62525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room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What?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dress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252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bed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(school) bag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Where?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2525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good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basketball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you do, make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252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I do, make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weather, time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bad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1800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many (f, pl.)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many (m, pl.)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person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6252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traffic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people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money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75" name="Google Shape;2032;p37">
            <a:extLst>
              <a:ext uri="{FF2B5EF4-FFF2-40B4-BE49-F238E27FC236}">
                <a16:creationId xmlns:a16="http://schemas.microsoft.com/office/drawing/2014/main" id="{2A5E5EDC-711A-B917-3B08-647FE8CEE268}"/>
              </a:ext>
            </a:extLst>
          </p:cNvPr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6147477" y="6035108"/>
            <a:ext cx="572382" cy="435249"/>
          </a:xfrm>
          <a:prstGeom prst="rect">
            <a:avLst/>
          </a:prstGeom>
          <a:noFill/>
          <a:ln>
            <a:noFill/>
          </a:ln>
        </p:spPr>
      </p:pic>
      <p:pic>
        <p:nvPicPr>
          <p:cNvPr id="76" name="Google Shape;2033;p37">
            <a:extLst>
              <a:ext uri="{FF2B5EF4-FFF2-40B4-BE49-F238E27FC236}">
                <a16:creationId xmlns:a16="http://schemas.microsoft.com/office/drawing/2014/main" id="{2DBC6F1E-A55B-7D85-F21A-F8ECADEE3833}"/>
              </a:ext>
            </a:extLst>
          </p:cNvPr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290609" y="7666929"/>
            <a:ext cx="631934" cy="581219"/>
          </a:xfrm>
          <a:prstGeom prst="rect">
            <a:avLst/>
          </a:prstGeom>
          <a:noFill/>
          <a:ln>
            <a:noFill/>
          </a:ln>
        </p:spPr>
      </p:pic>
      <p:pic>
        <p:nvPicPr>
          <p:cNvPr id="77" name="Google Shape;2034;p37" descr="Icon&#10;&#10;Description automatically generated">
            <a:extLst>
              <a:ext uri="{FF2B5EF4-FFF2-40B4-BE49-F238E27FC236}">
                <a16:creationId xmlns:a16="http://schemas.microsoft.com/office/drawing/2014/main" id="{52232B36-6509-A0A3-5958-3F54989A4CBC}"/>
              </a:ext>
            </a:extLst>
          </p:cNvPr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277252" y="6484905"/>
            <a:ext cx="667164" cy="667164"/>
          </a:xfrm>
          <a:prstGeom prst="rect">
            <a:avLst/>
          </a:prstGeom>
          <a:noFill/>
          <a:ln>
            <a:noFill/>
          </a:ln>
        </p:spPr>
      </p:pic>
      <p:pic>
        <p:nvPicPr>
          <p:cNvPr id="78" name="Google Shape;2035;p37">
            <a:extLst>
              <a:ext uri="{FF2B5EF4-FFF2-40B4-BE49-F238E27FC236}">
                <a16:creationId xmlns:a16="http://schemas.microsoft.com/office/drawing/2014/main" id="{88A44589-0499-F183-6371-08AA9EAD7D54}"/>
              </a:ext>
            </a:extLst>
          </p:cNvPr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251164" y="8813390"/>
            <a:ext cx="653860" cy="619446"/>
          </a:xfrm>
          <a:prstGeom prst="rect">
            <a:avLst/>
          </a:prstGeom>
          <a:noFill/>
          <a:ln>
            <a:noFill/>
          </a:ln>
        </p:spPr>
      </p:pic>
      <p:sp>
        <p:nvSpPr>
          <p:cNvPr id="79" name="Google Shape;2036;p37">
            <a:extLst>
              <a:ext uri="{FF2B5EF4-FFF2-40B4-BE49-F238E27FC236}">
                <a16:creationId xmlns:a16="http://schemas.microsoft.com/office/drawing/2014/main" id="{225D48D0-07D0-D7DB-7EDF-D036280EA425}"/>
              </a:ext>
            </a:extLst>
          </p:cNvPr>
          <p:cNvSpPr txBox="1"/>
          <p:nvPr/>
        </p:nvSpPr>
        <p:spPr>
          <a:xfrm>
            <a:off x="800491" y="6873845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00B0F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x3</a:t>
            </a:r>
            <a:endParaRPr/>
          </a:p>
        </p:txBody>
      </p:sp>
      <p:sp>
        <p:nvSpPr>
          <p:cNvPr id="80" name="Google Shape;2037;p37">
            <a:extLst>
              <a:ext uri="{FF2B5EF4-FFF2-40B4-BE49-F238E27FC236}">
                <a16:creationId xmlns:a16="http://schemas.microsoft.com/office/drawing/2014/main" id="{F3C6DF4E-1F3D-EEFA-FC73-990D7E7D23E2}"/>
              </a:ext>
            </a:extLst>
          </p:cNvPr>
          <p:cNvSpPr txBox="1"/>
          <p:nvPr/>
        </p:nvSpPr>
        <p:spPr>
          <a:xfrm>
            <a:off x="795447" y="8036123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x2</a:t>
            </a:r>
            <a:endParaRPr/>
          </a:p>
        </p:txBody>
      </p:sp>
      <p:sp>
        <p:nvSpPr>
          <p:cNvPr id="81" name="Google Shape;2038;p37">
            <a:extLst>
              <a:ext uri="{FF2B5EF4-FFF2-40B4-BE49-F238E27FC236}">
                <a16:creationId xmlns:a16="http://schemas.microsoft.com/office/drawing/2014/main" id="{AED24290-0F68-0126-B16A-254207A7C398}"/>
              </a:ext>
            </a:extLst>
          </p:cNvPr>
          <p:cNvSpPr txBox="1"/>
          <p:nvPr/>
        </p:nvSpPr>
        <p:spPr>
          <a:xfrm>
            <a:off x="860024" y="9205236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FF3399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x1</a:t>
            </a:r>
            <a:endParaRPr/>
          </a:p>
        </p:txBody>
      </p:sp>
      <p:sp>
        <p:nvSpPr>
          <p:cNvPr id="82" name="Google Shape;2039;p37">
            <a:extLst>
              <a:ext uri="{FF2B5EF4-FFF2-40B4-BE49-F238E27FC236}">
                <a16:creationId xmlns:a16="http://schemas.microsoft.com/office/drawing/2014/main" id="{686247A5-59F1-6A66-434C-7DE0E8143D4F}"/>
              </a:ext>
            </a:extLst>
          </p:cNvPr>
          <p:cNvSpPr txBox="1"/>
          <p:nvPr/>
        </p:nvSpPr>
        <p:spPr>
          <a:xfrm>
            <a:off x="1520263" y="5735690"/>
            <a:ext cx="5769442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Escribe en español.</a:t>
            </a:r>
            <a:r>
              <a:rPr lang="en-GB" sz="160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Can you get at least 15 points?</a:t>
            </a:r>
            <a:endParaRPr/>
          </a:p>
        </p:txBody>
      </p:sp>
      <p:grpSp>
        <p:nvGrpSpPr>
          <p:cNvPr id="83" name="Google Shape;2040;p37">
            <a:extLst>
              <a:ext uri="{FF2B5EF4-FFF2-40B4-BE49-F238E27FC236}">
                <a16:creationId xmlns:a16="http://schemas.microsoft.com/office/drawing/2014/main" id="{3AB440F2-3333-78F8-1B4E-5EA0D8954B68}"/>
              </a:ext>
            </a:extLst>
          </p:cNvPr>
          <p:cNvGrpSpPr/>
          <p:nvPr/>
        </p:nvGrpSpPr>
        <p:grpSpPr>
          <a:xfrm>
            <a:off x="574335" y="5768751"/>
            <a:ext cx="962296" cy="307777"/>
            <a:chOff x="537508" y="810975"/>
            <a:chExt cx="505091" cy="307777"/>
          </a:xfrm>
        </p:grpSpPr>
        <p:sp>
          <p:nvSpPr>
            <p:cNvPr id="84" name="Google Shape;2041;p37">
              <a:extLst>
                <a:ext uri="{FF2B5EF4-FFF2-40B4-BE49-F238E27FC236}">
                  <a16:creationId xmlns:a16="http://schemas.microsoft.com/office/drawing/2014/main" id="{35FF7351-7203-40F7-2635-2613B4133A7B}"/>
                </a:ext>
              </a:extLst>
            </p:cNvPr>
            <p:cNvSpPr txBox="1"/>
            <p:nvPr/>
          </p:nvSpPr>
          <p:spPr>
            <a:xfrm>
              <a:off x="553882" y="836173"/>
              <a:ext cx="472343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5" name="Google Shape;2042;p37">
              <a:extLst>
                <a:ext uri="{FF2B5EF4-FFF2-40B4-BE49-F238E27FC236}">
                  <a16:creationId xmlns:a16="http://schemas.microsoft.com/office/drawing/2014/main" id="{12E69D3D-D3F9-387D-FAA2-AB522155EF05}"/>
                </a:ext>
              </a:extLst>
            </p:cNvPr>
            <p:cNvSpPr txBox="1"/>
            <p:nvPr/>
          </p:nvSpPr>
          <p:spPr>
            <a:xfrm>
              <a:off x="537508" y="810975"/>
              <a:ext cx="505091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escribir</a:t>
              </a:r>
              <a:endParaRPr/>
            </a:p>
          </p:txBody>
        </p:sp>
      </p:grpSp>
      <p:pic>
        <p:nvPicPr>
          <p:cNvPr id="86" name="Google Shape;2043;p37" descr="Pen, Write, Pencil, Writing Tool, Work, Message, Blue">
            <a:extLst>
              <a:ext uri="{FF2B5EF4-FFF2-40B4-BE49-F238E27FC236}">
                <a16:creationId xmlns:a16="http://schemas.microsoft.com/office/drawing/2014/main" id="{CD4D6BF7-40A9-9A50-AC88-9EE9433E707A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71632" y="5637599"/>
            <a:ext cx="521771" cy="52177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AAA69599-784E-1271-F657-87CB3C83B9FC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A61D8D82-FC89-AE9D-4C8B-A49AA4D044EA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27" name="Picture 26" descr="Free Watercolor Brushstroke illustration and picture">
              <a:extLst>
                <a:ext uri="{FF2B5EF4-FFF2-40B4-BE49-F238E27FC236}">
                  <a16:creationId xmlns:a16="http://schemas.microsoft.com/office/drawing/2014/main" id="{80E2C7E6-917C-CFC8-2ACC-6A945A8EB36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4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F69F7A1D-E70D-4D93-4B8D-F0831E026916}"/>
                </a:ext>
              </a:extLst>
            </p:cNvPr>
            <p:cNvSpPr txBox="1"/>
            <p:nvPr/>
          </p:nvSpPr>
          <p:spPr>
            <a:xfrm>
              <a:off x="6369943" y="9571479"/>
              <a:ext cx="457176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34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97866904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B30299-2516-2329-1094-EBD8740AAC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EFF72811-A8D2-634B-E9FB-DC974806D112}"/>
              </a:ext>
            </a:extLst>
          </p:cNvPr>
          <p:cNvSpPr/>
          <p:nvPr/>
        </p:nvSpPr>
        <p:spPr>
          <a:xfrm>
            <a:off x="130140" y="128411"/>
            <a:ext cx="4344878" cy="556213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GB" sz="1900" b="1" dirty="0">
                <a:latin typeface="Century Gothic"/>
                <a:ea typeface="Century Gothic"/>
                <a:cs typeface="Century Gothic"/>
                <a:sym typeface="Century Gothic"/>
              </a:rPr>
              <a:t>Saying what others and I like and dislike doing</a:t>
            </a:r>
            <a:endParaRPr lang="en-GB" sz="1900" dirty="0">
              <a:ea typeface="Calibri"/>
              <a:cs typeface="Calibri"/>
              <a:sym typeface="Calibri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F280F2E-33C0-E29F-3D0F-F4240D31EA1F}"/>
              </a:ext>
            </a:extLst>
          </p:cNvPr>
          <p:cNvGrpSpPr/>
          <p:nvPr/>
        </p:nvGrpSpPr>
        <p:grpSpPr>
          <a:xfrm>
            <a:off x="4394574" y="167503"/>
            <a:ext cx="616995" cy="461665"/>
            <a:chOff x="3814354" y="2197255"/>
            <a:chExt cx="616995" cy="461665"/>
          </a:xfrm>
        </p:grpSpPr>
        <p:sp>
          <p:nvSpPr>
            <p:cNvPr id="30" name="Rectangle: Rounded Corners 29">
              <a:extLst>
                <a:ext uri="{FF2B5EF4-FFF2-40B4-BE49-F238E27FC236}">
                  <a16:creationId xmlns:a16="http://schemas.microsoft.com/office/drawing/2014/main" id="{585C9B27-D3F9-DBD9-AD16-E1ABDA7A4E41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CB5A47FD-F1EA-C3AC-72C0-A671AFEFDB94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7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33" name="TextBox 32">
            <a:extLst>
              <a:ext uri="{FF2B5EF4-FFF2-40B4-BE49-F238E27FC236}">
                <a16:creationId xmlns:a16="http://schemas.microsoft.com/office/drawing/2014/main" id="{6BD33EEE-CA07-D96A-BC51-28E444617B39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43" name="Google Shape;1463;p28">
            <a:extLst>
              <a:ext uri="{FF2B5EF4-FFF2-40B4-BE49-F238E27FC236}">
                <a16:creationId xmlns:a16="http://schemas.microsoft.com/office/drawing/2014/main" id="{FF698842-2117-392F-8566-4DEDB5C0ED7A}"/>
              </a:ext>
            </a:extLst>
          </p:cNvPr>
          <p:cNvGrpSpPr/>
          <p:nvPr/>
        </p:nvGrpSpPr>
        <p:grpSpPr>
          <a:xfrm>
            <a:off x="5009474" y="610286"/>
            <a:ext cx="1798341" cy="1377750"/>
            <a:chOff x="4955653" y="582476"/>
            <a:chExt cx="1798341" cy="1377750"/>
          </a:xfrm>
        </p:grpSpPr>
        <p:grpSp>
          <p:nvGrpSpPr>
            <p:cNvPr id="47" name="Google Shape;1464;p28">
              <a:extLst>
                <a:ext uri="{FF2B5EF4-FFF2-40B4-BE49-F238E27FC236}">
                  <a16:creationId xmlns:a16="http://schemas.microsoft.com/office/drawing/2014/main" id="{EAFC67AB-8AEF-41C6-DCC4-16AD28DD6957}"/>
                </a:ext>
              </a:extLst>
            </p:cNvPr>
            <p:cNvGrpSpPr/>
            <p:nvPr/>
          </p:nvGrpSpPr>
          <p:grpSpPr>
            <a:xfrm>
              <a:off x="4955653" y="582476"/>
              <a:ext cx="1743066" cy="1377750"/>
              <a:chOff x="4422323" y="875609"/>
              <a:chExt cx="2446283" cy="1864670"/>
            </a:xfrm>
          </p:grpSpPr>
          <p:sp>
            <p:nvSpPr>
              <p:cNvPr id="52" name="Google Shape;1465;p28">
                <a:extLst>
                  <a:ext uri="{FF2B5EF4-FFF2-40B4-BE49-F238E27FC236}">
                    <a16:creationId xmlns:a16="http://schemas.microsoft.com/office/drawing/2014/main" id="{F122D8EE-3B3C-5DCC-AA91-C0BB45CE2549}"/>
                  </a:ext>
                </a:extLst>
              </p:cNvPr>
              <p:cNvSpPr/>
              <p:nvPr/>
            </p:nvSpPr>
            <p:spPr>
              <a:xfrm>
                <a:off x="4460596" y="953424"/>
                <a:ext cx="2397403" cy="1786855"/>
              </a:xfrm>
              <a:prstGeom prst="rect">
                <a:avLst/>
              </a:prstGeom>
              <a:solidFill>
                <a:schemeClr val="lt1"/>
              </a:solidFill>
              <a:ln w="12700" cap="flat" cmpd="sng">
                <a:solidFill>
                  <a:schemeClr val="dk1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3" name="Google Shape;1466;p28">
                <a:extLst>
                  <a:ext uri="{FF2B5EF4-FFF2-40B4-BE49-F238E27FC236}">
                    <a16:creationId xmlns:a16="http://schemas.microsoft.com/office/drawing/2014/main" id="{8802E7D3-F511-7E52-E6AB-9310D2C0A0B4}"/>
                  </a:ext>
                </a:extLst>
              </p:cNvPr>
              <p:cNvSpPr/>
              <p:nvPr/>
            </p:nvSpPr>
            <p:spPr>
              <a:xfrm>
                <a:off x="4422323" y="875609"/>
                <a:ext cx="2446283" cy="536242"/>
              </a:xfrm>
              <a:prstGeom prst="roundRect">
                <a:avLst>
                  <a:gd name="adj" fmla="val 21996"/>
                </a:avLst>
              </a:prstGeom>
              <a:solidFill>
                <a:srgbClr val="D8D8D8"/>
              </a:solidFill>
              <a:ln w="12700" cap="flat" cmpd="sng">
                <a:solidFill>
                  <a:schemeClr val="dk1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48" name="Google Shape;1467;p28">
              <a:extLst>
                <a:ext uri="{FF2B5EF4-FFF2-40B4-BE49-F238E27FC236}">
                  <a16:creationId xmlns:a16="http://schemas.microsoft.com/office/drawing/2014/main" id="{6A6D04F7-514D-D6F7-D54F-33B0E18A6842}"/>
                </a:ext>
              </a:extLst>
            </p:cNvPr>
            <p:cNvSpPr/>
            <p:nvPr/>
          </p:nvSpPr>
          <p:spPr>
            <a:xfrm>
              <a:off x="5030169" y="1047640"/>
              <a:ext cx="153899" cy="157847"/>
            </a:xfrm>
            <a:prstGeom prst="rect">
              <a:avLst/>
            </a:prstGeom>
            <a:solidFill>
              <a:srgbClr val="F2F2F2"/>
            </a:solidFill>
            <a:ln w="12700" cap="flat" cmpd="sng">
              <a:solidFill>
                <a:srgbClr val="3A3838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" name="Google Shape;1468;p28">
              <a:extLst>
                <a:ext uri="{FF2B5EF4-FFF2-40B4-BE49-F238E27FC236}">
                  <a16:creationId xmlns:a16="http://schemas.microsoft.com/office/drawing/2014/main" id="{A0F6DB86-A9C8-A453-6646-6A2F665EBBC1}"/>
                </a:ext>
              </a:extLst>
            </p:cNvPr>
            <p:cNvSpPr txBox="1"/>
            <p:nvPr/>
          </p:nvSpPr>
          <p:spPr>
            <a:xfrm>
              <a:off x="5153066" y="993276"/>
              <a:ext cx="1600928" cy="43084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00" dirty="0">
                  <a:solidFill>
                    <a:schemeClr val="dk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-AR &amp; -ER verbs; we &amp; they</a:t>
              </a:r>
              <a:endParaRPr sz="11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6" name="Google Shape;1468;p28">
            <a:extLst>
              <a:ext uri="{FF2B5EF4-FFF2-40B4-BE49-F238E27FC236}">
                <a16:creationId xmlns:a16="http://schemas.microsoft.com/office/drawing/2014/main" id="{59EB1914-8E9D-FEC8-F658-57EB723BE114}"/>
              </a:ext>
            </a:extLst>
          </p:cNvPr>
          <p:cNvSpPr txBox="1"/>
          <p:nvPr/>
        </p:nvSpPr>
        <p:spPr>
          <a:xfrm>
            <a:off x="5197802" y="1347956"/>
            <a:ext cx="1600928" cy="4308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 dirty="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2-verb structures: </a:t>
            </a:r>
            <a:r>
              <a:rPr lang="en-GB" sz="1100" dirty="0" err="1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amar</a:t>
            </a:r>
            <a:r>
              <a:rPr lang="en-GB" sz="1100" dirty="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, </a:t>
            </a:r>
            <a:r>
              <a:rPr lang="en-GB" sz="1100" dirty="0" err="1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odiar</a:t>
            </a:r>
            <a:endParaRPr sz="11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9" name="Google Shape;1467;p28">
            <a:extLst>
              <a:ext uri="{FF2B5EF4-FFF2-40B4-BE49-F238E27FC236}">
                <a16:creationId xmlns:a16="http://schemas.microsoft.com/office/drawing/2014/main" id="{5DD2FA78-12BB-466A-F127-0A11507295A0}"/>
              </a:ext>
            </a:extLst>
          </p:cNvPr>
          <p:cNvSpPr/>
          <p:nvPr/>
        </p:nvSpPr>
        <p:spPr>
          <a:xfrm>
            <a:off x="5083990" y="1400254"/>
            <a:ext cx="153899" cy="157847"/>
          </a:xfrm>
          <a:prstGeom prst="rect">
            <a:avLst/>
          </a:prstGeom>
          <a:solidFill>
            <a:srgbClr val="F2F2F2"/>
          </a:solidFill>
          <a:ln w="12700" cap="flat" cmpd="sng">
            <a:solidFill>
              <a:srgbClr val="3A3838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0" name="Google Shape;1468;p28">
            <a:extLst>
              <a:ext uri="{FF2B5EF4-FFF2-40B4-BE49-F238E27FC236}">
                <a16:creationId xmlns:a16="http://schemas.microsoft.com/office/drawing/2014/main" id="{0C4A9641-C88C-339E-938E-BCABA5F1B072}"/>
              </a:ext>
            </a:extLst>
          </p:cNvPr>
          <p:cNvSpPr txBox="1"/>
          <p:nvPr/>
        </p:nvSpPr>
        <p:spPr>
          <a:xfrm>
            <a:off x="5188716" y="1726466"/>
            <a:ext cx="1669283" cy="2615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 dirty="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SSC </a:t>
            </a:r>
            <a:r>
              <a:rPr lang="en-GB" sz="1100" dirty="0" err="1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repaso</a:t>
            </a:r>
            <a:endParaRPr sz="11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1" name="Google Shape;1467;p28">
            <a:extLst>
              <a:ext uri="{FF2B5EF4-FFF2-40B4-BE49-F238E27FC236}">
                <a16:creationId xmlns:a16="http://schemas.microsoft.com/office/drawing/2014/main" id="{9F08F66F-C4EF-0EE8-DA7A-855D6DEA3C37}"/>
              </a:ext>
            </a:extLst>
          </p:cNvPr>
          <p:cNvSpPr/>
          <p:nvPr/>
        </p:nvSpPr>
        <p:spPr>
          <a:xfrm>
            <a:off x="5085848" y="1764703"/>
            <a:ext cx="153899" cy="157847"/>
          </a:xfrm>
          <a:prstGeom prst="rect">
            <a:avLst/>
          </a:prstGeom>
          <a:solidFill>
            <a:srgbClr val="F2F2F2"/>
          </a:solidFill>
          <a:ln w="12700" cap="flat" cmpd="sng">
            <a:solidFill>
              <a:srgbClr val="3A3838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62" name="Google Shape;1816;p33" descr="Free target button icon illustration">
            <a:extLst>
              <a:ext uri="{FF2B5EF4-FFF2-40B4-BE49-F238E27FC236}">
                <a16:creationId xmlns:a16="http://schemas.microsoft.com/office/drawing/2014/main" id="{2B5D19A4-810A-70D7-C9AD-94E5B46D1A20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629736" y="550815"/>
            <a:ext cx="531606" cy="531606"/>
          </a:xfrm>
          <a:prstGeom prst="rect">
            <a:avLst/>
          </a:prstGeom>
          <a:noFill/>
          <a:ln>
            <a:noFill/>
          </a:ln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F5F35B54-5F05-6D69-ED93-C73B292763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72033" y="1275873"/>
            <a:ext cx="906345" cy="1210877"/>
          </a:xfrm>
          <a:prstGeom prst="rect">
            <a:avLst/>
          </a:prstGeom>
        </p:spPr>
      </p:pic>
      <p:sp>
        <p:nvSpPr>
          <p:cNvPr id="76" name="TextBox 75">
            <a:extLst>
              <a:ext uri="{FF2B5EF4-FFF2-40B4-BE49-F238E27FC236}">
                <a16:creationId xmlns:a16="http://schemas.microsoft.com/office/drawing/2014/main" id="{E22CE050-832C-3A96-C5AC-6031017F57E0}"/>
              </a:ext>
            </a:extLst>
          </p:cNvPr>
          <p:cNvSpPr txBox="1"/>
          <p:nvPr/>
        </p:nvSpPr>
        <p:spPr>
          <a:xfrm>
            <a:off x="-607817" y="705243"/>
            <a:ext cx="363242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err="1">
                <a:ln w="10160">
                  <a:solidFill>
                    <a:srgbClr val="00B05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Jumble" panose="02000503000000020004" pitchFamily="2" charset="0"/>
              </a:rPr>
              <a:t>Aprender</a:t>
            </a:r>
            <a:r>
              <a:rPr lang="en-GB" sz="2000" b="1" dirty="0">
                <a:ln w="10160">
                  <a:solidFill>
                    <a:srgbClr val="00B05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Jumble" panose="02000503000000020004" pitchFamily="2" charset="0"/>
              </a:rPr>
              <a:t> </a:t>
            </a:r>
            <a:r>
              <a:rPr lang="en-GB" sz="2800" b="1" dirty="0" err="1">
                <a:ln w="10160">
                  <a:solidFill>
                    <a:srgbClr val="00B05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Jumble" panose="02000503000000020004" pitchFamily="2" charset="0"/>
              </a:rPr>
              <a:t>idiomas</a:t>
            </a:r>
            <a:endParaRPr lang="en-GB" sz="2000" b="1" dirty="0">
              <a:ln w="10160">
                <a:solidFill>
                  <a:srgbClr val="00B05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Jumble" panose="02000503000000020004" pitchFamily="2" charset="0"/>
            </a:endParaRPr>
          </a:p>
        </p:txBody>
      </p:sp>
      <p:grpSp>
        <p:nvGrpSpPr>
          <p:cNvPr id="82" name="Group 81">
            <a:extLst>
              <a:ext uri="{FF2B5EF4-FFF2-40B4-BE49-F238E27FC236}">
                <a16:creationId xmlns:a16="http://schemas.microsoft.com/office/drawing/2014/main" id="{D81407C8-38AA-4636-A9E2-A8605829F05A}"/>
              </a:ext>
            </a:extLst>
          </p:cNvPr>
          <p:cNvGrpSpPr/>
          <p:nvPr/>
        </p:nvGrpSpPr>
        <p:grpSpPr>
          <a:xfrm>
            <a:off x="3252830" y="1310378"/>
            <a:ext cx="941768" cy="1195776"/>
            <a:chOff x="3988381" y="4886562"/>
            <a:chExt cx="1826864" cy="1949776"/>
          </a:xfrm>
        </p:grpSpPr>
        <p:pic>
          <p:nvPicPr>
            <p:cNvPr id="77" name="Picture 4" descr="Escritorio, Educación, Escuela">
              <a:extLst>
                <a:ext uri="{FF2B5EF4-FFF2-40B4-BE49-F238E27FC236}">
                  <a16:creationId xmlns:a16="http://schemas.microsoft.com/office/drawing/2014/main" id="{08D020AF-08FD-46CA-8C57-12200CFC20B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88381" y="5592041"/>
              <a:ext cx="1826864" cy="12442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8" name="Picture 77">
              <a:extLst>
                <a:ext uri="{FF2B5EF4-FFF2-40B4-BE49-F238E27FC236}">
                  <a16:creationId xmlns:a16="http://schemas.microsoft.com/office/drawing/2014/main" id="{638EE938-2102-EC46-118F-5E7E979F025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111680" y="4886562"/>
              <a:ext cx="1593639" cy="930938"/>
            </a:xfrm>
            <a:prstGeom prst="rect">
              <a:avLst/>
            </a:prstGeom>
          </p:spPr>
        </p:pic>
      </p:grpSp>
      <p:grpSp>
        <p:nvGrpSpPr>
          <p:cNvPr id="79" name="Group 78">
            <a:extLst>
              <a:ext uri="{FF2B5EF4-FFF2-40B4-BE49-F238E27FC236}">
                <a16:creationId xmlns:a16="http://schemas.microsoft.com/office/drawing/2014/main" id="{51FC0181-5066-7BED-1DE4-80E17FC5C254}"/>
              </a:ext>
            </a:extLst>
          </p:cNvPr>
          <p:cNvGrpSpPr/>
          <p:nvPr/>
        </p:nvGrpSpPr>
        <p:grpSpPr>
          <a:xfrm>
            <a:off x="1073058" y="1338602"/>
            <a:ext cx="2170687" cy="1092740"/>
            <a:chOff x="9208168" y="5234898"/>
            <a:chExt cx="2170687" cy="1092740"/>
          </a:xfrm>
        </p:grpSpPr>
        <p:pic>
          <p:nvPicPr>
            <p:cNvPr id="80" name="Picture 79" descr="Logo, company name&#10;&#10;Description automatically generated">
              <a:extLst>
                <a:ext uri="{FF2B5EF4-FFF2-40B4-BE49-F238E27FC236}">
                  <a16:creationId xmlns:a16="http://schemas.microsoft.com/office/drawing/2014/main" id="{0424AAD6-BC97-49CD-F4F2-BF4E28CD675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9208168" y="5528000"/>
              <a:ext cx="1344475" cy="799638"/>
            </a:xfrm>
            <a:prstGeom prst="rect">
              <a:avLst/>
            </a:prstGeom>
          </p:spPr>
        </p:pic>
        <p:pic>
          <p:nvPicPr>
            <p:cNvPr id="81" name="Picture 80" descr="Logo&#10;&#10;Description automatically generated">
              <a:extLst>
                <a:ext uri="{FF2B5EF4-FFF2-40B4-BE49-F238E27FC236}">
                  <a16:creationId xmlns:a16="http://schemas.microsoft.com/office/drawing/2014/main" id="{54AB3103-CE3B-923D-FD2A-6263B1079289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221177" y="5234898"/>
              <a:ext cx="1157678" cy="829813"/>
            </a:xfrm>
            <a:prstGeom prst="rect">
              <a:avLst/>
            </a:prstGeom>
          </p:spPr>
        </p:pic>
      </p:grpSp>
      <p:pic>
        <p:nvPicPr>
          <p:cNvPr id="84" name="Picture 83">
            <a:extLst>
              <a:ext uri="{FF2B5EF4-FFF2-40B4-BE49-F238E27FC236}">
                <a16:creationId xmlns:a16="http://schemas.microsoft.com/office/drawing/2014/main" id="{4A475C4F-EC33-5344-2299-54091454F52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37215"/>
            <a:ext cx="6858000" cy="3379802"/>
          </a:xfrm>
          <a:prstGeom prst="rect">
            <a:avLst/>
          </a:prstGeom>
        </p:spPr>
      </p:pic>
      <p:sp>
        <p:nvSpPr>
          <p:cNvPr id="85" name="Google Shape;1686;p31">
            <a:extLst>
              <a:ext uri="{FF2B5EF4-FFF2-40B4-BE49-F238E27FC236}">
                <a16:creationId xmlns:a16="http://schemas.microsoft.com/office/drawing/2014/main" id="{0C66196D-C711-9CA1-D8FD-6E061712832B}"/>
              </a:ext>
            </a:extLst>
          </p:cNvPr>
          <p:cNvSpPr txBox="1"/>
          <p:nvPr/>
        </p:nvSpPr>
        <p:spPr>
          <a:xfrm>
            <a:off x="1093269" y="2505357"/>
            <a:ext cx="5461040" cy="298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i="0" u="none" strike="noStrike" cap="none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Lee la </a:t>
            </a:r>
            <a:r>
              <a:rPr lang="en-GB" sz="1600" b="1" i="0" u="none" strike="noStrike" cap="none" dirty="0" err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infomación</a:t>
            </a:r>
            <a:r>
              <a:rPr lang="en-GB" sz="1600" b="1" i="0" u="none" strike="noStrike" cap="none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i="0" u="none" strike="noStrike" cap="none" dirty="0" err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sobre</a:t>
            </a:r>
            <a:r>
              <a:rPr lang="en-GB" sz="1600" b="1" i="0" u="none" strike="noStrike" cap="none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i="0" u="none" strike="noStrike" cap="none" dirty="0" err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el</a:t>
            </a:r>
            <a:r>
              <a:rPr lang="en-GB" sz="1600" b="1" i="0" u="none" strike="noStrike" cap="none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i="0" u="none" strike="noStrike" cap="none" dirty="0" err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español</a:t>
            </a:r>
            <a:r>
              <a:rPr lang="en-GB" sz="1600" b="1" i="0" u="none" strike="noStrike" cap="none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i="0" u="none" strike="noStrike" cap="none" dirty="0" err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en</a:t>
            </a:r>
            <a:r>
              <a:rPr lang="en-GB" sz="1600" b="1" i="0" u="none" strike="noStrike" cap="none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i="0" u="none" strike="noStrike" cap="none" dirty="0" err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el</a:t>
            </a:r>
            <a:r>
              <a:rPr lang="en-GB" sz="1600" b="1" i="0" u="none" strike="noStrike" cap="none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i="0" u="none" strike="noStrike" cap="none" dirty="0" err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mundo</a:t>
            </a:r>
            <a:r>
              <a:rPr lang="en-GB" sz="1600" b="1" i="0" u="none" strike="noStrike" cap="none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sz="1600" dirty="0">
              <a:solidFill>
                <a:srgbClr val="3B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86" name="Google Shape;1687;p31">
            <a:extLst>
              <a:ext uri="{FF2B5EF4-FFF2-40B4-BE49-F238E27FC236}">
                <a16:creationId xmlns:a16="http://schemas.microsoft.com/office/drawing/2014/main" id="{421AEC7F-7D0B-0BD9-57E6-2D79CC5B922B}"/>
              </a:ext>
            </a:extLst>
          </p:cNvPr>
          <p:cNvGrpSpPr/>
          <p:nvPr/>
        </p:nvGrpSpPr>
        <p:grpSpPr>
          <a:xfrm>
            <a:off x="54984" y="2348010"/>
            <a:ext cx="1072125" cy="541432"/>
            <a:chOff x="85157" y="674113"/>
            <a:chExt cx="1072125" cy="541432"/>
          </a:xfrm>
        </p:grpSpPr>
        <p:sp>
          <p:nvSpPr>
            <p:cNvPr id="87" name="Google Shape;1688;p31">
              <a:extLst>
                <a:ext uri="{FF2B5EF4-FFF2-40B4-BE49-F238E27FC236}">
                  <a16:creationId xmlns:a16="http://schemas.microsoft.com/office/drawing/2014/main" id="{2A396753-AE56-D174-0F15-539756628121}"/>
                </a:ext>
              </a:extLst>
            </p:cNvPr>
            <p:cNvSpPr txBox="1"/>
            <p:nvPr/>
          </p:nvSpPr>
          <p:spPr>
            <a:xfrm>
              <a:off x="553882" y="836173"/>
              <a:ext cx="517167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88" name="Google Shape;1689;p31">
              <a:extLst>
                <a:ext uri="{FF2B5EF4-FFF2-40B4-BE49-F238E27FC236}">
                  <a16:creationId xmlns:a16="http://schemas.microsoft.com/office/drawing/2014/main" id="{5ED957F6-B412-C3CE-9A3F-3AF68F8DBD98}"/>
                </a:ext>
              </a:extLst>
            </p:cNvPr>
            <p:cNvPicPr preferRelativeResize="0"/>
            <p:nvPr/>
          </p:nvPicPr>
          <p:blipFill rotWithShape="1">
            <a:blip r:embed="rId10">
              <a:alphaModFix/>
            </a:blip>
            <a:srcRect/>
            <a:stretch/>
          </p:blipFill>
          <p:spPr>
            <a:xfrm>
              <a:off x="85157" y="674113"/>
              <a:ext cx="521771" cy="54143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89" name="Google Shape;1690;p31">
              <a:extLst>
                <a:ext uri="{FF2B5EF4-FFF2-40B4-BE49-F238E27FC236}">
                  <a16:creationId xmlns:a16="http://schemas.microsoft.com/office/drawing/2014/main" id="{7D150202-9246-00E8-8D49-9449609FAC0F}"/>
                </a:ext>
              </a:extLst>
            </p:cNvPr>
            <p:cNvSpPr txBox="1"/>
            <p:nvPr/>
          </p:nvSpPr>
          <p:spPr>
            <a:xfrm>
              <a:off x="501489" y="812358"/>
              <a:ext cx="655793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leer</a:t>
              </a:r>
              <a:endParaRPr/>
            </a:p>
          </p:txBody>
        </p:sp>
      </p:grpSp>
      <p:sp>
        <p:nvSpPr>
          <p:cNvPr id="90" name="Google Shape;2079;p38">
            <a:extLst>
              <a:ext uri="{FF2B5EF4-FFF2-40B4-BE49-F238E27FC236}">
                <a16:creationId xmlns:a16="http://schemas.microsoft.com/office/drawing/2014/main" id="{04155791-9F64-B695-C6EA-E2ED3A1CA0BC}"/>
              </a:ext>
            </a:extLst>
          </p:cNvPr>
          <p:cNvSpPr/>
          <p:nvPr/>
        </p:nvSpPr>
        <p:spPr>
          <a:xfrm>
            <a:off x="83510" y="6247329"/>
            <a:ext cx="6660514" cy="3379802"/>
          </a:xfrm>
          <a:prstGeom prst="roundRect">
            <a:avLst>
              <a:gd name="adj" fmla="val 9000"/>
            </a:avLst>
          </a:prstGeom>
          <a:solidFill>
            <a:srgbClr val="F2F2F2"/>
          </a:solidFill>
          <a:ln w="28575" cap="flat" cmpd="sng">
            <a:solidFill>
              <a:srgbClr val="595959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91" name="Google Shape;2089;p38">
            <a:extLst>
              <a:ext uri="{FF2B5EF4-FFF2-40B4-BE49-F238E27FC236}">
                <a16:creationId xmlns:a16="http://schemas.microsoft.com/office/drawing/2014/main" id="{40E09381-470C-87DF-4B57-E1D5960964DE}"/>
              </a:ext>
            </a:extLst>
          </p:cNvPr>
          <p:cNvGrpSpPr/>
          <p:nvPr/>
        </p:nvGrpSpPr>
        <p:grpSpPr>
          <a:xfrm>
            <a:off x="4921334" y="6289502"/>
            <a:ext cx="1943885" cy="588990"/>
            <a:chOff x="115026" y="5917195"/>
            <a:chExt cx="1943885" cy="588990"/>
          </a:xfrm>
        </p:grpSpPr>
        <p:sp>
          <p:nvSpPr>
            <p:cNvPr id="92" name="Google Shape;2090;p38">
              <a:extLst>
                <a:ext uri="{FF2B5EF4-FFF2-40B4-BE49-F238E27FC236}">
                  <a16:creationId xmlns:a16="http://schemas.microsoft.com/office/drawing/2014/main" id="{C2A9710B-9AD5-E319-F07B-881CF0F5C1DD}"/>
                </a:ext>
              </a:extLst>
            </p:cNvPr>
            <p:cNvSpPr txBox="1"/>
            <p:nvPr/>
          </p:nvSpPr>
          <p:spPr>
            <a:xfrm>
              <a:off x="587619" y="6105163"/>
              <a:ext cx="1374532" cy="338554"/>
            </a:xfrm>
            <a:prstGeom prst="rect">
              <a:avLst/>
            </a:prstGeom>
            <a:solidFill>
              <a:srgbClr val="C5DC0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  </a:t>
              </a:r>
              <a:endParaRPr sz="1600">
                <a:solidFill>
                  <a:srgbClr val="00206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93" name="Google Shape;2091;p38" descr="Jigsaw, Puzzle, Piece, Game, Concept, Solution">
              <a:extLst>
                <a:ext uri="{FF2B5EF4-FFF2-40B4-BE49-F238E27FC236}">
                  <a16:creationId xmlns:a16="http://schemas.microsoft.com/office/drawing/2014/main" id="{C543907F-4AFA-0DA9-3123-2336F831DE31}"/>
                </a:ext>
              </a:extLst>
            </p:cNvPr>
            <p:cNvPicPr preferRelativeResize="0"/>
            <p:nvPr/>
          </p:nvPicPr>
          <p:blipFill rotWithShape="1">
            <a:blip r:embed="rId11">
              <a:alphaModFix/>
            </a:blip>
            <a:srcRect/>
            <a:stretch/>
          </p:blipFill>
          <p:spPr>
            <a:xfrm>
              <a:off x="115026" y="5917195"/>
              <a:ext cx="634273" cy="58899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94" name="Google Shape;2092;p38">
              <a:extLst>
                <a:ext uri="{FF2B5EF4-FFF2-40B4-BE49-F238E27FC236}">
                  <a16:creationId xmlns:a16="http://schemas.microsoft.com/office/drawing/2014/main" id="{B8156D22-286C-BD66-C679-1FF0E687A75C}"/>
                </a:ext>
              </a:extLst>
            </p:cNvPr>
            <p:cNvSpPr txBox="1"/>
            <p:nvPr/>
          </p:nvSpPr>
          <p:spPr>
            <a:xfrm>
              <a:off x="774517" y="6101172"/>
              <a:ext cx="1284394" cy="33855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gramática</a:t>
              </a:r>
              <a:endParaRPr sz="1600">
                <a:solidFill>
                  <a:srgbClr val="3A3838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95" name="Google Shape;2107;p38">
            <a:extLst>
              <a:ext uri="{FF2B5EF4-FFF2-40B4-BE49-F238E27FC236}">
                <a16:creationId xmlns:a16="http://schemas.microsoft.com/office/drawing/2014/main" id="{D16673B8-1BCC-9905-8062-5920604E41E3}"/>
              </a:ext>
            </a:extLst>
          </p:cNvPr>
          <p:cNvSpPr txBox="1"/>
          <p:nvPr/>
        </p:nvSpPr>
        <p:spPr>
          <a:xfrm>
            <a:off x="153451" y="6352928"/>
            <a:ext cx="5915025" cy="4332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E4E79"/>
              </a:buClr>
              <a:buSzPts val="8625"/>
              <a:buFont typeface="Century Gothic"/>
              <a:buNone/>
            </a:pPr>
            <a:r>
              <a:rPr lang="en-GB" sz="2025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Knowing who does what</a:t>
            </a:r>
            <a:endParaRPr sz="2025" b="1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6" name="Google Shape;2108;p38">
            <a:extLst>
              <a:ext uri="{FF2B5EF4-FFF2-40B4-BE49-F238E27FC236}">
                <a16:creationId xmlns:a16="http://schemas.microsoft.com/office/drawing/2014/main" id="{7C1119CC-9A8E-5D4C-5F7C-E575AE88F519}"/>
              </a:ext>
            </a:extLst>
          </p:cNvPr>
          <p:cNvSpPr txBox="1"/>
          <p:nvPr/>
        </p:nvSpPr>
        <p:spPr>
          <a:xfrm>
            <a:off x="153450" y="6735999"/>
            <a:ext cx="4106670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[</a:t>
            </a:r>
            <a:r>
              <a:rPr lang="en-GB" sz="18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‘we’ vs. ‘they’</a:t>
            </a:r>
            <a:r>
              <a:rPr lang="en-GB" sz="18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]</a:t>
            </a:r>
            <a:endParaRPr/>
          </a:p>
        </p:txBody>
      </p:sp>
      <p:sp>
        <p:nvSpPr>
          <p:cNvPr id="97" name="Google Shape;2109;p38">
            <a:extLst>
              <a:ext uri="{FF2B5EF4-FFF2-40B4-BE49-F238E27FC236}">
                <a16:creationId xmlns:a16="http://schemas.microsoft.com/office/drawing/2014/main" id="{78827F1B-871F-11A4-A811-C01846B05112}"/>
              </a:ext>
            </a:extLst>
          </p:cNvPr>
          <p:cNvSpPr txBox="1"/>
          <p:nvPr/>
        </p:nvSpPr>
        <p:spPr>
          <a:xfrm>
            <a:off x="153450" y="7179679"/>
            <a:ext cx="6644061" cy="3145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63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Remember: to mean ‘</a:t>
            </a:r>
            <a:r>
              <a:rPr lang="en-GB" sz="1463" b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</a:t>
            </a:r>
            <a:r>
              <a:rPr lang="en-GB" sz="1463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’ with an -</a:t>
            </a:r>
            <a:r>
              <a:rPr lang="en-GB" sz="1463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ar </a:t>
            </a:r>
            <a:r>
              <a:rPr lang="en-GB" sz="1463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verb, remove</a:t>
            </a:r>
            <a:r>
              <a:rPr lang="en-GB" sz="1463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–ar</a:t>
            </a:r>
            <a:r>
              <a:rPr lang="en-GB" sz="1463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and add </a:t>
            </a:r>
            <a:r>
              <a:rPr lang="en-GB" sz="1463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–</a:t>
            </a:r>
            <a:r>
              <a:rPr lang="en-GB" sz="1463" b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amos</a:t>
            </a:r>
            <a:r>
              <a:rPr lang="en-GB" sz="1463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/>
          </a:p>
        </p:txBody>
      </p:sp>
      <p:sp>
        <p:nvSpPr>
          <p:cNvPr id="98" name="Google Shape;2110;p38">
            <a:extLst>
              <a:ext uri="{FF2B5EF4-FFF2-40B4-BE49-F238E27FC236}">
                <a16:creationId xmlns:a16="http://schemas.microsoft.com/office/drawing/2014/main" id="{C9817DCA-E5F1-C474-962F-D60AF6E6C5A2}"/>
              </a:ext>
            </a:extLst>
          </p:cNvPr>
          <p:cNvSpPr txBox="1"/>
          <p:nvPr/>
        </p:nvSpPr>
        <p:spPr>
          <a:xfrm>
            <a:off x="153451" y="7438748"/>
            <a:ext cx="5380090" cy="3145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63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 mean ‘</a:t>
            </a:r>
            <a:r>
              <a:rPr lang="en-GB" sz="1463" b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they</a:t>
            </a:r>
            <a:r>
              <a:rPr lang="en-GB" sz="1463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’ with a verb, we remove </a:t>
            </a:r>
            <a:r>
              <a:rPr lang="en-GB" sz="1463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–ar</a:t>
            </a:r>
            <a:r>
              <a:rPr lang="en-GB" sz="1463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and add </a:t>
            </a:r>
            <a:r>
              <a:rPr lang="en-GB" sz="1463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–</a:t>
            </a:r>
            <a:r>
              <a:rPr lang="en-GB" sz="1463" b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an</a:t>
            </a:r>
            <a:r>
              <a:rPr lang="en-GB" sz="1463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/>
          </a:p>
        </p:txBody>
      </p:sp>
      <p:sp>
        <p:nvSpPr>
          <p:cNvPr id="100" name="Google Shape;2112;p38">
            <a:extLst>
              <a:ext uri="{FF2B5EF4-FFF2-40B4-BE49-F238E27FC236}">
                <a16:creationId xmlns:a16="http://schemas.microsoft.com/office/drawing/2014/main" id="{269717E0-26EA-27D4-772D-241DAAB2F3D9}"/>
              </a:ext>
            </a:extLst>
          </p:cNvPr>
          <p:cNvSpPr txBox="1"/>
          <p:nvPr/>
        </p:nvSpPr>
        <p:spPr>
          <a:xfrm>
            <a:off x="411392" y="7822913"/>
            <a:ext cx="3070431" cy="3346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75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Habl</a:t>
            </a:r>
            <a:r>
              <a:rPr lang="en-GB" sz="1575" b="1" dirty="0" err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amos</a:t>
            </a:r>
            <a:r>
              <a:rPr lang="en-GB" sz="1575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575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español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575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en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casa</a:t>
            </a:r>
            <a:endParaRPr dirty="0"/>
          </a:p>
        </p:txBody>
      </p:sp>
      <p:sp>
        <p:nvSpPr>
          <p:cNvPr id="101" name="Google Shape;2113;p38">
            <a:extLst>
              <a:ext uri="{FF2B5EF4-FFF2-40B4-BE49-F238E27FC236}">
                <a16:creationId xmlns:a16="http://schemas.microsoft.com/office/drawing/2014/main" id="{472FF8B8-5CCC-42D5-3FAF-565EEE406AC2}"/>
              </a:ext>
            </a:extLst>
          </p:cNvPr>
          <p:cNvSpPr txBox="1"/>
          <p:nvPr/>
        </p:nvSpPr>
        <p:spPr>
          <a:xfrm>
            <a:off x="421862" y="8069292"/>
            <a:ext cx="3587802" cy="3347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75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speak 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Spanish at home.</a:t>
            </a:r>
            <a:endParaRPr dirty="0"/>
          </a:p>
        </p:txBody>
      </p:sp>
      <p:sp>
        <p:nvSpPr>
          <p:cNvPr id="103" name="Google Shape;2115;p38">
            <a:extLst>
              <a:ext uri="{FF2B5EF4-FFF2-40B4-BE49-F238E27FC236}">
                <a16:creationId xmlns:a16="http://schemas.microsoft.com/office/drawing/2014/main" id="{F0F08A74-8811-D3E4-C55A-57FEE81F727D}"/>
              </a:ext>
            </a:extLst>
          </p:cNvPr>
          <p:cNvSpPr txBox="1"/>
          <p:nvPr/>
        </p:nvSpPr>
        <p:spPr>
          <a:xfrm>
            <a:off x="3896930" y="7805443"/>
            <a:ext cx="2670537" cy="3347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75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Habl</a:t>
            </a:r>
            <a:r>
              <a:rPr lang="en-GB" sz="1575" b="1" dirty="0" err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an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575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inglés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575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en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casa.</a:t>
            </a:r>
            <a:endParaRPr dirty="0"/>
          </a:p>
        </p:txBody>
      </p:sp>
      <p:sp>
        <p:nvSpPr>
          <p:cNvPr id="104" name="Google Shape;2116;p38">
            <a:extLst>
              <a:ext uri="{FF2B5EF4-FFF2-40B4-BE49-F238E27FC236}">
                <a16:creationId xmlns:a16="http://schemas.microsoft.com/office/drawing/2014/main" id="{E71E0289-CCD9-1BBE-30A6-00A95584FC91}"/>
              </a:ext>
            </a:extLst>
          </p:cNvPr>
          <p:cNvSpPr txBox="1"/>
          <p:nvPr/>
        </p:nvSpPr>
        <p:spPr>
          <a:xfrm>
            <a:off x="3896930" y="8067010"/>
            <a:ext cx="3067282" cy="3346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75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They speak 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English at home.</a:t>
            </a:r>
            <a:endParaRPr dirty="0"/>
          </a:p>
        </p:txBody>
      </p:sp>
      <p:sp>
        <p:nvSpPr>
          <p:cNvPr id="105" name="Google Shape;2117;p38">
            <a:extLst>
              <a:ext uri="{FF2B5EF4-FFF2-40B4-BE49-F238E27FC236}">
                <a16:creationId xmlns:a16="http://schemas.microsoft.com/office/drawing/2014/main" id="{4A1D9AA3-9917-874E-1557-D66BDB08BAFB}"/>
              </a:ext>
            </a:extLst>
          </p:cNvPr>
          <p:cNvSpPr txBox="1"/>
          <p:nvPr/>
        </p:nvSpPr>
        <p:spPr>
          <a:xfrm>
            <a:off x="175724" y="8368565"/>
            <a:ext cx="6644061" cy="3145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63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 mean ‘</a:t>
            </a:r>
            <a:r>
              <a:rPr lang="en-GB" sz="1463" b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</a:t>
            </a:r>
            <a:r>
              <a:rPr lang="en-GB" sz="1463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’ with an –</a:t>
            </a:r>
            <a:r>
              <a:rPr lang="en-GB" sz="1463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er </a:t>
            </a:r>
            <a:r>
              <a:rPr lang="en-GB" sz="1463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verb, remove</a:t>
            </a:r>
            <a:r>
              <a:rPr lang="en-GB" sz="1463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–er</a:t>
            </a:r>
            <a:r>
              <a:rPr lang="en-GB" sz="1463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and add </a:t>
            </a:r>
            <a:r>
              <a:rPr lang="en-GB" sz="1463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-</a:t>
            </a:r>
            <a:r>
              <a:rPr lang="en-GB" sz="1463" b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emos</a:t>
            </a:r>
            <a:r>
              <a:rPr lang="en-GB" sz="1463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/>
          </a:p>
        </p:txBody>
      </p:sp>
      <p:sp>
        <p:nvSpPr>
          <p:cNvPr id="106" name="Google Shape;2118;p38">
            <a:extLst>
              <a:ext uri="{FF2B5EF4-FFF2-40B4-BE49-F238E27FC236}">
                <a16:creationId xmlns:a16="http://schemas.microsoft.com/office/drawing/2014/main" id="{B5CD3E56-E78E-6485-5A7D-D32E779EED03}"/>
              </a:ext>
            </a:extLst>
          </p:cNvPr>
          <p:cNvSpPr txBox="1"/>
          <p:nvPr/>
        </p:nvSpPr>
        <p:spPr>
          <a:xfrm>
            <a:off x="202800" y="8635621"/>
            <a:ext cx="7229116" cy="3145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63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 mean ‘</a:t>
            </a:r>
            <a:r>
              <a:rPr lang="en-GB" sz="1463" b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they</a:t>
            </a:r>
            <a:r>
              <a:rPr lang="en-GB" sz="1463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’ with a verb, we remove </a:t>
            </a:r>
            <a:r>
              <a:rPr lang="en-GB" sz="1463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–er</a:t>
            </a:r>
            <a:r>
              <a:rPr lang="en-GB" sz="1463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and add </a:t>
            </a:r>
            <a:r>
              <a:rPr lang="en-GB" sz="1463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–</a:t>
            </a:r>
            <a:r>
              <a:rPr lang="en-GB" sz="1463" b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en</a:t>
            </a:r>
            <a:r>
              <a:rPr lang="en-GB" sz="1463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/>
          </a:p>
        </p:txBody>
      </p:sp>
      <p:sp>
        <p:nvSpPr>
          <p:cNvPr id="108" name="Google Shape;2120;p38">
            <a:extLst>
              <a:ext uri="{FF2B5EF4-FFF2-40B4-BE49-F238E27FC236}">
                <a16:creationId xmlns:a16="http://schemas.microsoft.com/office/drawing/2014/main" id="{F036765D-DF3D-1708-FA00-41AEBD736B59}"/>
              </a:ext>
            </a:extLst>
          </p:cNvPr>
          <p:cNvSpPr txBox="1"/>
          <p:nvPr/>
        </p:nvSpPr>
        <p:spPr>
          <a:xfrm>
            <a:off x="553038" y="8951180"/>
            <a:ext cx="2813164" cy="3347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75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Hac</a:t>
            </a:r>
            <a:r>
              <a:rPr lang="en-GB" sz="1575" b="1" dirty="0" err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emos</a:t>
            </a:r>
            <a:r>
              <a:rPr lang="en-GB" sz="1575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amigos.</a:t>
            </a:r>
            <a:endParaRPr dirty="0"/>
          </a:p>
        </p:txBody>
      </p:sp>
      <p:sp>
        <p:nvSpPr>
          <p:cNvPr id="109" name="Google Shape;2121;p38">
            <a:extLst>
              <a:ext uri="{FF2B5EF4-FFF2-40B4-BE49-F238E27FC236}">
                <a16:creationId xmlns:a16="http://schemas.microsoft.com/office/drawing/2014/main" id="{43306488-A6E8-46F1-E84F-5A2AEDCE6E06}"/>
              </a:ext>
            </a:extLst>
          </p:cNvPr>
          <p:cNvSpPr txBox="1"/>
          <p:nvPr/>
        </p:nvSpPr>
        <p:spPr>
          <a:xfrm>
            <a:off x="534596" y="9228020"/>
            <a:ext cx="3587802" cy="3347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75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make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friends.</a:t>
            </a:r>
            <a:endParaRPr dirty="0"/>
          </a:p>
        </p:txBody>
      </p:sp>
      <p:sp>
        <p:nvSpPr>
          <p:cNvPr id="111" name="Google Shape;2123;p38">
            <a:extLst>
              <a:ext uri="{FF2B5EF4-FFF2-40B4-BE49-F238E27FC236}">
                <a16:creationId xmlns:a16="http://schemas.microsoft.com/office/drawing/2014/main" id="{240EDA2C-5F49-6C7D-F82C-D719D17C1848}"/>
              </a:ext>
            </a:extLst>
          </p:cNvPr>
          <p:cNvSpPr txBox="1"/>
          <p:nvPr/>
        </p:nvSpPr>
        <p:spPr>
          <a:xfrm>
            <a:off x="3747894" y="8997700"/>
            <a:ext cx="2912280" cy="3346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75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Aprend</a:t>
            </a:r>
            <a:r>
              <a:rPr lang="en-GB" sz="1575" b="1" dirty="0" err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en</a:t>
            </a:r>
            <a:r>
              <a:rPr lang="en-GB" sz="1575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palabras </a:t>
            </a:r>
            <a:r>
              <a:rPr lang="en-GB" sz="1575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nuevas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dirty="0"/>
          </a:p>
        </p:txBody>
      </p:sp>
      <p:sp>
        <p:nvSpPr>
          <p:cNvPr id="112" name="Google Shape;2124;p38">
            <a:extLst>
              <a:ext uri="{FF2B5EF4-FFF2-40B4-BE49-F238E27FC236}">
                <a16:creationId xmlns:a16="http://schemas.microsoft.com/office/drawing/2014/main" id="{1FB049D0-E6CA-0AAD-35E7-C87545D57432}"/>
              </a:ext>
            </a:extLst>
          </p:cNvPr>
          <p:cNvSpPr txBox="1"/>
          <p:nvPr/>
        </p:nvSpPr>
        <p:spPr>
          <a:xfrm>
            <a:off x="3759144" y="9279055"/>
            <a:ext cx="2901030" cy="3347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75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They learn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new words.</a:t>
            </a:r>
            <a:endParaRPr dirty="0"/>
          </a:p>
        </p:txBody>
      </p:sp>
      <p:pic>
        <p:nvPicPr>
          <p:cNvPr id="113" name="Google Shape;2125;p38" descr="A picture containing doll, toy&#10;&#10;Description automatically generated">
            <a:extLst>
              <a:ext uri="{FF2B5EF4-FFF2-40B4-BE49-F238E27FC236}">
                <a16:creationId xmlns:a16="http://schemas.microsoft.com/office/drawing/2014/main" id="{A079CC62-4229-4A0B-5935-89B0EEC5040F}"/>
              </a:ext>
            </a:extLst>
          </p:cNvPr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3250560" y="7767623"/>
            <a:ext cx="426242" cy="573318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71" name="Group 70">
            <a:extLst>
              <a:ext uri="{FF2B5EF4-FFF2-40B4-BE49-F238E27FC236}">
                <a16:creationId xmlns:a16="http://schemas.microsoft.com/office/drawing/2014/main" id="{E0D9C8A2-A3F6-74A7-2146-7BB252C9D6D6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72" name="TextBox 71">
              <a:extLst>
                <a:ext uri="{FF2B5EF4-FFF2-40B4-BE49-F238E27FC236}">
                  <a16:creationId xmlns:a16="http://schemas.microsoft.com/office/drawing/2014/main" id="{A4187E9F-F2CF-8FD9-87D2-6ED2E6145E95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73" name="Picture 72" descr="Free Watercolor Brushstroke illustration and picture">
              <a:extLst>
                <a:ext uri="{FF2B5EF4-FFF2-40B4-BE49-F238E27FC236}">
                  <a16:creationId xmlns:a16="http://schemas.microsoft.com/office/drawing/2014/main" id="{5B215FD8-BE03-B224-9695-5CBECA6DBCA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4" name="TextBox 73">
              <a:extLst>
                <a:ext uri="{FF2B5EF4-FFF2-40B4-BE49-F238E27FC236}">
                  <a16:creationId xmlns:a16="http://schemas.microsoft.com/office/drawing/2014/main" id="{3DE9BA7F-F7F1-312B-B020-A5B9DB912DBC}"/>
                </a:ext>
              </a:extLst>
            </p:cNvPr>
            <p:cNvSpPr txBox="1"/>
            <p:nvPr/>
          </p:nvSpPr>
          <p:spPr>
            <a:xfrm>
              <a:off x="6369943" y="9571479"/>
              <a:ext cx="429926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35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6263110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198620-8AA3-AD73-C0D8-96E7EA225A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8C88858-7BCD-30DA-ABC5-464942735748}"/>
              </a:ext>
            </a:extLst>
          </p:cNvPr>
          <p:cNvSpPr/>
          <p:nvPr/>
        </p:nvSpPr>
        <p:spPr>
          <a:xfrm>
            <a:off x="130140" y="128411"/>
            <a:ext cx="4344878" cy="556213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GB" sz="1900" b="1" dirty="0">
                <a:latin typeface="Century Gothic"/>
                <a:ea typeface="Century Gothic"/>
                <a:cs typeface="Century Gothic"/>
                <a:sym typeface="Century Gothic"/>
              </a:rPr>
              <a:t>Saying what others and I like and dislike doing</a:t>
            </a:r>
            <a:endParaRPr lang="en-GB" sz="1900" dirty="0">
              <a:ea typeface="Calibri"/>
              <a:cs typeface="Calibri"/>
              <a:sym typeface="Calibri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BE8E97FB-5DB5-1549-2BC2-826656EF754F}"/>
              </a:ext>
            </a:extLst>
          </p:cNvPr>
          <p:cNvGrpSpPr/>
          <p:nvPr/>
        </p:nvGrpSpPr>
        <p:grpSpPr>
          <a:xfrm>
            <a:off x="4394574" y="167503"/>
            <a:ext cx="616995" cy="461665"/>
            <a:chOff x="3814354" y="2197255"/>
            <a:chExt cx="616995" cy="461665"/>
          </a:xfrm>
        </p:grpSpPr>
        <p:sp>
          <p:nvSpPr>
            <p:cNvPr id="9" name="Rectangle: Rounded Corners 8">
              <a:extLst>
                <a:ext uri="{FF2B5EF4-FFF2-40B4-BE49-F238E27FC236}">
                  <a16:creationId xmlns:a16="http://schemas.microsoft.com/office/drawing/2014/main" id="{447274C7-25A7-9B78-232B-62DDBB68B19C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A5E957C9-8670-0B6E-81BE-480A27692E47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7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2AC52A3B-EBAC-A6B7-0168-23163C70724D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2" name="Google Shape;2155;p39">
            <a:extLst>
              <a:ext uri="{FF2B5EF4-FFF2-40B4-BE49-F238E27FC236}">
                <a16:creationId xmlns:a16="http://schemas.microsoft.com/office/drawing/2014/main" id="{E1E63ACE-7D78-2598-690E-00C54C44CB5C}"/>
              </a:ext>
            </a:extLst>
          </p:cNvPr>
          <p:cNvSpPr txBox="1"/>
          <p:nvPr/>
        </p:nvSpPr>
        <p:spPr>
          <a:xfrm>
            <a:off x="1566610" y="893018"/>
            <a:ext cx="5191883" cy="298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Escucha. ¿Quién hace las tareas?</a:t>
            </a:r>
            <a:endParaRPr sz="1500" b="1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20" name="Google Shape;2156;p39">
            <a:extLst>
              <a:ext uri="{FF2B5EF4-FFF2-40B4-BE49-F238E27FC236}">
                <a16:creationId xmlns:a16="http://schemas.microsoft.com/office/drawing/2014/main" id="{6CD50724-DBDF-ACD4-24D5-3FB5388ABB72}"/>
              </a:ext>
            </a:extLst>
          </p:cNvPr>
          <p:cNvGrpSpPr/>
          <p:nvPr/>
        </p:nvGrpSpPr>
        <p:grpSpPr>
          <a:xfrm>
            <a:off x="426835" y="897179"/>
            <a:ext cx="1145825" cy="308790"/>
            <a:chOff x="455220" y="4435599"/>
            <a:chExt cx="1145825" cy="308790"/>
          </a:xfrm>
        </p:grpSpPr>
        <p:sp>
          <p:nvSpPr>
            <p:cNvPr id="40" name="Google Shape;2157;p39">
              <a:extLst>
                <a:ext uri="{FF2B5EF4-FFF2-40B4-BE49-F238E27FC236}">
                  <a16:creationId xmlns:a16="http://schemas.microsoft.com/office/drawing/2014/main" id="{EC7D7036-1F13-D092-5227-3C018AC5175D}"/>
                </a:ext>
              </a:extLst>
            </p:cNvPr>
            <p:cNvSpPr txBox="1"/>
            <p:nvPr/>
          </p:nvSpPr>
          <p:spPr>
            <a:xfrm>
              <a:off x="455220" y="4452154"/>
              <a:ext cx="1139979" cy="292235"/>
            </a:xfrm>
            <a:prstGeom prst="rect">
              <a:avLst/>
            </a:prstGeom>
            <a:solidFill>
              <a:srgbClr val="B9E5EE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200" b="1" i="0" u="none" strike="noStrike" cap="none">
                <a:solidFill>
                  <a:srgbClr val="00206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0" name="Google Shape;2158;p39">
              <a:extLst>
                <a:ext uri="{FF2B5EF4-FFF2-40B4-BE49-F238E27FC236}">
                  <a16:creationId xmlns:a16="http://schemas.microsoft.com/office/drawing/2014/main" id="{F7AE8B77-738A-BE6C-435A-5D77BD611B2A}"/>
                </a:ext>
              </a:extLst>
            </p:cNvPr>
            <p:cNvSpPr txBox="1"/>
            <p:nvPr/>
          </p:nvSpPr>
          <p:spPr>
            <a:xfrm>
              <a:off x="591738" y="4435599"/>
              <a:ext cx="1009307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escuchar</a:t>
              </a:r>
              <a:endParaRPr/>
            </a:p>
          </p:txBody>
        </p:sp>
      </p:grpSp>
      <p:grpSp>
        <p:nvGrpSpPr>
          <p:cNvPr id="51" name="Google Shape;2159;p39">
            <a:extLst>
              <a:ext uri="{FF2B5EF4-FFF2-40B4-BE49-F238E27FC236}">
                <a16:creationId xmlns:a16="http://schemas.microsoft.com/office/drawing/2014/main" id="{89CB1F3A-3269-25E0-0D75-B902D0AF87C3}"/>
              </a:ext>
            </a:extLst>
          </p:cNvPr>
          <p:cNvGrpSpPr/>
          <p:nvPr/>
        </p:nvGrpSpPr>
        <p:grpSpPr>
          <a:xfrm>
            <a:off x="94634" y="751271"/>
            <a:ext cx="511630" cy="532686"/>
            <a:chOff x="11059045" y="145038"/>
            <a:chExt cx="945328" cy="980949"/>
          </a:xfrm>
        </p:grpSpPr>
        <p:sp>
          <p:nvSpPr>
            <p:cNvPr id="53" name="Google Shape;2160;p39">
              <a:extLst>
                <a:ext uri="{FF2B5EF4-FFF2-40B4-BE49-F238E27FC236}">
                  <a16:creationId xmlns:a16="http://schemas.microsoft.com/office/drawing/2014/main" id="{D88C4ABC-FDD1-B5EA-5587-FA8C7F954E9D}"/>
                </a:ext>
              </a:extLst>
            </p:cNvPr>
            <p:cNvSpPr/>
            <p:nvPr/>
          </p:nvSpPr>
          <p:spPr>
            <a:xfrm>
              <a:off x="11059045" y="145038"/>
              <a:ext cx="945328" cy="980949"/>
            </a:xfrm>
            <a:prstGeom prst="ellipse">
              <a:avLst/>
            </a:prstGeom>
            <a:solidFill>
              <a:srgbClr val="B9E5EE"/>
            </a:solidFill>
            <a:ln w="19050" cap="flat" cmpd="sng">
              <a:solidFill>
                <a:srgbClr val="415269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57" name="Google Shape;2161;p39" descr="Free speaker sound loud vector">
              <a:extLst>
                <a:ext uri="{FF2B5EF4-FFF2-40B4-BE49-F238E27FC236}">
                  <a16:creationId xmlns:a16="http://schemas.microsoft.com/office/drawing/2014/main" id="{511A6FAF-252A-3803-420A-A3DB078F1B8D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11189029" y="333684"/>
              <a:ext cx="681089" cy="583345"/>
            </a:xfrm>
            <a:prstGeom prst="rect">
              <a:avLst/>
            </a:prstGeom>
            <a:noFill/>
            <a:ln>
              <a:noFill/>
            </a:ln>
          </p:spPr>
        </p:pic>
      </p:grpSp>
      <p:graphicFrame>
        <p:nvGraphicFramePr>
          <p:cNvPr id="63" name="Google Shape;2162;p39">
            <a:extLst>
              <a:ext uri="{FF2B5EF4-FFF2-40B4-BE49-F238E27FC236}">
                <a16:creationId xmlns:a16="http://schemas.microsoft.com/office/drawing/2014/main" id="{331AE5DA-C942-9D76-1E67-F64DF7194C8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35184709"/>
              </p:ext>
            </p:extLst>
          </p:nvPr>
        </p:nvGraphicFramePr>
        <p:xfrm>
          <a:off x="259995" y="1627877"/>
          <a:ext cx="4807600" cy="2288860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12163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513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40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600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1">
                          <a:solidFill>
                            <a:srgbClr val="3B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we</a:t>
                      </a:r>
                      <a:endParaRPr/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B3838"/>
                        </a:buClr>
                        <a:buSzPts val="1400"/>
                        <a:buFont typeface="Century Gothic"/>
                        <a:buNone/>
                      </a:pPr>
                      <a:r>
                        <a:rPr lang="en-GB" sz="1400" b="1">
                          <a:solidFill>
                            <a:srgbClr val="3B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they</a:t>
                      </a:r>
                      <a:endParaRPr/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B3838"/>
                        </a:buClr>
                        <a:buSzPts val="1400"/>
                        <a:buFont typeface="Century Gothic"/>
                        <a:buNone/>
                      </a:pPr>
                      <a:r>
                        <a:rPr lang="en-GB" sz="1400" b="1">
                          <a:solidFill>
                            <a:srgbClr val="3B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verbo</a:t>
                      </a:r>
                      <a:endParaRPr/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05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05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05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05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05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endParaRPr sz="14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05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 anchor="ctr">
                    <a:lnL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64" name="Google Shape;2163;p39">
            <a:extLst>
              <a:ext uri="{FF2B5EF4-FFF2-40B4-BE49-F238E27FC236}">
                <a16:creationId xmlns:a16="http://schemas.microsoft.com/office/drawing/2014/main" id="{FF9DBB03-2B29-48FB-CF7F-AA595F5F4E85}"/>
              </a:ext>
            </a:extLst>
          </p:cNvPr>
          <p:cNvSpPr/>
          <p:nvPr/>
        </p:nvSpPr>
        <p:spPr>
          <a:xfrm>
            <a:off x="136964" y="2126412"/>
            <a:ext cx="242888" cy="22383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B9E5EE"/>
          </a:solidFill>
          <a:ln w="12700" cap="flat" cmpd="sng">
            <a:solidFill>
              <a:srgbClr val="002060"/>
            </a:solidFill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</a:t>
            </a:r>
            <a:endParaRPr/>
          </a:p>
        </p:txBody>
      </p:sp>
      <p:sp>
        <p:nvSpPr>
          <p:cNvPr id="67" name="Google Shape;2164;p39">
            <a:extLst>
              <a:ext uri="{FF2B5EF4-FFF2-40B4-BE49-F238E27FC236}">
                <a16:creationId xmlns:a16="http://schemas.microsoft.com/office/drawing/2014/main" id="{F736EB27-20A1-629A-14BB-DCB10044917D}"/>
              </a:ext>
            </a:extLst>
          </p:cNvPr>
          <p:cNvSpPr/>
          <p:nvPr/>
        </p:nvSpPr>
        <p:spPr>
          <a:xfrm>
            <a:off x="133778" y="2426446"/>
            <a:ext cx="242888" cy="22383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B9E5EE"/>
          </a:solidFill>
          <a:ln w="12700" cap="flat" cmpd="sng">
            <a:solidFill>
              <a:srgbClr val="002060"/>
            </a:solidFill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1</a:t>
            </a:r>
            <a:endParaRPr/>
          </a:p>
        </p:txBody>
      </p:sp>
      <p:sp>
        <p:nvSpPr>
          <p:cNvPr id="68" name="Google Shape;2165;p39">
            <a:extLst>
              <a:ext uri="{FF2B5EF4-FFF2-40B4-BE49-F238E27FC236}">
                <a16:creationId xmlns:a16="http://schemas.microsoft.com/office/drawing/2014/main" id="{0E515293-6A7B-1370-C463-87C98D45B2AE}"/>
              </a:ext>
            </a:extLst>
          </p:cNvPr>
          <p:cNvSpPr/>
          <p:nvPr/>
        </p:nvSpPr>
        <p:spPr>
          <a:xfrm>
            <a:off x="125404" y="2726478"/>
            <a:ext cx="242888" cy="22383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B9E5EE"/>
          </a:solidFill>
          <a:ln w="12700" cap="flat" cmpd="sng">
            <a:solidFill>
              <a:srgbClr val="002060"/>
            </a:solidFill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2</a:t>
            </a:r>
            <a:endParaRPr/>
          </a:p>
        </p:txBody>
      </p:sp>
      <p:sp>
        <p:nvSpPr>
          <p:cNvPr id="69" name="Google Shape;2166;p39">
            <a:extLst>
              <a:ext uri="{FF2B5EF4-FFF2-40B4-BE49-F238E27FC236}">
                <a16:creationId xmlns:a16="http://schemas.microsoft.com/office/drawing/2014/main" id="{CCCA65CF-35ED-AE8C-6C3F-3AED9452864D}"/>
              </a:ext>
            </a:extLst>
          </p:cNvPr>
          <p:cNvSpPr/>
          <p:nvPr/>
        </p:nvSpPr>
        <p:spPr>
          <a:xfrm>
            <a:off x="122218" y="3036035"/>
            <a:ext cx="242888" cy="22383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B9E5EE"/>
          </a:solidFill>
          <a:ln w="12700" cap="flat" cmpd="sng">
            <a:solidFill>
              <a:srgbClr val="002060"/>
            </a:solidFill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3</a:t>
            </a:r>
            <a:endParaRPr/>
          </a:p>
        </p:txBody>
      </p:sp>
      <p:sp>
        <p:nvSpPr>
          <p:cNvPr id="70" name="Google Shape;2167;p39">
            <a:extLst>
              <a:ext uri="{FF2B5EF4-FFF2-40B4-BE49-F238E27FC236}">
                <a16:creationId xmlns:a16="http://schemas.microsoft.com/office/drawing/2014/main" id="{FE9746C7-07AC-56A1-DEA3-4FA035A741B4}"/>
              </a:ext>
            </a:extLst>
          </p:cNvPr>
          <p:cNvSpPr/>
          <p:nvPr/>
        </p:nvSpPr>
        <p:spPr>
          <a:xfrm>
            <a:off x="122218" y="3340793"/>
            <a:ext cx="242888" cy="22383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B9E5EE"/>
          </a:solidFill>
          <a:ln w="12700" cap="flat" cmpd="sng">
            <a:solidFill>
              <a:srgbClr val="002060"/>
            </a:solidFill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4</a:t>
            </a:r>
            <a:endParaRPr/>
          </a:p>
        </p:txBody>
      </p:sp>
      <p:sp>
        <p:nvSpPr>
          <p:cNvPr id="71" name="Google Shape;2168;p39">
            <a:extLst>
              <a:ext uri="{FF2B5EF4-FFF2-40B4-BE49-F238E27FC236}">
                <a16:creationId xmlns:a16="http://schemas.microsoft.com/office/drawing/2014/main" id="{D9E1BFD3-88BD-E8A0-3B91-D1D905E7CDAB}"/>
              </a:ext>
            </a:extLst>
          </p:cNvPr>
          <p:cNvSpPr/>
          <p:nvPr/>
        </p:nvSpPr>
        <p:spPr>
          <a:xfrm>
            <a:off x="122218" y="3647936"/>
            <a:ext cx="242888" cy="22383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B9E5EE"/>
          </a:solidFill>
          <a:ln w="12700" cap="flat" cmpd="sng">
            <a:solidFill>
              <a:srgbClr val="002060"/>
            </a:solidFill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5</a:t>
            </a:r>
            <a:endParaRPr/>
          </a:p>
        </p:txBody>
      </p:sp>
      <p:sp>
        <p:nvSpPr>
          <p:cNvPr id="72" name="Google Shape;2170;p39">
            <a:extLst>
              <a:ext uri="{FF2B5EF4-FFF2-40B4-BE49-F238E27FC236}">
                <a16:creationId xmlns:a16="http://schemas.microsoft.com/office/drawing/2014/main" id="{0241EB42-718F-004F-CE9F-B0B1D94CD45C}"/>
              </a:ext>
            </a:extLst>
          </p:cNvPr>
          <p:cNvSpPr txBox="1"/>
          <p:nvPr/>
        </p:nvSpPr>
        <p:spPr>
          <a:xfrm>
            <a:off x="188208" y="1313374"/>
            <a:ext cx="5191883" cy="298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Marca       y   escribe el verbo.</a:t>
            </a:r>
            <a:endParaRPr sz="1500" b="1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75" name="Google Shape;2171;p39">
            <a:extLst>
              <a:ext uri="{FF2B5EF4-FFF2-40B4-BE49-F238E27FC236}">
                <a16:creationId xmlns:a16="http://schemas.microsoft.com/office/drawing/2014/main" id="{D81C4F23-885C-8DDB-3CF1-CA5BAE3C1F8D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54964" y="1319113"/>
            <a:ext cx="269544" cy="233673"/>
          </a:xfrm>
          <a:prstGeom prst="rect">
            <a:avLst/>
          </a:prstGeom>
          <a:noFill/>
          <a:ln>
            <a:noFill/>
          </a:ln>
        </p:spPr>
      </p:pic>
      <p:pic>
        <p:nvPicPr>
          <p:cNvPr id="78" name="Google Shape;2172;p39" descr="A picture containing doll, toy&#10;&#10;Description automatically generated">
            <a:extLst>
              <a:ext uri="{FF2B5EF4-FFF2-40B4-BE49-F238E27FC236}">
                <a16:creationId xmlns:a16="http://schemas.microsoft.com/office/drawing/2014/main" id="{A8E890D3-55D8-2FEA-7446-FD08B7EECD66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01950" y="1694242"/>
            <a:ext cx="253014" cy="340318"/>
          </a:xfrm>
          <a:prstGeom prst="rect">
            <a:avLst/>
          </a:prstGeom>
          <a:noFill/>
          <a:ln>
            <a:noFill/>
          </a:ln>
        </p:spPr>
      </p:pic>
      <p:pic>
        <p:nvPicPr>
          <p:cNvPr id="80" name="Picture 79">
            <a:extLst>
              <a:ext uri="{FF2B5EF4-FFF2-40B4-BE49-F238E27FC236}">
                <a16:creationId xmlns:a16="http://schemas.microsoft.com/office/drawing/2014/main" id="{11B782AD-E27F-1A1B-63C7-176E149FCAD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60054" y="1694242"/>
            <a:ext cx="561334" cy="327908"/>
          </a:xfrm>
          <a:prstGeom prst="rect">
            <a:avLst/>
          </a:prstGeom>
        </p:spPr>
      </p:pic>
      <p:pic>
        <p:nvPicPr>
          <p:cNvPr id="81" name="Picture 80">
            <a:extLst>
              <a:ext uri="{FF2B5EF4-FFF2-40B4-BE49-F238E27FC236}">
                <a16:creationId xmlns:a16="http://schemas.microsoft.com/office/drawing/2014/main" id="{9F044B24-1C31-9F28-99A8-683CE5EBBC0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92823" y="2900217"/>
            <a:ext cx="810252" cy="1082496"/>
          </a:xfrm>
          <a:prstGeom prst="rect">
            <a:avLst/>
          </a:prstGeom>
        </p:spPr>
      </p:pic>
      <p:pic>
        <p:nvPicPr>
          <p:cNvPr id="83" name="Picture 4" descr="Escritorio, Educación, Escuela">
            <a:extLst>
              <a:ext uri="{FF2B5EF4-FFF2-40B4-BE49-F238E27FC236}">
                <a16:creationId xmlns:a16="http://schemas.microsoft.com/office/drawing/2014/main" id="{36BEA0E9-81E3-1A84-0773-A7EC7A1747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4751" y="3383552"/>
            <a:ext cx="874802" cy="595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6" name="Picture 85">
            <a:extLst>
              <a:ext uri="{FF2B5EF4-FFF2-40B4-BE49-F238E27FC236}">
                <a16:creationId xmlns:a16="http://schemas.microsoft.com/office/drawing/2014/main" id="{0F57BE85-BA2F-278A-592E-4ABE9CDFD8F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73348" y="3043415"/>
            <a:ext cx="763121" cy="445784"/>
          </a:xfrm>
          <a:prstGeom prst="rect">
            <a:avLst/>
          </a:prstGeom>
        </p:spPr>
      </p:pic>
      <p:sp>
        <p:nvSpPr>
          <p:cNvPr id="88" name="Google Shape;2183;p39">
            <a:extLst>
              <a:ext uri="{FF2B5EF4-FFF2-40B4-BE49-F238E27FC236}">
                <a16:creationId xmlns:a16="http://schemas.microsoft.com/office/drawing/2014/main" id="{38C0D994-E2D2-8472-6565-A409AEFDAE07}"/>
              </a:ext>
            </a:extLst>
          </p:cNvPr>
          <p:cNvSpPr/>
          <p:nvPr/>
        </p:nvSpPr>
        <p:spPr>
          <a:xfrm>
            <a:off x="83510" y="5640044"/>
            <a:ext cx="6660514" cy="4011983"/>
          </a:xfrm>
          <a:prstGeom prst="roundRect">
            <a:avLst>
              <a:gd name="adj" fmla="val 9000"/>
            </a:avLst>
          </a:prstGeom>
          <a:solidFill>
            <a:srgbClr val="F2F2F2"/>
          </a:solidFill>
          <a:ln w="28575" cap="flat" cmpd="sng">
            <a:solidFill>
              <a:srgbClr val="595959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89" name="Google Shape;2184;p39">
            <a:extLst>
              <a:ext uri="{FF2B5EF4-FFF2-40B4-BE49-F238E27FC236}">
                <a16:creationId xmlns:a16="http://schemas.microsoft.com/office/drawing/2014/main" id="{319BB7FE-B35D-AFDD-C6E2-9ACF049F3559}"/>
              </a:ext>
            </a:extLst>
          </p:cNvPr>
          <p:cNvGrpSpPr/>
          <p:nvPr/>
        </p:nvGrpSpPr>
        <p:grpSpPr>
          <a:xfrm>
            <a:off x="4900047" y="5722451"/>
            <a:ext cx="1943885" cy="588990"/>
            <a:chOff x="115026" y="5917195"/>
            <a:chExt cx="1943885" cy="588990"/>
          </a:xfrm>
        </p:grpSpPr>
        <p:sp>
          <p:nvSpPr>
            <p:cNvPr id="90" name="Google Shape;2185;p39">
              <a:extLst>
                <a:ext uri="{FF2B5EF4-FFF2-40B4-BE49-F238E27FC236}">
                  <a16:creationId xmlns:a16="http://schemas.microsoft.com/office/drawing/2014/main" id="{8277463E-D94E-4FD5-D7D9-C14FD708923B}"/>
                </a:ext>
              </a:extLst>
            </p:cNvPr>
            <p:cNvSpPr txBox="1"/>
            <p:nvPr/>
          </p:nvSpPr>
          <p:spPr>
            <a:xfrm>
              <a:off x="587619" y="6105163"/>
              <a:ext cx="1374532" cy="338554"/>
            </a:xfrm>
            <a:prstGeom prst="rect">
              <a:avLst/>
            </a:prstGeom>
            <a:solidFill>
              <a:srgbClr val="C5DC0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  </a:t>
              </a:r>
              <a:endParaRPr sz="1600">
                <a:solidFill>
                  <a:srgbClr val="00206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91" name="Google Shape;2186;p39" descr="Jigsaw, Puzzle, Piece, Game, Concept, Solution">
              <a:extLst>
                <a:ext uri="{FF2B5EF4-FFF2-40B4-BE49-F238E27FC236}">
                  <a16:creationId xmlns:a16="http://schemas.microsoft.com/office/drawing/2014/main" id="{AD00477E-136A-0388-304C-439E6CCDB248}"/>
                </a:ext>
              </a:extLst>
            </p:cNvPr>
            <p:cNvPicPr preferRelativeResize="0"/>
            <p:nvPr/>
          </p:nvPicPr>
          <p:blipFill rotWithShape="1">
            <a:blip r:embed="rId9">
              <a:alphaModFix/>
            </a:blip>
            <a:srcRect/>
            <a:stretch/>
          </p:blipFill>
          <p:spPr>
            <a:xfrm>
              <a:off x="115026" y="5917195"/>
              <a:ext cx="634273" cy="58899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92" name="Google Shape;2187;p39">
              <a:extLst>
                <a:ext uri="{FF2B5EF4-FFF2-40B4-BE49-F238E27FC236}">
                  <a16:creationId xmlns:a16="http://schemas.microsoft.com/office/drawing/2014/main" id="{2F7E8F89-809C-DB70-37C0-B4B3C30FF2F4}"/>
                </a:ext>
              </a:extLst>
            </p:cNvPr>
            <p:cNvSpPr txBox="1"/>
            <p:nvPr/>
          </p:nvSpPr>
          <p:spPr>
            <a:xfrm>
              <a:off x="774517" y="6101172"/>
              <a:ext cx="1284394" cy="33855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gramática</a:t>
              </a:r>
              <a:endParaRPr sz="1600">
                <a:solidFill>
                  <a:srgbClr val="3A3838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01" name="Google Shape;2188;p39">
            <a:extLst>
              <a:ext uri="{FF2B5EF4-FFF2-40B4-BE49-F238E27FC236}">
                <a16:creationId xmlns:a16="http://schemas.microsoft.com/office/drawing/2014/main" id="{C2CDD858-7017-FED0-E5B1-EB7311AF5097}"/>
              </a:ext>
            </a:extLst>
          </p:cNvPr>
          <p:cNvSpPr txBox="1"/>
          <p:nvPr/>
        </p:nvSpPr>
        <p:spPr>
          <a:xfrm>
            <a:off x="153451" y="5677507"/>
            <a:ext cx="5915025" cy="4332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E4E79"/>
              </a:buClr>
              <a:buSzPts val="8625"/>
              <a:buFont typeface="Century Gothic"/>
              <a:buNone/>
            </a:pPr>
            <a:r>
              <a:rPr lang="en-GB" sz="18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Saying you like doing something</a:t>
            </a:r>
            <a:endParaRPr/>
          </a:p>
        </p:txBody>
      </p:sp>
      <p:sp>
        <p:nvSpPr>
          <p:cNvPr id="102" name="Google Shape;2189;p39">
            <a:extLst>
              <a:ext uri="{FF2B5EF4-FFF2-40B4-BE49-F238E27FC236}">
                <a16:creationId xmlns:a16="http://schemas.microsoft.com/office/drawing/2014/main" id="{C016D826-4B9C-C875-0616-6C2FE599640A}"/>
              </a:ext>
            </a:extLst>
          </p:cNvPr>
          <p:cNvSpPr txBox="1"/>
          <p:nvPr/>
        </p:nvSpPr>
        <p:spPr>
          <a:xfrm>
            <a:off x="153450" y="6060578"/>
            <a:ext cx="4106670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[</a:t>
            </a:r>
            <a:r>
              <a:rPr lang="en-GB" sz="16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amar | odiar</a:t>
            </a:r>
            <a:r>
              <a:rPr lang="en-GB" sz="16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]</a:t>
            </a:r>
            <a:endParaRPr/>
          </a:p>
        </p:txBody>
      </p:sp>
      <p:pic>
        <p:nvPicPr>
          <p:cNvPr id="103" name="Google Shape;2190;p39" descr="Gráficos vectoriales gratis de Corazón">
            <a:extLst>
              <a:ext uri="{FF2B5EF4-FFF2-40B4-BE49-F238E27FC236}">
                <a16:creationId xmlns:a16="http://schemas.microsoft.com/office/drawing/2014/main" id="{B78DED44-2043-6263-F759-6A2AD9EF8130}"/>
              </a:ext>
            </a:extLst>
          </p:cNvPr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2364209" y="6126006"/>
            <a:ext cx="273809" cy="261503"/>
          </a:xfrm>
          <a:prstGeom prst="rect">
            <a:avLst/>
          </a:prstGeom>
          <a:noFill/>
          <a:ln>
            <a:noFill/>
          </a:ln>
        </p:spPr>
      </p:pic>
      <p:pic>
        <p:nvPicPr>
          <p:cNvPr id="104" name="Google Shape;2191;p39" descr="Angry, Emoji, Emoticon, Anger, Smiley">
            <a:extLst>
              <a:ext uri="{FF2B5EF4-FFF2-40B4-BE49-F238E27FC236}">
                <a16:creationId xmlns:a16="http://schemas.microsoft.com/office/drawing/2014/main" id="{D1586CD8-32EA-37B1-F311-FE9852F8162A}"/>
              </a:ext>
            </a:extLst>
          </p:cNvPr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2007604" y="6118329"/>
            <a:ext cx="273810" cy="298383"/>
          </a:xfrm>
          <a:prstGeom prst="rect">
            <a:avLst/>
          </a:prstGeom>
          <a:noFill/>
          <a:ln>
            <a:noFill/>
          </a:ln>
        </p:spPr>
      </p:pic>
      <p:pic>
        <p:nvPicPr>
          <p:cNvPr id="105" name="Google Shape;2192;p39">
            <a:extLst>
              <a:ext uri="{FF2B5EF4-FFF2-40B4-BE49-F238E27FC236}">
                <a16:creationId xmlns:a16="http://schemas.microsoft.com/office/drawing/2014/main" id="{11EB45B2-11D0-99F3-C0F0-C1BEED434827}"/>
              </a:ext>
            </a:extLst>
          </p:cNvPr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174617" y="7315667"/>
            <a:ext cx="356919" cy="377801"/>
          </a:xfrm>
          <a:prstGeom prst="rect">
            <a:avLst/>
          </a:prstGeom>
          <a:noFill/>
          <a:ln>
            <a:noFill/>
          </a:ln>
        </p:spPr>
      </p:pic>
      <p:sp>
        <p:nvSpPr>
          <p:cNvPr id="106" name="Google Shape;2193;p39">
            <a:extLst>
              <a:ext uri="{FF2B5EF4-FFF2-40B4-BE49-F238E27FC236}">
                <a16:creationId xmlns:a16="http://schemas.microsoft.com/office/drawing/2014/main" id="{81F626E5-AB7E-203B-6465-D01E41608019}"/>
              </a:ext>
            </a:extLst>
          </p:cNvPr>
          <p:cNvSpPr txBox="1"/>
          <p:nvPr/>
        </p:nvSpPr>
        <p:spPr>
          <a:xfrm>
            <a:off x="531535" y="7074549"/>
            <a:ext cx="2416929" cy="3347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75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Am</a:t>
            </a:r>
            <a:r>
              <a:rPr lang="en-GB" sz="1575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</a:t>
            </a:r>
            <a:r>
              <a:rPr lang="en-GB" sz="1575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575" b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hablar</a:t>
            </a:r>
            <a:r>
              <a:rPr lang="en-GB" sz="1575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575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español.</a:t>
            </a:r>
            <a:endParaRPr/>
          </a:p>
        </p:txBody>
      </p:sp>
      <p:sp>
        <p:nvSpPr>
          <p:cNvPr id="107" name="Google Shape;2194;p39">
            <a:extLst>
              <a:ext uri="{FF2B5EF4-FFF2-40B4-BE49-F238E27FC236}">
                <a16:creationId xmlns:a16="http://schemas.microsoft.com/office/drawing/2014/main" id="{FC3DA6AA-D503-0F1B-7CF1-B99B08CB16F9}"/>
              </a:ext>
            </a:extLst>
          </p:cNvPr>
          <p:cNvSpPr txBox="1"/>
          <p:nvPr/>
        </p:nvSpPr>
        <p:spPr>
          <a:xfrm>
            <a:off x="113976" y="6386865"/>
            <a:ext cx="6853963" cy="5770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75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 say ‘love/hate to do’ or ‘love/hate doing’ in Spanish, the verbs  ‘amar’ and ‘odiar’ are followed by the </a:t>
            </a:r>
            <a:r>
              <a:rPr lang="en-GB" sz="1575" b="1" u="sng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infinitive verb</a:t>
            </a:r>
            <a:r>
              <a:rPr lang="en-GB" sz="1575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: </a:t>
            </a:r>
            <a:endParaRPr sz="1575">
              <a:solidFill>
                <a:srgbClr val="3A3838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8" name="Google Shape;2195;p39">
            <a:extLst>
              <a:ext uri="{FF2B5EF4-FFF2-40B4-BE49-F238E27FC236}">
                <a16:creationId xmlns:a16="http://schemas.microsoft.com/office/drawing/2014/main" id="{0FE3B0CD-8C5B-D361-1122-5E65FE6BBDFC}"/>
              </a:ext>
            </a:extLst>
          </p:cNvPr>
          <p:cNvSpPr txBox="1"/>
          <p:nvPr/>
        </p:nvSpPr>
        <p:spPr>
          <a:xfrm>
            <a:off x="531536" y="7362733"/>
            <a:ext cx="2857550" cy="3347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75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 love </a:t>
            </a:r>
            <a:r>
              <a:rPr lang="en-GB" sz="1575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 speak  </a:t>
            </a:r>
            <a:r>
              <a:rPr lang="en-GB" sz="1575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Spanish.</a:t>
            </a:r>
            <a:endParaRPr/>
          </a:p>
        </p:txBody>
      </p:sp>
      <p:pic>
        <p:nvPicPr>
          <p:cNvPr id="109" name="Google Shape;2196;p39">
            <a:extLst>
              <a:ext uri="{FF2B5EF4-FFF2-40B4-BE49-F238E27FC236}">
                <a16:creationId xmlns:a16="http://schemas.microsoft.com/office/drawing/2014/main" id="{B4DE04A0-B004-6981-703C-0D2610455572}"/>
              </a:ext>
            </a:extLst>
          </p:cNvPr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179618" y="8196945"/>
            <a:ext cx="356919" cy="377801"/>
          </a:xfrm>
          <a:prstGeom prst="rect">
            <a:avLst/>
          </a:prstGeom>
          <a:noFill/>
          <a:ln>
            <a:noFill/>
          </a:ln>
        </p:spPr>
      </p:pic>
      <p:sp>
        <p:nvSpPr>
          <p:cNvPr id="110" name="Google Shape;2197;p39">
            <a:extLst>
              <a:ext uri="{FF2B5EF4-FFF2-40B4-BE49-F238E27FC236}">
                <a16:creationId xmlns:a16="http://schemas.microsoft.com/office/drawing/2014/main" id="{D801D850-F9DD-8A92-8E9D-665E4AA8CC20}"/>
              </a:ext>
            </a:extLst>
          </p:cNvPr>
          <p:cNvSpPr txBox="1"/>
          <p:nvPr/>
        </p:nvSpPr>
        <p:spPr>
          <a:xfrm>
            <a:off x="531535" y="7931627"/>
            <a:ext cx="3468734" cy="3346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Am</a:t>
            </a:r>
            <a:r>
              <a:rPr lang="en-GB" sz="1575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as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575" b="1" dirty="0" err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hacer</a:t>
            </a:r>
            <a:r>
              <a:rPr lang="en-GB" sz="1575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575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una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575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visita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a España.</a:t>
            </a:r>
            <a:endParaRPr dirty="0"/>
          </a:p>
        </p:txBody>
      </p:sp>
      <p:sp>
        <p:nvSpPr>
          <p:cNvPr id="111" name="Google Shape;2198;p39">
            <a:extLst>
              <a:ext uri="{FF2B5EF4-FFF2-40B4-BE49-F238E27FC236}">
                <a16:creationId xmlns:a16="http://schemas.microsoft.com/office/drawing/2014/main" id="{0F6F616C-7A0A-0F3D-3948-228F699BDE11}"/>
              </a:ext>
            </a:extLst>
          </p:cNvPr>
          <p:cNvSpPr txBox="1"/>
          <p:nvPr/>
        </p:nvSpPr>
        <p:spPr>
          <a:xfrm>
            <a:off x="536535" y="8179718"/>
            <a:ext cx="3328585" cy="3347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You love  </a:t>
            </a:r>
            <a:r>
              <a:rPr lang="en-GB" sz="1575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 do</a:t>
            </a:r>
            <a:r>
              <a:rPr lang="en-GB" sz="135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 </a:t>
            </a:r>
            <a:r>
              <a:rPr lang="en-GB" sz="135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visit to Spain.</a:t>
            </a:r>
            <a:endParaRPr dirty="0"/>
          </a:p>
        </p:txBody>
      </p:sp>
      <p:pic>
        <p:nvPicPr>
          <p:cNvPr id="112" name="Google Shape;2199;p39">
            <a:extLst>
              <a:ext uri="{FF2B5EF4-FFF2-40B4-BE49-F238E27FC236}">
                <a16:creationId xmlns:a16="http://schemas.microsoft.com/office/drawing/2014/main" id="{242F8BA2-311E-776B-560D-21BDEC1CA949}"/>
              </a:ext>
            </a:extLst>
          </p:cNvPr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179618" y="8928799"/>
            <a:ext cx="356919" cy="377801"/>
          </a:xfrm>
          <a:prstGeom prst="rect">
            <a:avLst/>
          </a:prstGeom>
          <a:noFill/>
          <a:ln>
            <a:noFill/>
          </a:ln>
        </p:spPr>
      </p:pic>
      <p:sp>
        <p:nvSpPr>
          <p:cNvPr id="113" name="Google Shape;2200;p39">
            <a:extLst>
              <a:ext uri="{FF2B5EF4-FFF2-40B4-BE49-F238E27FC236}">
                <a16:creationId xmlns:a16="http://schemas.microsoft.com/office/drawing/2014/main" id="{EA1C79BB-CC9E-3ABA-3E28-CE95F855B2E4}"/>
              </a:ext>
            </a:extLst>
          </p:cNvPr>
          <p:cNvSpPr txBox="1"/>
          <p:nvPr/>
        </p:nvSpPr>
        <p:spPr>
          <a:xfrm>
            <a:off x="517069" y="8684803"/>
            <a:ext cx="3715095" cy="3347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Am</a:t>
            </a:r>
            <a:r>
              <a:rPr lang="en-GB" sz="1575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575" b="1" dirty="0" err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visitar</a:t>
            </a:r>
            <a:r>
              <a:rPr lang="en-GB" sz="1575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575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ciudades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575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nuevas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dirty="0"/>
          </a:p>
        </p:txBody>
      </p:sp>
      <p:sp>
        <p:nvSpPr>
          <p:cNvPr id="114" name="Google Shape;2201;p39">
            <a:extLst>
              <a:ext uri="{FF2B5EF4-FFF2-40B4-BE49-F238E27FC236}">
                <a16:creationId xmlns:a16="http://schemas.microsoft.com/office/drawing/2014/main" id="{0D4F5F7F-ED59-DCB1-51D0-78CB06F44759}"/>
              </a:ext>
            </a:extLst>
          </p:cNvPr>
          <p:cNvSpPr txBox="1"/>
          <p:nvPr/>
        </p:nvSpPr>
        <p:spPr>
          <a:xfrm>
            <a:off x="536536" y="8965150"/>
            <a:ext cx="3387095" cy="3346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75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S/he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love</a:t>
            </a:r>
            <a:r>
              <a:rPr lang="en-GB" sz="1575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 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575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 visit  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new cities.</a:t>
            </a:r>
            <a:endParaRPr dirty="0"/>
          </a:p>
        </p:txBody>
      </p:sp>
      <p:pic>
        <p:nvPicPr>
          <p:cNvPr id="115" name="Google Shape;2202;p39">
            <a:extLst>
              <a:ext uri="{FF2B5EF4-FFF2-40B4-BE49-F238E27FC236}">
                <a16:creationId xmlns:a16="http://schemas.microsoft.com/office/drawing/2014/main" id="{4E010933-9673-5936-295B-8D00D11F2EC5}"/>
              </a:ext>
            </a:extLst>
          </p:cNvPr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3413521" y="7305431"/>
            <a:ext cx="356919" cy="377801"/>
          </a:xfrm>
          <a:prstGeom prst="rect">
            <a:avLst/>
          </a:prstGeom>
          <a:noFill/>
          <a:ln>
            <a:noFill/>
          </a:ln>
        </p:spPr>
      </p:pic>
      <p:sp>
        <p:nvSpPr>
          <p:cNvPr id="116" name="Google Shape;2203;p39">
            <a:extLst>
              <a:ext uri="{FF2B5EF4-FFF2-40B4-BE49-F238E27FC236}">
                <a16:creationId xmlns:a16="http://schemas.microsoft.com/office/drawing/2014/main" id="{01AAD106-1CB5-F8DF-471C-483DC00822FD}"/>
              </a:ext>
            </a:extLst>
          </p:cNvPr>
          <p:cNvSpPr txBox="1"/>
          <p:nvPr/>
        </p:nvSpPr>
        <p:spPr>
          <a:xfrm>
            <a:off x="3775441" y="7077066"/>
            <a:ext cx="3948503" cy="3347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75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Am</a:t>
            </a:r>
            <a:r>
              <a:rPr lang="en-GB" sz="1575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amos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575" b="1" dirty="0" err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aprender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575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inglés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dirty="0"/>
          </a:p>
        </p:txBody>
      </p:sp>
      <p:sp>
        <p:nvSpPr>
          <p:cNvPr id="117" name="Google Shape;2204;p39">
            <a:extLst>
              <a:ext uri="{FF2B5EF4-FFF2-40B4-BE49-F238E27FC236}">
                <a16:creationId xmlns:a16="http://schemas.microsoft.com/office/drawing/2014/main" id="{66639029-5467-F3AB-8B8D-3AF3D198ACC4}"/>
              </a:ext>
            </a:extLst>
          </p:cNvPr>
          <p:cNvSpPr txBox="1"/>
          <p:nvPr/>
        </p:nvSpPr>
        <p:spPr>
          <a:xfrm>
            <a:off x="3770440" y="7362778"/>
            <a:ext cx="2986118" cy="3347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love </a:t>
            </a:r>
            <a:r>
              <a:rPr lang="en-GB" sz="1575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 learn</a:t>
            </a:r>
            <a:r>
              <a:rPr lang="en-GB" sz="135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English.</a:t>
            </a:r>
            <a:endParaRPr dirty="0"/>
          </a:p>
        </p:txBody>
      </p:sp>
      <p:pic>
        <p:nvPicPr>
          <p:cNvPr id="118" name="Google Shape;2205;p39">
            <a:extLst>
              <a:ext uri="{FF2B5EF4-FFF2-40B4-BE49-F238E27FC236}">
                <a16:creationId xmlns:a16="http://schemas.microsoft.com/office/drawing/2014/main" id="{730B4970-6E4E-65BC-837B-629D117840C1}"/>
              </a:ext>
            </a:extLst>
          </p:cNvPr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3896889" y="8208812"/>
            <a:ext cx="356919" cy="377801"/>
          </a:xfrm>
          <a:prstGeom prst="rect">
            <a:avLst/>
          </a:prstGeom>
          <a:noFill/>
          <a:ln>
            <a:noFill/>
          </a:ln>
        </p:spPr>
      </p:pic>
      <p:sp>
        <p:nvSpPr>
          <p:cNvPr id="119" name="Google Shape;2206;p39">
            <a:extLst>
              <a:ext uri="{FF2B5EF4-FFF2-40B4-BE49-F238E27FC236}">
                <a16:creationId xmlns:a16="http://schemas.microsoft.com/office/drawing/2014/main" id="{72F9BBCE-18E1-45D8-C1D5-11C34B476E09}"/>
              </a:ext>
            </a:extLst>
          </p:cNvPr>
          <p:cNvSpPr txBox="1"/>
          <p:nvPr/>
        </p:nvSpPr>
        <p:spPr>
          <a:xfrm>
            <a:off x="3817715" y="7899815"/>
            <a:ext cx="3260057" cy="3347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/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Am</a:t>
            </a:r>
            <a:r>
              <a:rPr lang="en-GB" sz="1575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an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575" b="1" dirty="0" err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aprender</a:t>
            </a:r>
            <a:r>
              <a:rPr lang="en-GB" sz="1575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575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español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dirty="0"/>
          </a:p>
        </p:txBody>
      </p:sp>
      <p:sp>
        <p:nvSpPr>
          <p:cNvPr id="120" name="Google Shape;2207;p39">
            <a:extLst>
              <a:ext uri="{FF2B5EF4-FFF2-40B4-BE49-F238E27FC236}">
                <a16:creationId xmlns:a16="http://schemas.microsoft.com/office/drawing/2014/main" id="{87EEAC14-C8B9-D75F-B846-A2BE0BBE68BC}"/>
              </a:ext>
            </a:extLst>
          </p:cNvPr>
          <p:cNvSpPr txBox="1"/>
          <p:nvPr/>
        </p:nvSpPr>
        <p:spPr>
          <a:xfrm>
            <a:off x="4293677" y="8172225"/>
            <a:ext cx="2564323" cy="3077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They love  </a:t>
            </a:r>
            <a:r>
              <a:rPr lang="en-GB" sz="14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 learn </a:t>
            </a:r>
            <a:r>
              <a:rPr lang="en-GB" sz="14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Spanish.</a:t>
            </a:r>
            <a:endParaRPr dirty="0"/>
          </a:p>
        </p:txBody>
      </p:sp>
      <p:sp>
        <p:nvSpPr>
          <p:cNvPr id="121" name="Google Shape;2208;p39">
            <a:extLst>
              <a:ext uri="{FF2B5EF4-FFF2-40B4-BE49-F238E27FC236}">
                <a16:creationId xmlns:a16="http://schemas.microsoft.com/office/drawing/2014/main" id="{3A352A0B-697A-05CF-5DA2-316519CE709C}"/>
              </a:ext>
            </a:extLst>
          </p:cNvPr>
          <p:cNvSpPr txBox="1"/>
          <p:nvPr/>
        </p:nvSpPr>
        <p:spPr>
          <a:xfrm>
            <a:off x="1056516" y="7653182"/>
            <a:ext cx="995648" cy="300082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 b="1">
                <a:solidFill>
                  <a:srgbClr val="FF3399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speaking</a:t>
            </a:r>
            <a:endParaRPr sz="1350">
              <a:solidFill>
                <a:srgbClr val="FF3399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22" name="Google Shape;2209;p39">
            <a:extLst>
              <a:ext uri="{FF2B5EF4-FFF2-40B4-BE49-F238E27FC236}">
                <a16:creationId xmlns:a16="http://schemas.microsoft.com/office/drawing/2014/main" id="{5CD458CF-EA54-D1DA-4AD3-89F138D52809}"/>
              </a:ext>
            </a:extLst>
          </p:cNvPr>
          <p:cNvSpPr txBox="1"/>
          <p:nvPr/>
        </p:nvSpPr>
        <p:spPr>
          <a:xfrm>
            <a:off x="1374391" y="8450946"/>
            <a:ext cx="843609" cy="300082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 b="1" dirty="0">
                <a:solidFill>
                  <a:srgbClr val="FF3399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doing</a:t>
            </a:r>
            <a:endParaRPr sz="1350" dirty="0">
              <a:solidFill>
                <a:srgbClr val="FF3399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23" name="Google Shape;2210;p39">
            <a:extLst>
              <a:ext uri="{FF2B5EF4-FFF2-40B4-BE49-F238E27FC236}">
                <a16:creationId xmlns:a16="http://schemas.microsoft.com/office/drawing/2014/main" id="{0BF9FA4B-4070-7A8D-CA5D-928A301D1AE8}"/>
              </a:ext>
            </a:extLst>
          </p:cNvPr>
          <p:cNvSpPr txBox="1"/>
          <p:nvPr/>
        </p:nvSpPr>
        <p:spPr>
          <a:xfrm>
            <a:off x="1691102" y="9262412"/>
            <a:ext cx="1053795" cy="300082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 b="1" dirty="0">
                <a:solidFill>
                  <a:srgbClr val="FF3399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visiting</a:t>
            </a:r>
            <a:endParaRPr sz="1350" dirty="0">
              <a:solidFill>
                <a:srgbClr val="FF3399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24" name="Google Shape;2211;p39">
            <a:extLst>
              <a:ext uri="{FF2B5EF4-FFF2-40B4-BE49-F238E27FC236}">
                <a16:creationId xmlns:a16="http://schemas.microsoft.com/office/drawing/2014/main" id="{A18EED16-3722-308D-6D04-F693A61E42F6}"/>
              </a:ext>
            </a:extLst>
          </p:cNvPr>
          <p:cNvSpPr txBox="1"/>
          <p:nvPr/>
        </p:nvSpPr>
        <p:spPr>
          <a:xfrm>
            <a:off x="4709378" y="7650828"/>
            <a:ext cx="1111053" cy="300082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 b="1" dirty="0">
                <a:solidFill>
                  <a:srgbClr val="FF3399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learning</a:t>
            </a:r>
            <a:endParaRPr sz="1350" dirty="0">
              <a:solidFill>
                <a:srgbClr val="FF3399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25" name="Google Shape;2212;p39">
            <a:extLst>
              <a:ext uri="{FF2B5EF4-FFF2-40B4-BE49-F238E27FC236}">
                <a16:creationId xmlns:a16="http://schemas.microsoft.com/office/drawing/2014/main" id="{823CF2F8-856B-3500-DF48-729972560B68}"/>
              </a:ext>
            </a:extLst>
          </p:cNvPr>
          <p:cNvSpPr txBox="1"/>
          <p:nvPr/>
        </p:nvSpPr>
        <p:spPr>
          <a:xfrm>
            <a:off x="5307518" y="8422482"/>
            <a:ext cx="884347" cy="300082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 b="1" dirty="0">
                <a:solidFill>
                  <a:srgbClr val="FF3399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learning</a:t>
            </a:r>
            <a:endParaRPr sz="1350" dirty="0">
              <a:solidFill>
                <a:srgbClr val="FF3399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126" name="Google Shape;2213;p39">
            <a:extLst>
              <a:ext uri="{FF2B5EF4-FFF2-40B4-BE49-F238E27FC236}">
                <a16:creationId xmlns:a16="http://schemas.microsoft.com/office/drawing/2014/main" id="{6B974A33-E532-CDD9-5FFF-08DFD543C588}"/>
              </a:ext>
            </a:extLst>
          </p:cNvPr>
          <p:cNvGrpSpPr/>
          <p:nvPr/>
        </p:nvGrpSpPr>
        <p:grpSpPr>
          <a:xfrm>
            <a:off x="4636237" y="8737801"/>
            <a:ext cx="2079956" cy="833678"/>
            <a:chOff x="-2935806" y="7843208"/>
            <a:chExt cx="1609490" cy="738318"/>
          </a:xfrm>
        </p:grpSpPr>
        <p:sp>
          <p:nvSpPr>
            <p:cNvPr id="127" name="Google Shape;2214;p39">
              <a:extLst>
                <a:ext uri="{FF2B5EF4-FFF2-40B4-BE49-F238E27FC236}">
                  <a16:creationId xmlns:a16="http://schemas.microsoft.com/office/drawing/2014/main" id="{53E8D3F5-1469-C893-E1C6-A3C79A09BB6B}"/>
                </a:ext>
              </a:extLst>
            </p:cNvPr>
            <p:cNvSpPr/>
            <p:nvPr/>
          </p:nvSpPr>
          <p:spPr>
            <a:xfrm>
              <a:off x="-2935806" y="7843208"/>
              <a:ext cx="1137529" cy="738318"/>
            </a:xfrm>
            <a:prstGeom prst="foldedCorner">
              <a:avLst>
                <a:gd name="adj" fmla="val 16667"/>
              </a:avLst>
            </a:prstGeom>
            <a:solidFill>
              <a:srgbClr val="FFF2CC"/>
            </a:solidFill>
            <a:ln w="12700" cap="flat" cmpd="sng">
              <a:solidFill>
                <a:srgbClr val="BF9000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357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128" name="Google Shape;2215;p39" descr="Free Icon Light illustration and picture">
              <a:extLst>
                <a:ext uri="{FF2B5EF4-FFF2-40B4-BE49-F238E27FC236}">
                  <a16:creationId xmlns:a16="http://schemas.microsoft.com/office/drawing/2014/main" id="{C022DF54-6368-E900-2F4B-BD282891C08B}"/>
                </a:ext>
              </a:extLst>
            </p:cNvPr>
            <p:cNvPicPr preferRelativeResize="0"/>
            <p:nvPr/>
          </p:nvPicPr>
          <p:blipFill rotWithShape="1">
            <a:blip r:embed="rId13">
              <a:alphaModFix/>
            </a:blip>
            <a:srcRect/>
            <a:stretch/>
          </p:blipFill>
          <p:spPr>
            <a:xfrm>
              <a:off x="-2904041" y="7886391"/>
              <a:ext cx="203937" cy="172135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29" name="Google Shape;2216;p39">
              <a:extLst>
                <a:ext uri="{FF2B5EF4-FFF2-40B4-BE49-F238E27FC236}">
                  <a16:creationId xmlns:a16="http://schemas.microsoft.com/office/drawing/2014/main" id="{2B412B1F-873D-6EA7-8471-55E2A0ECB546}"/>
                </a:ext>
              </a:extLst>
            </p:cNvPr>
            <p:cNvSpPr txBox="1"/>
            <p:nvPr/>
          </p:nvSpPr>
          <p:spPr>
            <a:xfrm>
              <a:off x="-2743816" y="7858254"/>
              <a:ext cx="1417500" cy="21805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000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In English, we</a:t>
              </a:r>
              <a:endParaRPr sz="10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30" name="Google Shape;2217;p39">
              <a:extLst>
                <a:ext uri="{FF2B5EF4-FFF2-40B4-BE49-F238E27FC236}">
                  <a16:creationId xmlns:a16="http://schemas.microsoft.com/office/drawing/2014/main" id="{E8CE006F-E171-BC18-982A-0B907B64F37B}"/>
                </a:ext>
              </a:extLst>
            </p:cNvPr>
            <p:cNvSpPr txBox="1"/>
            <p:nvPr/>
          </p:nvSpPr>
          <p:spPr>
            <a:xfrm>
              <a:off x="-2904040" y="8000526"/>
              <a:ext cx="1137529" cy="49062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000" dirty="0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 usually use the </a:t>
              </a:r>
              <a:r>
                <a:rPr lang="en-GB" sz="1000" b="1" dirty="0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gerund</a:t>
              </a:r>
              <a:r>
                <a:rPr lang="en-GB" sz="1000" dirty="0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 (-</a:t>
              </a:r>
              <a:r>
                <a:rPr lang="en-GB" sz="1000" dirty="0" err="1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ing</a:t>
              </a:r>
              <a:r>
                <a:rPr lang="en-GB" sz="1000" dirty="0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 form of the verb). </a:t>
              </a:r>
              <a:endParaRPr dirty="0"/>
            </a:p>
          </p:txBody>
        </p:sp>
      </p:grpSp>
      <p:sp>
        <p:nvSpPr>
          <p:cNvPr id="131" name="Google Shape;2056;p37">
            <a:extLst>
              <a:ext uri="{FF2B5EF4-FFF2-40B4-BE49-F238E27FC236}">
                <a16:creationId xmlns:a16="http://schemas.microsoft.com/office/drawing/2014/main" id="{E02FAD5C-3B2D-018B-97D9-0E872A40FBBB}"/>
              </a:ext>
            </a:extLst>
          </p:cNvPr>
          <p:cNvSpPr txBox="1"/>
          <p:nvPr/>
        </p:nvSpPr>
        <p:spPr>
          <a:xfrm>
            <a:off x="510393" y="4855068"/>
            <a:ext cx="7151329" cy="461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  _________________________.</a:t>
            </a:r>
            <a:endParaRPr sz="1600" dirty="0">
              <a:solidFill>
                <a:srgbClr val="3B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132" name="Google Shape;2057;p37" descr="Free icon pencil write vector">
            <a:extLst>
              <a:ext uri="{FF2B5EF4-FFF2-40B4-BE49-F238E27FC236}">
                <a16:creationId xmlns:a16="http://schemas.microsoft.com/office/drawing/2014/main" id="{9CFCFD88-91AC-8860-738A-0350D778DF3D}"/>
              </a:ext>
            </a:extLst>
          </p:cNvPr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 rot="-1732895">
            <a:off x="532535" y="4953386"/>
            <a:ext cx="123214" cy="250057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133" name="Google Shape;2058;p37">
            <a:extLst>
              <a:ext uri="{FF2B5EF4-FFF2-40B4-BE49-F238E27FC236}">
                <a16:creationId xmlns:a16="http://schemas.microsoft.com/office/drawing/2014/main" id="{7F2F1212-FEEE-3AB3-CB47-B9A6DF7B863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28738160"/>
              </p:ext>
            </p:extLst>
          </p:nvPr>
        </p:nvGraphicFramePr>
        <p:xfrm>
          <a:off x="126434" y="4927161"/>
          <a:ext cx="298575" cy="29529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298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921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 dirty="0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1</a:t>
                      </a:r>
                      <a:endParaRPr sz="1600" b="1" u="none" strike="noStrike" cap="none" dirty="0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134" name="Google Shape;2059;p37">
            <a:extLst>
              <a:ext uri="{FF2B5EF4-FFF2-40B4-BE49-F238E27FC236}">
                <a16:creationId xmlns:a16="http://schemas.microsoft.com/office/drawing/2014/main" id="{D88373F7-FCEA-5CF6-1BD9-D529BF35D995}"/>
              </a:ext>
            </a:extLst>
          </p:cNvPr>
          <p:cNvSpPr txBox="1"/>
          <p:nvPr/>
        </p:nvSpPr>
        <p:spPr>
          <a:xfrm>
            <a:off x="510393" y="5203718"/>
            <a:ext cx="7151329" cy="461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  _________________________.</a:t>
            </a:r>
            <a:endParaRPr sz="1600" dirty="0">
              <a:solidFill>
                <a:srgbClr val="3B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135" name="Google Shape;2060;p37" descr="Free icon pencil write vector">
            <a:extLst>
              <a:ext uri="{FF2B5EF4-FFF2-40B4-BE49-F238E27FC236}">
                <a16:creationId xmlns:a16="http://schemas.microsoft.com/office/drawing/2014/main" id="{5B175095-B722-A130-58E4-91C7011A8BD6}"/>
              </a:ext>
            </a:extLst>
          </p:cNvPr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 rot="-1732895">
            <a:off x="532535" y="5302036"/>
            <a:ext cx="123214" cy="250057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136" name="Google Shape;2061;p37">
            <a:extLst>
              <a:ext uri="{FF2B5EF4-FFF2-40B4-BE49-F238E27FC236}">
                <a16:creationId xmlns:a16="http://schemas.microsoft.com/office/drawing/2014/main" id="{14998E7D-5928-E8FA-0F87-879190811F3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60396033"/>
              </p:ext>
            </p:extLst>
          </p:nvPr>
        </p:nvGraphicFramePr>
        <p:xfrm>
          <a:off x="126434" y="5275811"/>
          <a:ext cx="298575" cy="29529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298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921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2</a:t>
                      </a:r>
                      <a:endParaRPr sz="1600" b="1" u="none" strike="noStrike" cap="none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137" name="Google Shape;2062;p37">
            <a:extLst>
              <a:ext uri="{FF2B5EF4-FFF2-40B4-BE49-F238E27FC236}">
                <a16:creationId xmlns:a16="http://schemas.microsoft.com/office/drawing/2014/main" id="{03F71CB8-CB44-6C24-AC96-A124032884A9}"/>
              </a:ext>
            </a:extLst>
          </p:cNvPr>
          <p:cNvSpPr txBox="1"/>
          <p:nvPr/>
        </p:nvSpPr>
        <p:spPr>
          <a:xfrm>
            <a:off x="3865120" y="4488382"/>
            <a:ext cx="3102819" cy="461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  __________________________.</a:t>
            </a:r>
            <a:endParaRPr sz="1600" dirty="0">
              <a:solidFill>
                <a:srgbClr val="3B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138" name="Google Shape;2063;p37" descr="Free icon pencil write vector">
            <a:extLst>
              <a:ext uri="{FF2B5EF4-FFF2-40B4-BE49-F238E27FC236}">
                <a16:creationId xmlns:a16="http://schemas.microsoft.com/office/drawing/2014/main" id="{94006F28-C6EC-5F71-0D4F-A222D148099A}"/>
              </a:ext>
            </a:extLst>
          </p:cNvPr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 rot="-1732895">
            <a:off x="3887262" y="4662900"/>
            <a:ext cx="123214" cy="250057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139" name="Google Shape;2064;p37">
            <a:extLst>
              <a:ext uri="{FF2B5EF4-FFF2-40B4-BE49-F238E27FC236}">
                <a16:creationId xmlns:a16="http://schemas.microsoft.com/office/drawing/2014/main" id="{8AD8F0B0-0946-9C9B-9441-0C2934307C2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35732874"/>
              </p:ext>
            </p:extLst>
          </p:nvPr>
        </p:nvGraphicFramePr>
        <p:xfrm>
          <a:off x="3481161" y="4636675"/>
          <a:ext cx="298575" cy="29529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298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921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3</a:t>
                      </a:r>
                      <a:endParaRPr sz="1600" b="1" u="none" strike="noStrike" cap="none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140" name="Google Shape;2065;p37">
            <a:extLst>
              <a:ext uri="{FF2B5EF4-FFF2-40B4-BE49-F238E27FC236}">
                <a16:creationId xmlns:a16="http://schemas.microsoft.com/office/drawing/2014/main" id="{2F765BE5-2B86-CDD7-39A8-E7F855A381BC}"/>
              </a:ext>
            </a:extLst>
          </p:cNvPr>
          <p:cNvSpPr txBox="1"/>
          <p:nvPr/>
        </p:nvSpPr>
        <p:spPr>
          <a:xfrm>
            <a:off x="3865122" y="4818998"/>
            <a:ext cx="3354726" cy="461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  __________________________.</a:t>
            </a:r>
            <a:endParaRPr sz="1600" dirty="0">
              <a:solidFill>
                <a:srgbClr val="3B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141" name="Google Shape;2066;p37" descr="Free icon pencil write vector">
            <a:extLst>
              <a:ext uri="{FF2B5EF4-FFF2-40B4-BE49-F238E27FC236}">
                <a16:creationId xmlns:a16="http://schemas.microsoft.com/office/drawing/2014/main" id="{D642478F-90E7-E690-5082-ED94FE4AD155}"/>
              </a:ext>
            </a:extLst>
          </p:cNvPr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 rot="-1732895">
            <a:off x="3887263" y="4993516"/>
            <a:ext cx="123214" cy="250057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142" name="Google Shape;2067;p37">
            <a:extLst>
              <a:ext uri="{FF2B5EF4-FFF2-40B4-BE49-F238E27FC236}">
                <a16:creationId xmlns:a16="http://schemas.microsoft.com/office/drawing/2014/main" id="{10E3137E-E1AA-29B8-4841-20AD9AC7705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33278945"/>
              </p:ext>
            </p:extLst>
          </p:nvPr>
        </p:nvGraphicFramePr>
        <p:xfrm>
          <a:off x="3481162" y="4967291"/>
          <a:ext cx="298575" cy="29529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298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921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4</a:t>
                      </a:r>
                      <a:endParaRPr sz="1600" b="1" u="none" strike="noStrike" cap="none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143" name="Google Shape;2068;p37">
            <a:extLst>
              <a:ext uri="{FF2B5EF4-FFF2-40B4-BE49-F238E27FC236}">
                <a16:creationId xmlns:a16="http://schemas.microsoft.com/office/drawing/2014/main" id="{A44FCCF1-E8B9-9960-744D-D46EF46C614B}"/>
              </a:ext>
            </a:extLst>
          </p:cNvPr>
          <p:cNvSpPr txBox="1"/>
          <p:nvPr/>
        </p:nvSpPr>
        <p:spPr>
          <a:xfrm>
            <a:off x="3865121" y="5146409"/>
            <a:ext cx="3269343" cy="461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  __________________________.</a:t>
            </a:r>
            <a:endParaRPr sz="1600" dirty="0">
              <a:solidFill>
                <a:srgbClr val="3B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144" name="Google Shape;2069;p37" descr="Free icon pencil write vector">
            <a:extLst>
              <a:ext uri="{FF2B5EF4-FFF2-40B4-BE49-F238E27FC236}">
                <a16:creationId xmlns:a16="http://schemas.microsoft.com/office/drawing/2014/main" id="{4C38AD57-B81E-34A5-B6B7-99EE9229625B}"/>
              </a:ext>
            </a:extLst>
          </p:cNvPr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 rot="-1732895">
            <a:off x="3887262" y="5320927"/>
            <a:ext cx="123214" cy="250057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145" name="Google Shape;2070;p37">
            <a:extLst>
              <a:ext uri="{FF2B5EF4-FFF2-40B4-BE49-F238E27FC236}">
                <a16:creationId xmlns:a16="http://schemas.microsoft.com/office/drawing/2014/main" id="{B7F567EB-035E-3A93-D784-E75CACF1F78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67009422"/>
              </p:ext>
            </p:extLst>
          </p:nvPr>
        </p:nvGraphicFramePr>
        <p:xfrm>
          <a:off x="3481161" y="5294702"/>
          <a:ext cx="298575" cy="29529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298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921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5</a:t>
                      </a:r>
                      <a:endParaRPr sz="1600" b="1" u="none" strike="noStrike" cap="none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146" name="Google Shape;2056;p37">
            <a:extLst>
              <a:ext uri="{FF2B5EF4-FFF2-40B4-BE49-F238E27FC236}">
                <a16:creationId xmlns:a16="http://schemas.microsoft.com/office/drawing/2014/main" id="{63EB9DC5-2EBD-1786-CA25-F0D1B40E86D5}"/>
              </a:ext>
            </a:extLst>
          </p:cNvPr>
          <p:cNvSpPr txBox="1"/>
          <p:nvPr/>
        </p:nvSpPr>
        <p:spPr>
          <a:xfrm>
            <a:off x="510393" y="4499511"/>
            <a:ext cx="7151329" cy="461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  _________________________.</a:t>
            </a:r>
            <a:endParaRPr sz="1600" dirty="0">
              <a:solidFill>
                <a:srgbClr val="3B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147" name="Google Shape;2057;p37" descr="Free icon pencil write vector">
            <a:extLst>
              <a:ext uri="{FF2B5EF4-FFF2-40B4-BE49-F238E27FC236}">
                <a16:creationId xmlns:a16="http://schemas.microsoft.com/office/drawing/2014/main" id="{075CBAE3-020E-F21F-0F5F-58CD62455439}"/>
              </a:ext>
            </a:extLst>
          </p:cNvPr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 rot="-1732895">
            <a:off x="532535" y="4597829"/>
            <a:ext cx="123214" cy="250057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148" name="Google Shape;2058;p37">
            <a:extLst>
              <a:ext uri="{FF2B5EF4-FFF2-40B4-BE49-F238E27FC236}">
                <a16:creationId xmlns:a16="http://schemas.microsoft.com/office/drawing/2014/main" id="{3FD70B0A-9950-E090-29BD-F0B74F16FDF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04143661"/>
              </p:ext>
            </p:extLst>
          </p:nvPr>
        </p:nvGraphicFramePr>
        <p:xfrm>
          <a:off x="126434" y="4571604"/>
          <a:ext cx="298575" cy="29529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298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921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 dirty="0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E</a:t>
                      </a:r>
                      <a:endParaRPr sz="1600" b="1" u="none" strike="noStrike" cap="none" dirty="0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149" name="Google Shape;2039;p37">
            <a:extLst>
              <a:ext uri="{FF2B5EF4-FFF2-40B4-BE49-F238E27FC236}">
                <a16:creationId xmlns:a16="http://schemas.microsoft.com/office/drawing/2014/main" id="{B3465E05-A14D-9D53-E92C-7DEABD946374}"/>
              </a:ext>
            </a:extLst>
          </p:cNvPr>
          <p:cNvSpPr txBox="1"/>
          <p:nvPr/>
        </p:nvSpPr>
        <p:spPr>
          <a:xfrm>
            <a:off x="1369087" y="4050036"/>
            <a:ext cx="5769442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 err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Escucha</a:t>
            </a:r>
            <a:r>
              <a:rPr lang="en-GB" sz="1600" b="1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y escribe </a:t>
            </a:r>
            <a:r>
              <a:rPr lang="en-GB" sz="1600" b="1" dirty="0" err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en</a:t>
            </a:r>
            <a:r>
              <a:rPr lang="en-GB" sz="1600" b="1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inglés</a:t>
            </a:r>
            <a:r>
              <a:rPr lang="en-GB" sz="1600" b="1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dirty="0"/>
          </a:p>
        </p:txBody>
      </p:sp>
      <p:grpSp>
        <p:nvGrpSpPr>
          <p:cNvPr id="150" name="Google Shape;2040;p37">
            <a:extLst>
              <a:ext uri="{FF2B5EF4-FFF2-40B4-BE49-F238E27FC236}">
                <a16:creationId xmlns:a16="http://schemas.microsoft.com/office/drawing/2014/main" id="{630C80F1-9E2C-D857-4901-4F88AA6243B4}"/>
              </a:ext>
            </a:extLst>
          </p:cNvPr>
          <p:cNvGrpSpPr/>
          <p:nvPr/>
        </p:nvGrpSpPr>
        <p:grpSpPr>
          <a:xfrm>
            <a:off x="423159" y="4083097"/>
            <a:ext cx="962296" cy="307777"/>
            <a:chOff x="537508" y="810975"/>
            <a:chExt cx="505091" cy="307777"/>
          </a:xfrm>
        </p:grpSpPr>
        <p:sp>
          <p:nvSpPr>
            <p:cNvPr id="151" name="Google Shape;2041;p37">
              <a:extLst>
                <a:ext uri="{FF2B5EF4-FFF2-40B4-BE49-F238E27FC236}">
                  <a16:creationId xmlns:a16="http://schemas.microsoft.com/office/drawing/2014/main" id="{F63BDD68-97F4-63B4-D3D7-CC86DA636A40}"/>
                </a:ext>
              </a:extLst>
            </p:cNvPr>
            <p:cNvSpPr txBox="1"/>
            <p:nvPr/>
          </p:nvSpPr>
          <p:spPr>
            <a:xfrm>
              <a:off x="553882" y="836173"/>
              <a:ext cx="472343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52" name="Google Shape;2042;p37">
              <a:extLst>
                <a:ext uri="{FF2B5EF4-FFF2-40B4-BE49-F238E27FC236}">
                  <a16:creationId xmlns:a16="http://schemas.microsoft.com/office/drawing/2014/main" id="{B5393A3E-4014-058B-E002-61E2C4AA2354}"/>
                </a:ext>
              </a:extLst>
            </p:cNvPr>
            <p:cNvSpPr txBox="1"/>
            <p:nvPr/>
          </p:nvSpPr>
          <p:spPr>
            <a:xfrm>
              <a:off x="537508" y="810975"/>
              <a:ext cx="505091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escribir</a:t>
              </a:r>
              <a:endParaRPr/>
            </a:p>
          </p:txBody>
        </p:sp>
      </p:grpSp>
      <p:pic>
        <p:nvPicPr>
          <p:cNvPr id="153" name="Google Shape;2043;p37" descr="Pen, Write, Pencil, Writing Tool, Work, Message, Blue">
            <a:extLst>
              <a:ext uri="{FF2B5EF4-FFF2-40B4-BE49-F238E27FC236}">
                <a16:creationId xmlns:a16="http://schemas.microsoft.com/office/drawing/2014/main" id="{C81904AE-A19E-F462-CC5B-85AEC698A302}"/>
              </a:ext>
            </a:extLst>
          </p:cNvPr>
          <p:cNvPicPr preferRelativeResize="0"/>
          <p:nvPr/>
        </p:nvPicPr>
        <p:blipFill rotWithShape="1">
          <a:blip r:embed="rId15">
            <a:alphaModFix/>
          </a:blip>
          <a:srcRect/>
          <a:stretch/>
        </p:blipFill>
        <p:spPr>
          <a:xfrm>
            <a:off x="20456" y="3951945"/>
            <a:ext cx="521771" cy="52177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97" name="Group 96">
            <a:extLst>
              <a:ext uri="{FF2B5EF4-FFF2-40B4-BE49-F238E27FC236}">
                <a16:creationId xmlns:a16="http://schemas.microsoft.com/office/drawing/2014/main" id="{9A9714E8-5A9C-DD18-43F1-153F3D27F1A8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98" name="TextBox 97">
              <a:extLst>
                <a:ext uri="{FF2B5EF4-FFF2-40B4-BE49-F238E27FC236}">
                  <a16:creationId xmlns:a16="http://schemas.microsoft.com/office/drawing/2014/main" id="{4BE4A7F9-5775-654F-91EC-93753475CDA7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99" name="Picture 98" descr="Free Watercolor Brushstroke illustration and picture">
              <a:extLst>
                <a:ext uri="{FF2B5EF4-FFF2-40B4-BE49-F238E27FC236}">
                  <a16:creationId xmlns:a16="http://schemas.microsoft.com/office/drawing/2014/main" id="{8AB978F8-3B22-431B-28C7-6FC99726D52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6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0" name="TextBox 99">
              <a:extLst>
                <a:ext uri="{FF2B5EF4-FFF2-40B4-BE49-F238E27FC236}">
                  <a16:creationId xmlns:a16="http://schemas.microsoft.com/office/drawing/2014/main" id="{F0B8283F-4F40-5EA1-6802-AE5D649AA76A}"/>
                </a:ext>
              </a:extLst>
            </p:cNvPr>
            <p:cNvSpPr txBox="1"/>
            <p:nvPr/>
          </p:nvSpPr>
          <p:spPr>
            <a:xfrm>
              <a:off x="6369943" y="9571479"/>
              <a:ext cx="43313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36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53092683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987BCC-A5E2-21AE-A8E2-0854815BAE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9" name="Group 68">
            <a:extLst>
              <a:ext uri="{FF2B5EF4-FFF2-40B4-BE49-F238E27FC236}">
                <a16:creationId xmlns:a16="http://schemas.microsoft.com/office/drawing/2014/main" id="{A695F058-DDE6-A555-03E7-32DEEB075466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70" name="TextBox 69">
              <a:extLst>
                <a:ext uri="{FF2B5EF4-FFF2-40B4-BE49-F238E27FC236}">
                  <a16:creationId xmlns:a16="http://schemas.microsoft.com/office/drawing/2014/main" id="{7136D0FC-2545-8705-11C0-F7ACEE9A17D2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71" name="Picture 70" descr="Free Watercolor Brushstroke illustration and picture">
              <a:extLst>
                <a:ext uri="{FF2B5EF4-FFF2-40B4-BE49-F238E27FC236}">
                  <a16:creationId xmlns:a16="http://schemas.microsoft.com/office/drawing/2014/main" id="{CD44A8E2-1CAF-ED89-B49F-43F768AC302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2" name="TextBox 71">
              <a:extLst>
                <a:ext uri="{FF2B5EF4-FFF2-40B4-BE49-F238E27FC236}">
                  <a16:creationId xmlns:a16="http://schemas.microsoft.com/office/drawing/2014/main" id="{A63FB822-0F42-0C8B-CC32-1ADEBD9DEC62}"/>
                </a:ext>
              </a:extLst>
            </p:cNvPr>
            <p:cNvSpPr txBox="1"/>
            <p:nvPr/>
          </p:nvSpPr>
          <p:spPr>
            <a:xfrm>
              <a:off x="6369943" y="9571479"/>
              <a:ext cx="429926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37</a:t>
              </a:r>
            </a:p>
          </p:txBody>
        </p:sp>
      </p:grp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3B45327-D213-FC24-D6C1-D8693C43EE4A}"/>
              </a:ext>
            </a:extLst>
          </p:cNvPr>
          <p:cNvSpPr/>
          <p:nvPr/>
        </p:nvSpPr>
        <p:spPr>
          <a:xfrm>
            <a:off x="130140" y="128411"/>
            <a:ext cx="4344878" cy="556213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GB" sz="1900" b="1" dirty="0">
                <a:latin typeface="Century Gothic"/>
                <a:ea typeface="Century Gothic"/>
                <a:cs typeface="Century Gothic"/>
                <a:sym typeface="Century Gothic"/>
              </a:rPr>
              <a:t>Saying what others and I like and dislike doing</a:t>
            </a:r>
            <a:endParaRPr lang="en-GB" sz="1900" dirty="0">
              <a:ea typeface="Calibri"/>
              <a:cs typeface="Calibri"/>
              <a:sym typeface="Calibri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904778DB-2833-07EA-B101-144721BA1753}"/>
              </a:ext>
            </a:extLst>
          </p:cNvPr>
          <p:cNvGrpSpPr/>
          <p:nvPr/>
        </p:nvGrpSpPr>
        <p:grpSpPr>
          <a:xfrm>
            <a:off x="4394574" y="167503"/>
            <a:ext cx="616995" cy="461665"/>
            <a:chOff x="3814354" y="2197255"/>
            <a:chExt cx="616995" cy="461665"/>
          </a:xfrm>
        </p:grpSpPr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E7BAFF2B-58D5-B452-6A97-D5634338E09C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70F7216A-5810-8766-1847-EBFD84F5516E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7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742A9533-F2B0-F084-F917-1A7207A84CEB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1" name="Google Shape;2239;p40">
            <a:extLst>
              <a:ext uri="{FF2B5EF4-FFF2-40B4-BE49-F238E27FC236}">
                <a16:creationId xmlns:a16="http://schemas.microsoft.com/office/drawing/2014/main" id="{65E15D46-B02B-D4C2-ED82-13A444B899AC}"/>
              </a:ext>
            </a:extLst>
          </p:cNvPr>
          <p:cNvSpPr txBox="1"/>
          <p:nvPr/>
        </p:nvSpPr>
        <p:spPr>
          <a:xfrm>
            <a:off x="1331396" y="796818"/>
            <a:ext cx="3968708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Lee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los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mensajes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de Sofía y Quique. ¿Es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una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opinión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o es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una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actividad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? </a:t>
            </a:r>
            <a:endParaRPr dirty="0"/>
          </a:p>
        </p:txBody>
      </p:sp>
      <p:grpSp>
        <p:nvGrpSpPr>
          <p:cNvPr id="12" name="Google Shape;2240;p40">
            <a:extLst>
              <a:ext uri="{FF2B5EF4-FFF2-40B4-BE49-F238E27FC236}">
                <a16:creationId xmlns:a16="http://schemas.microsoft.com/office/drawing/2014/main" id="{E3B70324-705B-557B-0EFE-D2F0F1E84802}"/>
              </a:ext>
            </a:extLst>
          </p:cNvPr>
          <p:cNvGrpSpPr/>
          <p:nvPr/>
        </p:nvGrpSpPr>
        <p:grpSpPr>
          <a:xfrm>
            <a:off x="61007" y="726034"/>
            <a:ext cx="1385515" cy="699697"/>
            <a:chOff x="85157" y="674113"/>
            <a:chExt cx="1072125" cy="541432"/>
          </a:xfrm>
        </p:grpSpPr>
        <p:sp>
          <p:nvSpPr>
            <p:cNvPr id="13" name="Google Shape;2241;p40">
              <a:extLst>
                <a:ext uri="{FF2B5EF4-FFF2-40B4-BE49-F238E27FC236}">
                  <a16:creationId xmlns:a16="http://schemas.microsoft.com/office/drawing/2014/main" id="{9F571B98-89EE-1510-3D48-71A55DF7B7E4}"/>
                </a:ext>
              </a:extLst>
            </p:cNvPr>
            <p:cNvSpPr txBox="1"/>
            <p:nvPr/>
          </p:nvSpPr>
          <p:spPr>
            <a:xfrm>
              <a:off x="553882" y="836173"/>
              <a:ext cx="517167" cy="235188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118125" tIns="59050" rIns="118125" bIns="5905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 b="1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40" name="Google Shape;2242;p40">
              <a:extLst>
                <a:ext uri="{FF2B5EF4-FFF2-40B4-BE49-F238E27FC236}">
                  <a16:creationId xmlns:a16="http://schemas.microsoft.com/office/drawing/2014/main" id="{78BB7C73-427F-7CEA-CD8C-4B9BCF96DFE0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85157" y="674113"/>
              <a:ext cx="521771" cy="54143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41" name="Google Shape;2243;p40">
              <a:extLst>
                <a:ext uri="{FF2B5EF4-FFF2-40B4-BE49-F238E27FC236}">
                  <a16:creationId xmlns:a16="http://schemas.microsoft.com/office/drawing/2014/main" id="{DAEC0C82-3166-AE1E-89EB-E899146C486E}"/>
                </a:ext>
              </a:extLst>
            </p:cNvPr>
            <p:cNvSpPr txBox="1"/>
            <p:nvPr/>
          </p:nvSpPr>
          <p:spPr>
            <a:xfrm>
              <a:off x="501489" y="812358"/>
              <a:ext cx="655793" cy="26197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leer</a:t>
              </a:r>
              <a:endParaRPr/>
            </a:p>
          </p:txBody>
        </p:sp>
      </p:grpSp>
      <p:pic>
        <p:nvPicPr>
          <p:cNvPr id="57" name="Picture 56">
            <a:extLst>
              <a:ext uri="{FF2B5EF4-FFF2-40B4-BE49-F238E27FC236}">
                <a16:creationId xmlns:a16="http://schemas.microsoft.com/office/drawing/2014/main" id="{0C5489E4-9EA1-522E-775F-490074E6A60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31" y="1444300"/>
            <a:ext cx="3318710" cy="1419601"/>
          </a:xfrm>
          <a:prstGeom prst="rect">
            <a:avLst/>
          </a:prstGeom>
        </p:spPr>
      </p:pic>
      <p:pic>
        <p:nvPicPr>
          <p:cNvPr id="59" name="Picture 58">
            <a:extLst>
              <a:ext uri="{FF2B5EF4-FFF2-40B4-BE49-F238E27FC236}">
                <a16:creationId xmlns:a16="http://schemas.microsoft.com/office/drawing/2014/main" id="{765BC165-459B-E378-32E7-7D279E615C8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07" y="2744635"/>
            <a:ext cx="3315834" cy="1379405"/>
          </a:xfrm>
          <a:prstGeom prst="rect">
            <a:avLst/>
          </a:prstGeom>
        </p:spPr>
      </p:pic>
      <p:pic>
        <p:nvPicPr>
          <p:cNvPr id="61" name="Picture 60">
            <a:extLst>
              <a:ext uri="{FF2B5EF4-FFF2-40B4-BE49-F238E27FC236}">
                <a16:creationId xmlns:a16="http://schemas.microsoft.com/office/drawing/2014/main" id="{C4119E2F-E819-447A-877C-52DF6D29BD6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07" y="3981199"/>
            <a:ext cx="3315833" cy="1379405"/>
          </a:xfrm>
          <a:prstGeom prst="rect">
            <a:avLst/>
          </a:prstGeom>
        </p:spPr>
      </p:pic>
      <p:pic>
        <p:nvPicPr>
          <p:cNvPr id="63" name="Picture 62">
            <a:extLst>
              <a:ext uri="{FF2B5EF4-FFF2-40B4-BE49-F238E27FC236}">
                <a16:creationId xmlns:a16="http://schemas.microsoft.com/office/drawing/2014/main" id="{F01C4315-8D30-4013-A613-853DFCD683A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1159" y="1485748"/>
            <a:ext cx="3318710" cy="1346259"/>
          </a:xfrm>
          <a:prstGeom prst="rect">
            <a:avLst/>
          </a:prstGeom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5376AF99-677E-1F44-110A-B5447E8FF6F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0106" y="2714671"/>
            <a:ext cx="3319525" cy="1346589"/>
          </a:xfrm>
          <a:prstGeom prst="rect">
            <a:avLst/>
          </a:prstGeom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268AA811-709F-740F-936B-B2FC4117445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000" y="3977053"/>
            <a:ext cx="3318710" cy="1346259"/>
          </a:xfrm>
          <a:prstGeom prst="rect">
            <a:avLst/>
          </a:prstGeom>
        </p:spPr>
      </p:pic>
      <p:grpSp>
        <p:nvGrpSpPr>
          <p:cNvPr id="76" name="Google Shape;2218;p39">
            <a:extLst>
              <a:ext uri="{FF2B5EF4-FFF2-40B4-BE49-F238E27FC236}">
                <a16:creationId xmlns:a16="http://schemas.microsoft.com/office/drawing/2014/main" id="{D3FFE456-029F-300E-91C9-4841E2EA215E}"/>
              </a:ext>
            </a:extLst>
          </p:cNvPr>
          <p:cNvGrpSpPr/>
          <p:nvPr/>
        </p:nvGrpSpPr>
        <p:grpSpPr>
          <a:xfrm>
            <a:off x="58131" y="5191706"/>
            <a:ext cx="1801949" cy="492309"/>
            <a:chOff x="1639842" y="1416994"/>
            <a:chExt cx="1801949" cy="492309"/>
          </a:xfrm>
        </p:grpSpPr>
        <p:sp>
          <p:nvSpPr>
            <p:cNvPr id="77" name="Google Shape;2219;p39">
              <a:extLst>
                <a:ext uri="{FF2B5EF4-FFF2-40B4-BE49-F238E27FC236}">
                  <a16:creationId xmlns:a16="http://schemas.microsoft.com/office/drawing/2014/main" id="{377EFAB8-484B-F9FB-327A-E203206B00D9}"/>
                </a:ext>
              </a:extLst>
            </p:cNvPr>
            <p:cNvSpPr txBox="1"/>
            <p:nvPr/>
          </p:nvSpPr>
          <p:spPr>
            <a:xfrm>
              <a:off x="1871346" y="1514727"/>
              <a:ext cx="1540408" cy="338514"/>
            </a:xfrm>
            <a:prstGeom prst="rect">
              <a:avLst/>
            </a:prstGeom>
            <a:solidFill>
              <a:srgbClr val="FF3399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6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78" name="Google Shape;2220;p39" descr="Speech Icon, Voice, Talking, Audio, Speech">
              <a:extLst>
                <a:ext uri="{FF2B5EF4-FFF2-40B4-BE49-F238E27FC236}">
                  <a16:creationId xmlns:a16="http://schemas.microsoft.com/office/drawing/2014/main" id="{15268142-0C42-0BAB-94C2-E615D4FFDBA2}"/>
                </a:ext>
              </a:extLst>
            </p:cNvPr>
            <p:cNvPicPr preferRelativeResize="0"/>
            <p:nvPr/>
          </p:nvPicPr>
          <p:blipFill rotWithShape="1">
            <a:blip r:embed="rId12">
              <a:alphaModFix/>
            </a:blip>
            <a:srcRect/>
            <a:stretch/>
          </p:blipFill>
          <p:spPr>
            <a:xfrm>
              <a:off x="1639842" y="1416994"/>
              <a:ext cx="526323" cy="49230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79" name="Google Shape;2221;p39">
              <a:extLst>
                <a:ext uri="{FF2B5EF4-FFF2-40B4-BE49-F238E27FC236}">
                  <a16:creationId xmlns:a16="http://schemas.microsoft.com/office/drawing/2014/main" id="{1A7BBD9F-147F-AF5E-213F-29469BEA5FB7}"/>
                </a:ext>
              </a:extLst>
            </p:cNvPr>
            <p:cNvSpPr txBox="1"/>
            <p:nvPr/>
          </p:nvSpPr>
          <p:spPr>
            <a:xfrm>
              <a:off x="2131035" y="1520161"/>
              <a:ext cx="1310756" cy="33855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pronunciar</a:t>
              </a:r>
              <a:endParaRPr sz="1600" b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80" name="Google Shape;2222;p39">
            <a:extLst>
              <a:ext uri="{FF2B5EF4-FFF2-40B4-BE49-F238E27FC236}">
                <a16:creationId xmlns:a16="http://schemas.microsoft.com/office/drawing/2014/main" id="{66DD2E39-377B-B0E8-96CB-D8CD1DB53BCB}"/>
              </a:ext>
            </a:extLst>
          </p:cNvPr>
          <p:cNvSpPr txBox="1"/>
          <p:nvPr/>
        </p:nvSpPr>
        <p:spPr>
          <a:xfrm>
            <a:off x="1860080" y="5240771"/>
            <a:ext cx="5345391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Escribe nueve palabras para jugar al bingo.</a:t>
            </a:r>
            <a:endParaRPr/>
          </a:p>
        </p:txBody>
      </p:sp>
      <p:graphicFrame>
        <p:nvGraphicFramePr>
          <p:cNvPr id="81" name="Google Shape;2223;p39">
            <a:extLst>
              <a:ext uri="{FF2B5EF4-FFF2-40B4-BE49-F238E27FC236}">
                <a16:creationId xmlns:a16="http://schemas.microsoft.com/office/drawing/2014/main" id="{A1881BBA-01CB-4031-69EF-401F1752D9D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86957628"/>
              </p:ext>
            </p:extLst>
          </p:nvPr>
        </p:nvGraphicFramePr>
        <p:xfrm>
          <a:off x="794443" y="5855773"/>
          <a:ext cx="4755900" cy="878100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15853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853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853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927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800"/>
                    </a:p>
                  </a:txBody>
                  <a:tcPr marL="51425" marR="51425" marT="25725" marB="25725">
                    <a:lnL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800"/>
                    </a:p>
                  </a:txBody>
                  <a:tcPr marL="51425" marR="51425" marT="25725" marB="25725">
                    <a:lnL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800"/>
                    </a:p>
                  </a:txBody>
                  <a:tcPr marL="51425" marR="51425" marT="25725" marB="25725">
                    <a:lnL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27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800"/>
                    </a:p>
                  </a:txBody>
                  <a:tcPr marL="51425" marR="51425" marT="25725" marB="25725">
                    <a:lnL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800"/>
                    </a:p>
                  </a:txBody>
                  <a:tcPr marL="51425" marR="51425" marT="25725" marB="25725">
                    <a:lnL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800"/>
                    </a:p>
                  </a:txBody>
                  <a:tcPr marL="51425" marR="51425" marT="25725" marB="25725">
                    <a:lnL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927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800"/>
                    </a:p>
                  </a:txBody>
                  <a:tcPr marL="51425" marR="51425" marT="25725" marB="25725">
                    <a:lnL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800"/>
                    </a:p>
                  </a:txBody>
                  <a:tcPr marL="51425" marR="51425" marT="25725" marB="25725">
                    <a:lnL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800"/>
                    </a:p>
                  </a:txBody>
                  <a:tcPr marL="51425" marR="51425" marT="25725" marB="25725">
                    <a:lnL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82" name="Google Shape;2224;p39">
            <a:extLst>
              <a:ext uri="{FF2B5EF4-FFF2-40B4-BE49-F238E27FC236}">
                <a16:creationId xmlns:a16="http://schemas.microsoft.com/office/drawing/2014/main" id="{1258B27E-17E3-5457-C941-2834D9FD4622}"/>
              </a:ext>
            </a:extLst>
          </p:cNvPr>
          <p:cNvSpPr txBox="1"/>
          <p:nvPr/>
        </p:nvSpPr>
        <p:spPr>
          <a:xfrm>
            <a:off x="1872017" y="5479538"/>
            <a:ext cx="4532010" cy="3385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Tu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compañero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/a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pronuncia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y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adivina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sz="1600" dirty="0"/>
          </a:p>
        </p:txBody>
      </p:sp>
      <p:sp>
        <p:nvSpPr>
          <p:cNvPr id="83" name="Google Shape;2318;p41">
            <a:extLst>
              <a:ext uri="{FF2B5EF4-FFF2-40B4-BE49-F238E27FC236}">
                <a16:creationId xmlns:a16="http://schemas.microsoft.com/office/drawing/2014/main" id="{8AD1087F-1D4B-A036-A8F2-2D79FC096B7E}"/>
              </a:ext>
            </a:extLst>
          </p:cNvPr>
          <p:cNvSpPr txBox="1"/>
          <p:nvPr/>
        </p:nvSpPr>
        <p:spPr>
          <a:xfrm>
            <a:off x="1166531" y="6862110"/>
            <a:ext cx="6180509" cy="3385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/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¿Por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qué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aprender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español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sz="1600" dirty="0"/>
          </a:p>
        </p:txBody>
      </p:sp>
      <p:grpSp>
        <p:nvGrpSpPr>
          <p:cNvPr id="84" name="Google Shape;2319;p41">
            <a:extLst>
              <a:ext uri="{FF2B5EF4-FFF2-40B4-BE49-F238E27FC236}">
                <a16:creationId xmlns:a16="http://schemas.microsoft.com/office/drawing/2014/main" id="{19CC44FD-1D18-AF0A-48F2-F0E7359D64BD}"/>
              </a:ext>
            </a:extLst>
          </p:cNvPr>
          <p:cNvGrpSpPr/>
          <p:nvPr/>
        </p:nvGrpSpPr>
        <p:grpSpPr>
          <a:xfrm>
            <a:off x="23231" y="6734118"/>
            <a:ext cx="1287002" cy="597473"/>
            <a:chOff x="161387" y="723735"/>
            <a:chExt cx="995895" cy="462330"/>
          </a:xfrm>
        </p:grpSpPr>
        <p:sp>
          <p:nvSpPr>
            <p:cNvPr id="85" name="Google Shape;2320;p41">
              <a:extLst>
                <a:ext uri="{FF2B5EF4-FFF2-40B4-BE49-F238E27FC236}">
                  <a16:creationId xmlns:a16="http://schemas.microsoft.com/office/drawing/2014/main" id="{4141158C-D06B-18B1-861E-FDCF7DFE6E03}"/>
                </a:ext>
              </a:extLst>
            </p:cNvPr>
            <p:cNvSpPr txBox="1"/>
            <p:nvPr/>
          </p:nvSpPr>
          <p:spPr>
            <a:xfrm>
              <a:off x="553882" y="836173"/>
              <a:ext cx="517167" cy="235188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118125" tIns="59050" rIns="118125" bIns="5905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 b="1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86" name="Google Shape;2321;p41">
              <a:extLst>
                <a:ext uri="{FF2B5EF4-FFF2-40B4-BE49-F238E27FC236}">
                  <a16:creationId xmlns:a16="http://schemas.microsoft.com/office/drawing/2014/main" id="{C646E059-CB0B-144D-EA73-179B73FDF63F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161387" y="723735"/>
              <a:ext cx="445541" cy="46233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87" name="Google Shape;2322;p41">
              <a:extLst>
                <a:ext uri="{FF2B5EF4-FFF2-40B4-BE49-F238E27FC236}">
                  <a16:creationId xmlns:a16="http://schemas.microsoft.com/office/drawing/2014/main" id="{3CDF1DCF-6203-1D2C-B032-4420E0A927B4}"/>
                </a:ext>
              </a:extLst>
            </p:cNvPr>
            <p:cNvSpPr txBox="1"/>
            <p:nvPr/>
          </p:nvSpPr>
          <p:spPr>
            <a:xfrm>
              <a:off x="501489" y="812358"/>
              <a:ext cx="655793" cy="26197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leer</a:t>
              </a:r>
              <a:endParaRPr/>
            </a:p>
          </p:txBody>
        </p:sp>
      </p:grpSp>
      <p:pic>
        <p:nvPicPr>
          <p:cNvPr id="89" name="Picture 88">
            <a:extLst>
              <a:ext uri="{FF2B5EF4-FFF2-40B4-BE49-F238E27FC236}">
                <a16:creationId xmlns:a16="http://schemas.microsoft.com/office/drawing/2014/main" id="{B960A4C5-7105-ADF1-A2D6-E4FD60DE3BA5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014" y="7345055"/>
            <a:ext cx="1935033" cy="2387036"/>
          </a:xfrm>
          <a:prstGeom prst="rect">
            <a:avLst/>
          </a:prstGeom>
        </p:spPr>
      </p:pic>
      <p:sp>
        <p:nvSpPr>
          <p:cNvPr id="90" name="Google Shape;2056;p37">
            <a:extLst>
              <a:ext uri="{FF2B5EF4-FFF2-40B4-BE49-F238E27FC236}">
                <a16:creationId xmlns:a16="http://schemas.microsoft.com/office/drawing/2014/main" id="{498A56F8-24F4-563B-C79B-021351FDAD1C}"/>
              </a:ext>
            </a:extLst>
          </p:cNvPr>
          <p:cNvSpPr txBox="1"/>
          <p:nvPr/>
        </p:nvSpPr>
        <p:spPr>
          <a:xfrm>
            <a:off x="2624630" y="7487992"/>
            <a:ext cx="4327315" cy="461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  ______________________________________.</a:t>
            </a:r>
            <a:endParaRPr sz="1600" dirty="0">
              <a:solidFill>
                <a:srgbClr val="3B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91" name="Google Shape;2057;p37" descr="Free icon pencil write vector">
            <a:extLst>
              <a:ext uri="{FF2B5EF4-FFF2-40B4-BE49-F238E27FC236}">
                <a16:creationId xmlns:a16="http://schemas.microsoft.com/office/drawing/2014/main" id="{E8CD06CF-E787-179C-8BF6-CD9EED19A6EA}"/>
              </a:ext>
            </a:extLst>
          </p:cNvPr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 rot="-1732895">
            <a:off x="2646772" y="7586310"/>
            <a:ext cx="123214" cy="250057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92" name="Google Shape;2058;p37">
            <a:extLst>
              <a:ext uri="{FF2B5EF4-FFF2-40B4-BE49-F238E27FC236}">
                <a16:creationId xmlns:a16="http://schemas.microsoft.com/office/drawing/2014/main" id="{AEEAD70D-9A82-EEEF-FC4E-CB0BEF01177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91746869"/>
              </p:ext>
            </p:extLst>
          </p:nvPr>
        </p:nvGraphicFramePr>
        <p:xfrm>
          <a:off x="2240671" y="7560085"/>
          <a:ext cx="298575" cy="29529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298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921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1</a:t>
                      </a:r>
                      <a:endParaRPr sz="1600" b="1" u="none" strike="noStrike" cap="none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93" name="Google Shape;2059;p37">
            <a:extLst>
              <a:ext uri="{FF2B5EF4-FFF2-40B4-BE49-F238E27FC236}">
                <a16:creationId xmlns:a16="http://schemas.microsoft.com/office/drawing/2014/main" id="{1E4A85C7-3FB4-7FEF-41CD-4F2B9766A539}"/>
              </a:ext>
            </a:extLst>
          </p:cNvPr>
          <p:cNvSpPr txBox="1"/>
          <p:nvPr/>
        </p:nvSpPr>
        <p:spPr>
          <a:xfrm>
            <a:off x="2624630" y="7836642"/>
            <a:ext cx="4327315" cy="461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  ______________________________________.</a:t>
            </a:r>
            <a:endParaRPr sz="1600" dirty="0">
              <a:solidFill>
                <a:srgbClr val="3B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94" name="Google Shape;2060;p37" descr="Free icon pencil write vector">
            <a:extLst>
              <a:ext uri="{FF2B5EF4-FFF2-40B4-BE49-F238E27FC236}">
                <a16:creationId xmlns:a16="http://schemas.microsoft.com/office/drawing/2014/main" id="{4B315775-4C3E-CBD8-C86C-D31A6759A824}"/>
              </a:ext>
            </a:extLst>
          </p:cNvPr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 rot="-1732895">
            <a:off x="2646772" y="7934960"/>
            <a:ext cx="123214" cy="250057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95" name="Google Shape;2061;p37">
            <a:extLst>
              <a:ext uri="{FF2B5EF4-FFF2-40B4-BE49-F238E27FC236}">
                <a16:creationId xmlns:a16="http://schemas.microsoft.com/office/drawing/2014/main" id="{DF7DA612-513B-4A93-119E-F2F13F12586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4944551"/>
              </p:ext>
            </p:extLst>
          </p:nvPr>
        </p:nvGraphicFramePr>
        <p:xfrm>
          <a:off x="2240671" y="7908735"/>
          <a:ext cx="298575" cy="29529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298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921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2</a:t>
                      </a:r>
                      <a:endParaRPr sz="1600" b="1" u="none" strike="noStrike" cap="none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96" name="Google Shape;2062;p37">
            <a:extLst>
              <a:ext uri="{FF2B5EF4-FFF2-40B4-BE49-F238E27FC236}">
                <a16:creationId xmlns:a16="http://schemas.microsoft.com/office/drawing/2014/main" id="{469AD0F8-BCD8-FBDF-3698-50157F26915A}"/>
              </a:ext>
            </a:extLst>
          </p:cNvPr>
          <p:cNvSpPr txBox="1"/>
          <p:nvPr/>
        </p:nvSpPr>
        <p:spPr>
          <a:xfrm>
            <a:off x="2624630" y="8173424"/>
            <a:ext cx="4327315" cy="461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  ______________________________________.</a:t>
            </a:r>
            <a:endParaRPr sz="1600" dirty="0">
              <a:solidFill>
                <a:srgbClr val="3B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97" name="Google Shape;2063;p37" descr="Free icon pencil write vector">
            <a:extLst>
              <a:ext uri="{FF2B5EF4-FFF2-40B4-BE49-F238E27FC236}">
                <a16:creationId xmlns:a16="http://schemas.microsoft.com/office/drawing/2014/main" id="{EF9B9855-8035-A9BA-B964-9BBDC04A0D59}"/>
              </a:ext>
            </a:extLst>
          </p:cNvPr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 rot="-1732895">
            <a:off x="2646772" y="8271742"/>
            <a:ext cx="123214" cy="250057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98" name="Google Shape;2064;p37">
            <a:extLst>
              <a:ext uri="{FF2B5EF4-FFF2-40B4-BE49-F238E27FC236}">
                <a16:creationId xmlns:a16="http://schemas.microsoft.com/office/drawing/2014/main" id="{ABBDF08D-33BA-81C9-D8BF-06991FFAC28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62175862"/>
              </p:ext>
            </p:extLst>
          </p:nvPr>
        </p:nvGraphicFramePr>
        <p:xfrm>
          <a:off x="2240671" y="8245517"/>
          <a:ext cx="298575" cy="29529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298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921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3</a:t>
                      </a:r>
                      <a:endParaRPr sz="1600" b="1" u="none" strike="noStrike" cap="none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99" name="Google Shape;2065;p37">
            <a:extLst>
              <a:ext uri="{FF2B5EF4-FFF2-40B4-BE49-F238E27FC236}">
                <a16:creationId xmlns:a16="http://schemas.microsoft.com/office/drawing/2014/main" id="{BC79F293-5039-A5BB-E118-F6AB7546EB6C}"/>
              </a:ext>
            </a:extLst>
          </p:cNvPr>
          <p:cNvSpPr txBox="1"/>
          <p:nvPr/>
        </p:nvSpPr>
        <p:spPr>
          <a:xfrm>
            <a:off x="2624631" y="8478640"/>
            <a:ext cx="4412697" cy="461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  ______________________________________.</a:t>
            </a:r>
            <a:endParaRPr sz="1600" dirty="0">
              <a:solidFill>
                <a:srgbClr val="3B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100" name="Google Shape;2066;p37" descr="Free icon pencil write vector">
            <a:extLst>
              <a:ext uri="{FF2B5EF4-FFF2-40B4-BE49-F238E27FC236}">
                <a16:creationId xmlns:a16="http://schemas.microsoft.com/office/drawing/2014/main" id="{2303E366-0827-046C-6851-0E53BF09BD28}"/>
              </a:ext>
            </a:extLst>
          </p:cNvPr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 rot="-1732895">
            <a:off x="2646773" y="8602358"/>
            <a:ext cx="123214" cy="250057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101" name="Google Shape;2067;p37">
            <a:extLst>
              <a:ext uri="{FF2B5EF4-FFF2-40B4-BE49-F238E27FC236}">
                <a16:creationId xmlns:a16="http://schemas.microsoft.com/office/drawing/2014/main" id="{5DB7261F-B028-BD00-0AF8-C7FDA4C5E62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08545583"/>
              </p:ext>
            </p:extLst>
          </p:nvPr>
        </p:nvGraphicFramePr>
        <p:xfrm>
          <a:off x="2240672" y="8576133"/>
          <a:ext cx="298575" cy="29529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298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921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4</a:t>
                      </a:r>
                      <a:endParaRPr sz="1600" b="1" u="none" strike="noStrike" cap="none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102" name="Google Shape;2068;p37">
            <a:extLst>
              <a:ext uri="{FF2B5EF4-FFF2-40B4-BE49-F238E27FC236}">
                <a16:creationId xmlns:a16="http://schemas.microsoft.com/office/drawing/2014/main" id="{2879309B-C465-99C3-E790-5C5EFE11E0AB}"/>
              </a:ext>
            </a:extLst>
          </p:cNvPr>
          <p:cNvSpPr txBox="1"/>
          <p:nvPr/>
        </p:nvSpPr>
        <p:spPr>
          <a:xfrm>
            <a:off x="2624631" y="8831451"/>
            <a:ext cx="4327314" cy="461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  ______________________________________.</a:t>
            </a:r>
            <a:endParaRPr sz="1600" dirty="0">
              <a:solidFill>
                <a:srgbClr val="3B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103" name="Google Shape;2069;p37" descr="Free icon pencil write vector">
            <a:extLst>
              <a:ext uri="{FF2B5EF4-FFF2-40B4-BE49-F238E27FC236}">
                <a16:creationId xmlns:a16="http://schemas.microsoft.com/office/drawing/2014/main" id="{1E692A7F-0690-5CCF-C368-A41CA1989700}"/>
              </a:ext>
            </a:extLst>
          </p:cNvPr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 rot="-1732895">
            <a:off x="2646772" y="8929769"/>
            <a:ext cx="123214" cy="250057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104" name="Google Shape;2070;p37">
            <a:extLst>
              <a:ext uri="{FF2B5EF4-FFF2-40B4-BE49-F238E27FC236}">
                <a16:creationId xmlns:a16="http://schemas.microsoft.com/office/drawing/2014/main" id="{69F58456-054F-3D7A-23C9-9CF1BCE1AC5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28940385"/>
              </p:ext>
            </p:extLst>
          </p:nvPr>
        </p:nvGraphicFramePr>
        <p:xfrm>
          <a:off x="2240671" y="8903544"/>
          <a:ext cx="298575" cy="29529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298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921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 dirty="0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5</a:t>
                      </a:r>
                      <a:endParaRPr sz="1600" b="1" u="none" strike="noStrike" cap="none" dirty="0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105" name="Google Shape;2068;p37">
            <a:extLst>
              <a:ext uri="{FF2B5EF4-FFF2-40B4-BE49-F238E27FC236}">
                <a16:creationId xmlns:a16="http://schemas.microsoft.com/office/drawing/2014/main" id="{F75B58A2-0D75-E186-FA3B-9A466119FB49}"/>
              </a:ext>
            </a:extLst>
          </p:cNvPr>
          <p:cNvSpPr txBox="1"/>
          <p:nvPr/>
        </p:nvSpPr>
        <p:spPr>
          <a:xfrm>
            <a:off x="2624632" y="9177226"/>
            <a:ext cx="4461968" cy="461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  ______________________________________.</a:t>
            </a:r>
            <a:endParaRPr sz="1600" dirty="0">
              <a:solidFill>
                <a:srgbClr val="3B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106" name="Google Shape;2069;p37" descr="Free icon pencil write vector">
            <a:extLst>
              <a:ext uri="{FF2B5EF4-FFF2-40B4-BE49-F238E27FC236}">
                <a16:creationId xmlns:a16="http://schemas.microsoft.com/office/drawing/2014/main" id="{66B8F6CF-D22F-B15D-883D-DECA3515AE59}"/>
              </a:ext>
            </a:extLst>
          </p:cNvPr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 rot="-1732895">
            <a:off x="2646773" y="9275544"/>
            <a:ext cx="123214" cy="250057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107" name="Google Shape;2070;p37">
            <a:extLst>
              <a:ext uri="{FF2B5EF4-FFF2-40B4-BE49-F238E27FC236}">
                <a16:creationId xmlns:a16="http://schemas.microsoft.com/office/drawing/2014/main" id="{B74C418B-2979-BFDF-58E7-8C097DF1C68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94915313"/>
              </p:ext>
            </p:extLst>
          </p:nvPr>
        </p:nvGraphicFramePr>
        <p:xfrm>
          <a:off x="2240672" y="9249319"/>
          <a:ext cx="298575" cy="29529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298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921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 dirty="0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6</a:t>
                      </a:r>
                      <a:endParaRPr sz="1600" b="1" u="none" strike="noStrike" cap="none" dirty="0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3B3838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6350556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7A506C-78BB-9033-8163-34D04DE2B2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F9C29F0A-0EB6-5390-43C9-37E8ACCC336B}"/>
              </a:ext>
            </a:extLst>
          </p:cNvPr>
          <p:cNvSpPr/>
          <p:nvPr/>
        </p:nvSpPr>
        <p:spPr>
          <a:xfrm>
            <a:off x="130140" y="128411"/>
            <a:ext cx="4344878" cy="556213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GB" sz="1900" b="1" dirty="0">
                <a:latin typeface="Century Gothic"/>
                <a:ea typeface="Century Gothic"/>
                <a:cs typeface="Century Gothic"/>
                <a:sym typeface="Century Gothic"/>
              </a:rPr>
              <a:t>Saying what others and I like and dislike doing</a:t>
            </a:r>
            <a:endParaRPr lang="en-GB" sz="1900" dirty="0">
              <a:ea typeface="Calibri"/>
              <a:cs typeface="Calibri"/>
              <a:sym typeface="Calibri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9F51F6C0-CF63-92CB-DE91-A610CBE1E00B}"/>
              </a:ext>
            </a:extLst>
          </p:cNvPr>
          <p:cNvGrpSpPr/>
          <p:nvPr/>
        </p:nvGrpSpPr>
        <p:grpSpPr>
          <a:xfrm>
            <a:off x="4394574" y="167503"/>
            <a:ext cx="616995" cy="461665"/>
            <a:chOff x="3814354" y="2197255"/>
            <a:chExt cx="616995" cy="461665"/>
          </a:xfrm>
        </p:grpSpPr>
        <p:sp>
          <p:nvSpPr>
            <p:cNvPr id="29" name="Rectangle: Rounded Corners 28">
              <a:extLst>
                <a:ext uri="{FF2B5EF4-FFF2-40B4-BE49-F238E27FC236}">
                  <a16:creationId xmlns:a16="http://schemas.microsoft.com/office/drawing/2014/main" id="{8F41AE99-B13A-E6B3-1D83-4032B7BFA09E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1E4CE949-3251-0989-7F4A-C7BC312A6DA9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7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34" name="TextBox 33">
            <a:extLst>
              <a:ext uri="{FF2B5EF4-FFF2-40B4-BE49-F238E27FC236}">
                <a16:creationId xmlns:a16="http://schemas.microsoft.com/office/drawing/2014/main" id="{504B2E3C-DF9E-631F-8522-CB93E58A0239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4" name="Google Shape;2323;p41">
            <a:extLst>
              <a:ext uri="{FF2B5EF4-FFF2-40B4-BE49-F238E27FC236}">
                <a16:creationId xmlns:a16="http://schemas.microsoft.com/office/drawing/2014/main" id="{D4F903A5-B2BF-5AE1-AF51-E9209C6894FC}"/>
              </a:ext>
            </a:extLst>
          </p:cNvPr>
          <p:cNvSpPr txBox="1"/>
          <p:nvPr/>
        </p:nvSpPr>
        <p:spPr>
          <a:xfrm>
            <a:off x="1374031" y="848372"/>
            <a:ext cx="5769442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Escribe los verbos en español.</a:t>
            </a:r>
            <a:endParaRPr sz="1600">
              <a:solidFill>
                <a:srgbClr val="3B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46" name="Google Shape;2324;p41">
            <a:extLst>
              <a:ext uri="{FF2B5EF4-FFF2-40B4-BE49-F238E27FC236}">
                <a16:creationId xmlns:a16="http://schemas.microsoft.com/office/drawing/2014/main" id="{8828375C-527E-BF90-8A0B-7416F4910103}"/>
              </a:ext>
            </a:extLst>
          </p:cNvPr>
          <p:cNvGrpSpPr/>
          <p:nvPr/>
        </p:nvGrpSpPr>
        <p:grpSpPr>
          <a:xfrm>
            <a:off x="428103" y="881433"/>
            <a:ext cx="962296" cy="307777"/>
            <a:chOff x="537508" y="810975"/>
            <a:chExt cx="505091" cy="307777"/>
          </a:xfrm>
        </p:grpSpPr>
        <p:sp>
          <p:nvSpPr>
            <p:cNvPr id="49" name="Google Shape;2325;p41">
              <a:extLst>
                <a:ext uri="{FF2B5EF4-FFF2-40B4-BE49-F238E27FC236}">
                  <a16:creationId xmlns:a16="http://schemas.microsoft.com/office/drawing/2014/main" id="{B7D0EE67-A91C-F4CE-80ED-1C7C82A90215}"/>
                </a:ext>
              </a:extLst>
            </p:cNvPr>
            <p:cNvSpPr txBox="1"/>
            <p:nvPr/>
          </p:nvSpPr>
          <p:spPr>
            <a:xfrm>
              <a:off x="553882" y="836173"/>
              <a:ext cx="472343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5" name="Google Shape;2326;p41">
              <a:extLst>
                <a:ext uri="{FF2B5EF4-FFF2-40B4-BE49-F238E27FC236}">
                  <a16:creationId xmlns:a16="http://schemas.microsoft.com/office/drawing/2014/main" id="{64401EC3-1888-1E64-746A-D4A6B2DDD40F}"/>
                </a:ext>
              </a:extLst>
            </p:cNvPr>
            <p:cNvSpPr txBox="1"/>
            <p:nvPr/>
          </p:nvSpPr>
          <p:spPr>
            <a:xfrm>
              <a:off x="537508" y="810975"/>
              <a:ext cx="505091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escribir</a:t>
              </a:r>
              <a:endParaRPr/>
            </a:p>
          </p:txBody>
        </p:sp>
      </p:grpSp>
      <p:pic>
        <p:nvPicPr>
          <p:cNvPr id="56" name="Google Shape;2327;p41" descr="Pen, Write, Pencil, Writing Tool, Work, Message, Blue">
            <a:extLst>
              <a:ext uri="{FF2B5EF4-FFF2-40B4-BE49-F238E27FC236}">
                <a16:creationId xmlns:a16="http://schemas.microsoft.com/office/drawing/2014/main" id="{F8715503-D43D-42B3-5524-0257A2BB8C54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5400" y="750281"/>
            <a:ext cx="521771" cy="521771"/>
          </a:xfrm>
          <a:prstGeom prst="rect">
            <a:avLst/>
          </a:prstGeom>
          <a:noFill/>
          <a:ln>
            <a:noFill/>
          </a:ln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id="{4E74D25B-DA9F-2CD2-C081-CB4EFBBDDFB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44199"/>
            <a:ext cx="6858000" cy="2491065"/>
          </a:xfrm>
          <a:prstGeom prst="rect">
            <a:avLst/>
          </a:prstGeom>
        </p:spPr>
      </p:pic>
      <p:sp>
        <p:nvSpPr>
          <p:cNvPr id="59" name="Google Shape;2306;p41">
            <a:extLst>
              <a:ext uri="{FF2B5EF4-FFF2-40B4-BE49-F238E27FC236}">
                <a16:creationId xmlns:a16="http://schemas.microsoft.com/office/drawing/2014/main" id="{6556B828-59DC-D139-0D8B-147F5FB9F089}"/>
              </a:ext>
            </a:extLst>
          </p:cNvPr>
          <p:cNvSpPr txBox="1"/>
          <p:nvPr/>
        </p:nvSpPr>
        <p:spPr>
          <a:xfrm>
            <a:off x="1331395" y="3811685"/>
            <a:ext cx="5323405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Lee las frases. ¿Son ‘ellos’ (</a:t>
            </a:r>
            <a:r>
              <a:rPr lang="en-GB" sz="16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they</a:t>
            </a:r>
            <a:r>
              <a:rPr lang="en-GB" sz="16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) o ‘nosotros’ (</a:t>
            </a:r>
            <a:r>
              <a:rPr lang="en-GB" sz="16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</a:t>
            </a:r>
            <a:r>
              <a:rPr lang="en-GB" sz="16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)?</a:t>
            </a:r>
            <a:endParaRPr/>
          </a:p>
        </p:txBody>
      </p:sp>
      <p:graphicFrame>
        <p:nvGraphicFramePr>
          <p:cNvPr id="60" name="Google Shape;2307;p41">
            <a:extLst>
              <a:ext uri="{FF2B5EF4-FFF2-40B4-BE49-F238E27FC236}">
                <a16:creationId xmlns:a16="http://schemas.microsoft.com/office/drawing/2014/main" id="{10BB0016-E55B-579A-FC03-A2FE9E1CE70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82520586"/>
              </p:ext>
            </p:extLst>
          </p:nvPr>
        </p:nvGraphicFramePr>
        <p:xfrm>
          <a:off x="341879" y="4303777"/>
          <a:ext cx="5953625" cy="246120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37612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523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400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076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 anchor="ctr">
                    <a:lnL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we </a:t>
                      </a:r>
                      <a:r>
                        <a:rPr lang="en-GB" sz="1200" b="0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/ </a:t>
                      </a:r>
                      <a:r>
                        <a:rPr lang="en-GB" sz="1200" b="1">
                          <a:solidFill>
                            <a:srgbClr val="3A3838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they</a:t>
                      </a:r>
                      <a:endParaRPr/>
                    </a:p>
                  </a:txBody>
                  <a:tcPr marL="51425" marR="51425" marT="25725" marB="25725" anchor="ctr">
                    <a:lnL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1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 anchor="ctr">
                    <a:lnL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7650"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Odian</a:t>
                      </a:r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hacer la comida.</a:t>
                      </a:r>
                    </a:p>
                  </a:txBody>
                  <a:tcPr anchor="ctr">
                    <a:lnL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 anchor="ctr">
                    <a:lnL w="12700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 anchor="ctr">
                    <a:lnL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7650"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Amamos</a:t>
                      </a:r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aprender</a:t>
                      </a:r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palabras.</a:t>
                      </a:r>
                    </a:p>
                  </a:txBody>
                  <a:tcPr anchor="ctr">
                    <a:lnL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 anchor="ctr">
                    <a:lnL w="12700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 anchor="ctr">
                    <a:lnL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07650"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Amamos</a:t>
                      </a:r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cantar</a:t>
                      </a:r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canciones. </a:t>
                      </a:r>
                    </a:p>
                  </a:txBody>
                  <a:tcPr anchor="ctr">
                    <a:lnL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 anchor="ctr">
                    <a:lnL w="12700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 anchor="ctr">
                    <a:lnL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7650"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Odian</a:t>
                      </a:r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no </a:t>
                      </a:r>
                      <a:r>
                        <a:rPr lang="en-GB" sz="14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comprender</a:t>
                      </a:r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. </a:t>
                      </a:r>
                    </a:p>
                  </a:txBody>
                  <a:tcPr anchor="ctr">
                    <a:lnL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 anchor="ctr">
                    <a:lnL w="12700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 anchor="ctr">
                    <a:lnL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07650"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Odiamos</a:t>
                      </a:r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comer paella. </a:t>
                      </a:r>
                    </a:p>
                  </a:txBody>
                  <a:tcPr anchor="ctr">
                    <a:lnL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 anchor="ctr">
                    <a:lnL w="12700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 anchor="ctr">
                    <a:lnL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07650"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Aman </a:t>
                      </a:r>
                      <a:r>
                        <a:rPr lang="en-GB" sz="14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ayudar</a:t>
                      </a:r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a sus* padres.</a:t>
                      </a:r>
                    </a:p>
                  </a:txBody>
                  <a:tcPr anchor="ctr">
                    <a:lnL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 anchor="ctr">
                    <a:lnL w="12700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 anchor="ctr">
                    <a:lnL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07650"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Odian</a:t>
                      </a:r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mandar </a:t>
                      </a:r>
                      <a:r>
                        <a:rPr lang="en-GB" sz="14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mensajes</a:t>
                      </a:r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. </a:t>
                      </a:r>
                    </a:p>
                  </a:txBody>
                  <a:tcPr anchor="ctr">
                    <a:lnL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 anchor="ctr">
                    <a:lnL w="12700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 anchor="ctr">
                    <a:lnL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pic>
        <p:nvPicPr>
          <p:cNvPr id="61" name="Google Shape;2308;p41">
            <a:extLst>
              <a:ext uri="{FF2B5EF4-FFF2-40B4-BE49-F238E27FC236}">
                <a16:creationId xmlns:a16="http://schemas.microsoft.com/office/drawing/2014/main" id="{8E5EB5ED-096D-4249-399F-7CE7559D7BB5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494979" y="4328555"/>
            <a:ext cx="515528" cy="255561"/>
          </a:xfrm>
          <a:prstGeom prst="rect">
            <a:avLst/>
          </a:prstGeom>
          <a:noFill/>
          <a:ln>
            <a:noFill/>
          </a:ln>
        </p:spPr>
      </p:pic>
      <p:sp>
        <p:nvSpPr>
          <p:cNvPr id="62" name="Google Shape;2309;p41">
            <a:extLst>
              <a:ext uri="{FF2B5EF4-FFF2-40B4-BE49-F238E27FC236}">
                <a16:creationId xmlns:a16="http://schemas.microsoft.com/office/drawing/2014/main" id="{10C2EB11-0FE4-A280-513D-73C06F8D4614}"/>
              </a:ext>
            </a:extLst>
          </p:cNvPr>
          <p:cNvSpPr/>
          <p:nvPr/>
        </p:nvSpPr>
        <p:spPr>
          <a:xfrm>
            <a:off x="199953" y="4652136"/>
            <a:ext cx="196215" cy="215477"/>
          </a:xfrm>
          <a:prstGeom prst="rect">
            <a:avLst/>
          </a:prstGeom>
          <a:solidFill>
            <a:srgbClr val="A9D18E"/>
          </a:solidFill>
          <a:ln w="9525" cap="flat" cmpd="sng">
            <a:solidFill>
              <a:srgbClr val="4A8522"/>
            </a:solidFill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38" b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</a:t>
            </a:r>
            <a:endParaRPr/>
          </a:p>
        </p:txBody>
      </p:sp>
      <p:sp>
        <p:nvSpPr>
          <p:cNvPr id="63" name="Google Shape;2310;p41">
            <a:extLst>
              <a:ext uri="{FF2B5EF4-FFF2-40B4-BE49-F238E27FC236}">
                <a16:creationId xmlns:a16="http://schemas.microsoft.com/office/drawing/2014/main" id="{21E83660-26F8-667A-CD9C-3BD5B59DD564}"/>
              </a:ext>
            </a:extLst>
          </p:cNvPr>
          <p:cNvSpPr/>
          <p:nvPr/>
        </p:nvSpPr>
        <p:spPr>
          <a:xfrm>
            <a:off x="199953" y="4973139"/>
            <a:ext cx="196215" cy="215477"/>
          </a:xfrm>
          <a:prstGeom prst="rect">
            <a:avLst/>
          </a:prstGeom>
          <a:solidFill>
            <a:srgbClr val="A9D18E"/>
          </a:solidFill>
          <a:ln w="9525" cap="flat" cmpd="sng">
            <a:solidFill>
              <a:srgbClr val="4A8522"/>
            </a:solidFill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38" b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1</a:t>
            </a:r>
            <a:endParaRPr/>
          </a:p>
        </p:txBody>
      </p:sp>
      <p:sp>
        <p:nvSpPr>
          <p:cNvPr id="64" name="Google Shape;2311;p41">
            <a:extLst>
              <a:ext uri="{FF2B5EF4-FFF2-40B4-BE49-F238E27FC236}">
                <a16:creationId xmlns:a16="http://schemas.microsoft.com/office/drawing/2014/main" id="{E9EA1EF7-BFEB-A48B-14EB-D8C4F64F317A}"/>
              </a:ext>
            </a:extLst>
          </p:cNvPr>
          <p:cNvSpPr/>
          <p:nvPr/>
        </p:nvSpPr>
        <p:spPr>
          <a:xfrm>
            <a:off x="199953" y="5265107"/>
            <a:ext cx="196215" cy="215477"/>
          </a:xfrm>
          <a:prstGeom prst="rect">
            <a:avLst/>
          </a:prstGeom>
          <a:solidFill>
            <a:srgbClr val="A9D18E"/>
          </a:solidFill>
          <a:ln w="9525" cap="flat" cmpd="sng">
            <a:solidFill>
              <a:srgbClr val="4A8522"/>
            </a:solidFill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38" b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2</a:t>
            </a:r>
            <a:endParaRPr/>
          </a:p>
        </p:txBody>
      </p:sp>
      <p:sp>
        <p:nvSpPr>
          <p:cNvPr id="65" name="Google Shape;2312;p41">
            <a:extLst>
              <a:ext uri="{FF2B5EF4-FFF2-40B4-BE49-F238E27FC236}">
                <a16:creationId xmlns:a16="http://schemas.microsoft.com/office/drawing/2014/main" id="{F053066F-8EAA-09EA-0E93-294BE3EF568D}"/>
              </a:ext>
            </a:extLst>
          </p:cNvPr>
          <p:cNvSpPr/>
          <p:nvPr/>
        </p:nvSpPr>
        <p:spPr>
          <a:xfrm>
            <a:off x="199953" y="5586110"/>
            <a:ext cx="196215" cy="215477"/>
          </a:xfrm>
          <a:prstGeom prst="rect">
            <a:avLst/>
          </a:prstGeom>
          <a:solidFill>
            <a:srgbClr val="A9D18E"/>
          </a:solidFill>
          <a:ln w="9525" cap="flat" cmpd="sng">
            <a:solidFill>
              <a:srgbClr val="4A8522"/>
            </a:solidFill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38" b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3</a:t>
            </a:r>
            <a:endParaRPr/>
          </a:p>
        </p:txBody>
      </p:sp>
      <p:sp>
        <p:nvSpPr>
          <p:cNvPr id="66" name="Google Shape;2313;p41">
            <a:extLst>
              <a:ext uri="{FF2B5EF4-FFF2-40B4-BE49-F238E27FC236}">
                <a16:creationId xmlns:a16="http://schemas.microsoft.com/office/drawing/2014/main" id="{E46BAE89-985E-E1D0-E4DE-D1897F3C67B0}"/>
              </a:ext>
            </a:extLst>
          </p:cNvPr>
          <p:cNvSpPr/>
          <p:nvPr/>
        </p:nvSpPr>
        <p:spPr>
          <a:xfrm>
            <a:off x="199953" y="5879898"/>
            <a:ext cx="196215" cy="215477"/>
          </a:xfrm>
          <a:prstGeom prst="rect">
            <a:avLst/>
          </a:prstGeom>
          <a:solidFill>
            <a:srgbClr val="A9D18E"/>
          </a:solidFill>
          <a:ln w="9525" cap="flat" cmpd="sng">
            <a:solidFill>
              <a:srgbClr val="4A8522"/>
            </a:solidFill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38" b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4</a:t>
            </a:r>
            <a:endParaRPr/>
          </a:p>
        </p:txBody>
      </p:sp>
      <p:sp>
        <p:nvSpPr>
          <p:cNvPr id="67" name="Google Shape;2314;p41">
            <a:extLst>
              <a:ext uri="{FF2B5EF4-FFF2-40B4-BE49-F238E27FC236}">
                <a16:creationId xmlns:a16="http://schemas.microsoft.com/office/drawing/2014/main" id="{836AEDE7-9417-D966-7DB2-BA99615139FD}"/>
              </a:ext>
            </a:extLst>
          </p:cNvPr>
          <p:cNvSpPr/>
          <p:nvPr/>
        </p:nvSpPr>
        <p:spPr>
          <a:xfrm>
            <a:off x="199953" y="6171866"/>
            <a:ext cx="196215" cy="215477"/>
          </a:xfrm>
          <a:prstGeom prst="rect">
            <a:avLst/>
          </a:prstGeom>
          <a:solidFill>
            <a:srgbClr val="A9D18E"/>
          </a:solidFill>
          <a:ln w="9525" cap="flat" cmpd="sng">
            <a:solidFill>
              <a:srgbClr val="4A8522"/>
            </a:solidFill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38" b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5</a:t>
            </a:r>
            <a:endParaRPr/>
          </a:p>
        </p:txBody>
      </p:sp>
      <p:sp>
        <p:nvSpPr>
          <p:cNvPr id="68" name="Google Shape;2315;p41">
            <a:extLst>
              <a:ext uri="{FF2B5EF4-FFF2-40B4-BE49-F238E27FC236}">
                <a16:creationId xmlns:a16="http://schemas.microsoft.com/office/drawing/2014/main" id="{B3B3838C-30EE-971B-1902-989EEB1A4CC1}"/>
              </a:ext>
            </a:extLst>
          </p:cNvPr>
          <p:cNvSpPr/>
          <p:nvPr/>
        </p:nvSpPr>
        <p:spPr>
          <a:xfrm>
            <a:off x="199953" y="6492869"/>
            <a:ext cx="196215" cy="215477"/>
          </a:xfrm>
          <a:prstGeom prst="rect">
            <a:avLst/>
          </a:prstGeom>
          <a:solidFill>
            <a:srgbClr val="A9D18E"/>
          </a:solidFill>
          <a:ln w="9525" cap="flat" cmpd="sng">
            <a:solidFill>
              <a:srgbClr val="4A8522"/>
            </a:solidFill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38" b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6</a:t>
            </a:r>
            <a:endParaRPr/>
          </a:p>
        </p:txBody>
      </p:sp>
      <p:grpSp>
        <p:nvGrpSpPr>
          <p:cNvPr id="70" name="Google Shape;2331;p41">
            <a:extLst>
              <a:ext uri="{FF2B5EF4-FFF2-40B4-BE49-F238E27FC236}">
                <a16:creationId xmlns:a16="http://schemas.microsoft.com/office/drawing/2014/main" id="{04857927-3716-E089-1706-FF4B8AED28B4}"/>
              </a:ext>
            </a:extLst>
          </p:cNvPr>
          <p:cNvGrpSpPr/>
          <p:nvPr/>
        </p:nvGrpSpPr>
        <p:grpSpPr>
          <a:xfrm>
            <a:off x="117279" y="3653219"/>
            <a:ext cx="1329243" cy="628563"/>
            <a:chOff x="128701" y="674113"/>
            <a:chExt cx="1028581" cy="486388"/>
          </a:xfrm>
        </p:grpSpPr>
        <p:sp>
          <p:nvSpPr>
            <p:cNvPr id="71" name="Google Shape;2332;p41">
              <a:extLst>
                <a:ext uri="{FF2B5EF4-FFF2-40B4-BE49-F238E27FC236}">
                  <a16:creationId xmlns:a16="http://schemas.microsoft.com/office/drawing/2014/main" id="{C2B76146-05C7-0214-58B0-ED2DFB1DE962}"/>
                </a:ext>
              </a:extLst>
            </p:cNvPr>
            <p:cNvSpPr txBox="1"/>
            <p:nvPr/>
          </p:nvSpPr>
          <p:spPr>
            <a:xfrm>
              <a:off x="553882" y="836173"/>
              <a:ext cx="517167" cy="235188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118125" tIns="59050" rIns="118125" bIns="5905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 b="1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72" name="Google Shape;2333;p41">
              <a:extLst>
                <a:ext uri="{FF2B5EF4-FFF2-40B4-BE49-F238E27FC236}">
                  <a16:creationId xmlns:a16="http://schemas.microsoft.com/office/drawing/2014/main" id="{FFABECB3-C479-6E0F-93DA-715322B0E437}"/>
                </a:ext>
              </a:extLst>
            </p:cNvPr>
            <p:cNvPicPr preferRelativeResize="0"/>
            <p:nvPr/>
          </p:nvPicPr>
          <p:blipFill rotWithShape="1">
            <a:blip r:embed="rId6">
              <a:alphaModFix/>
            </a:blip>
            <a:srcRect/>
            <a:stretch/>
          </p:blipFill>
          <p:spPr>
            <a:xfrm>
              <a:off x="128701" y="674113"/>
              <a:ext cx="468725" cy="486388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73" name="Google Shape;2334;p41">
              <a:extLst>
                <a:ext uri="{FF2B5EF4-FFF2-40B4-BE49-F238E27FC236}">
                  <a16:creationId xmlns:a16="http://schemas.microsoft.com/office/drawing/2014/main" id="{7E3E6559-8373-81AB-C665-C63E7C3D0CB5}"/>
                </a:ext>
              </a:extLst>
            </p:cNvPr>
            <p:cNvSpPr txBox="1"/>
            <p:nvPr/>
          </p:nvSpPr>
          <p:spPr>
            <a:xfrm>
              <a:off x="501489" y="812358"/>
              <a:ext cx="655793" cy="26197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leer</a:t>
              </a:r>
              <a:endParaRPr/>
            </a:p>
          </p:txBody>
        </p:sp>
      </p:grpSp>
      <p:graphicFrame>
        <p:nvGraphicFramePr>
          <p:cNvPr id="74" name="Google Shape;2297;p41">
            <a:extLst>
              <a:ext uri="{FF2B5EF4-FFF2-40B4-BE49-F238E27FC236}">
                <a16:creationId xmlns:a16="http://schemas.microsoft.com/office/drawing/2014/main" id="{E6F9A27A-44CE-B62B-7429-363D0D571D4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26582742"/>
              </p:ext>
            </p:extLst>
          </p:nvPr>
        </p:nvGraphicFramePr>
        <p:xfrm>
          <a:off x="73429" y="7411716"/>
          <a:ext cx="6643882" cy="2145451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58697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5691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06493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E</a:t>
                      </a:r>
                      <a:endParaRPr sz="1600" b="1" u="none" strike="noStrike" cap="none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3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6493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1</a:t>
                      </a:r>
                      <a:endParaRPr sz="1600" b="1" u="none" strike="noStrike" cap="none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300" b="0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6493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2</a:t>
                      </a:r>
                      <a:endParaRPr sz="1600" b="1" u="none" strike="noStrike" cap="none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300"/>
                        <a:buFont typeface="Calibri"/>
                        <a:buNone/>
                      </a:pPr>
                      <a:endParaRPr sz="13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06493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3</a:t>
                      </a:r>
                      <a:endParaRPr sz="1600" b="1" u="none" strike="noStrike" cap="none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300"/>
                        <a:buFont typeface="Calibri"/>
                        <a:buNone/>
                      </a:pPr>
                      <a:endParaRPr sz="13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6493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4</a:t>
                      </a:r>
                      <a:endParaRPr sz="1600" b="1" u="none" strike="noStrike" cap="none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3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06493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5</a:t>
                      </a:r>
                      <a:endParaRPr sz="1600" b="1" u="none" strike="noStrike" cap="none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3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06493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6</a:t>
                      </a:r>
                      <a:endParaRPr sz="1600" b="1" u="none" strike="noStrike" cap="none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300" b="0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75" name="Google Shape;2318;p41">
            <a:extLst>
              <a:ext uri="{FF2B5EF4-FFF2-40B4-BE49-F238E27FC236}">
                <a16:creationId xmlns:a16="http://schemas.microsoft.com/office/drawing/2014/main" id="{912B69EF-1BA1-82CD-2FC8-3DA11759FBAF}"/>
              </a:ext>
            </a:extLst>
          </p:cNvPr>
          <p:cNvSpPr txBox="1"/>
          <p:nvPr/>
        </p:nvSpPr>
        <p:spPr>
          <a:xfrm>
            <a:off x="1359204" y="6942430"/>
            <a:ext cx="6180509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Escribe las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frases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en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inglés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dirty="0"/>
          </a:p>
        </p:txBody>
      </p:sp>
      <p:grpSp>
        <p:nvGrpSpPr>
          <p:cNvPr id="76" name="Google Shape;2324;p41">
            <a:extLst>
              <a:ext uri="{FF2B5EF4-FFF2-40B4-BE49-F238E27FC236}">
                <a16:creationId xmlns:a16="http://schemas.microsoft.com/office/drawing/2014/main" id="{90DDAF79-4197-07A2-3E39-EED474FD8682}"/>
              </a:ext>
            </a:extLst>
          </p:cNvPr>
          <p:cNvGrpSpPr/>
          <p:nvPr/>
        </p:nvGrpSpPr>
        <p:grpSpPr>
          <a:xfrm>
            <a:off x="459299" y="6957819"/>
            <a:ext cx="962296" cy="307777"/>
            <a:chOff x="537508" y="810975"/>
            <a:chExt cx="505091" cy="307777"/>
          </a:xfrm>
        </p:grpSpPr>
        <p:sp>
          <p:nvSpPr>
            <p:cNvPr id="77" name="Google Shape;2325;p41">
              <a:extLst>
                <a:ext uri="{FF2B5EF4-FFF2-40B4-BE49-F238E27FC236}">
                  <a16:creationId xmlns:a16="http://schemas.microsoft.com/office/drawing/2014/main" id="{85F0508B-17B4-0F68-3794-2D10595FFF61}"/>
                </a:ext>
              </a:extLst>
            </p:cNvPr>
            <p:cNvSpPr txBox="1"/>
            <p:nvPr/>
          </p:nvSpPr>
          <p:spPr>
            <a:xfrm>
              <a:off x="553882" y="836173"/>
              <a:ext cx="472343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8" name="Google Shape;2326;p41">
              <a:extLst>
                <a:ext uri="{FF2B5EF4-FFF2-40B4-BE49-F238E27FC236}">
                  <a16:creationId xmlns:a16="http://schemas.microsoft.com/office/drawing/2014/main" id="{8CFA8DED-2A9E-8DE5-98AC-D82E6EB49892}"/>
                </a:ext>
              </a:extLst>
            </p:cNvPr>
            <p:cNvSpPr txBox="1"/>
            <p:nvPr/>
          </p:nvSpPr>
          <p:spPr>
            <a:xfrm>
              <a:off x="537508" y="810975"/>
              <a:ext cx="505091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 dirty="0" err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escribir</a:t>
              </a:r>
              <a:endParaRPr dirty="0"/>
            </a:p>
          </p:txBody>
        </p:sp>
      </p:grpSp>
      <p:pic>
        <p:nvPicPr>
          <p:cNvPr id="79" name="Google Shape;2327;p41" descr="Pen, Write, Pencil, Writing Tool, Work, Message, Blue">
            <a:extLst>
              <a:ext uri="{FF2B5EF4-FFF2-40B4-BE49-F238E27FC236}">
                <a16:creationId xmlns:a16="http://schemas.microsoft.com/office/drawing/2014/main" id="{766905BB-4B58-501D-61A9-30BA880EFE04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6596" y="6826667"/>
            <a:ext cx="521771" cy="521771"/>
          </a:xfrm>
          <a:prstGeom prst="rect">
            <a:avLst/>
          </a:prstGeom>
          <a:noFill/>
          <a:ln>
            <a:noFill/>
          </a:ln>
        </p:spPr>
      </p:pic>
      <p:sp>
        <p:nvSpPr>
          <p:cNvPr id="45" name="TextBox 44">
            <a:extLst>
              <a:ext uri="{FF2B5EF4-FFF2-40B4-BE49-F238E27FC236}">
                <a16:creationId xmlns:a16="http://schemas.microsoft.com/office/drawing/2014/main" id="{2BEEFE04-D5D3-F5CC-F053-15A31DA59E61}"/>
              </a:ext>
            </a:extLst>
          </p:cNvPr>
          <p:cNvSpPr txBox="1"/>
          <p:nvPr/>
        </p:nvSpPr>
        <p:spPr>
          <a:xfrm>
            <a:off x="6351771" y="9560956"/>
            <a:ext cx="4058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Modern Love" panose="04090805081005020601" pitchFamily="82" charset="0"/>
              </a:rPr>
              <a:t>38</a:t>
            </a: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12F56A93-DCBB-2448-135C-AB34785075BF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F5B3814E-1948-B35A-648E-DD79178E8FC5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53" name="Picture 52" descr="Free Watercolor Brushstroke illustration and picture">
              <a:extLst>
                <a:ext uri="{FF2B5EF4-FFF2-40B4-BE49-F238E27FC236}">
                  <a16:creationId xmlns:a16="http://schemas.microsoft.com/office/drawing/2014/main" id="{7ACB67F2-2BB1-A0E4-BAA2-2744D5B0288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4" name="TextBox 53">
              <a:extLst>
                <a:ext uri="{FF2B5EF4-FFF2-40B4-BE49-F238E27FC236}">
                  <a16:creationId xmlns:a16="http://schemas.microsoft.com/office/drawing/2014/main" id="{819239A8-A987-3AD3-0080-4066477BBE4C}"/>
                </a:ext>
              </a:extLst>
            </p:cNvPr>
            <p:cNvSpPr txBox="1"/>
            <p:nvPr/>
          </p:nvSpPr>
          <p:spPr>
            <a:xfrm>
              <a:off x="6369943" y="9571479"/>
              <a:ext cx="405880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38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9994401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E3AB64-5B9F-FC9A-1B15-A56369C551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6" name="Group 75">
            <a:extLst>
              <a:ext uri="{FF2B5EF4-FFF2-40B4-BE49-F238E27FC236}">
                <a16:creationId xmlns:a16="http://schemas.microsoft.com/office/drawing/2014/main" id="{FAE4B288-6817-FC90-1532-95841DAD54C1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77" name="TextBox 76">
              <a:extLst>
                <a:ext uri="{FF2B5EF4-FFF2-40B4-BE49-F238E27FC236}">
                  <a16:creationId xmlns:a16="http://schemas.microsoft.com/office/drawing/2014/main" id="{702680FA-38FC-2F1A-230B-1F7FC757DEF6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78" name="Picture 77" descr="Free Watercolor Brushstroke illustration and picture">
              <a:extLst>
                <a:ext uri="{FF2B5EF4-FFF2-40B4-BE49-F238E27FC236}">
                  <a16:creationId xmlns:a16="http://schemas.microsoft.com/office/drawing/2014/main" id="{3E2C5205-6F7C-DCDC-D8E2-C51E8C4DCA2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9" name="TextBox 78">
              <a:extLst>
                <a:ext uri="{FF2B5EF4-FFF2-40B4-BE49-F238E27FC236}">
                  <a16:creationId xmlns:a16="http://schemas.microsoft.com/office/drawing/2014/main" id="{DBE7BFB0-47CD-0065-6249-C32919284E8F}"/>
                </a:ext>
              </a:extLst>
            </p:cNvPr>
            <p:cNvSpPr txBox="1"/>
            <p:nvPr/>
          </p:nvSpPr>
          <p:spPr>
            <a:xfrm>
              <a:off x="6369943" y="9571479"/>
              <a:ext cx="43313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39</a:t>
              </a:r>
            </a:p>
          </p:txBody>
        </p:sp>
      </p:grp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3CCE8F5-66A1-C748-F4EC-E599E722636D}"/>
              </a:ext>
            </a:extLst>
          </p:cNvPr>
          <p:cNvSpPr/>
          <p:nvPr/>
        </p:nvSpPr>
        <p:spPr>
          <a:xfrm>
            <a:off x="130140" y="128411"/>
            <a:ext cx="4344878" cy="556213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GB" sz="1900" b="1" dirty="0">
                <a:latin typeface="Century Gothic"/>
                <a:ea typeface="Century Gothic"/>
                <a:cs typeface="Century Gothic"/>
                <a:sym typeface="Century Gothic"/>
              </a:rPr>
              <a:t>Saying what others and I like and dislike doing</a:t>
            </a:r>
            <a:endParaRPr lang="en-GB" sz="1900" dirty="0">
              <a:ea typeface="Calibri"/>
              <a:cs typeface="Calibri"/>
              <a:sym typeface="Calibri"/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D136E6E-3A54-51D9-8A8A-25B73C28BE93}"/>
              </a:ext>
            </a:extLst>
          </p:cNvPr>
          <p:cNvGrpSpPr/>
          <p:nvPr/>
        </p:nvGrpSpPr>
        <p:grpSpPr>
          <a:xfrm>
            <a:off x="4394574" y="167503"/>
            <a:ext cx="616995" cy="461665"/>
            <a:chOff x="3814354" y="2197255"/>
            <a:chExt cx="616995" cy="461665"/>
          </a:xfrm>
        </p:grpSpPr>
        <p:sp>
          <p:nvSpPr>
            <p:cNvPr id="41" name="Rectangle: Rounded Corners 40">
              <a:extLst>
                <a:ext uri="{FF2B5EF4-FFF2-40B4-BE49-F238E27FC236}">
                  <a16:creationId xmlns:a16="http://schemas.microsoft.com/office/drawing/2014/main" id="{BA48EC08-50E5-F417-34F6-F09F5D535C68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33BDA3FD-4F88-A1A9-5A48-FBAB8F50C47C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7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43" name="TextBox 42">
            <a:extLst>
              <a:ext uri="{FF2B5EF4-FFF2-40B4-BE49-F238E27FC236}">
                <a16:creationId xmlns:a16="http://schemas.microsoft.com/office/drawing/2014/main" id="{A73B285F-6034-AA6D-2757-AEFBE9769C01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44" name="Google Shape;2361;p42">
            <a:extLst>
              <a:ext uri="{FF2B5EF4-FFF2-40B4-BE49-F238E27FC236}">
                <a16:creationId xmlns:a16="http://schemas.microsoft.com/office/drawing/2014/main" id="{503BE8FA-3B17-9774-2E15-D467818E193F}"/>
              </a:ext>
            </a:extLst>
          </p:cNvPr>
          <p:cNvGrpSpPr/>
          <p:nvPr/>
        </p:nvGrpSpPr>
        <p:grpSpPr>
          <a:xfrm>
            <a:off x="558761" y="918471"/>
            <a:ext cx="822261" cy="307777"/>
            <a:chOff x="455223" y="4442570"/>
            <a:chExt cx="822262" cy="307777"/>
          </a:xfrm>
        </p:grpSpPr>
        <p:sp>
          <p:nvSpPr>
            <p:cNvPr id="45" name="Google Shape;2362;p42">
              <a:extLst>
                <a:ext uri="{FF2B5EF4-FFF2-40B4-BE49-F238E27FC236}">
                  <a16:creationId xmlns:a16="http://schemas.microsoft.com/office/drawing/2014/main" id="{0CDA9627-EB6D-F0A1-8069-4A3FAC87641F}"/>
                </a:ext>
              </a:extLst>
            </p:cNvPr>
            <p:cNvSpPr txBox="1"/>
            <p:nvPr/>
          </p:nvSpPr>
          <p:spPr>
            <a:xfrm>
              <a:off x="455223" y="4452154"/>
              <a:ext cx="802597" cy="292235"/>
            </a:xfrm>
            <a:prstGeom prst="rect">
              <a:avLst/>
            </a:prstGeom>
            <a:solidFill>
              <a:srgbClr val="B9E5EE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200" b="1" i="0" u="none" strike="noStrike" cap="none">
                <a:solidFill>
                  <a:srgbClr val="00206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6" name="Google Shape;2363;p42">
              <a:extLst>
                <a:ext uri="{FF2B5EF4-FFF2-40B4-BE49-F238E27FC236}">
                  <a16:creationId xmlns:a16="http://schemas.microsoft.com/office/drawing/2014/main" id="{4B29F7FD-B27B-4697-84B1-C65B0B51B662}"/>
                </a:ext>
              </a:extLst>
            </p:cNvPr>
            <p:cNvSpPr txBox="1"/>
            <p:nvPr/>
          </p:nvSpPr>
          <p:spPr>
            <a:xfrm>
              <a:off x="532794" y="4442570"/>
              <a:ext cx="744691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hablar</a:t>
              </a:r>
              <a:endParaRPr/>
            </a:p>
          </p:txBody>
        </p:sp>
      </p:grpSp>
      <p:pic>
        <p:nvPicPr>
          <p:cNvPr id="47" name="Google Shape;2364;p42">
            <a:extLst>
              <a:ext uri="{FF2B5EF4-FFF2-40B4-BE49-F238E27FC236}">
                <a16:creationId xmlns:a16="http://schemas.microsoft.com/office/drawing/2014/main" id="{4F94B52F-F03C-B67A-1443-0E231712C162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30140" y="771220"/>
            <a:ext cx="572707" cy="605907"/>
          </a:xfrm>
          <a:prstGeom prst="rect">
            <a:avLst/>
          </a:prstGeom>
          <a:noFill/>
          <a:ln>
            <a:noFill/>
          </a:ln>
        </p:spPr>
      </p:pic>
      <p:sp>
        <p:nvSpPr>
          <p:cNvPr id="48" name="Google Shape;2365;p42">
            <a:extLst>
              <a:ext uri="{FF2B5EF4-FFF2-40B4-BE49-F238E27FC236}">
                <a16:creationId xmlns:a16="http://schemas.microsoft.com/office/drawing/2014/main" id="{4F2B74D1-BE1C-7E0F-03C7-FF76A6598568}"/>
              </a:ext>
            </a:extLst>
          </p:cNvPr>
          <p:cNvSpPr txBox="1"/>
          <p:nvPr/>
        </p:nvSpPr>
        <p:spPr>
          <a:xfrm>
            <a:off x="1458593" y="918471"/>
            <a:ext cx="2385307" cy="298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Crea frases.</a:t>
            </a:r>
            <a:endParaRPr/>
          </a:p>
        </p:txBody>
      </p:sp>
      <p:pic>
        <p:nvPicPr>
          <p:cNvPr id="65" name="Picture 64">
            <a:extLst>
              <a:ext uri="{FF2B5EF4-FFF2-40B4-BE49-F238E27FC236}">
                <a16:creationId xmlns:a16="http://schemas.microsoft.com/office/drawing/2014/main" id="{A991C612-AB03-C9AA-7BC3-BA7AC8CD691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0689" y="1168033"/>
            <a:ext cx="6858000" cy="3985148"/>
          </a:xfrm>
          <a:prstGeom prst="rect">
            <a:avLst/>
          </a:prstGeom>
        </p:spPr>
      </p:pic>
      <p:graphicFrame>
        <p:nvGraphicFramePr>
          <p:cNvPr id="72" name="Google Shape;2348;p42">
            <a:extLst>
              <a:ext uri="{FF2B5EF4-FFF2-40B4-BE49-F238E27FC236}">
                <a16:creationId xmlns:a16="http://schemas.microsoft.com/office/drawing/2014/main" id="{14D8D021-82F5-5325-300B-C3CB5AA16E0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49261846"/>
              </p:ext>
            </p:extLst>
          </p:nvPr>
        </p:nvGraphicFramePr>
        <p:xfrm>
          <a:off x="198197" y="5671400"/>
          <a:ext cx="6410725" cy="3847704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10624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827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827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827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41284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veintidós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trece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quince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1284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hay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diecisiete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treinta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1284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la </a:t>
                      </a:r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flor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el</a:t>
                      </a:r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caballo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la gente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1284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bailar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pasear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el</a:t>
                      </a:r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coche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41284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aprender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el</a:t>
                      </a:r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idioma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hablar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41284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escribir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amar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odiar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73" name="Google Shape;2349;p42">
            <a:extLst>
              <a:ext uri="{FF2B5EF4-FFF2-40B4-BE49-F238E27FC236}">
                <a16:creationId xmlns:a16="http://schemas.microsoft.com/office/drawing/2014/main" id="{A77DAEF5-98D7-2773-F67E-160A6114D9F0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230693" y="5402743"/>
            <a:ext cx="572382" cy="435249"/>
          </a:xfrm>
          <a:prstGeom prst="rect">
            <a:avLst/>
          </a:prstGeom>
          <a:noFill/>
          <a:ln>
            <a:noFill/>
          </a:ln>
        </p:spPr>
      </p:pic>
      <p:sp>
        <p:nvSpPr>
          <p:cNvPr id="74" name="Google Shape;2350;p42">
            <a:extLst>
              <a:ext uri="{FF2B5EF4-FFF2-40B4-BE49-F238E27FC236}">
                <a16:creationId xmlns:a16="http://schemas.microsoft.com/office/drawing/2014/main" id="{F5279A7C-400D-64B1-57EB-B3409F17A4F3}"/>
              </a:ext>
            </a:extLst>
          </p:cNvPr>
          <p:cNvSpPr txBox="1"/>
          <p:nvPr/>
        </p:nvSpPr>
        <p:spPr>
          <a:xfrm>
            <a:off x="1396960" y="5169017"/>
            <a:ext cx="5461040" cy="298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i="0" u="none" strike="noStrike" cap="none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Escribe en inglés.</a:t>
            </a:r>
            <a:r>
              <a:rPr lang="en-GB" sz="1600" i="0" u="none" strike="noStrike" cap="none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Can you get at least 15 points?</a:t>
            </a:r>
            <a:endParaRPr sz="1600">
              <a:solidFill>
                <a:srgbClr val="3B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75" name="Google Shape;2355;p42">
            <a:extLst>
              <a:ext uri="{FF2B5EF4-FFF2-40B4-BE49-F238E27FC236}">
                <a16:creationId xmlns:a16="http://schemas.microsoft.com/office/drawing/2014/main" id="{BABCB8A1-BC02-878D-B17E-69D333F883BE}"/>
              </a:ext>
            </a:extLst>
          </p:cNvPr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314766" y="7240513"/>
            <a:ext cx="631934" cy="581219"/>
          </a:xfrm>
          <a:prstGeom prst="rect">
            <a:avLst/>
          </a:prstGeom>
          <a:noFill/>
          <a:ln>
            <a:noFill/>
          </a:ln>
        </p:spPr>
      </p:pic>
      <p:pic>
        <p:nvPicPr>
          <p:cNvPr id="80" name="Google Shape;2356;p42" descr="Icon&#10;&#10;Description automatically generated">
            <a:extLst>
              <a:ext uri="{FF2B5EF4-FFF2-40B4-BE49-F238E27FC236}">
                <a16:creationId xmlns:a16="http://schemas.microsoft.com/office/drawing/2014/main" id="{DD730933-CE91-F3B8-21B4-8C7608CF190D}"/>
              </a:ext>
            </a:extLst>
          </p:cNvPr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322197" y="6031085"/>
            <a:ext cx="667164" cy="667164"/>
          </a:xfrm>
          <a:prstGeom prst="rect">
            <a:avLst/>
          </a:prstGeom>
          <a:noFill/>
          <a:ln>
            <a:noFill/>
          </a:ln>
        </p:spPr>
      </p:pic>
      <p:pic>
        <p:nvPicPr>
          <p:cNvPr id="81" name="Google Shape;2357;p42">
            <a:extLst>
              <a:ext uri="{FF2B5EF4-FFF2-40B4-BE49-F238E27FC236}">
                <a16:creationId xmlns:a16="http://schemas.microsoft.com/office/drawing/2014/main" id="{2C495D83-CF07-A74D-27B9-34A50432766A}"/>
              </a:ext>
            </a:extLst>
          </p:cNvPr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335501" y="8527491"/>
            <a:ext cx="653860" cy="619446"/>
          </a:xfrm>
          <a:prstGeom prst="rect">
            <a:avLst/>
          </a:prstGeom>
          <a:noFill/>
          <a:ln>
            <a:noFill/>
          </a:ln>
        </p:spPr>
      </p:pic>
      <p:sp>
        <p:nvSpPr>
          <p:cNvPr id="82" name="Google Shape;2358;p42">
            <a:extLst>
              <a:ext uri="{FF2B5EF4-FFF2-40B4-BE49-F238E27FC236}">
                <a16:creationId xmlns:a16="http://schemas.microsoft.com/office/drawing/2014/main" id="{D0818980-DD62-CA0C-4EDB-E0F61ACD8ED4}"/>
              </a:ext>
            </a:extLst>
          </p:cNvPr>
          <p:cNvSpPr txBox="1"/>
          <p:nvPr/>
        </p:nvSpPr>
        <p:spPr>
          <a:xfrm>
            <a:off x="896236" y="6496225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00B0F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x3</a:t>
            </a:r>
            <a:endParaRPr/>
          </a:p>
        </p:txBody>
      </p:sp>
      <p:sp>
        <p:nvSpPr>
          <p:cNvPr id="83" name="Google Shape;2359;p42">
            <a:extLst>
              <a:ext uri="{FF2B5EF4-FFF2-40B4-BE49-F238E27FC236}">
                <a16:creationId xmlns:a16="http://schemas.microsoft.com/office/drawing/2014/main" id="{32BBC38F-869C-4C30-3BC6-6675DE06BBA7}"/>
              </a:ext>
            </a:extLst>
          </p:cNvPr>
          <p:cNvSpPr txBox="1"/>
          <p:nvPr/>
        </p:nvSpPr>
        <p:spPr>
          <a:xfrm>
            <a:off x="845776" y="7608875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x2</a:t>
            </a:r>
            <a:endParaRPr/>
          </a:p>
        </p:txBody>
      </p:sp>
      <p:sp>
        <p:nvSpPr>
          <p:cNvPr id="84" name="Google Shape;2360;p42">
            <a:extLst>
              <a:ext uri="{FF2B5EF4-FFF2-40B4-BE49-F238E27FC236}">
                <a16:creationId xmlns:a16="http://schemas.microsoft.com/office/drawing/2014/main" id="{76740CEE-22BC-B8AD-8382-7B5BAAD4523E}"/>
              </a:ext>
            </a:extLst>
          </p:cNvPr>
          <p:cNvSpPr txBox="1"/>
          <p:nvPr/>
        </p:nvSpPr>
        <p:spPr>
          <a:xfrm>
            <a:off x="902129" y="8932851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FF3399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x1</a:t>
            </a:r>
            <a:endParaRPr/>
          </a:p>
        </p:txBody>
      </p:sp>
      <p:grpSp>
        <p:nvGrpSpPr>
          <p:cNvPr id="2" name="Google Shape;401;p8">
            <a:extLst>
              <a:ext uri="{FF2B5EF4-FFF2-40B4-BE49-F238E27FC236}">
                <a16:creationId xmlns:a16="http://schemas.microsoft.com/office/drawing/2014/main" id="{4CC3A38E-B3C5-EA1B-A2F1-AAAF696A890B}"/>
              </a:ext>
            </a:extLst>
          </p:cNvPr>
          <p:cNvGrpSpPr/>
          <p:nvPr/>
        </p:nvGrpSpPr>
        <p:grpSpPr>
          <a:xfrm>
            <a:off x="227753" y="4949887"/>
            <a:ext cx="1072125" cy="541432"/>
            <a:chOff x="85157" y="674113"/>
            <a:chExt cx="1072125" cy="541432"/>
          </a:xfrm>
        </p:grpSpPr>
        <p:sp>
          <p:nvSpPr>
            <p:cNvPr id="3" name="Google Shape;402;p8">
              <a:extLst>
                <a:ext uri="{FF2B5EF4-FFF2-40B4-BE49-F238E27FC236}">
                  <a16:creationId xmlns:a16="http://schemas.microsoft.com/office/drawing/2014/main" id="{6027E00A-73F0-3CBB-3910-FE3B57BA4439}"/>
                </a:ext>
              </a:extLst>
            </p:cNvPr>
            <p:cNvSpPr txBox="1"/>
            <p:nvPr/>
          </p:nvSpPr>
          <p:spPr>
            <a:xfrm>
              <a:off x="553882" y="836173"/>
              <a:ext cx="517167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4" name="Google Shape;403;p8">
              <a:extLst>
                <a:ext uri="{FF2B5EF4-FFF2-40B4-BE49-F238E27FC236}">
                  <a16:creationId xmlns:a16="http://schemas.microsoft.com/office/drawing/2014/main" id="{AF771CCB-FC6A-5504-ED01-D4704455C786}"/>
                </a:ext>
              </a:extLst>
            </p:cNvPr>
            <p:cNvPicPr preferRelativeResize="0"/>
            <p:nvPr/>
          </p:nvPicPr>
          <p:blipFill rotWithShape="1">
            <a:blip r:embed="rId11">
              <a:alphaModFix/>
            </a:blip>
            <a:srcRect/>
            <a:stretch/>
          </p:blipFill>
          <p:spPr>
            <a:xfrm>
              <a:off x="85157" y="674113"/>
              <a:ext cx="521771" cy="54143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Google Shape;404;p8">
              <a:extLst>
                <a:ext uri="{FF2B5EF4-FFF2-40B4-BE49-F238E27FC236}">
                  <a16:creationId xmlns:a16="http://schemas.microsoft.com/office/drawing/2014/main" id="{7215AF0E-DCEC-6B61-74CB-A011116CBCEE}"/>
                </a:ext>
              </a:extLst>
            </p:cNvPr>
            <p:cNvSpPr txBox="1"/>
            <p:nvPr/>
          </p:nvSpPr>
          <p:spPr>
            <a:xfrm>
              <a:off x="501489" y="812358"/>
              <a:ext cx="655793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leer</a:t>
              </a: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84015013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0B7EAE-2E54-DB63-BF10-69F2D8CBBC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5" name="Group 114">
            <a:extLst>
              <a:ext uri="{FF2B5EF4-FFF2-40B4-BE49-F238E27FC236}">
                <a16:creationId xmlns:a16="http://schemas.microsoft.com/office/drawing/2014/main" id="{7D3B842E-7D7F-F15C-DBFF-29FDB390064E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116" name="TextBox 115">
              <a:extLst>
                <a:ext uri="{FF2B5EF4-FFF2-40B4-BE49-F238E27FC236}">
                  <a16:creationId xmlns:a16="http://schemas.microsoft.com/office/drawing/2014/main" id="{8FBC2E0D-EE9F-EA43-1508-5F3EF0303B42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117" name="Picture 116" descr="Free Watercolor Brushstroke illustration and picture">
              <a:extLst>
                <a:ext uri="{FF2B5EF4-FFF2-40B4-BE49-F238E27FC236}">
                  <a16:creationId xmlns:a16="http://schemas.microsoft.com/office/drawing/2014/main" id="{1E894C00-9DD4-2DC0-B4FC-17C90E73C57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8" name="TextBox 117">
              <a:extLst>
                <a:ext uri="{FF2B5EF4-FFF2-40B4-BE49-F238E27FC236}">
                  <a16:creationId xmlns:a16="http://schemas.microsoft.com/office/drawing/2014/main" id="{C8A8E2D8-2BF6-00F9-81FB-03AE0B765EFB}"/>
                </a:ext>
              </a:extLst>
            </p:cNvPr>
            <p:cNvSpPr txBox="1"/>
            <p:nvPr/>
          </p:nvSpPr>
          <p:spPr>
            <a:xfrm>
              <a:off x="6369943" y="9571479"/>
              <a:ext cx="463588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40</a:t>
              </a:r>
            </a:p>
          </p:txBody>
        </p:sp>
      </p:grp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DEBE02F2-BEF9-3073-6435-2B91B1B2AD3A}"/>
              </a:ext>
            </a:extLst>
          </p:cNvPr>
          <p:cNvSpPr/>
          <p:nvPr/>
        </p:nvSpPr>
        <p:spPr>
          <a:xfrm>
            <a:off x="130140" y="128411"/>
            <a:ext cx="4344878" cy="556213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GB" sz="1900" b="1" dirty="0">
                <a:latin typeface="Century Gothic"/>
                <a:ea typeface="Century Gothic"/>
                <a:cs typeface="Century Gothic"/>
                <a:sym typeface="Century Gothic"/>
              </a:rPr>
              <a:t>Saying what others and I like and dislike doing</a:t>
            </a:r>
            <a:endParaRPr lang="en-GB" sz="1900" dirty="0">
              <a:ea typeface="Calibri"/>
              <a:cs typeface="Calibri"/>
              <a:sym typeface="Calibri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86A896C7-798F-91BD-43BD-B9C74D063084}"/>
              </a:ext>
            </a:extLst>
          </p:cNvPr>
          <p:cNvGrpSpPr/>
          <p:nvPr/>
        </p:nvGrpSpPr>
        <p:grpSpPr>
          <a:xfrm>
            <a:off x="4394574" y="167503"/>
            <a:ext cx="616995" cy="461665"/>
            <a:chOff x="3814354" y="2197255"/>
            <a:chExt cx="616995" cy="461665"/>
          </a:xfrm>
        </p:grpSpPr>
        <p:sp>
          <p:nvSpPr>
            <p:cNvPr id="4" name="Rectangle: Rounded Corners 3">
              <a:extLst>
                <a:ext uri="{FF2B5EF4-FFF2-40B4-BE49-F238E27FC236}">
                  <a16:creationId xmlns:a16="http://schemas.microsoft.com/office/drawing/2014/main" id="{70EC09C7-BBEC-18E3-7E93-A6449DD876AD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FA9C0C2-4582-B997-843B-5D5A70983F17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7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8B426087-D546-0A52-F1E3-9C7157C95CE2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7" name="Google Shape;2399;p43">
            <a:extLst>
              <a:ext uri="{FF2B5EF4-FFF2-40B4-BE49-F238E27FC236}">
                <a16:creationId xmlns:a16="http://schemas.microsoft.com/office/drawing/2014/main" id="{9EC20C39-08A2-CECF-B0BE-7855A5E9954E}"/>
              </a:ext>
            </a:extLst>
          </p:cNvPr>
          <p:cNvSpPr txBox="1"/>
          <p:nvPr/>
        </p:nvSpPr>
        <p:spPr>
          <a:xfrm>
            <a:off x="1453453" y="840882"/>
            <a:ext cx="5769442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¿Y tú? ¿Qué tareas haces en casa?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Escribe en español. Usa el vocabulario de la clase. </a:t>
            </a:r>
            <a:endParaRPr sz="1600">
              <a:solidFill>
                <a:srgbClr val="3B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8" name="Google Shape;2400;p43">
            <a:extLst>
              <a:ext uri="{FF2B5EF4-FFF2-40B4-BE49-F238E27FC236}">
                <a16:creationId xmlns:a16="http://schemas.microsoft.com/office/drawing/2014/main" id="{CE6E4579-D3DA-D3C0-F526-9891B0B699FD}"/>
              </a:ext>
            </a:extLst>
          </p:cNvPr>
          <p:cNvGrpSpPr/>
          <p:nvPr/>
        </p:nvGrpSpPr>
        <p:grpSpPr>
          <a:xfrm>
            <a:off x="507525" y="873943"/>
            <a:ext cx="962296" cy="307777"/>
            <a:chOff x="537508" y="810975"/>
            <a:chExt cx="505091" cy="307777"/>
          </a:xfrm>
        </p:grpSpPr>
        <p:sp>
          <p:nvSpPr>
            <p:cNvPr id="9" name="Google Shape;2401;p43">
              <a:extLst>
                <a:ext uri="{FF2B5EF4-FFF2-40B4-BE49-F238E27FC236}">
                  <a16:creationId xmlns:a16="http://schemas.microsoft.com/office/drawing/2014/main" id="{0C1B172D-7C90-BE54-755A-46E8085FFFDF}"/>
                </a:ext>
              </a:extLst>
            </p:cNvPr>
            <p:cNvSpPr txBox="1"/>
            <p:nvPr/>
          </p:nvSpPr>
          <p:spPr>
            <a:xfrm>
              <a:off x="553882" y="836173"/>
              <a:ext cx="472343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" name="Google Shape;2402;p43">
              <a:extLst>
                <a:ext uri="{FF2B5EF4-FFF2-40B4-BE49-F238E27FC236}">
                  <a16:creationId xmlns:a16="http://schemas.microsoft.com/office/drawing/2014/main" id="{E0543284-3AB7-3921-A260-FB9EA2A5FAB0}"/>
                </a:ext>
              </a:extLst>
            </p:cNvPr>
            <p:cNvSpPr txBox="1"/>
            <p:nvPr/>
          </p:nvSpPr>
          <p:spPr>
            <a:xfrm>
              <a:off x="537508" y="810975"/>
              <a:ext cx="505091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escribir</a:t>
              </a:r>
              <a:endParaRPr/>
            </a:p>
          </p:txBody>
        </p:sp>
      </p:grpSp>
      <p:pic>
        <p:nvPicPr>
          <p:cNvPr id="11" name="Google Shape;2403;p43" descr="Pen, Write, Pencil, Writing Tool, Work, Message, Blue">
            <a:extLst>
              <a:ext uri="{FF2B5EF4-FFF2-40B4-BE49-F238E27FC236}">
                <a16:creationId xmlns:a16="http://schemas.microsoft.com/office/drawing/2014/main" id="{CD845A0E-34A8-AB91-5A96-3A99A3A407E6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04822" y="742791"/>
            <a:ext cx="521771" cy="521771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Google Shape;2404;p43">
            <a:extLst>
              <a:ext uri="{FF2B5EF4-FFF2-40B4-BE49-F238E27FC236}">
                <a16:creationId xmlns:a16="http://schemas.microsoft.com/office/drawing/2014/main" id="{558C8E4B-A5B2-43C0-A90E-3C7D4C6137C7}"/>
              </a:ext>
            </a:extLst>
          </p:cNvPr>
          <p:cNvSpPr txBox="1"/>
          <p:nvPr/>
        </p:nvSpPr>
        <p:spPr>
          <a:xfrm>
            <a:off x="5408129" y="1493491"/>
            <a:ext cx="1171980" cy="248209"/>
          </a:xfrm>
          <a:prstGeom prst="rect">
            <a:avLst/>
          </a:prstGeom>
          <a:solidFill>
            <a:srgbClr val="D5E3CF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13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la </a:t>
            </a:r>
            <a:r>
              <a:rPr lang="en-GB" sz="1013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tarea –</a:t>
            </a:r>
            <a:r>
              <a:rPr lang="en-GB" sz="1013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task</a:t>
            </a:r>
            <a:endParaRPr/>
          </a:p>
        </p:txBody>
      </p:sp>
      <p:pic>
        <p:nvPicPr>
          <p:cNvPr id="13" name="Google Shape;2405;p43" descr="A picture containing logo, sketch, white, black and white&#10;&#10;Description automatically generated">
            <a:extLst>
              <a:ext uri="{FF2B5EF4-FFF2-40B4-BE49-F238E27FC236}">
                <a16:creationId xmlns:a16="http://schemas.microsoft.com/office/drawing/2014/main" id="{99A1BA12-CDA4-F65A-3117-737A7F02E3C5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0" y="1266297"/>
            <a:ext cx="4713668" cy="2384042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Google Shape;2405;p43" descr="A picture containing logo, sketch, white, black and white&#10;&#10;Description automatically generated">
            <a:extLst>
              <a:ext uri="{FF2B5EF4-FFF2-40B4-BE49-F238E27FC236}">
                <a16:creationId xmlns:a16="http://schemas.microsoft.com/office/drawing/2014/main" id="{91BC3BD9-23BA-F9F3-9F49-9ED724A10A87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826904" y="3363308"/>
            <a:ext cx="4713668" cy="2384042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15" name="Google Shape;2386;p43">
            <a:extLst>
              <a:ext uri="{FF2B5EF4-FFF2-40B4-BE49-F238E27FC236}">
                <a16:creationId xmlns:a16="http://schemas.microsoft.com/office/drawing/2014/main" id="{26161FEE-39DD-9070-0607-02A2EC28C92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41100609"/>
              </p:ext>
            </p:extLst>
          </p:nvPr>
        </p:nvGraphicFramePr>
        <p:xfrm>
          <a:off x="172894" y="6115332"/>
          <a:ext cx="6366950" cy="3384425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10552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705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705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705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62525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thirty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seventeen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there is/are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252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thirteen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twenty-two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fifteen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2525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car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horse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flower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252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to go on a walk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to dance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people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1800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to learn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to hate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language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6252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to write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to love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to talk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16" name="Google Shape;2387;p43">
            <a:extLst>
              <a:ext uri="{FF2B5EF4-FFF2-40B4-BE49-F238E27FC236}">
                <a16:creationId xmlns:a16="http://schemas.microsoft.com/office/drawing/2014/main" id="{31580966-7E62-76A2-414C-372D9D5CA066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148207" y="5885723"/>
            <a:ext cx="572382" cy="435249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Google Shape;2388;p43">
            <a:extLst>
              <a:ext uri="{FF2B5EF4-FFF2-40B4-BE49-F238E27FC236}">
                <a16:creationId xmlns:a16="http://schemas.microsoft.com/office/drawing/2014/main" id="{4B23D16C-55E6-9370-6548-749D7C892BC3}"/>
              </a:ext>
            </a:extLst>
          </p:cNvPr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291339" y="7567648"/>
            <a:ext cx="631934" cy="581219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Google Shape;2389;p43" descr="Icon&#10;&#10;Description automatically generated">
            <a:extLst>
              <a:ext uri="{FF2B5EF4-FFF2-40B4-BE49-F238E27FC236}">
                <a16:creationId xmlns:a16="http://schemas.microsoft.com/office/drawing/2014/main" id="{50E4EFCA-BD70-4F9E-4E7D-DF3DE14A0B45}"/>
              </a:ext>
            </a:extLst>
          </p:cNvPr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277982" y="6360572"/>
            <a:ext cx="667164" cy="667164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Google Shape;2390;p43">
            <a:extLst>
              <a:ext uri="{FF2B5EF4-FFF2-40B4-BE49-F238E27FC236}">
                <a16:creationId xmlns:a16="http://schemas.microsoft.com/office/drawing/2014/main" id="{1F1D353B-DA7E-32BB-B117-7A7E22209A47}"/>
              </a:ext>
            </a:extLst>
          </p:cNvPr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251894" y="8588849"/>
            <a:ext cx="653860" cy="619446"/>
          </a:xfrm>
          <a:prstGeom prst="rect">
            <a:avLst/>
          </a:prstGeom>
          <a:noFill/>
          <a:ln>
            <a:noFill/>
          </a:ln>
        </p:spPr>
      </p:pic>
      <p:sp>
        <p:nvSpPr>
          <p:cNvPr id="20" name="Google Shape;2391;p43">
            <a:extLst>
              <a:ext uri="{FF2B5EF4-FFF2-40B4-BE49-F238E27FC236}">
                <a16:creationId xmlns:a16="http://schemas.microsoft.com/office/drawing/2014/main" id="{63E990FE-885C-B068-AE9D-12491CCB5242}"/>
              </a:ext>
            </a:extLst>
          </p:cNvPr>
          <p:cNvSpPr txBox="1"/>
          <p:nvPr/>
        </p:nvSpPr>
        <p:spPr>
          <a:xfrm>
            <a:off x="801221" y="6749512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00B0F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x3</a:t>
            </a:r>
            <a:endParaRPr/>
          </a:p>
        </p:txBody>
      </p:sp>
      <p:sp>
        <p:nvSpPr>
          <p:cNvPr id="26" name="Google Shape;2392;p43">
            <a:extLst>
              <a:ext uri="{FF2B5EF4-FFF2-40B4-BE49-F238E27FC236}">
                <a16:creationId xmlns:a16="http://schemas.microsoft.com/office/drawing/2014/main" id="{C7497FE4-086E-AF55-5849-913A2BD41ED9}"/>
              </a:ext>
            </a:extLst>
          </p:cNvPr>
          <p:cNvSpPr txBox="1"/>
          <p:nvPr/>
        </p:nvSpPr>
        <p:spPr>
          <a:xfrm>
            <a:off x="796177" y="7936842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x2</a:t>
            </a:r>
            <a:endParaRPr/>
          </a:p>
        </p:txBody>
      </p:sp>
      <p:sp>
        <p:nvSpPr>
          <p:cNvPr id="27" name="Google Shape;2393;p43">
            <a:extLst>
              <a:ext uri="{FF2B5EF4-FFF2-40B4-BE49-F238E27FC236}">
                <a16:creationId xmlns:a16="http://schemas.microsoft.com/office/drawing/2014/main" id="{2A6EE7C2-C802-3E10-5D6D-5DA5294E36B3}"/>
              </a:ext>
            </a:extLst>
          </p:cNvPr>
          <p:cNvSpPr txBox="1"/>
          <p:nvPr/>
        </p:nvSpPr>
        <p:spPr>
          <a:xfrm>
            <a:off x="860754" y="8980695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FF3399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x1</a:t>
            </a:r>
            <a:endParaRPr/>
          </a:p>
        </p:txBody>
      </p:sp>
      <p:sp>
        <p:nvSpPr>
          <p:cNvPr id="28" name="Google Shape;2394;p43">
            <a:extLst>
              <a:ext uri="{FF2B5EF4-FFF2-40B4-BE49-F238E27FC236}">
                <a16:creationId xmlns:a16="http://schemas.microsoft.com/office/drawing/2014/main" id="{EEEC2850-6E16-F24F-BB01-D66D299C282F}"/>
              </a:ext>
            </a:extLst>
          </p:cNvPr>
          <p:cNvSpPr txBox="1"/>
          <p:nvPr/>
        </p:nvSpPr>
        <p:spPr>
          <a:xfrm>
            <a:off x="1520993" y="5586305"/>
            <a:ext cx="5769442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Escribe en español.</a:t>
            </a:r>
            <a:r>
              <a:rPr lang="en-GB" sz="160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Can you get at least 15 points?</a:t>
            </a:r>
            <a:endParaRPr/>
          </a:p>
        </p:txBody>
      </p:sp>
      <p:grpSp>
        <p:nvGrpSpPr>
          <p:cNvPr id="29" name="Google Shape;2395;p43">
            <a:extLst>
              <a:ext uri="{FF2B5EF4-FFF2-40B4-BE49-F238E27FC236}">
                <a16:creationId xmlns:a16="http://schemas.microsoft.com/office/drawing/2014/main" id="{017FB132-D4E2-BF31-10A5-274B8F566611}"/>
              </a:ext>
            </a:extLst>
          </p:cNvPr>
          <p:cNvGrpSpPr/>
          <p:nvPr/>
        </p:nvGrpSpPr>
        <p:grpSpPr>
          <a:xfrm>
            <a:off x="575065" y="5619366"/>
            <a:ext cx="962296" cy="307777"/>
            <a:chOff x="537508" y="810975"/>
            <a:chExt cx="505091" cy="307777"/>
          </a:xfrm>
        </p:grpSpPr>
        <p:sp>
          <p:nvSpPr>
            <p:cNvPr id="30" name="Google Shape;2396;p43">
              <a:extLst>
                <a:ext uri="{FF2B5EF4-FFF2-40B4-BE49-F238E27FC236}">
                  <a16:creationId xmlns:a16="http://schemas.microsoft.com/office/drawing/2014/main" id="{DFC7AA1E-60E7-5077-8C78-3A6E33B8F352}"/>
                </a:ext>
              </a:extLst>
            </p:cNvPr>
            <p:cNvSpPr txBox="1"/>
            <p:nvPr/>
          </p:nvSpPr>
          <p:spPr>
            <a:xfrm>
              <a:off x="553882" y="836173"/>
              <a:ext cx="472343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" name="Google Shape;2397;p43">
              <a:extLst>
                <a:ext uri="{FF2B5EF4-FFF2-40B4-BE49-F238E27FC236}">
                  <a16:creationId xmlns:a16="http://schemas.microsoft.com/office/drawing/2014/main" id="{A116EDB4-75E2-2737-3B7A-19F7B48E3216}"/>
                </a:ext>
              </a:extLst>
            </p:cNvPr>
            <p:cNvSpPr txBox="1"/>
            <p:nvPr/>
          </p:nvSpPr>
          <p:spPr>
            <a:xfrm>
              <a:off x="537508" y="810975"/>
              <a:ext cx="505091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escribir</a:t>
              </a:r>
              <a:endParaRPr/>
            </a:p>
          </p:txBody>
        </p:sp>
      </p:grpSp>
      <p:pic>
        <p:nvPicPr>
          <p:cNvPr id="32" name="Google Shape;2398;p43" descr="Pen, Write, Pencil, Writing Tool, Work, Message, Blue">
            <a:extLst>
              <a:ext uri="{FF2B5EF4-FFF2-40B4-BE49-F238E27FC236}">
                <a16:creationId xmlns:a16="http://schemas.microsoft.com/office/drawing/2014/main" id="{E6A54A5A-79E3-424C-A3A6-A9283A11D82F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72362" y="5488214"/>
            <a:ext cx="521771" cy="52177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5823139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C23F2E-4172-D014-082F-32738A113B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93AB77A8-7AAF-8EA2-A831-A2E0FB192A10}"/>
              </a:ext>
            </a:extLst>
          </p:cNvPr>
          <p:cNvSpPr/>
          <p:nvPr/>
        </p:nvSpPr>
        <p:spPr>
          <a:xfrm>
            <a:off x="130140" y="128411"/>
            <a:ext cx="4344878" cy="556213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GB" sz="1900" b="1" dirty="0">
                <a:latin typeface="Century Gothic"/>
                <a:ea typeface="Century Gothic"/>
                <a:cs typeface="Century Gothic"/>
                <a:sym typeface="Century Gothic"/>
              </a:rPr>
              <a:t>Saying what I and others want to do</a:t>
            </a:r>
            <a:endParaRPr lang="en-GB" sz="1900" dirty="0">
              <a:ea typeface="Calibri"/>
              <a:cs typeface="Calibri"/>
              <a:sym typeface="Calibri"/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59910454-B977-78FF-35A2-175B1CAF116B}"/>
              </a:ext>
            </a:extLst>
          </p:cNvPr>
          <p:cNvGrpSpPr/>
          <p:nvPr/>
        </p:nvGrpSpPr>
        <p:grpSpPr>
          <a:xfrm>
            <a:off x="4394574" y="167503"/>
            <a:ext cx="616995" cy="461665"/>
            <a:chOff x="3814354" y="2197255"/>
            <a:chExt cx="616995" cy="461665"/>
          </a:xfrm>
        </p:grpSpPr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6F7ED3C6-81E1-AFEC-54ED-8EB6CC510426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BFE54D14-09DC-946E-8FBB-8E788289E41F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8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289A23BD-1B58-D291-20B4-B553E83C9C7D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1" name="Google Shape;2421;p44">
            <a:extLst>
              <a:ext uri="{FF2B5EF4-FFF2-40B4-BE49-F238E27FC236}">
                <a16:creationId xmlns:a16="http://schemas.microsoft.com/office/drawing/2014/main" id="{42BB1D2F-45B2-77FF-D009-543DD48645AE}"/>
              </a:ext>
            </a:extLst>
          </p:cNvPr>
          <p:cNvGrpSpPr/>
          <p:nvPr/>
        </p:nvGrpSpPr>
        <p:grpSpPr>
          <a:xfrm>
            <a:off x="4884130" y="600761"/>
            <a:ext cx="1840387" cy="1228039"/>
            <a:chOff x="4876029" y="582476"/>
            <a:chExt cx="1840387" cy="1228039"/>
          </a:xfrm>
        </p:grpSpPr>
        <p:grpSp>
          <p:nvGrpSpPr>
            <p:cNvPr id="12" name="Google Shape;2422;p44">
              <a:extLst>
                <a:ext uri="{FF2B5EF4-FFF2-40B4-BE49-F238E27FC236}">
                  <a16:creationId xmlns:a16="http://schemas.microsoft.com/office/drawing/2014/main" id="{39F74098-616D-9917-5A08-594D59CA3930}"/>
                </a:ext>
              </a:extLst>
            </p:cNvPr>
            <p:cNvGrpSpPr/>
            <p:nvPr/>
          </p:nvGrpSpPr>
          <p:grpSpPr>
            <a:xfrm>
              <a:off x="4876029" y="582476"/>
              <a:ext cx="1822690" cy="1228039"/>
              <a:chOff x="4310576" y="875609"/>
              <a:chExt cx="2558030" cy="1662049"/>
            </a:xfrm>
          </p:grpSpPr>
          <p:sp>
            <p:nvSpPr>
              <p:cNvPr id="30" name="Google Shape;2423;p44">
                <a:extLst>
                  <a:ext uri="{FF2B5EF4-FFF2-40B4-BE49-F238E27FC236}">
                    <a16:creationId xmlns:a16="http://schemas.microsoft.com/office/drawing/2014/main" id="{9A3B5F8D-9F54-DBD7-A9D0-832E1FC206B3}"/>
                  </a:ext>
                </a:extLst>
              </p:cNvPr>
              <p:cNvSpPr/>
              <p:nvPr/>
            </p:nvSpPr>
            <p:spPr>
              <a:xfrm>
                <a:off x="4318195" y="953424"/>
                <a:ext cx="2539805" cy="1584234"/>
              </a:xfrm>
              <a:prstGeom prst="rect">
                <a:avLst/>
              </a:prstGeom>
              <a:solidFill>
                <a:schemeClr val="lt1"/>
              </a:solidFill>
              <a:ln w="12700" cap="flat" cmpd="sng">
                <a:solidFill>
                  <a:schemeClr val="dk1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0" name="Google Shape;2424;p44">
                <a:extLst>
                  <a:ext uri="{FF2B5EF4-FFF2-40B4-BE49-F238E27FC236}">
                    <a16:creationId xmlns:a16="http://schemas.microsoft.com/office/drawing/2014/main" id="{E4AEAD62-8709-2779-4837-6C2C5EDC53B7}"/>
                  </a:ext>
                </a:extLst>
              </p:cNvPr>
              <p:cNvSpPr/>
              <p:nvPr/>
            </p:nvSpPr>
            <p:spPr>
              <a:xfrm>
                <a:off x="4310576" y="875609"/>
                <a:ext cx="2558030" cy="536242"/>
              </a:xfrm>
              <a:prstGeom prst="roundRect">
                <a:avLst>
                  <a:gd name="adj" fmla="val 21996"/>
                </a:avLst>
              </a:prstGeom>
              <a:solidFill>
                <a:srgbClr val="D8D8D8"/>
              </a:solidFill>
              <a:ln w="12700" cap="flat" cmpd="sng">
                <a:solidFill>
                  <a:schemeClr val="dk1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14" name="Google Shape;2425;p44">
              <a:extLst>
                <a:ext uri="{FF2B5EF4-FFF2-40B4-BE49-F238E27FC236}">
                  <a16:creationId xmlns:a16="http://schemas.microsoft.com/office/drawing/2014/main" id="{96928FF0-A2BB-F7FC-1454-D392242C9C6F}"/>
                </a:ext>
              </a:extLst>
            </p:cNvPr>
            <p:cNvSpPr/>
            <p:nvPr/>
          </p:nvSpPr>
          <p:spPr>
            <a:xfrm>
              <a:off x="4961589" y="1047640"/>
              <a:ext cx="153899" cy="157847"/>
            </a:xfrm>
            <a:prstGeom prst="rect">
              <a:avLst/>
            </a:prstGeom>
            <a:solidFill>
              <a:srgbClr val="F2F2F2"/>
            </a:solidFill>
            <a:ln w="12700" cap="flat" cmpd="sng">
              <a:solidFill>
                <a:srgbClr val="3A3838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" name="Google Shape;2426;p44">
              <a:extLst>
                <a:ext uri="{FF2B5EF4-FFF2-40B4-BE49-F238E27FC236}">
                  <a16:creationId xmlns:a16="http://schemas.microsoft.com/office/drawing/2014/main" id="{14BAEE2F-AA63-A129-0C5F-BA05D91064E8}"/>
                </a:ext>
              </a:extLst>
            </p:cNvPr>
            <p:cNvSpPr txBox="1"/>
            <p:nvPr/>
          </p:nvSpPr>
          <p:spPr>
            <a:xfrm>
              <a:off x="5115488" y="993276"/>
              <a:ext cx="1600928" cy="43084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00" dirty="0">
                  <a:solidFill>
                    <a:schemeClr val="dk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2-verb structure: </a:t>
              </a:r>
              <a:r>
                <a:rPr lang="en-GB" sz="1100" dirty="0" err="1">
                  <a:solidFill>
                    <a:schemeClr val="dk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querer</a:t>
              </a:r>
              <a:endParaRPr sz="11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9" name="Google Shape;2427;p44">
              <a:extLst>
                <a:ext uri="{FF2B5EF4-FFF2-40B4-BE49-F238E27FC236}">
                  <a16:creationId xmlns:a16="http://schemas.microsoft.com/office/drawing/2014/main" id="{F96A92A4-C197-AFCA-BFB1-91D22207D703}"/>
                </a:ext>
              </a:extLst>
            </p:cNvPr>
            <p:cNvSpPr txBox="1"/>
            <p:nvPr/>
          </p:nvSpPr>
          <p:spPr>
            <a:xfrm>
              <a:off x="5141066" y="1436566"/>
              <a:ext cx="1575350" cy="26157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00" dirty="0">
                  <a:solidFill>
                    <a:schemeClr val="dk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SSC </a:t>
              </a:r>
              <a:r>
                <a:rPr lang="en-GB" sz="1100" dirty="0" err="1">
                  <a:solidFill>
                    <a:schemeClr val="dk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repaso</a:t>
              </a:r>
              <a:r>
                <a:rPr lang="en-GB" sz="1100" dirty="0">
                  <a:solidFill>
                    <a:schemeClr val="dk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 2</a:t>
              </a:r>
              <a:endParaRPr dirty="0"/>
            </a:p>
          </p:txBody>
        </p:sp>
      </p:grpSp>
      <p:pic>
        <p:nvPicPr>
          <p:cNvPr id="41" name="Google Shape;2428;p44" descr="Free target button icon illustration">
            <a:extLst>
              <a:ext uri="{FF2B5EF4-FFF2-40B4-BE49-F238E27FC236}">
                <a16:creationId xmlns:a16="http://schemas.microsoft.com/office/drawing/2014/main" id="{840ED586-4FE0-2DFC-0FF1-61377557B6F4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584016" y="550815"/>
            <a:ext cx="531606" cy="531606"/>
          </a:xfrm>
          <a:prstGeom prst="rect">
            <a:avLst/>
          </a:prstGeom>
          <a:noFill/>
          <a:ln>
            <a:noFill/>
          </a:ln>
        </p:spPr>
      </p:pic>
      <p:sp>
        <p:nvSpPr>
          <p:cNvPr id="45" name="Google Shape;2429;p44">
            <a:extLst>
              <a:ext uri="{FF2B5EF4-FFF2-40B4-BE49-F238E27FC236}">
                <a16:creationId xmlns:a16="http://schemas.microsoft.com/office/drawing/2014/main" id="{DA01F7ED-7487-9000-3C79-AD5905B4493C}"/>
              </a:ext>
            </a:extLst>
          </p:cNvPr>
          <p:cNvSpPr/>
          <p:nvPr/>
        </p:nvSpPr>
        <p:spPr>
          <a:xfrm>
            <a:off x="4969690" y="1480353"/>
            <a:ext cx="153899" cy="157847"/>
          </a:xfrm>
          <a:prstGeom prst="rect">
            <a:avLst/>
          </a:prstGeom>
          <a:solidFill>
            <a:srgbClr val="F2F2F2"/>
          </a:solidFill>
          <a:ln w="12700" cap="flat" cmpd="sng">
            <a:solidFill>
              <a:srgbClr val="3A3838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47" name="Picture 46">
            <a:extLst>
              <a:ext uri="{FF2B5EF4-FFF2-40B4-BE49-F238E27FC236}">
                <a16:creationId xmlns:a16="http://schemas.microsoft.com/office/drawing/2014/main" id="{DB3D59D2-EF94-2D75-7572-4DEE3308CE6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3864" y="705243"/>
            <a:ext cx="2795623" cy="2289599"/>
          </a:xfrm>
          <a:prstGeom prst="rect">
            <a:avLst/>
          </a:prstGeom>
        </p:spPr>
      </p:pic>
      <p:sp>
        <p:nvSpPr>
          <p:cNvPr id="48" name="TextBox 47">
            <a:extLst>
              <a:ext uri="{FF2B5EF4-FFF2-40B4-BE49-F238E27FC236}">
                <a16:creationId xmlns:a16="http://schemas.microsoft.com/office/drawing/2014/main" id="{1B846ABF-C9B7-997C-C8B4-658AB8898B51}"/>
              </a:ext>
            </a:extLst>
          </p:cNvPr>
          <p:cNvSpPr txBox="1"/>
          <p:nvPr/>
        </p:nvSpPr>
        <p:spPr>
          <a:xfrm>
            <a:off x="2666967" y="759935"/>
            <a:ext cx="4613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n w="10160">
                  <a:solidFill>
                    <a:srgbClr val="00B05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Jumble" panose="02000503000000020004" pitchFamily="2" charset="0"/>
              </a:rPr>
              <a:t>De vacaciones</a:t>
            </a:r>
            <a:endParaRPr lang="en-GB" sz="1400" b="1" dirty="0">
              <a:ln w="10160">
                <a:solidFill>
                  <a:srgbClr val="00B05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Jumble" panose="02000503000000020004" pitchFamily="2" charset="0"/>
            </a:endParaRPr>
          </a:p>
        </p:txBody>
      </p:sp>
      <p:pic>
        <p:nvPicPr>
          <p:cNvPr id="49" name="Picture 8" descr="Free vector graphics of Deck chair">
            <a:extLst>
              <a:ext uri="{FF2B5EF4-FFF2-40B4-BE49-F238E27FC236}">
                <a16:creationId xmlns:a16="http://schemas.microsoft.com/office/drawing/2014/main" id="{9A9CAC43-EE78-0D32-3449-BF18579742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2804" y="2001539"/>
            <a:ext cx="694570" cy="754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4" descr="Free vector graphics of Author">
            <a:extLst>
              <a:ext uri="{FF2B5EF4-FFF2-40B4-BE49-F238E27FC236}">
                <a16:creationId xmlns:a16="http://schemas.microsoft.com/office/drawing/2014/main" id="{0AE97129-D19B-0119-C099-E04C5D842B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02410" y="2395625"/>
            <a:ext cx="539731" cy="371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8" descr="Free vector graphics of Summer">
            <a:extLst>
              <a:ext uri="{FF2B5EF4-FFF2-40B4-BE49-F238E27FC236}">
                <a16:creationId xmlns:a16="http://schemas.microsoft.com/office/drawing/2014/main" id="{AAE7957F-02C6-70F3-FF1B-647B396C08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5414" y="1280437"/>
            <a:ext cx="1283727" cy="855818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10" descr="Free vector graphics of Sun">
            <a:extLst>
              <a:ext uri="{FF2B5EF4-FFF2-40B4-BE49-F238E27FC236}">
                <a16:creationId xmlns:a16="http://schemas.microsoft.com/office/drawing/2014/main" id="{076A9334-193F-3402-F8A0-6695A58EA7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8474" y="1127533"/>
            <a:ext cx="460798" cy="458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9" name="Group 58">
            <a:extLst>
              <a:ext uri="{FF2B5EF4-FFF2-40B4-BE49-F238E27FC236}">
                <a16:creationId xmlns:a16="http://schemas.microsoft.com/office/drawing/2014/main" id="{BF202334-3893-E7E9-8C7A-80B07640AAD7}"/>
              </a:ext>
            </a:extLst>
          </p:cNvPr>
          <p:cNvGrpSpPr/>
          <p:nvPr/>
        </p:nvGrpSpPr>
        <p:grpSpPr>
          <a:xfrm>
            <a:off x="3885416" y="1240205"/>
            <a:ext cx="1250962" cy="1614577"/>
            <a:chOff x="4049141" y="4449636"/>
            <a:chExt cx="1780186" cy="2413346"/>
          </a:xfrm>
        </p:grpSpPr>
        <p:pic>
          <p:nvPicPr>
            <p:cNvPr id="51" name="Picture 50" descr="A picture containing text, toy, doll, vector graphics&#10;&#10;Description automatically generated">
              <a:extLst>
                <a:ext uri="{FF2B5EF4-FFF2-40B4-BE49-F238E27FC236}">
                  <a16:creationId xmlns:a16="http://schemas.microsoft.com/office/drawing/2014/main" id="{7615FCB2-85B0-9505-148B-58064B86072C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345747" y="4508844"/>
              <a:ext cx="1239299" cy="2354138"/>
            </a:xfrm>
            <a:prstGeom prst="rect">
              <a:avLst/>
            </a:prstGeom>
          </p:spPr>
        </p:pic>
        <p:pic>
          <p:nvPicPr>
            <p:cNvPr id="52" name="Picture 6" descr="Free vector graphics of Baseball cap">
              <a:extLst>
                <a:ext uri="{FF2B5EF4-FFF2-40B4-BE49-F238E27FC236}">
                  <a16:creationId xmlns:a16="http://schemas.microsoft.com/office/drawing/2014/main" id="{B5ADE9D5-AADC-6A33-9475-3ABE6BB9726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38440" y="4449636"/>
              <a:ext cx="911701" cy="4658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55" name="Group 54">
              <a:extLst>
                <a:ext uri="{FF2B5EF4-FFF2-40B4-BE49-F238E27FC236}">
                  <a16:creationId xmlns:a16="http://schemas.microsoft.com/office/drawing/2014/main" id="{DD8D823E-7A8C-F691-8AE9-7B9CF1A4BC97}"/>
                </a:ext>
              </a:extLst>
            </p:cNvPr>
            <p:cNvGrpSpPr/>
            <p:nvPr/>
          </p:nvGrpSpPr>
          <p:grpSpPr>
            <a:xfrm>
              <a:off x="4049141" y="4987606"/>
              <a:ext cx="1780186" cy="884314"/>
              <a:chOff x="4580318" y="3482336"/>
              <a:chExt cx="1780186" cy="884314"/>
            </a:xfrm>
          </p:grpSpPr>
          <p:sp>
            <p:nvSpPr>
              <p:cNvPr id="56" name="Oval 55">
                <a:extLst>
                  <a:ext uri="{FF2B5EF4-FFF2-40B4-BE49-F238E27FC236}">
                    <a16:creationId xmlns:a16="http://schemas.microsoft.com/office/drawing/2014/main" id="{8B6A19B4-DAE6-BC31-DE48-8A2A7889D2FF}"/>
                  </a:ext>
                </a:extLst>
              </p:cNvPr>
              <p:cNvSpPr/>
              <p:nvPr/>
            </p:nvSpPr>
            <p:spPr>
              <a:xfrm>
                <a:off x="5149469" y="3482763"/>
                <a:ext cx="304881" cy="297411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7" name="Oval 56">
                <a:extLst>
                  <a:ext uri="{FF2B5EF4-FFF2-40B4-BE49-F238E27FC236}">
                    <a16:creationId xmlns:a16="http://schemas.microsoft.com/office/drawing/2014/main" id="{D3FF6B66-73B2-E2C4-38A3-6D27B9B913CD}"/>
                  </a:ext>
                </a:extLst>
              </p:cNvPr>
              <p:cNvSpPr/>
              <p:nvPr/>
            </p:nvSpPr>
            <p:spPr>
              <a:xfrm>
                <a:off x="5482618" y="3482336"/>
                <a:ext cx="304881" cy="297411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58" name="Picture 57">
                <a:extLst>
                  <a:ext uri="{FF2B5EF4-FFF2-40B4-BE49-F238E27FC236}">
                    <a16:creationId xmlns:a16="http://schemas.microsoft.com/office/drawing/2014/main" id="{27375CDE-EFC8-0EA1-0E22-E3EE33F64E0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1"/>
              <a:srcRect t="39309"/>
              <a:stretch/>
            </p:blipFill>
            <p:spPr>
              <a:xfrm>
                <a:off x="4580318" y="3482336"/>
                <a:ext cx="1780186" cy="884314"/>
              </a:xfrm>
              <a:prstGeom prst="rect">
                <a:avLst/>
              </a:prstGeom>
            </p:spPr>
          </p:pic>
        </p:grpSp>
      </p:grpSp>
      <p:graphicFrame>
        <p:nvGraphicFramePr>
          <p:cNvPr id="60" name="Google Shape;2432;p44">
            <a:extLst>
              <a:ext uri="{FF2B5EF4-FFF2-40B4-BE49-F238E27FC236}">
                <a16:creationId xmlns:a16="http://schemas.microsoft.com/office/drawing/2014/main" id="{F13394E6-B1F9-645B-43CE-9F351236F6B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49257379"/>
              </p:ext>
            </p:extLst>
          </p:nvPr>
        </p:nvGraphicFramePr>
        <p:xfrm>
          <a:off x="58110" y="3293547"/>
          <a:ext cx="6722000" cy="3200500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1605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891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605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668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8191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5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dormir</a:t>
                      </a:r>
                      <a:endParaRPr sz="15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50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500"/>
                        <a:buFont typeface="Century Gothic"/>
                        <a:buNone/>
                      </a:pPr>
                      <a:r>
                        <a:rPr lang="en-GB" sz="15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el</a:t>
                      </a:r>
                      <a:r>
                        <a:rPr lang="en-GB" sz="1500" dirty="0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mar</a:t>
                      </a:r>
                      <a:endParaRPr sz="15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50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191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5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el</a:t>
                      </a:r>
                      <a:r>
                        <a:rPr lang="en-GB" sz="1500" dirty="0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</a:t>
                      </a:r>
                      <a:r>
                        <a:rPr lang="en-GB" sz="15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río</a:t>
                      </a:r>
                      <a:endParaRPr dirty="0"/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50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5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el</a:t>
                      </a:r>
                      <a:r>
                        <a:rPr lang="en-GB" sz="1500" dirty="0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</a:t>
                      </a:r>
                      <a:r>
                        <a:rPr lang="en-GB" sz="15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baloncesto</a:t>
                      </a:r>
                      <a:endParaRPr sz="15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50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191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5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hacer</a:t>
                      </a:r>
                      <a:endParaRPr sz="15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50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5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el</a:t>
                      </a:r>
                      <a:r>
                        <a:rPr lang="en-GB" sz="1500" dirty="0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campo</a:t>
                      </a:r>
                      <a:endParaRPr sz="15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5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8191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5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el</a:t>
                      </a:r>
                      <a:r>
                        <a:rPr lang="en-GB" sz="1500" dirty="0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</a:t>
                      </a:r>
                      <a:r>
                        <a:rPr lang="en-GB" sz="15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restaurante</a:t>
                      </a:r>
                      <a:endParaRPr sz="15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50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5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cada</a:t>
                      </a:r>
                      <a:endParaRPr sz="15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5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41255477"/>
                  </a:ext>
                </a:extLst>
              </a:tr>
              <a:tr h="28191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500" dirty="0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la playa</a:t>
                      </a:r>
                      <a:endParaRPr sz="15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50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5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tocar</a:t>
                      </a:r>
                      <a:endParaRPr sz="15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5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9707984"/>
                  </a:ext>
                </a:extLst>
              </a:tr>
              <a:tr h="28191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5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nadar</a:t>
                      </a:r>
                      <a:endParaRPr sz="15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50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500" dirty="0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a</a:t>
                      </a:r>
                      <a:endParaRPr sz="15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5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35687964"/>
                  </a:ext>
                </a:extLst>
              </a:tr>
              <a:tr h="28191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5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lavar</a:t>
                      </a:r>
                      <a:endParaRPr sz="15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50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500" dirty="0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la piscina</a:t>
                      </a:r>
                      <a:endParaRPr sz="15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5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06981214"/>
                  </a:ext>
                </a:extLst>
              </a:tr>
              <a:tr h="28191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5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gafas</a:t>
                      </a:r>
                      <a:endParaRPr sz="15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50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5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descansar</a:t>
                      </a:r>
                      <a:endParaRPr sz="15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5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75396785"/>
                  </a:ext>
                </a:extLst>
              </a:tr>
              <a:tr h="28191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500" dirty="0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la </a:t>
                      </a:r>
                      <a:r>
                        <a:rPr lang="en-GB" sz="15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calle</a:t>
                      </a:r>
                      <a:endParaRPr sz="15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50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5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por</a:t>
                      </a:r>
                      <a:endParaRPr sz="15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5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00619251"/>
                  </a:ext>
                </a:extLst>
              </a:tr>
              <a:tr h="28191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500" dirty="0" err="1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el</a:t>
                      </a:r>
                      <a:r>
                        <a:rPr lang="en-GB" sz="1500" dirty="0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 cine</a:t>
                      </a:r>
                      <a:endParaRPr sz="15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50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500" dirty="0"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al</a:t>
                      </a:r>
                      <a:endParaRPr sz="15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500" dirty="0"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 anchor="ctr">
                    <a:lnL w="9525" cap="flat" cmpd="sng" algn="ctr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ash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92111013"/>
                  </a:ext>
                </a:extLst>
              </a:tr>
            </a:tbl>
          </a:graphicData>
        </a:graphic>
      </p:graphicFrame>
      <p:grpSp>
        <p:nvGrpSpPr>
          <p:cNvPr id="61" name="Google Shape;2433;p44">
            <a:extLst>
              <a:ext uri="{FF2B5EF4-FFF2-40B4-BE49-F238E27FC236}">
                <a16:creationId xmlns:a16="http://schemas.microsoft.com/office/drawing/2014/main" id="{79EEFB9A-217E-C4F5-D498-E2F7DD1CB5BB}"/>
              </a:ext>
            </a:extLst>
          </p:cNvPr>
          <p:cNvGrpSpPr/>
          <p:nvPr/>
        </p:nvGrpSpPr>
        <p:grpSpPr>
          <a:xfrm>
            <a:off x="5135855" y="2883835"/>
            <a:ext cx="1879161" cy="369332"/>
            <a:chOff x="4495800" y="3728776"/>
            <a:chExt cx="1879161" cy="369332"/>
          </a:xfrm>
        </p:grpSpPr>
        <p:sp>
          <p:nvSpPr>
            <p:cNvPr id="62" name="Google Shape;2434;p44">
              <a:extLst>
                <a:ext uri="{FF2B5EF4-FFF2-40B4-BE49-F238E27FC236}">
                  <a16:creationId xmlns:a16="http://schemas.microsoft.com/office/drawing/2014/main" id="{503A55C8-7780-A97D-0A41-DEBADCC68E7C}"/>
                </a:ext>
              </a:extLst>
            </p:cNvPr>
            <p:cNvSpPr txBox="1"/>
            <p:nvPr/>
          </p:nvSpPr>
          <p:spPr>
            <a:xfrm>
              <a:off x="4495800" y="3730046"/>
              <a:ext cx="1724856" cy="362134"/>
            </a:xfrm>
            <a:prstGeom prst="rect">
              <a:avLst/>
            </a:prstGeom>
            <a:solidFill>
              <a:srgbClr val="D1F3FF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Calibri"/>
                <a:buNone/>
              </a:pPr>
              <a:endParaRPr sz="1100" b="1">
                <a:solidFill>
                  <a:srgbClr val="00206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3" name="Google Shape;2435;p44">
              <a:extLst>
                <a:ext uri="{FF2B5EF4-FFF2-40B4-BE49-F238E27FC236}">
                  <a16:creationId xmlns:a16="http://schemas.microsoft.com/office/drawing/2014/main" id="{DBE88B61-3DC8-8ACA-867D-75ECB5FF75EA}"/>
                </a:ext>
              </a:extLst>
            </p:cNvPr>
            <p:cNvSpPr txBox="1"/>
            <p:nvPr/>
          </p:nvSpPr>
          <p:spPr>
            <a:xfrm>
              <a:off x="4737689" y="3728776"/>
              <a:ext cx="1637272" cy="36933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800" b="1" i="0" u="none" strike="noStrike" cap="none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vocabulario</a:t>
              </a:r>
              <a:endParaRPr sz="1800">
                <a:solidFill>
                  <a:srgbClr val="00206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74" name="Google Shape;2440;p44">
            <a:extLst>
              <a:ext uri="{FF2B5EF4-FFF2-40B4-BE49-F238E27FC236}">
                <a16:creationId xmlns:a16="http://schemas.microsoft.com/office/drawing/2014/main" id="{8DFA9EAB-A749-BF59-6BD0-6DBF7FB7CB45}"/>
              </a:ext>
            </a:extLst>
          </p:cNvPr>
          <p:cNvSpPr txBox="1"/>
          <p:nvPr/>
        </p:nvSpPr>
        <p:spPr>
          <a:xfrm>
            <a:off x="44042" y="2905958"/>
            <a:ext cx="4532010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Write down the key language for this week. </a:t>
            </a:r>
            <a:endParaRPr sz="16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75" name="Google Shape;2441;p44">
            <a:extLst>
              <a:ext uri="{FF2B5EF4-FFF2-40B4-BE49-F238E27FC236}">
                <a16:creationId xmlns:a16="http://schemas.microsoft.com/office/drawing/2014/main" id="{0FF2BA52-694E-B104-93F5-BB79DFE40BFA}"/>
              </a:ext>
            </a:extLst>
          </p:cNvPr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4851036" y="2753050"/>
            <a:ext cx="707513" cy="538005"/>
          </a:xfrm>
          <a:prstGeom prst="rect">
            <a:avLst/>
          </a:prstGeom>
          <a:noFill/>
          <a:ln>
            <a:noFill/>
          </a:ln>
        </p:spPr>
      </p:pic>
      <p:sp>
        <p:nvSpPr>
          <p:cNvPr id="76" name="Google Shape;2431;p44">
            <a:extLst>
              <a:ext uri="{FF2B5EF4-FFF2-40B4-BE49-F238E27FC236}">
                <a16:creationId xmlns:a16="http://schemas.microsoft.com/office/drawing/2014/main" id="{F9805D9E-5786-1C93-161F-AFCC93B882D0}"/>
              </a:ext>
            </a:extLst>
          </p:cNvPr>
          <p:cNvSpPr/>
          <p:nvPr/>
        </p:nvSpPr>
        <p:spPr>
          <a:xfrm>
            <a:off x="70748" y="6558160"/>
            <a:ext cx="6660514" cy="3063568"/>
          </a:xfrm>
          <a:prstGeom prst="roundRect">
            <a:avLst>
              <a:gd name="adj" fmla="val 9000"/>
            </a:avLst>
          </a:prstGeom>
          <a:solidFill>
            <a:srgbClr val="F2F2F2"/>
          </a:solidFill>
          <a:ln w="28575" cap="flat" cmpd="sng">
            <a:solidFill>
              <a:srgbClr val="595959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77" name="Google Shape;2436;p44">
            <a:extLst>
              <a:ext uri="{FF2B5EF4-FFF2-40B4-BE49-F238E27FC236}">
                <a16:creationId xmlns:a16="http://schemas.microsoft.com/office/drawing/2014/main" id="{B73AADB0-45AC-84D5-4452-CF8000735FF5}"/>
              </a:ext>
            </a:extLst>
          </p:cNvPr>
          <p:cNvGrpSpPr/>
          <p:nvPr/>
        </p:nvGrpSpPr>
        <p:grpSpPr>
          <a:xfrm>
            <a:off x="4908572" y="6600332"/>
            <a:ext cx="1943885" cy="588990"/>
            <a:chOff x="115026" y="5917195"/>
            <a:chExt cx="1943885" cy="588990"/>
          </a:xfrm>
        </p:grpSpPr>
        <p:sp>
          <p:nvSpPr>
            <p:cNvPr id="128" name="Google Shape;2437;p44">
              <a:extLst>
                <a:ext uri="{FF2B5EF4-FFF2-40B4-BE49-F238E27FC236}">
                  <a16:creationId xmlns:a16="http://schemas.microsoft.com/office/drawing/2014/main" id="{85AACE4C-E993-6822-613D-0EBB8191462F}"/>
                </a:ext>
              </a:extLst>
            </p:cNvPr>
            <p:cNvSpPr txBox="1"/>
            <p:nvPr/>
          </p:nvSpPr>
          <p:spPr>
            <a:xfrm>
              <a:off x="587619" y="6105163"/>
              <a:ext cx="1374532" cy="338554"/>
            </a:xfrm>
            <a:prstGeom prst="rect">
              <a:avLst/>
            </a:prstGeom>
            <a:solidFill>
              <a:srgbClr val="C5DC0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  </a:t>
              </a:r>
              <a:endParaRPr sz="1600">
                <a:solidFill>
                  <a:srgbClr val="00206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129" name="Google Shape;2438;p44" descr="Jigsaw, Puzzle, Piece, Game, Concept, Solution">
              <a:extLst>
                <a:ext uri="{FF2B5EF4-FFF2-40B4-BE49-F238E27FC236}">
                  <a16:creationId xmlns:a16="http://schemas.microsoft.com/office/drawing/2014/main" id="{B05B2D6D-4907-9E66-156D-247E61814F26}"/>
                </a:ext>
              </a:extLst>
            </p:cNvPr>
            <p:cNvPicPr preferRelativeResize="0"/>
            <p:nvPr/>
          </p:nvPicPr>
          <p:blipFill rotWithShape="1">
            <a:blip r:embed="rId13">
              <a:alphaModFix/>
            </a:blip>
            <a:srcRect/>
            <a:stretch/>
          </p:blipFill>
          <p:spPr>
            <a:xfrm>
              <a:off x="115026" y="5917195"/>
              <a:ext cx="634273" cy="58899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30" name="Google Shape;2439;p44">
              <a:extLst>
                <a:ext uri="{FF2B5EF4-FFF2-40B4-BE49-F238E27FC236}">
                  <a16:creationId xmlns:a16="http://schemas.microsoft.com/office/drawing/2014/main" id="{2FF821DE-6343-A022-D351-43C51009DBB1}"/>
                </a:ext>
              </a:extLst>
            </p:cNvPr>
            <p:cNvSpPr txBox="1"/>
            <p:nvPr/>
          </p:nvSpPr>
          <p:spPr>
            <a:xfrm>
              <a:off x="774517" y="6101172"/>
              <a:ext cx="1284394" cy="33855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gramática</a:t>
              </a:r>
              <a:endParaRPr sz="1600">
                <a:solidFill>
                  <a:srgbClr val="3A3838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31" name="Google Shape;2442;p44">
            <a:extLst>
              <a:ext uri="{FF2B5EF4-FFF2-40B4-BE49-F238E27FC236}">
                <a16:creationId xmlns:a16="http://schemas.microsoft.com/office/drawing/2014/main" id="{2645EE9E-9BE6-6FA7-03C0-8C153F106115}"/>
              </a:ext>
            </a:extLst>
          </p:cNvPr>
          <p:cNvSpPr txBox="1"/>
          <p:nvPr/>
        </p:nvSpPr>
        <p:spPr>
          <a:xfrm>
            <a:off x="140689" y="6579351"/>
            <a:ext cx="5915025" cy="4332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E4E79"/>
              </a:buClr>
              <a:buSzPts val="8625"/>
              <a:buFont typeface="Century Gothic"/>
              <a:buNone/>
            </a:pPr>
            <a:r>
              <a:rPr lang="en-GB" sz="20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Saying what you have to do</a:t>
            </a:r>
            <a:endParaRPr/>
          </a:p>
        </p:txBody>
      </p:sp>
      <p:sp>
        <p:nvSpPr>
          <p:cNvPr id="132" name="Google Shape;2443;p44">
            <a:extLst>
              <a:ext uri="{FF2B5EF4-FFF2-40B4-BE49-F238E27FC236}">
                <a16:creationId xmlns:a16="http://schemas.microsoft.com/office/drawing/2014/main" id="{81707A29-2EB3-6FBD-1F1B-4582F6199F3F}"/>
              </a:ext>
            </a:extLst>
          </p:cNvPr>
          <p:cNvSpPr txBox="1"/>
          <p:nvPr/>
        </p:nvSpPr>
        <p:spPr>
          <a:xfrm>
            <a:off x="140688" y="6962422"/>
            <a:ext cx="4106670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[</a:t>
            </a:r>
            <a:r>
              <a:rPr lang="en-GB" sz="16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deber: to have to, must</a:t>
            </a:r>
            <a:r>
              <a:rPr lang="en-GB" sz="16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]</a:t>
            </a:r>
            <a:endParaRPr/>
          </a:p>
        </p:txBody>
      </p:sp>
      <p:pic>
        <p:nvPicPr>
          <p:cNvPr id="133" name="Google Shape;2444;p44">
            <a:extLst>
              <a:ext uri="{FF2B5EF4-FFF2-40B4-BE49-F238E27FC236}">
                <a16:creationId xmlns:a16="http://schemas.microsoft.com/office/drawing/2014/main" id="{D9AC4726-B546-721B-AB5D-4D2D2CD1CEB4}"/>
              </a:ext>
            </a:extLst>
          </p:cNvPr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>
            <a:off x="162120" y="8544399"/>
            <a:ext cx="356919" cy="377801"/>
          </a:xfrm>
          <a:prstGeom prst="rect">
            <a:avLst/>
          </a:prstGeom>
          <a:noFill/>
          <a:ln>
            <a:noFill/>
          </a:ln>
        </p:spPr>
      </p:pic>
      <p:sp>
        <p:nvSpPr>
          <p:cNvPr id="134" name="Google Shape;2445;p44">
            <a:extLst>
              <a:ext uri="{FF2B5EF4-FFF2-40B4-BE49-F238E27FC236}">
                <a16:creationId xmlns:a16="http://schemas.microsoft.com/office/drawing/2014/main" id="{133F55D3-F789-452D-24BB-D455D5E9E4A8}"/>
              </a:ext>
            </a:extLst>
          </p:cNvPr>
          <p:cNvSpPr txBox="1"/>
          <p:nvPr/>
        </p:nvSpPr>
        <p:spPr>
          <a:xfrm>
            <a:off x="474980" y="8321558"/>
            <a:ext cx="2817906" cy="3347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75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Quier</a:t>
            </a:r>
            <a:r>
              <a:rPr lang="en-GB" sz="1575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575" b="1" dirty="0" err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nadar</a:t>
            </a:r>
            <a:r>
              <a:rPr lang="en-GB" sz="1575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575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en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575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el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mar.</a:t>
            </a:r>
            <a:endParaRPr dirty="0"/>
          </a:p>
        </p:txBody>
      </p:sp>
      <p:sp>
        <p:nvSpPr>
          <p:cNvPr id="135" name="Google Shape;2446;p44">
            <a:extLst>
              <a:ext uri="{FF2B5EF4-FFF2-40B4-BE49-F238E27FC236}">
                <a16:creationId xmlns:a16="http://schemas.microsoft.com/office/drawing/2014/main" id="{74EBE366-6807-4F00-FC04-F9B704982A9C}"/>
              </a:ext>
            </a:extLst>
          </p:cNvPr>
          <p:cNvSpPr txBox="1"/>
          <p:nvPr/>
        </p:nvSpPr>
        <p:spPr>
          <a:xfrm>
            <a:off x="95892" y="7317362"/>
            <a:ext cx="6721228" cy="3347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75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In Spanish, the verb ‘deb</a:t>
            </a:r>
            <a:r>
              <a:rPr lang="en-GB" sz="1575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er</a:t>
            </a:r>
            <a:r>
              <a:rPr lang="en-GB" sz="1575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’ is followed by the </a:t>
            </a:r>
            <a:r>
              <a:rPr lang="en-GB" sz="1575" b="1" u="sng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infinitive verb</a:t>
            </a:r>
            <a:r>
              <a:rPr lang="en-GB" sz="1575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 </a:t>
            </a:r>
            <a:endParaRPr sz="1575">
              <a:solidFill>
                <a:srgbClr val="3A3838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6" name="Google Shape;2447;p44">
            <a:extLst>
              <a:ext uri="{FF2B5EF4-FFF2-40B4-BE49-F238E27FC236}">
                <a16:creationId xmlns:a16="http://schemas.microsoft.com/office/drawing/2014/main" id="{F89B4FE8-66B5-528E-C225-3714D6A0DF7F}"/>
              </a:ext>
            </a:extLst>
          </p:cNvPr>
          <p:cNvSpPr txBox="1"/>
          <p:nvPr/>
        </p:nvSpPr>
        <p:spPr>
          <a:xfrm>
            <a:off x="519039" y="8591465"/>
            <a:ext cx="2684380" cy="3346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75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want to </a:t>
            </a:r>
            <a:r>
              <a:rPr lang="en-GB" sz="1575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swim 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in the sea.</a:t>
            </a:r>
            <a:endParaRPr dirty="0"/>
          </a:p>
        </p:txBody>
      </p:sp>
      <p:sp>
        <p:nvSpPr>
          <p:cNvPr id="137" name="Google Shape;2448;p44">
            <a:extLst>
              <a:ext uri="{FF2B5EF4-FFF2-40B4-BE49-F238E27FC236}">
                <a16:creationId xmlns:a16="http://schemas.microsoft.com/office/drawing/2014/main" id="{39449A9E-2A17-F4EF-A92F-136EDC41860C}"/>
              </a:ext>
            </a:extLst>
          </p:cNvPr>
          <p:cNvSpPr/>
          <p:nvPr/>
        </p:nvSpPr>
        <p:spPr>
          <a:xfrm>
            <a:off x="3636970" y="7776292"/>
            <a:ext cx="2773847" cy="459053"/>
          </a:xfrm>
          <a:prstGeom prst="wedgeRoundRectCallout">
            <a:avLst>
              <a:gd name="adj1" fmla="val -24565"/>
              <a:gd name="adj2" fmla="val 85419"/>
              <a:gd name="adj3" fmla="val 16667"/>
            </a:avLst>
          </a:prstGeom>
          <a:solidFill>
            <a:srgbClr val="2BC0C7"/>
          </a:solidFill>
          <a:ln w="12700" cap="flat" cmpd="sng">
            <a:solidFill>
              <a:srgbClr val="2BC0C7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38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 verb ending tells you who the sentence refers to.</a:t>
            </a:r>
            <a:endParaRPr dirty="0"/>
          </a:p>
        </p:txBody>
      </p:sp>
      <p:pic>
        <p:nvPicPr>
          <p:cNvPr id="138" name="Google Shape;2449;p44">
            <a:extLst>
              <a:ext uri="{FF2B5EF4-FFF2-40B4-BE49-F238E27FC236}">
                <a16:creationId xmlns:a16="http://schemas.microsoft.com/office/drawing/2014/main" id="{C898635D-BAA1-8B8B-A2E8-7AC444032404}"/>
              </a:ext>
            </a:extLst>
          </p:cNvPr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>
            <a:off x="162120" y="9137933"/>
            <a:ext cx="356919" cy="377801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2450;p44">
            <a:extLst>
              <a:ext uri="{FF2B5EF4-FFF2-40B4-BE49-F238E27FC236}">
                <a16:creationId xmlns:a16="http://schemas.microsoft.com/office/drawing/2014/main" id="{AFD72A7A-F647-0817-3F54-288BD3B735D4}"/>
              </a:ext>
            </a:extLst>
          </p:cNvPr>
          <p:cNvSpPr txBox="1"/>
          <p:nvPr/>
        </p:nvSpPr>
        <p:spPr>
          <a:xfrm>
            <a:off x="474980" y="8960700"/>
            <a:ext cx="3314118" cy="3347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75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Quier</a:t>
            </a:r>
            <a:r>
              <a:rPr lang="en-GB" sz="1575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575" b="1" dirty="0" err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ir</a:t>
            </a:r>
            <a:r>
              <a:rPr lang="en-GB" sz="1575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la playa. </a:t>
            </a:r>
            <a:endParaRPr dirty="0"/>
          </a:p>
        </p:txBody>
      </p:sp>
      <p:sp>
        <p:nvSpPr>
          <p:cNvPr id="140" name="Google Shape;2451;p44">
            <a:extLst>
              <a:ext uri="{FF2B5EF4-FFF2-40B4-BE49-F238E27FC236}">
                <a16:creationId xmlns:a16="http://schemas.microsoft.com/office/drawing/2014/main" id="{4DC3083F-8DFE-8256-ADEF-A64192296B6D}"/>
              </a:ext>
            </a:extLst>
          </p:cNvPr>
          <p:cNvSpPr txBox="1"/>
          <p:nvPr/>
        </p:nvSpPr>
        <p:spPr>
          <a:xfrm>
            <a:off x="507354" y="9221423"/>
            <a:ext cx="2986118" cy="3000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You</a:t>
            </a:r>
            <a:r>
              <a:rPr lang="en-GB" sz="135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want </a:t>
            </a:r>
            <a:r>
              <a:rPr lang="en-GB" sz="135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 go</a:t>
            </a:r>
            <a:r>
              <a:rPr lang="en-GB" sz="135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to the beach. </a:t>
            </a:r>
            <a:endParaRPr sz="1350" dirty="0"/>
          </a:p>
        </p:txBody>
      </p:sp>
      <p:pic>
        <p:nvPicPr>
          <p:cNvPr id="142" name="Google Shape;2453;p44">
            <a:extLst>
              <a:ext uri="{FF2B5EF4-FFF2-40B4-BE49-F238E27FC236}">
                <a16:creationId xmlns:a16="http://schemas.microsoft.com/office/drawing/2014/main" id="{A543B085-EBC8-42C0-64B8-4C70967E13BF}"/>
              </a:ext>
            </a:extLst>
          </p:cNvPr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>
            <a:off x="3483355" y="8789114"/>
            <a:ext cx="356919" cy="377801"/>
          </a:xfrm>
          <a:prstGeom prst="rect">
            <a:avLst/>
          </a:prstGeom>
          <a:noFill/>
          <a:ln>
            <a:noFill/>
          </a:ln>
        </p:spPr>
      </p:pic>
      <p:sp>
        <p:nvSpPr>
          <p:cNvPr id="143" name="Google Shape;2454;p44">
            <a:extLst>
              <a:ext uri="{FF2B5EF4-FFF2-40B4-BE49-F238E27FC236}">
                <a16:creationId xmlns:a16="http://schemas.microsoft.com/office/drawing/2014/main" id="{8CB0E55A-4CFC-C0B8-B5BE-4D0798C0DBD4}"/>
              </a:ext>
            </a:extLst>
          </p:cNvPr>
          <p:cNvSpPr txBox="1"/>
          <p:nvPr/>
        </p:nvSpPr>
        <p:spPr>
          <a:xfrm>
            <a:off x="3831243" y="8572952"/>
            <a:ext cx="3527843" cy="3347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75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Quier</a:t>
            </a:r>
            <a:r>
              <a:rPr lang="en-GB" sz="1575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</a:t>
            </a:r>
            <a:r>
              <a:rPr lang="en-GB" sz="1575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575" b="1" dirty="0" err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ir</a:t>
            </a:r>
            <a:r>
              <a:rPr lang="en-GB" sz="1575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al campo.</a:t>
            </a:r>
            <a:endParaRPr dirty="0"/>
          </a:p>
        </p:txBody>
      </p:sp>
      <p:sp>
        <p:nvSpPr>
          <p:cNvPr id="144" name="Google Shape;2455;p44">
            <a:extLst>
              <a:ext uri="{FF2B5EF4-FFF2-40B4-BE49-F238E27FC236}">
                <a16:creationId xmlns:a16="http://schemas.microsoft.com/office/drawing/2014/main" id="{2EFC9D57-DA90-14E9-B6D2-B155F2DC00A6}"/>
              </a:ext>
            </a:extLst>
          </p:cNvPr>
          <p:cNvSpPr txBox="1"/>
          <p:nvPr/>
        </p:nvSpPr>
        <p:spPr>
          <a:xfrm>
            <a:off x="3840274" y="8836180"/>
            <a:ext cx="3339279" cy="5770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75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S/he 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want</a:t>
            </a:r>
            <a:r>
              <a:rPr lang="en-GB" sz="1575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to </a:t>
            </a:r>
            <a:r>
              <a:rPr lang="en-GB" sz="1575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go</a:t>
            </a:r>
            <a:r>
              <a:rPr lang="en-GB" sz="1575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to the countryside.</a:t>
            </a:r>
            <a:endParaRPr dirty="0"/>
          </a:p>
        </p:txBody>
      </p:sp>
      <p:grpSp>
        <p:nvGrpSpPr>
          <p:cNvPr id="124" name="Group 123">
            <a:extLst>
              <a:ext uri="{FF2B5EF4-FFF2-40B4-BE49-F238E27FC236}">
                <a16:creationId xmlns:a16="http://schemas.microsoft.com/office/drawing/2014/main" id="{EE415D26-8DB6-B4B5-52DD-A692388F5D62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125" name="TextBox 124">
              <a:extLst>
                <a:ext uri="{FF2B5EF4-FFF2-40B4-BE49-F238E27FC236}">
                  <a16:creationId xmlns:a16="http://schemas.microsoft.com/office/drawing/2014/main" id="{E4691FE7-CE45-2DEC-BE31-C335A501CB61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126" name="Picture 125" descr="Free Watercolor Brushstroke illustration and picture">
              <a:extLst>
                <a:ext uri="{FF2B5EF4-FFF2-40B4-BE49-F238E27FC236}">
                  <a16:creationId xmlns:a16="http://schemas.microsoft.com/office/drawing/2014/main" id="{9B018A67-BC28-9DBC-28F9-FD52793402D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5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7" name="TextBox 126">
              <a:extLst>
                <a:ext uri="{FF2B5EF4-FFF2-40B4-BE49-F238E27FC236}">
                  <a16:creationId xmlns:a16="http://schemas.microsoft.com/office/drawing/2014/main" id="{5E2271E9-8E76-B6F4-21E8-0540089DFF85}"/>
                </a:ext>
              </a:extLst>
            </p:cNvPr>
            <p:cNvSpPr txBox="1"/>
            <p:nvPr/>
          </p:nvSpPr>
          <p:spPr>
            <a:xfrm>
              <a:off x="6369943" y="9571479"/>
              <a:ext cx="42832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41</a:t>
              </a:r>
            </a:p>
          </p:txBody>
        </p:sp>
      </p:grpSp>
      <p:sp>
        <p:nvSpPr>
          <p:cNvPr id="170" name="Google Shape;2448;p44">
            <a:extLst>
              <a:ext uri="{FF2B5EF4-FFF2-40B4-BE49-F238E27FC236}">
                <a16:creationId xmlns:a16="http://schemas.microsoft.com/office/drawing/2014/main" id="{5044BE51-F27D-3ACB-3EF7-64E028BC38EA}"/>
              </a:ext>
            </a:extLst>
          </p:cNvPr>
          <p:cNvSpPr/>
          <p:nvPr/>
        </p:nvSpPr>
        <p:spPr>
          <a:xfrm>
            <a:off x="454604" y="7759856"/>
            <a:ext cx="2773847" cy="377801"/>
          </a:xfrm>
          <a:prstGeom prst="wedgeRoundRectCallout">
            <a:avLst>
              <a:gd name="adj1" fmla="val -24565"/>
              <a:gd name="adj2" fmla="val 85419"/>
              <a:gd name="adj3" fmla="val 16667"/>
            </a:avLst>
          </a:prstGeom>
          <a:solidFill>
            <a:srgbClr val="2BC0C7"/>
          </a:solidFill>
          <a:ln w="12700" cap="flat" cmpd="sng">
            <a:solidFill>
              <a:srgbClr val="2BC0C7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/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‘</a:t>
            </a:r>
            <a:r>
              <a:rPr lang="en-GB" sz="14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quer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changes to ‘</a:t>
            </a:r>
            <a:r>
              <a:rPr lang="en-GB" sz="14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quier</a:t>
            </a: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’</a:t>
            </a:r>
          </a:p>
        </p:txBody>
      </p:sp>
    </p:spTree>
    <p:extLst>
      <p:ext uri="{BB962C8B-B14F-4D97-AF65-F5344CB8AC3E}">
        <p14:creationId xmlns:p14="http://schemas.microsoft.com/office/powerpoint/2010/main" val="103472118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CC4BC4-3D27-59F1-84B8-8D4474C619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3" name="Group 82">
            <a:extLst>
              <a:ext uri="{FF2B5EF4-FFF2-40B4-BE49-F238E27FC236}">
                <a16:creationId xmlns:a16="http://schemas.microsoft.com/office/drawing/2014/main" id="{FBA61E8C-A04A-EBDD-31B6-94749D6C181E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84" name="TextBox 83">
              <a:extLst>
                <a:ext uri="{FF2B5EF4-FFF2-40B4-BE49-F238E27FC236}">
                  <a16:creationId xmlns:a16="http://schemas.microsoft.com/office/drawing/2014/main" id="{88CC627B-9963-4D70-D19D-DBE77522C60D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85" name="Picture 84" descr="Free Watercolor Brushstroke illustration and picture">
              <a:extLst>
                <a:ext uri="{FF2B5EF4-FFF2-40B4-BE49-F238E27FC236}">
                  <a16:creationId xmlns:a16="http://schemas.microsoft.com/office/drawing/2014/main" id="{B84692E2-4E0F-05E0-B595-04DC075A224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6" name="TextBox 85">
              <a:extLst>
                <a:ext uri="{FF2B5EF4-FFF2-40B4-BE49-F238E27FC236}">
                  <a16:creationId xmlns:a16="http://schemas.microsoft.com/office/drawing/2014/main" id="{68CEF2C9-C464-C11F-F060-6AAE3A5326F2}"/>
                </a:ext>
              </a:extLst>
            </p:cNvPr>
            <p:cNvSpPr txBox="1"/>
            <p:nvPr/>
          </p:nvSpPr>
          <p:spPr>
            <a:xfrm>
              <a:off x="6369943" y="9571479"/>
              <a:ext cx="442750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42</a:t>
              </a:r>
            </a:p>
          </p:txBody>
        </p:sp>
      </p:grp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77EF54AC-E6C4-2277-02DD-9E1EA95D2E06}"/>
              </a:ext>
            </a:extLst>
          </p:cNvPr>
          <p:cNvSpPr/>
          <p:nvPr/>
        </p:nvSpPr>
        <p:spPr>
          <a:xfrm>
            <a:off x="130140" y="128411"/>
            <a:ext cx="4344878" cy="556213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GB" sz="1900" b="1" dirty="0">
                <a:latin typeface="Century Gothic"/>
                <a:ea typeface="Century Gothic"/>
                <a:cs typeface="Century Gothic"/>
                <a:sym typeface="Century Gothic"/>
              </a:rPr>
              <a:t>Saying what I and others want to do</a:t>
            </a:r>
            <a:endParaRPr lang="en-GB" sz="1900" dirty="0">
              <a:ea typeface="Calibri"/>
              <a:cs typeface="Calibri"/>
              <a:sym typeface="Calibri"/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5A5D8DA1-59E3-CE54-0885-F6E0BF0061D0}"/>
              </a:ext>
            </a:extLst>
          </p:cNvPr>
          <p:cNvGrpSpPr/>
          <p:nvPr/>
        </p:nvGrpSpPr>
        <p:grpSpPr>
          <a:xfrm>
            <a:off x="4394574" y="167503"/>
            <a:ext cx="616995" cy="461665"/>
            <a:chOff x="3814354" y="2197255"/>
            <a:chExt cx="616995" cy="461665"/>
          </a:xfrm>
        </p:grpSpPr>
        <p:sp>
          <p:nvSpPr>
            <p:cNvPr id="6" name="Rectangle: Rounded Corners 5">
              <a:extLst>
                <a:ext uri="{FF2B5EF4-FFF2-40B4-BE49-F238E27FC236}">
                  <a16:creationId xmlns:a16="http://schemas.microsoft.com/office/drawing/2014/main" id="{5038E063-2CE8-12AC-997D-C69A00BE29B0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3B8859A1-A299-F2AA-A264-DB9C957ABAFC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8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9474A163-CB73-95A2-0612-48EE1AB7FCA9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4B995512-49E7-7614-158F-22DFAB5B3FB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85" y="1517218"/>
            <a:ext cx="3248173" cy="987870"/>
          </a:xfrm>
          <a:prstGeom prst="rect">
            <a:avLst/>
          </a:prstGeom>
          <a:effectLst/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7AFFE1A8-64E3-3122-4FCE-382B28772B6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73" y="3017291"/>
            <a:ext cx="3372889" cy="1019967"/>
          </a:xfrm>
          <a:prstGeom prst="rect">
            <a:avLst/>
          </a:prstGeom>
          <a:effectLst/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72ADA9C8-9C6E-3B2E-8B18-EB60063106D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393" y="4592448"/>
            <a:ext cx="3223826" cy="1151744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68B80AFF-248B-41D6-7CA5-718E7D39302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2797" y="1470008"/>
            <a:ext cx="3461777" cy="1046847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2FD9E39A-26EE-B486-38F3-265207A64FF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0840" y="2953025"/>
            <a:ext cx="3461777" cy="1046848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E5613868-0042-726D-0EAB-24B27B2C173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6186" y="4597144"/>
            <a:ext cx="3682723" cy="1113662"/>
          </a:xfrm>
          <a:prstGeom prst="rect">
            <a:avLst/>
          </a:prstGeom>
        </p:spPr>
      </p:pic>
      <p:sp>
        <p:nvSpPr>
          <p:cNvPr id="20" name="Google Shape;2498;p45">
            <a:extLst>
              <a:ext uri="{FF2B5EF4-FFF2-40B4-BE49-F238E27FC236}">
                <a16:creationId xmlns:a16="http://schemas.microsoft.com/office/drawing/2014/main" id="{7EDBDD3B-DCB7-BF41-7729-F33604BDDA57}"/>
              </a:ext>
            </a:extLst>
          </p:cNvPr>
          <p:cNvSpPr/>
          <p:nvPr/>
        </p:nvSpPr>
        <p:spPr>
          <a:xfrm>
            <a:off x="3296544" y="4524358"/>
            <a:ext cx="192507" cy="296711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B9E5EE"/>
          </a:solidFill>
          <a:ln w="12700" cap="flat" cmpd="sng">
            <a:solidFill>
              <a:srgbClr val="002060"/>
            </a:solidFill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5</a:t>
            </a:r>
            <a:endParaRPr sz="2800" dirty="0"/>
          </a:p>
        </p:txBody>
      </p:sp>
      <p:sp>
        <p:nvSpPr>
          <p:cNvPr id="15" name="Google Shape;2493;p45">
            <a:extLst>
              <a:ext uri="{FF2B5EF4-FFF2-40B4-BE49-F238E27FC236}">
                <a16:creationId xmlns:a16="http://schemas.microsoft.com/office/drawing/2014/main" id="{3F956172-6E4F-3425-41C5-7CDE08A00CDA}"/>
              </a:ext>
            </a:extLst>
          </p:cNvPr>
          <p:cNvSpPr/>
          <p:nvPr/>
        </p:nvSpPr>
        <p:spPr>
          <a:xfrm>
            <a:off x="50480" y="1410005"/>
            <a:ext cx="187784" cy="30663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B9E5EE"/>
          </a:solidFill>
          <a:ln w="12700" cap="flat" cmpd="sng">
            <a:solidFill>
              <a:srgbClr val="002060"/>
            </a:solidFill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</a:t>
            </a:r>
            <a:endParaRPr sz="2800"/>
          </a:p>
        </p:txBody>
      </p:sp>
      <p:sp>
        <p:nvSpPr>
          <p:cNvPr id="16" name="Google Shape;2494;p45">
            <a:extLst>
              <a:ext uri="{FF2B5EF4-FFF2-40B4-BE49-F238E27FC236}">
                <a16:creationId xmlns:a16="http://schemas.microsoft.com/office/drawing/2014/main" id="{79459103-0B48-5DE6-AB7D-40734EE3DBD1}"/>
              </a:ext>
            </a:extLst>
          </p:cNvPr>
          <p:cNvSpPr/>
          <p:nvPr/>
        </p:nvSpPr>
        <p:spPr>
          <a:xfrm>
            <a:off x="50480" y="2935490"/>
            <a:ext cx="187784" cy="30663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B9E5EE"/>
          </a:solidFill>
          <a:ln w="12700" cap="flat" cmpd="sng">
            <a:solidFill>
              <a:srgbClr val="002060"/>
            </a:solidFill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1</a:t>
            </a:r>
            <a:endParaRPr sz="2800" dirty="0"/>
          </a:p>
        </p:txBody>
      </p:sp>
      <p:sp>
        <p:nvSpPr>
          <p:cNvPr id="17" name="Google Shape;2495;p45">
            <a:extLst>
              <a:ext uri="{FF2B5EF4-FFF2-40B4-BE49-F238E27FC236}">
                <a16:creationId xmlns:a16="http://schemas.microsoft.com/office/drawing/2014/main" id="{4DAC3077-5203-1C94-F59E-E2FEB2583E23}"/>
              </a:ext>
            </a:extLst>
          </p:cNvPr>
          <p:cNvSpPr/>
          <p:nvPr/>
        </p:nvSpPr>
        <p:spPr>
          <a:xfrm>
            <a:off x="78985" y="4485051"/>
            <a:ext cx="199344" cy="296712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B9E5EE"/>
          </a:solidFill>
          <a:ln w="12700" cap="flat" cmpd="sng">
            <a:solidFill>
              <a:srgbClr val="002060"/>
            </a:solidFill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2</a:t>
            </a:r>
            <a:endParaRPr sz="2800" dirty="0"/>
          </a:p>
        </p:txBody>
      </p:sp>
      <p:sp>
        <p:nvSpPr>
          <p:cNvPr id="18" name="Google Shape;2496;p45">
            <a:extLst>
              <a:ext uri="{FF2B5EF4-FFF2-40B4-BE49-F238E27FC236}">
                <a16:creationId xmlns:a16="http://schemas.microsoft.com/office/drawing/2014/main" id="{92D437E0-35D1-CD73-D9A0-95896CB23600}"/>
              </a:ext>
            </a:extLst>
          </p:cNvPr>
          <p:cNvSpPr/>
          <p:nvPr/>
        </p:nvSpPr>
        <p:spPr>
          <a:xfrm>
            <a:off x="3355219" y="1402723"/>
            <a:ext cx="192507" cy="296712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B9E5EE"/>
          </a:solidFill>
          <a:ln w="12700" cap="flat" cmpd="sng">
            <a:solidFill>
              <a:srgbClr val="002060"/>
            </a:solidFill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3</a:t>
            </a:r>
            <a:endParaRPr sz="2800" dirty="0"/>
          </a:p>
        </p:txBody>
      </p:sp>
      <p:sp>
        <p:nvSpPr>
          <p:cNvPr id="19" name="Google Shape;2497;p45">
            <a:extLst>
              <a:ext uri="{FF2B5EF4-FFF2-40B4-BE49-F238E27FC236}">
                <a16:creationId xmlns:a16="http://schemas.microsoft.com/office/drawing/2014/main" id="{AA808850-6E25-288C-F5D1-B0BFDD09BE31}"/>
              </a:ext>
            </a:extLst>
          </p:cNvPr>
          <p:cNvSpPr/>
          <p:nvPr/>
        </p:nvSpPr>
        <p:spPr>
          <a:xfrm>
            <a:off x="3315788" y="2858017"/>
            <a:ext cx="187784" cy="30663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solidFill>
            <a:srgbClr val="B9E5EE"/>
          </a:solidFill>
          <a:ln w="12700" cap="flat" cmpd="sng">
            <a:solidFill>
              <a:srgbClr val="002060"/>
            </a:solidFill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4</a:t>
            </a:r>
            <a:endParaRPr sz="2800"/>
          </a:p>
        </p:txBody>
      </p:sp>
      <p:sp>
        <p:nvSpPr>
          <p:cNvPr id="40" name="Google Shape;2485;p45">
            <a:extLst>
              <a:ext uri="{FF2B5EF4-FFF2-40B4-BE49-F238E27FC236}">
                <a16:creationId xmlns:a16="http://schemas.microsoft.com/office/drawing/2014/main" id="{C515E72F-E763-B683-2DF6-084988C7D64E}"/>
              </a:ext>
            </a:extLst>
          </p:cNvPr>
          <p:cNvSpPr txBox="1"/>
          <p:nvPr/>
        </p:nvSpPr>
        <p:spPr>
          <a:xfrm>
            <a:off x="2786683" y="864517"/>
            <a:ext cx="5191883" cy="298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Escucha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y escribe.</a:t>
            </a:r>
            <a:endParaRPr sz="1500" b="1" dirty="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41" name="Google Shape;2486;p45">
            <a:extLst>
              <a:ext uri="{FF2B5EF4-FFF2-40B4-BE49-F238E27FC236}">
                <a16:creationId xmlns:a16="http://schemas.microsoft.com/office/drawing/2014/main" id="{5DCBBFCB-204B-7822-23DB-B49B1B90D9DE}"/>
              </a:ext>
            </a:extLst>
          </p:cNvPr>
          <p:cNvGrpSpPr/>
          <p:nvPr/>
        </p:nvGrpSpPr>
        <p:grpSpPr>
          <a:xfrm>
            <a:off x="393372" y="881484"/>
            <a:ext cx="1145825" cy="308790"/>
            <a:chOff x="455220" y="4435599"/>
            <a:chExt cx="1145825" cy="308790"/>
          </a:xfrm>
        </p:grpSpPr>
        <p:sp>
          <p:nvSpPr>
            <p:cNvPr id="42" name="Google Shape;2487;p45">
              <a:extLst>
                <a:ext uri="{FF2B5EF4-FFF2-40B4-BE49-F238E27FC236}">
                  <a16:creationId xmlns:a16="http://schemas.microsoft.com/office/drawing/2014/main" id="{80FFBF1A-0644-6165-ADFF-EDF5144C30C5}"/>
                </a:ext>
              </a:extLst>
            </p:cNvPr>
            <p:cNvSpPr txBox="1"/>
            <p:nvPr/>
          </p:nvSpPr>
          <p:spPr>
            <a:xfrm>
              <a:off x="455220" y="4452154"/>
              <a:ext cx="1139979" cy="292235"/>
            </a:xfrm>
            <a:prstGeom prst="rect">
              <a:avLst/>
            </a:prstGeom>
            <a:solidFill>
              <a:srgbClr val="B9E5EE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200" b="1" i="0" u="none" strike="noStrike" cap="none">
                <a:solidFill>
                  <a:srgbClr val="00206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3" name="Google Shape;2488;p45">
              <a:extLst>
                <a:ext uri="{FF2B5EF4-FFF2-40B4-BE49-F238E27FC236}">
                  <a16:creationId xmlns:a16="http://schemas.microsoft.com/office/drawing/2014/main" id="{E5B0B3C0-61DA-9C8F-3355-0981915DC7DA}"/>
                </a:ext>
              </a:extLst>
            </p:cNvPr>
            <p:cNvSpPr txBox="1"/>
            <p:nvPr/>
          </p:nvSpPr>
          <p:spPr>
            <a:xfrm>
              <a:off x="591738" y="4435599"/>
              <a:ext cx="1009307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escuchar</a:t>
              </a:r>
              <a:endParaRPr/>
            </a:p>
          </p:txBody>
        </p:sp>
      </p:grpSp>
      <p:grpSp>
        <p:nvGrpSpPr>
          <p:cNvPr id="44" name="Google Shape;2489;p45">
            <a:extLst>
              <a:ext uri="{FF2B5EF4-FFF2-40B4-BE49-F238E27FC236}">
                <a16:creationId xmlns:a16="http://schemas.microsoft.com/office/drawing/2014/main" id="{7D6FE711-E624-E75C-A973-2A0E73777A48}"/>
              </a:ext>
            </a:extLst>
          </p:cNvPr>
          <p:cNvGrpSpPr/>
          <p:nvPr/>
        </p:nvGrpSpPr>
        <p:grpSpPr>
          <a:xfrm>
            <a:off x="61171" y="735576"/>
            <a:ext cx="511630" cy="532686"/>
            <a:chOff x="11059045" y="145038"/>
            <a:chExt cx="945328" cy="980949"/>
          </a:xfrm>
        </p:grpSpPr>
        <p:sp>
          <p:nvSpPr>
            <p:cNvPr id="46" name="Google Shape;2490;p45">
              <a:extLst>
                <a:ext uri="{FF2B5EF4-FFF2-40B4-BE49-F238E27FC236}">
                  <a16:creationId xmlns:a16="http://schemas.microsoft.com/office/drawing/2014/main" id="{0C8000FE-1A12-99C5-B7B5-C0B3830DCA11}"/>
                </a:ext>
              </a:extLst>
            </p:cNvPr>
            <p:cNvSpPr/>
            <p:nvPr/>
          </p:nvSpPr>
          <p:spPr>
            <a:xfrm>
              <a:off x="11059045" y="145038"/>
              <a:ext cx="945328" cy="980949"/>
            </a:xfrm>
            <a:prstGeom prst="ellipse">
              <a:avLst/>
            </a:prstGeom>
            <a:solidFill>
              <a:srgbClr val="B9E5EE"/>
            </a:solidFill>
            <a:ln w="19050" cap="flat" cmpd="sng">
              <a:solidFill>
                <a:srgbClr val="415269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51" name="Google Shape;2491;p45" descr="Free speaker sound loud vector">
              <a:extLst>
                <a:ext uri="{FF2B5EF4-FFF2-40B4-BE49-F238E27FC236}">
                  <a16:creationId xmlns:a16="http://schemas.microsoft.com/office/drawing/2014/main" id="{E5AB30B0-DDC9-C9F4-39B9-4FDE3208F649}"/>
                </a:ext>
              </a:extLst>
            </p:cNvPr>
            <p:cNvPicPr preferRelativeResize="0"/>
            <p:nvPr/>
          </p:nvPicPr>
          <p:blipFill rotWithShape="1">
            <a:blip r:embed="rId11">
              <a:alphaModFix/>
            </a:blip>
            <a:srcRect/>
            <a:stretch/>
          </p:blipFill>
          <p:spPr>
            <a:xfrm>
              <a:off x="11189029" y="333684"/>
              <a:ext cx="681089" cy="58334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52" name="Google Shape;2395;p43">
            <a:extLst>
              <a:ext uri="{FF2B5EF4-FFF2-40B4-BE49-F238E27FC236}">
                <a16:creationId xmlns:a16="http://schemas.microsoft.com/office/drawing/2014/main" id="{219E3798-7DEB-1B0D-D19D-5BDDD3D99369}"/>
              </a:ext>
            </a:extLst>
          </p:cNvPr>
          <p:cNvGrpSpPr/>
          <p:nvPr/>
        </p:nvGrpSpPr>
        <p:grpSpPr>
          <a:xfrm>
            <a:off x="1878078" y="869906"/>
            <a:ext cx="962296" cy="307777"/>
            <a:chOff x="537508" y="810975"/>
            <a:chExt cx="505091" cy="307777"/>
          </a:xfrm>
        </p:grpSpPr>
        <p:sp>
          <p:nvSpPr>
            <p:cNvPr id="53" name="Google Shape;2396;p43">
              <a:extLst>
                <a:ext uri="{FF2B5EF4-FFF2-40B4-BE49-F238E27FC236}">
                  <a16:creationId xmlns:a16="http://schemas.microsoft.com/office/drawing/2014/main" id="{F5FEF8F9-032F-B83E-047B-D8CC2342390C}"/>
                </a:ext>
              </a:extLst>
            </p:cNvPr>
            <p:cNvSpPr txBox="1"/>
            <p:nvPr/>
          </p:nvSpPr>
          <p:spPr>
            <a:xfrm>
              <a:off x="553882" y="836173"/>
              <a:ext cx="472343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4" name="Google Shape;2397;p43">
              <a:extLst>
                <a:ext uri="{FF2B5EF4-FFF2-40B4-BE49-F238E27FC236}">
                  <a16:creationId xmlns:a16="http://schemas.microsoft.com/office/drawing/2014/main" id="{BC38C518-F59A-B5A5-5B7F-5824E33CA647}"/>
                </a:ext>
              </a:extLst>
            </p:cNvPr>
            <p:cNvSpPr txBox="1"/>
            <p:nvPr/>
          </p:nvSpPr>
          <p:spPr>
            <a:xfrm>
              <a:off x="537508" y="810975"/>
              <a:ext cx="505091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escribir</a:t>
              </a:r>
              <a:endParaRPr/>
            </a:p>
          </p:txBody>
        </p:sp>
      </p:grpSp>
      <p:pic>
        <p:nvPicPr>
          <p:cNvPr id="55" name="Google Shape;2398;p43" descr="Pen, Write, Pencil, Writing Tool, Work, Message, Blue">
            <a:extLst>
              <a:ext uri="{FF2B5EF4-FFF2-40B4-BE49-F238E27FC236}">
                <a16:creationId xmlns:a16="http://schemas.microsoft.com/office/drawing/2014/main" id="{2C498087-02C3-3BFB-DFE4-8DFC46020B03}"/>
              </a:ext>
            </a:extLst>
          </p:cNvPr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1475375" y="738754"/>
            <a:ext cx="521771" cy="521771"/>
          </a:xfrm>
          <a:prstGeom prst="rect">
            <a:avLst/>
          </a:prstGeom>
          <a:noFill/>
          <a:ln>
            <a:noFill/>
          </a:ln>
        </p:spPr>
      </p:pic>
      <p:sp>
        <p:nvSpPr>
          <p:cNvPr id="56" name="Google Shape;2557;p46">
            <a:extLst>
              <a:ext uri="{FF2B5EF4-FFF2-40B4-BE49-F238E27FC236}">
                <a16:creationId xmlns:a16="http://schemas.microsoft.com/office/drawing/2014/main" id="{73BE55A4-9D82-F46E-1B95-647AD2908ED0}"/>
              </a:ext>
            </a:extLst>
          </p:cNvPr>
          <p:cNvSpPr txBox="1"/>
          <p:nvPr/>
        </p:nvSpPr>
        <p:spPr>
          <a:xfrm>
            <a:off x="1190394" y="6091336"/>
            <a:ext cx="4212299" cy="5847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Sofía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habla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con Quique. Lee las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frases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 ¿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Quién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quiere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hacer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qué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?</a:t>
            </a:r>
            <a:endParaRPr dirty="0"/>
          </a:p>
        </p:txBody>
      </p:sp>
      <p:grpSp>
        <p:nvGrpSpPr>
          <p:cNvPr id="57" name="Google Shape;2558;p46">
            <a:extLst>
              <a:ext uri="{FF2B5EF4-FFF2-40B4-BE49-F238E27FC236}">
                <a16:creationId xmlns:a16="http://schemas.microsoft.com/office/drawing/2014/main" id="{6B2ED103-FBA3-E73A-2CF8-AF7A69C9A311}"/>
              </a:ext>
            </a:extLst>
          </p:cNvPr>
          <p:cNvGrpSpPr/>
          <p:nvPr/>
        </p:nvGrpSpPr>
        <p:grpSpPr>
          <a:xfrm>
            <a:off x="49203" y="6062969"/>
            <a:ext cx="1271227" cy="581102"/>
            <a:chOff x="173594" y="695886"/>
            <a:chExt cx="983688" cy="449662"/>
          </a:xfrm>
        </p:grpSpPr>
        <p:sp>
          <p:nvSpPr>
            <p:cNvPr id="58" name="Google Shape;2559;p46">
              <a:extLst>
                <a:ext uri="{FF2B5EF4-FFF2-40B4-BE49-F238E27FC236}">
                  <a16:creationId xmlns:a16="http://schemas.microsoft.com/office/drawing/2014/main" id="{343432AB-40D3-3987-E81B-ED00EBA5B7CB}"/>
                </a:ext>
              </a:extLst>
            </p:cNvPr>
            <p:cNvSpPr txBox="1"/>
            <p:nvPr/>
          </p:nvSpPr>
          <p:spPr>
            <a:xfrm>
              <a:off x="553882" y="836173"/>
              <a:ext cx="517167" cy="235188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118125" tIns="59050" rIns="118125" bIns="5905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 b="1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59" name="Google Shape;2560;p46">
              <a:extLst>
                <a:ext uri="{FF2B5EF4-FFF2-40B4-BE49-F238E27FC236}">
                  <a16:creationId xmlns:a16="http://schemas.microsoft.com/office/drawing/2014/main" id="{EA37CACD-928C-7887-0AA3-951F83BFE345}"/>
                </a:ext>
              </a:extLst>
            </p:cNvPr>
            <p:cNvPicPr preferRelativeResize="0"/>
            <p:nvPr/>
          </p:nvPicPr>
          <p:blipFill rotWithShape="1">
            <a:blip r:embed="rId13">
              <a:alphaModFix/>
            </a:blip>
            <a:srcRect/>
            <a:stretch/>
          </p:blipFill>
          <p:spPr>
            <a:xfrm>
              <a:off x="173594" y="695886"/>
              <a:ext cx="433333" cy="44966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60" name="Google Shape;2561;p46">
              <a:extLst>
                <a:ext uri="{FF2B5EF4-FFF2-40B4-BE49-F238E27FC236}">
                  <a16:creationId xmlns:a16="http://schemas.microsoft.com/office/drawing/2014/main" id="{675031FA-92E8-EEC1-1339-686643C7F8DE}"/>
                </a:ext>
              </a:extLst>
            </p:cNvPr>
            <p:cNvSpPr txBox="1"/>
            <p:nvPr/>
          </p:nvSpPr>
          <p:spPr>
            <a:xfrm>
              <a:off x="501489" y="812358"/>
              <a:ext cx="655793" cy="26197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leer</a:t>
              </a:r>
              <a:endParaRPr/>
            </a:p>
          </p:txBody>
        </p:sp>
      </p:grpSp>
      <p:graphicFrame>
        <p:nvGraphicFramePr>
          <p:cNvPr id="61" name="Table 60">
            <a:extLst>
              <a:ext uri="{FF2B5EF4-FFF2-40B4-BE49-F238E27FC236}">
                <a16:creationId xmlns:a16="http://schemas.microsoft.com/office/drawing/2014/main" id="{A3B01916-8E87-9EE5-A00D-D8CE44BF80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0710680"/>
              </p:ext>
            </p:extLst>
          </p:nvPr>
        </p:nvGraphicFramePr>
        <p:xfrm>
          <a:off x="3187700" y="7457610"/>
          <a:ext cx="3614917" cy="1889780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1095809">
                  <a:extLst>
                    <a:ext uri="{9D8B030D-6E8A-4147-A177-3AD203B41FA5}">
                      <a16:colId xmlns:a16="http://schemas.microsoft.com/office/drawing/2014/main" val="1337354258"/>
                    </a:ext>
                  </a:extLst>
                </a:gridCol>
                <a:gridCol w="1179157">
                  <a:extLst>
                    <a:ext uri="{9D8B030D-6E8A-4147-A177-3AD203B41FA5}">
                      <a16:colId xmlns:a16="http://schemas.microsoft.com/office/drawing/2014/main" val="2145662844"/>
                    </a:ext>
                  </a:extLst>
                </a:gridCol>
                <a:gridCol w="1339951">
                  <a:extLst>
                    <a:ext uri="{9D8B030D-6E8A-4147-A177-3AD203B41FA5}">
                      <a16:colId xmlns:a16="http://schemas.microsoft.com/office/drawing/2014/main" val="475550084"/>
                    </a:ext>
                  </a:extLst>
                </a:gridCol>
              </a:tblGrid>
              <a:tr h="56271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uLnTx/>
                          <a:uFillTx/>
                          <a:latin typeface="Century Gothic" panose="020B0502020202020204" pitchFamily="34" charset="0"/>
                          <a:ea typeface="+mn-ea"/>
                          <a:cs typeface="+mn-cs"/>
                        </a:rPr>
                        <a:t>Quique [I]</a:t>
                      </a:r>
                    </a:p>
                  </a:txBody>
                  <a:tcPr marL="91450" marR="91450" marT="45725" marB="45725" anchor="ctr"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uLnTx/>
                          <a:uFillTx/>
                          <a:latin typeface="Century Gothic" panose="020B0502020202020204" pitchFamily="34" charset="0"/>
                          <a:ea typeface="+mn-ea"/>
                          <a:cs typeface="+mn-cs"/>
                        </a:rPr>
                        <a:t>Sofía [you]</a:t>
                      </a:r>
                    </a:p>
                  </a:txBody>
                  <a:tcPr marL="91450" marR="91450" marT="45725" marB="45725" anchor="ctr"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uLnTx/>
                          <a:uFillTx/>
                          <a:latin typeface="Century Gothic" panose="020B0502020202020204" pitchFamily="34" charset="0"/>
                          <a:ea typeface="+mn-ea"/>
                          <a:cs typeface="+mn-cs"/>
                        </a:rPr>
                        <a:t>Papá Pedro [he]</a:t>
                      </a:r>
                    </a:p>
                  </a:txBody>
                  <a:tcPr marL="91450" marR="91450" marT="45725" marB="45725" anchor="ctr"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506182386"/>
                  </a:ext>
                </a:extLst>
              </a:tr>
              <a:tr h="56271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  <a:tabLst/>
                        <a:defRPr/>
                      </a:pP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uLnTx/>
                        <a:uFillTx/>
                        <a:latin typeface="Century Gothic" panose="020B0502020202020204" pitchFamily="34" charset="0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  <a:tabLst/>
                        <a:defRPr/>
                      </a:pP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uLnTx/>
                        <a:uFillTx/>
                        <a:latin typeface="Century Gothic" panose="020B0502020202020204" pitchFamily="34" charset="0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  <a:tabLst/>
                        <a:defRPr/>
                      </a:pP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uLnTx/>
                        <a:uFillTx/>
                        <a:latin typeface="Century Gothic" panose="020B0502020202020204" pitchFamily="34" charset="0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  <a:tabLst/>
                        <a:defRPr/>
                      </a:pP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uLnTx/>
                        <a:uFillTx/>
                        <a:latin typeface="Century Gothic" panose="020B0502020202020204" pitchFamily="34" charset="0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  <a:tabLst/>
                        <a:defRPr/>
                      </a:pP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uLnTx/>
                        <a:uFillTx/>
                        <a:latin typeface="Century Gothic" panose="020B0502020202020204" pitchFamily="34" charset="0"/>
                        <a:ea typeface="+mn-ea"/>
                        <a:cs typeface="+mn-cs"/>
                      </a:endParaRPr>
                    </a:p>
                  </a:txBody>
                  <a:tcPr marL="91450" marR="91450" marT="45725" marB="45725" anchor="ctr"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  <a:tabLst/>
                        <a:defRPr/>
                      </a:pP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uLnTx/>
                        <a:uFillTx/>
                        <a:latin typeface="Century Gothic" panose="020B0502020202020204" pitchFamily="34" charset="0"/>
                        <a:ea typeface="+mn-ea"/>
                        <a:cs typeface="+mn-cs"/>
                      </a:endParaRPr>
                    </a:p>
                  </a:txBody>
                  <a:tcPr marL="91450" marR="91450" marT="45725" marB="45725" anchor="ctr"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  <a:tabLst/>
                        <a:defRPr/>
                      </a:pP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uLnTx/>
                        <a:uFillTx/>
                        <a:latin typeface="Century Gothic" panose="020B0502020202020204" pitchFamily="34" charset="0"/>
                        <a:ea typeface="+mn-ea"/>
                        <a:cs typeface="+mn-cs"/>
                      </a:endParaRPr>
                    </a:p>
                  </a:txBody>
                  <a:tcPr marL="91450" marR="91450" marT="45725" marB="45725" anchor="ctr"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959095515"/>
                  </a:ext>
                </a:extLst>
              </a:tr>
            </a:tbl>
          </a:graphicData>
        </a:graphic>
      </p:graphicFrame>
      <p:grpSp>
        <p:nvGrpSpPr>
          <p:cNvPr id="79" name="Group 78">
            <a:extLst>
              <a:ext uri="{FF2B5EF4-FFF2-40B4-BE49-F238E27FC236}">
                <a16:creationId xmlns:a16="http://schemas.microsoft.com/office/drawing/2014/main" id="{7F7DE3A5-2722-F882-F092-58CCEA887511}"/>
              </a:ext>
            </a:extLst>
          </p:cNvPr>
          <p:cNvGrpSpPr/>
          <p:nvPr/>
        </p:nvGrpSpPr>
        <p:grpSpPr>
          <a:xfrm>
            <a:off x="5123685" y="6129906"/>
            <a:ext cx="766014" cy="1302546"/>
            <a:chOff x="8409928" y="6640414"/>
            <a:chExt cx="1239299" cy="2413346"/>
          </a:xfrm>
        </p:grpSpPr>
        <p:pic>
          <p:nvPicPr>
            <p:cNvPr id="62" name="Picture 61" descr="A picture containing text, toy, doll, vector graphics&#10;&#10;Description automatically generated">
              <a:extLst>
                <a:ext uri="{FF2B5EF4-FFF2-40B4-BE49-F238E27FC236}">
                  <a16:creationId xmlns:a16="http://schemas.microsoft.com/office/drawing/2014/main" id="{5DBFC7A0-732E-9B85-3ECB-59D3D2B03484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409928" y="6699622"/>
              <a:ext cx="1239299" cy="2354138"/>
            </a:xfrm>
            <a:prstGeom prst="rect">
              <a:avLst/>
            </a:prstGeom>
          </p:spPr>
        </p:pic>
        <p:pic>
          <p:nvPicPr>
            <p:cNvPr id="63" name="Picture 6" descr="Free vector graphics of Baseball cap">
              <a:extLst>
                <a:ext uri="{FF2B5EF4-FFF2-40B4-BE49-F238E27FC236}">
                  <a16:creationId xmlns:a16="http://schemas.microsoft.com/office/drawing/2014/main" id="{6863A412-6A4A-97B0-EE3C-3AAF0FBB98F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647761" y="6640414"/>
              <a:ext cx="911701" cy="4658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81" name="Picture 80">
            <a:extLst>
              <a:ext uri="{FF2B5EF4-FFF2-40B4-BE49-F238E27FC236}">
                <a16:creationId xmlns:a16="http://schemas.microsoft.com/office/drawing/2014/main" id="{5623E9A7-44BB-5621-2CC2-09959D4EE002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97" y="6674847"/>
            <a:ext cx="2990904" cy="284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490635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AD4F3B-0EF1-9E29-30F0-1859B62CCE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4" name="Group 63">
            <a:extLst>
              <a:ext uri="{FF2B5EF4-FFF2-40B4-BE49-F238E27FC236}">
                <a16:creationId xmlns:a16="http://schemas.microsoft.com/office/drawing/2014/main" id="{F64B5C56-BD6C-0C4A-F7D3-D219F2BD0FDA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D50BB2BC-46DB-FECB-D21F-D305607DC4DC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66" name="Picture 65" descr="Free Watercolor Brushstroke illustration and picture">
              <a:extLst>
                <a:ext uri="{FF2B5EF4-FFF2-40B4-BE49-F238E27FC236}">
                  <a16:creationId xmlns:a16="http://schemas.microsoft.com/office/drawing/2014/main" id="{A1C7F1A6-A1F0-1309-1FDF-27A51C2A95F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7" name="TextBox 66">
              <a:extLst>
                <a:ext uri="{FF2B5EF4-FFF2-40B4-BE49-F238E27FC236}">
                  <a16:creationId xmlns:a16="http://schemas.microsoft.com/office/drawing/2014/main" id="{BFD5DD9A-A914-5749-4F2D-ADDC2ED4155B}"/>
                </a:ext>
              </a:extLst>
            </p:cNvPr>
            <p:cNvSpPr txBox="1"/>
            <p:nvPr/>
          </p:nvSpPr>
          <p:spPr>
            <a:xfrm>
              <a:off x="6369943" y="9571479"/>
              <a:ext cx="457176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43</a:t>
              </a:r>
            </a:p>
          </p:txBody>
        </p:sp>
      </p:grp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801767C6-1900-CF51-9B0F-E12DFA88CC56}"/>
              </a:ext>
            </a:extLst>
          </p:cNvPr>
          <p:cNvSpPr/>
          <p:nvPr/>
        </p:nvSpPr>
        <p:spPr>
          <a:xfrm>
            <a:off x="130140" y="128411"/>
            <a:ext cx="4344878" cy="556213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GB" sz="1900" b="1" dirty="0">
                <a:latin typeface="Century Gothic"/>
                <a:ea typeface="Century Gothic"/>
                <a:cs typeface="Century Gothic"/>
                <a:sym typeface="Century Gothic"/>
              </a:rPr>
              <a:t>Saying what I and others want to do</a:t>
            </a:r>
            <a:endParaRPr lang="en-GB" sz="1900" dirty="0">
              <a:ea typeface="Calibri"/>
              <a:cs typeface="Calibri"/>
              <a:sym typeface="Calibri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363BD2DE-D1F4-3282-6165-772487ADD490}"/>
              </a:ext>
            </a:extLst>
          </p:cNvPr>
          <p:cNvGrpSpPr/>
          <p:nvPr/>
        </p:nvGrpSpPr>
        <p:grpSpPr>
          <a:xfrm>
            <a:off x="4394574" y="167503"/>
            <a:ext cx="616995" cy="461665"/>
            <a:chOff x="3814354" y="2197255"/>
            <a:chExt cx="616995" cy="461665"/>
          </a:xfrm>
        </p:grpSpPr>
        <p:sp>
          <p:nvSpPr>
            <p:cNvPr id="59" name="Rectangle: Rounded Corners 58">
              <a:extLst>
                <a:ext uri="{FF2B5EF4-FFF2-40B4-BE49-F238E27FC236}">
                  <a16:creationId xmlns:a16="http://schemas.microsoft.com/office/drawing/2014/main" id="{97F58509-823C-089D-9DB9-2B484FB461A8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62" name="TextBox 61">
              <a:extLst>
                <a:ext uri="{FF2B5EF4-FFF2-40B4-BE49-F238E27FC236}">
                  <a16:creationId xmlns:a16="http://schemas.microsoft.com/office/drawing/2014/main" id="{BB1E6564-EC2D-345A-452C-E8BA349A0F9E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8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68" name="TextBox 67">
            <a:extLst>
              <a:ext uri="{FF2B5EF4-FFF2-40B4-BE49-F238E27FC236}">
                <a16:creationId xmlns:a16="http://schemas.microsoft.com/office/drawing/2014/main" id="{712BE014-828B-266A-C91D-F24241E8CA12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9" name="Google Shape;2557;p46">
            <a:extLst>
              <a:ext uri="{FF2B5EF4-FFF2-40B4-BE49-F238E27FC236}">
                <a16:creationId xmlns:a16="http://schemas.microsoft.com/office/drawing/2014/main" id="{A57FB3E6-1575-C37B-E713-30BBC93483E2}"/>
              </a:ext>
            </a:extLst>
          </p:cNvPr>
          <p:cNvSpPr txBox="1"/>
          <p:nvPr/>
        </p:nvSpPr>
        <p:spPr>
          <a:xfrm>
            <a:off x="1192913" y="878005"/>
            <a:ext cx="5323405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Lee las frases. ¿Qué opinas? ¡Reacciona!</a:t>
            </a:r>
            <a:endParaRPr/>
          </a:p>
        </p:txBody>
      </p:sp>
      <p:grpSp>
        <p:nvGrpSpPr>
          <p:cNvPr id="70" name="Google Shape;2558;p46">
            <a:extLst>
              <a:ext uri="{FF2B5EF4-FFF2-40B4-BE49-F238E27FC236}">
                <a16:creationId xmlns:a16="http://schemas.microsoft.com/office/drawing/2014/main" id="{94DAA2A7-A6F7-AF19-048E-C7A308446025}"/>
              </a:ext>
            </a:extLst>
          </p:cNvPr>
          <p:cNvGrpSpPr/>
          <p:nvPr/>
        </p:nvGrpSpPr>
        <p:grpSpPr>
          <a:xfrm>
            <a:off x="68223" y="735150"/>
            <a:ext cx="1271227" cy="581102"/>
            <a:chOff x="173594" y="695886"/>
            <a:chExt cx="983688" cy="449662"/>
          </a:xfrm>
        </p:grpSpPr>
        <p:sp>
          <p:nvSpPr>
            <p:cNvPr id="71" name="Google Shape;2559;p46">
              <a:extLst>
                <a:ext uri="{FF2B5EF4-FFF2-40B4-BE49-F238E27FC236}">
                  <a16:creationId xmlns:a16="http://schemas.microsoft.com/office/drawing/2014/main" id="{3BD86905-25BA-B0E5-6099-A9883537B7B1}"/>
                </a:ext>
              </a:extLst>
            </p:cNvPr>
            <p:cNvSpPr txBox="1"/>
            <p:nvPr/>
          </p:nvSpPr>
          <p:spPr>
            <a:xfrm>
              <a:off x="553882" y="836173"/>
              <a:ext cx="517167" cy="235188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118125" tIns="59050" rIns="118125" bIns="5905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 b="1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72" name="Google Shape;2560;p46">
              <a:extLst>
                <a:ext uri="{FF2B5EF4-FFF2-40B4-BE49-F238E27FC236}">
                  <a16:creationId xmlns:a16="http://schemas.microsoft.com/office/drawing/2014/main" id="{708EEF8D-39AB-3174-9ADF-C8923948BD2D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173594" y="695886"/>
              <a:ext cx="433333" cy="44966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73" name="Google Shape;2561;p46">
              <a:extLst>
                <a:ext uri="{FF2B5EF4-FFF2-40B4-BE49-F238E27FC236}">
                  <a16:creationId xmlns:a16="http://schemas.microsoft.com/office/drawing/2014/main" id="{868954DE-2A72-90FF-3C00-8989C5BF2203}"/>
                </a:ext>
              </a:extLst>
            </p:cNvPr>
            <p:cNvSpPr txBox="1"/>
            <p:nvPr/>
          </p:nvSpPr>
          <p:spPr>
            <a:xfrm>
              <a:off x="501489" y="812358"/>
              <a:ext cx="655793" cy="26197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leer</a:t>
              </a:r>
              <a:endParaRPr/>
            </a:p>
          </p:txBody>
        </p:sp>
      </p:grpSp>
      <p:pic>
        <p:nvPicPr>
          <p:cNvPr id="75" name="Picture 74">
            <a:extLst>
              <a:ext uri="{FF2B5EF4-FFF2-40B4-BE49-F238E27FC236}">
                <a16:creationId xmlns:a16="http://schemas.microsoft.com/office/drawing/2014/main" id="{3154B063-7B90-C01D-DBF8-18C2517FA51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16253"/>
            <a:ext cx="3033014" cy="1774736"/>
          </a:xfrm>
          <a:prstGeom prst="rect">
            <a:avLst/>
          </a:prstGeom>
        </p:spPr>
      </p:pic>
      <p:pic>
        <p:nvPicPr>
          <p:cNvPr id="77" name="Picture 76">
            <a:extLst>
              <a:ext uri="{FF2B5EF4-FFF2-40B4-BE49-F238E27FC236}">
                <a16:creationId xmlns:a16="http://schemas.microsoft.com/office/drawing/2014/main" id="{84693877-12DF-EC79-ADA9-A39EF8C4E53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7962" y="1563492"/>
            <a:ext cx="3746009" cy="1524149"/>
          </a:xfrm>
          <a:prstGeom prst="rect">
            <a:avLst/>
          </a:prstGeom>
        </p:spPr>
      </p:pic>
      <p:sp>
        <p:nvSpPr>
          <p:cNvPr id="78" name="Rectangle 77">
            <a:extLst>
              <a:ext uri="{FF2B5EF4-FFF2-40B4-BE49-F238E27FC236}">
                <a16:creationId xmlns:a16="http://schemas.microsoft.com/office/drawing/2014/main" id="{6F038434-FD46-5D6B-8DAF-2B2F9F3E5674}"/>
              </a:ext>
            </a:extLst>
          </p:cNvPr>
          <p:cNvSpPr/>
          <p:nvPr/>
        </p:nvSpPr>
        <p:spPr>
          <a:xfrm>
            <a:off x="4095465" y="1377248"/>
            <a:ext cx="46519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dirty="0">
                <a:ln w="12700">
                  <a:solidFill>
                    <a:srgbClr val="1D9A78"/>
                  </a:solidFill>
                  <a:prstDash val="solid"/>
                </a:ln>
                <a:solidFill>
                  <a:srgbClr val="2994B2"/>
                </a:solidFill>
              </a:rPr>
              <a:t>A</a:t>
            </a: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57B7D1C1-C058-2D55-9B8F-23E39FB6FB57}"/>
              </a:ext>
            </a:extLst>
          </p:cNvPr>
          <p:cNvSpPr/>
          <p:nvPr/>
        </p:nvSpPr>
        <p:spPr>
          <a:xfrm>
            <a:off x="5351925" y="1411327"/>
            <a:ext cx="44275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dirty="0">
                <a:ln w="12700">
                  <a:solidFill>
                    <a:srgbClr val="1D9A78"/>
                  </a:solidFill>
                  <a:prstDash val="solid"/>
                </a:ln>
                <a:solidFill>
                  <a:srgbClr val="2994B2"/>
                </a:solidFill>
              </a:rPr>
              <a:t>B</a:t>
            </a: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81072348-8F5D-8B6E-16D3-721E0CF1E101}"/>
              </a:ext>
            </a:extLst>
          </p:cNvPr>
          <p:cNvSpPr txBox="1"/>
          <p:nvPr/>
        </p:nvSpPr>
        <p:spPr>
          <a:xfrm>
            <a:off x="5328999" y="905150"/>
            <a:ext cx="1516475" cy="646331"/>
          </a:xfrm>
          <a:prstGeom prst="rect">
            <a:avLst/>
          </a:prstGeom>
          <a:solidFill>
            <a:srgbClr val="E2F0D9"/>
          </a:solidFill>
        </p:spPr>
        <p:txBody>
          <a:bodyPr wrap="square">
            <a:spAutoFit/>
          </a:bodyPr>
          <a:lstStyle/>
          <a:p>
            <a:r>
              <a:rPr lang="en-GB" sz="12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opinas</a:t>
            </a:r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– you think</a:t>
            </a:r>
          </a:p>
          <a:p>
            <a:r>
              <a:rPr lang="en-GB" sz="12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reacciona</a:t>
            </a:r>
            <a:r>
              <a:rPr lang="en-GB" sz="12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</a:t>
            </a:r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– react</a:t>
            </a:r>
          </a:p>
          <a:p>
            <a:r>
              <a:rPr lang="en-GB" sz="12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aburrido</a:t>
            </a:r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– boring</a:t>
            </a:r>
          </a:p>
        </p:txBody>
      </p:sp>
      <p:grpSp>
        <p:nvGrpSpPr>
          <p:cNvPr id="81" name="Google Shape;2218;p39">
            <a:extLst>
              <a:ext uri="{FF2B5EF4-FFF2-40B4-BE49-F238E27FC236}">
                <a16:creationId xmlns:a16="http://schemas.microsoft.com/office/drawing/2014/main" id="{AA09258D-45EC-5D23-D5EF-7D5DEA3B8863}"/>
              </a:ext>
            </a:extLst>
          </p:cNvPr>
          <p:cNvGrpSpPr/>
          <p:nvPr/>
        </p:nvGrpSpPr>
        <p:grpSpPr>
          <a:xfrm>
            <a:off x="24217" y="3027007"/>
            <a:ext cx="1801949" cy="492309"/>
            <a:chOff x="1639842" y="1416994"/>
            <a:chExt cx="1801949" cy="492309"/>
          </a:xfrm>
        </p:grpSpPr>
        <p:sp>
          <p:nvSpPr>
            <p:cNvPr id="82" name="Google Shape;2219;p39">
              <a:extLst>
                <a:ext uri="{FF2B5EF4-FFF2-40B4-BE49-F238E27FC236}">
                  <a16:creationId xmlns:a16="http://schemas.microsoft.com/office/drawing/2014/main" id="{2E437AFD-F1DB-8948-7FE5-57FD6C1C8B5C}"/>
                </a:ext>
              </a:extLst>
            </p:cNvPr>
            <p:cNvSpPr txBox="1"/>
            <p:nvPr/>
          </p:nvSpPr>
          <p:spPr>
            <a:xfrm>
              <a:off x="1871346" y="1514727"/>
              <a:ext cx="1540408" cy="338514"/>
            </a:xfrm>
            <a:prstGeom prst="rect">
              <a:avLst/>
            </a:prstGeom>
            <a:solidFill>
              <a:srgbClr val="FF3399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6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83" name="Google Shape;2220;p39" descr="Speech Icon, Voice, Talking, Audio, Speech">
              <a:extLst>
                <a:ext uri="{FF2B5EF4-FFF2-40B4-BE49-F238E27FC236}">
                  <a16:creationId xmlns:a16="http://schemas.microsoft.com/office/drawing/2014/main" id="{96AEC882-318D-FBD1-9F52-453A31A1A140}"/>
                </a:ext>
              </a:extLst>
            </p:cNvPr>
            <p:cNvPicPr preferRelativeResize="0"/>
            <p:nvPr/>
          </p:nvPicPr>
          <p:blipFill rotWithShape="1">
            <a:blip r:embed="rId8">
              <a:alphaModFix/>
            </a:blip>
            <a:srcRect/>
            <a:stretch/>
          </p:blipFill>
          <p:spPr>
            <a:xfrm>
              <a:off x="1639842" y="1416994"/>
              <a:ext cx="526323" cy="49230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84" name="Google Shape;2221;p39">
              <a:extLst>
                <a:ext uri="{FF2B5EF4-FFF2-40B4-BE49-F238E27FC236}">
                  <a16:creationId xmlns:a16="http://schemas.microsoft.com/office/drawing/2014/main" id="{516ABF03-87B2-6A3C-5D45-AA6FC2CA8175}"/>
                </a:ext>
              </a:extLst>
            </p:cNvPr>
            <p:cNvSpPr txBox="1"/>
            <p:nvPr/>
          </p:nvSpPr>
          <p:spPr>
            <a:xfrm>
              <a:off x="2131035" y="1520161"/>
              <a:ext cx="1310756" cy="33855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pronunciar</a:t>
              </a:r>
              <a:endParaRPr sz="1600" b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85" name="Google Shape;2222;p39">
            <a:extLst>
              <a:ext uri="{FF2B5EF4-FFF2-40B4-BE49-F238E27FC236}">
                <a16:creationId xmlns:a16="http://schemas.microsoft.com/office/drawing/2014/main" id="{4E49F086-141B-ADD1-CD30-CECEBF447820}"/>
              </a:ext>
            </a:extLst>
          </p:cNvPr>
          <p:cNvSpPr txBox="1"/>
          <p:nvPr/>
        </p:nvSpPr>
        <p:spPr>
          <a:xfrm>
            <a:off x="1826166" y="3051020"/>
            <a:ext cx="5345391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Escribe nueve palabras para jugar al bingo.</a:t>
            </a:r>
            <a:endParaRPr/>
          </a:p>
        </p:txBody>
      </p:sp>
      <p:graphicFrame>
        <p:nvGraphicFramePr>
          <p:cNvPr id="86" name="Google Shape;2223;p39">
            <a:extLst>
              <a:ext uri="{FF2B5EF4-FFF2-40B4-BE49-F238E27FC236}">
                <a16:creationId xmlns:a16="http://schemas.microsoft.com/office/drawing/2014/main" id="{AEE069CB-D08F-BD7C-93D5-4FF4A23BA46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4696113"/>
              </p:ext>
            </p:extLst>
          </p:nvPr>
        </p:nvGraphicFramePr>
        <p:xfrm>
          <a:off x="760529" y="3603392"/>
          <a:ext cx="4755900" cy="878100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15853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853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853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927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800"/>
                    </a:p>
                  </a:txBody>
                  <a:tcPr marL="51425" marR="51425" marT="25725" marB="25725">
                    <a:lnL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800"/>
                    </a:p>
                  </a:txBody>
                  <a:tcPr marL="51425" marR="51425" marT="25725" marB="25725">
                    <a:lnL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800"/>
                    </a:p>
                  </a:txBody>
                  <a:tcPr marL="51425" marR="51425" marT="25725" marB="25725">
                    <a:lnL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27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800"/>
                    </a:p>
                  </a:txBody>
                  <a:tcPr marL="51425" marR="51425" marT="25725" marB="25725">
                    <a:lnL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800"/>
                    </a:p>
                  </a:txBody>
                  <a:tcPr marL="51425" marR="51425" marT="25725" marB="25725">
                    <a:lnL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800"/>
                    </a:p>
                  </a:txBody>
                  <a:tcPr marL="51425" marR="51425" marT="25725" marB="25725">
                    <a:lnL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927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800"/>
                    </a:p>
                  </a:txBody>
                  <a:tcPr marL="51425" marR="51425" marT="25725" marB="25725">
                    <a:lnL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800"/>
                    </a:p>
                  </a:txBody>
                  <a:tcPr marL="51425" marR="51425" marT="25725" marB="25725">
                    <a:lnL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800"/>
                    </a:p>
                  </a:txBody>
                  <a:tcPr marL="51425" marR="51425" marT="25725" marB="25725">
                    <a:lnL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87" name="Google Shape;2224;p39">
            <a:extLst>
              <a:ext uri="{FF2B5EF4-FFF2-40B4-BE49-F238E27FC236}">
                <a16:creationId xmlns:a16="http://schemas.microsoft.com/office/drawing/2014/main" id="{97B2465B-A4B9-E008-8D3C-5EC3DDADF8A6}"/>
              </a:ext>
            </a:extLst>
          </p:cNvPr>
          <p:cNvSpPr txBox="1"/>
          <p:nvPr/>
        </p:nvSpPr>
        <p:spPr>
          <a:xfrm>
            <a:off x="1838103" y="3289787"/>
            <a:ext cx="4532010" cy="3385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Tu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compañero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/a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pronuncia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y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adivina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sz="1600" dirty="0"/>
          </a:p>
        </p:txBody>
      </p:sp>
      <p:sp>
        <p:nvSpPr>
          <p:cNvPr id="88" name="Google Shape;2531;p46">
            <a:extLst>
              <a:ext uri="{FF2B5EF4-FFF2-40B4-BE49-F238E27FC236}">
                <a16:creationId xmlns:a16="http://schemas.microsoft.com/office/drawing/2014/main" id="{61DD488E-7250-2060-FD19-CA36ABC78088}"/>
              </a:ext>
            </a:extLst>
          </p:cNvPr>
          <p:cNvSpPr/>
          <p:nvPr/>
        </p:nvSpPr>
        <p:spPr>
          <a:xfrm>
            <a:off x="118509" y="4545906"/>
            <a:ext cx="6660514" cy="2798281"/>
          </a:xfrm>
          <a:prstGeom prst="roundRect">
            <a:avLst>
              <a:gd name="adj" fmla="val 9000"/>
            </a:avLst>
          </a:prstGeom>
          <a:solidFill>
            <a:srgbClr val="F2F2F2"/>
          </a:solidFill>
          <a:ln w="28575" cap="flat" cmpd="sng">
            <a:solidFill>
              <a:srgbClr val="595959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89" name="Google Shape;2532;p46">
            <a:extLst>
              <a:ext uri="{FF2B5EF4-FFF2-40B4-BE49-F238E27FC236}">
                <a16:creationId xmlns:a16="http://schemas.microsoft.com/office/drawing/2014/main" id="{62600446-8AE6-2961-5E5B-0EB30F2CE172}"/>
              </a:ext>
            </a:extLst>
          </p:cNvPr>
          <p:cNvGrpSpPr/>
          <p:nvPr/>
        </p:nvGrpSpPr>
        <p:grpSpPr>
          <a:xfrm>
            <a:off x="4956333" y="4545874"/>
            <a:ext cx="1943885" cy="588990"/>
            <a:chOff x="115026" y="5917195"/>
            <a:chExt cx="1943885" cy="588990"/>
          </a:xfrm>
        </p:grpSpPr>
        <p:sp>
          <p:nvSpPr>
            <p:cNvPr id="90" name="Google Shape;2533;p46">
              <a:extLst>
                <a:ext uri="{FF2B5EF4-FFF2-40B4-BE49-F238E27FC236}">
                  <a16:creationId xmlns:a16="http://schemas.microsoft.com/office/drawing/2014/main" id="{6B17682D-C605-EA11-39A4-52F008E41DD4}"/>
                </a:ext>
              </a:extLst>
            </p:cNvPr>
            <p:cNvSpPr txBox="1"/>
            <p:nvPr/>
          </p:nvSpPr>
          <p:spPr>
            <a:xfrm>
              <a:off x="587619" y="6105163"/>
              <a:ext cx="1374532" cy="338554"/>
            </a:xfrm>
            <a:prstGeom prst="rect">
              <a:avLst/>
            </a:prstGeom>
            <a:solidFill>
              <a:srgbClr val="C5DC0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  </a:t>
              </a:r>
              <a:endParaRPr sz="1600">
                <a:solidFill>
                  <a:srgbClr val="00206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91" name="Google Shape;2534;p46" descr="Jigsaw, Puzzle, Piece, Game, Concept, Solution">
              <a:extLst>
                <a:ext uri="{FF2B5EF4-FFF2-40B4-BE49-F238E27FC236}">
                  <a16:creationId xmlns:a16="http://schemas.microsoft.com/office/drawing/2014/main" id="{3174618E-770E-478C-72C9-451CF9A28DC7}"/>
                </a:ext>
              </a:extLst>
            </p:cNvPr>
            <p:cNvPicPr preferRelativeResize="0"/>
            <p:nvPr/>
          </p:nvPicPr>
          <p:blipFill rotWithShape="1">
            <a:blip r:embed="rId9">
              <a:alphaModFix/>
            </a:blip>
            <a:srcRect/>
            <a:stretch/>
          </p:blipFill>
          <p:spPr>
            <a:xfrm>
              <a:off x="115026" y="5917195"/>
              <a:ext cx="634273" cy="58899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92" name="Google Shape;2535;p46">
              <a:extLst>
                <a:ext uri="{FF2B5EF4-FFF2-40B4-BE49-F238E27FC236}">
                  <a16:creationId xmlns:a16="http://schemas.microsoft.com/office/drawing/2014/main" id="{F366E77F-442D-B7C8-7ADD-AC241799CE49}"/>
                </a:ext>
              </a:extLst>
            </p:cNvPr>
            <p:cNvSpPr txBox="1"/>
            <p:nvPr/>
          </p:nvSpPr>
          <p:spPr>
            <a:xfrm>
              <a:off x="774517" y="6101172"/>
              <a:ext cx="1284394" cy="33855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gramática</a:t>
              </a:r>
              <a:endParaRPr sz="1600">
                <a:solidFill>
                  <a:srgbClr val="3A3838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93" name="Google Shape;2536;p46">
            <a:extLst>
              <a:ext uri="{FF2B5EF4-FFF2-40B4-BE49-F238E27FC236}">
                <a16:creationId xmlns:a16="http://schemas.microsoft.com/office/drawing/2014/main" id="{516776A4-4306-4D0C-8D43-FB61D182CD69}"/>
              </a:ext>
            </a:extLst>
          </p:cNvPr>
          <p:cNvSpPr txBox="1"/>
          <p:nvPr/>
        </p:nvSpPr>
        <p:spPr>
          <a:xfrm>
            <a:off x="188450" y="4524893"/>
            <a:ext cx="5915025" cy="4332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E4E79"/>
              </a:buClr>
              <a:buSzPts val="8625"/>
              <a:buFont typeface="Century Gothic"/>
              <a:buNone/>
            </a:pPr>
            <a:r>
              <a:rPr lang="en-GB" sz="17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Adjectives following the noun</a:t>
            </a:r>
            <a:endParaRPr dirty="0"/>
          </a:p>
        </p:txBody>
      </p:sp>
      <p:pic>
        <p:nvPicPr>
          <p:cNvPr id="95" name="Picture 94">
            <a:extLst>
              <a:ext uri="{FF2B5EF4-FFF2-40B4-BE49-F238E27FC236}">
                <a16:creationId xmlns:a16="http://schemas.microsoft.com/office/drawing/2014/main" id="{F669E2B0-D155-25FD-6D28-B9E7906829A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4553"/>
          <a:stretch>
            <a:fillRect/>
          </a:stretch>
        </p:blipFill>
        <p:spPr>
          <a:xfrm>
            <a:off x="188450" y="4883464"/>
            <a:ext cx="5494824" cy="1295713"/>
          </a:xfrm>
          <a:prstGeom prst="rect">
            <a:avLst/>
          </a:prstGeom>
        </p:spPr>
      </p:pic>
      <p:pic>
        <p:nvPicPr>
          <p:cNvPr id="96" name="Picture 95">
            <a:extLst>
              <a:ext uri="{FF2B5EF4-FFF2-40B4-BE49-F238E27FC236}">
                <a16:creationId xmlns:a16="http://schemas.microsoft.com/office/drawing/2014/main" id="{18D2D246-0F79-8C08-1F54-4CA261AAD06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371"/>
          <a:stretch>
            <a:fillRect/>
          </a:stretch>
        </p:blipFill>
        <p:spPr>
          <a:xfrm>
            <a:off x="255721" y="5884399"/>
            <a:ext cx="6033672" cy="1459788"/>
          </a:xfrm>
          <a:prstGeom prst="rect">
            <a:avLst/>
          </a:prstGeom>
        </p:spPr>
      </p:pic>
      <p:graphicFrame>
        <p:nvGraphicFramePr>
          <p:cNvPr id="97" name="Google Shape;2297;p41">
            <a:extLst>
              <a:ext uri="{FF2B5EF4-FFF2-40B4-BE49-F238E27FC236}">
                <a16:creationId xmlns:a16="http://schemas.microsoft.com/office/drawing/2014/main" id="{C1DEDAC2-CF21-2C5F-3D9E-6DE1C09BC16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18715706"/>
              </p:ext>
            </p:extLst>
          </p:nvPr>
        </p:nvGraphicFramePr>
        <p:xfrm>
          <a:off x="58776" y="7962775"/>
          <a:ext cx="6643882" cy="1532465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58697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5691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06493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1</a:t>
                      </a:r>
                      <a:endParaRPr sz="1600" b="1" u="none" strike="noStrike" cap="none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300" b="0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 algn="ctr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3A3838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3A3838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6493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2</a:t>
                      </a:r>
                      <a:endParaRPr sz="1600" b="1" u="none" strike="noStrike" cap="none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300"/>
                        <a:buFont typeface="Calibri"/>
                        <a:buNone/>
                      </a:pPr>
                      <a:endParaRPr sz="13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3A3838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06493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3</a:t>
                      </a:r>
                      <a:endParaRPr sz="1600" b="1" u="none" strike="noStrike" cap="none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300"/>
                        <a:buFont typeface="Calibri"/>
                        <a:buNone/>
                      </a:pPr>
                      <a:endParaRPr sz="13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6493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4</a:t>
                      </a:r>
                      <a:endParaRPr sz="1600" b="1" u="none" strike="noStrike" cap="none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300" b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06493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GB" sz="1600" b="1" u="none" strike="noStrike" cap="none">
                          <a:solidFill>
                            <a:srgbClr val="FF0066"/>
                          </a:solidFill>
                          <a:latin typeface="Century Gothic"/>
                          <a:ea typeface="Century Gothic"/>
                          <a:cs typeface="Century Gothic"/>
                          <a:sym typeface="Century Gothic"/>
                        </a:rPr>
                        <a:t>5</a:t>
                      </a:r>
                      <a:endParaRPr sz="1600" b="1" u="none" strike="noStrike" cap="none">
                        <a:solidFill>
                          <a:srgbClr val="FF0066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50" marR="51450" marT="25725" marB="25725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300" b="0" dirty="0">
                        <a:solidFill>
                          <a:srgbClr val="3A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757070"/>
                      </a:solidFill>
                      <a:prstDash val="dash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98" name="Google Shape;2318;p41">
            <a:extLst>
              <a:ext uri="{FF2B5EF4-FFF2-40B4-BE49-F238E27FC236}">
                <a16:creationId xmlns:a16="http://schemas.microsoft.com/office/drawing/2014/main" id="{439E04FE-E018-C457-2D20-F7E3C1B23088}"/>
              </a:ext>
            </a:extLst>
          </p:cNvPr>
          <p:cNvSpPr txBox="1"/>
          <p:nvPr/>
        </p:nvSpPr>
        <p:spPr>
          <a:xfrm>
            <a:off x="1344551" y="7493489"/>
            <a:ext cx="6180509" cy="3385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/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Traduce las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frases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al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español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sz="1600" dirty="0"/>
          </a:p>
        </p:txBody>
      </p:sp>
      <p:grpSp>
        <p:nvGrpSpPr>
          <p:cNvPr id="99" name="Google Shape;2324;p41">
            <a:extLst>
              <a:ext uri="{FF2B5EF4-FFF2-40B4-BE49-F238E27FC236}">
                <a16:creationId xmlns:a16="http://schemas.microsoft.com/office/drawing/2014/main" id="{6A7D0F77-3C45-50B9-4F14-6163084EC334}"/>
              </a:ext>
            </a:extLst>
          </p:cNvPr>
          <p:cNvGrpSpPr/>
          <p:nvPr/>
        </p:nvGrpSpPr>
        <p:grpSpPr>
          <a:xfrm>
            <a:off x="444646" y="7508878"/>
            <a:ext cx="962296" cy="307777"/>
            <a:chOff x="537508" y="810975"/>
            <a:chExt cx="505091" cy="307777"/>
          </a:xfrm>
        </p:grpSpPr>
        <p:sp>
          <p:nvSpPr>
            <p:cNvPr id="100" name="Google Shape;2325;p41">
              <a:extLst>
                <a:ext uri="{FF2B5EF4-FFF2-40B4-BE49-F238E27FC236}">
                  <a16:creationId xmlns:a16="http://schemas.microsoft.com/office/drawing/2014/main" id="{865A36AB-FEFD-8118-B96B-AA85BE571546}"/>
                </a:ext>
              </a:extLst>
            </p:cNvPr>
            <p:cNvSpPr txBox="1"/>
            <p:nvPr/>
          </p:nvSpPr>
          <p:spPr>
            <a:xfrm>
              <a:off x="553882" y="836173"/>
              <a:ext cx="472343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01" name="Google Shape;2326;p41">
              <a:extLst>
                <a:ext uri="{FF2B5EF4-FFF2-40B4-BE49-F238E27FC236}">
                  <a16:creationId xmlns:a16="http://schemas.microsoft.com/office/drawing/2014/main" id="{EEECF7E2-5145-B483-83A3-12B3BDF21757}"/>
                </a:ext>
              </a:extLst>
            </p:cNvPr>
            <p:cNvSpPr txBox="1"/>
            <p:nvPr/>
          </p:nvSpPr>
          <p:spPr>
            <a:xfrm>
              <a:off x="537508" y="810975"/>
              <a:ext cx="505091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 dirty="0" err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escribir</a:t>
              </a:r>
              <a:endParaRPr dirty="0"/>
            </a:p>
          </p:txBody>
        </p:sp>
      </p:grpSp>
      <p:pic>
        <p:nvPicPr>
          <p:cNvPr id="102" name="Google Shape;2327;p41" descr="Pen, Write, Pencil, Writing Tool, Work, Message, Blue">
            <a:extLst>
              <a:ext uri="{FF2B5EF4-FFF2-40B4-BE49-F238E27FC236}">
                <a16:creationId xmlns:a16="http://schemas.microsoft.com/office/drawing/2014/main" id="{601FB47A-0691-FFE7-E845-2FC8041CF0DD}"/>
              </a:ext>
            </a:extLst>
          </p:cNvPr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41943" y="7377726"/>
            <a:ext cx="521771" cy="52177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7676311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1F25CB-CE0C-1500-F033-B6E9842178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9" name="Group 78">
            <a:extLst>
              <a:ext uri="{FF2B5EF4-FFF2-40B4-BE49-F238E27FC236}">
                <a16:creationId xmlns:a16="http://schemas.microsoft.com/office/drawing/2014/main" id="{D251B8BB-A725-9EE2-7D83-783CCC830CF0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80" name="TextBox 79">
              <a:extLst>
                <a:ext uri="{FF2B5EF4-FFF2-40B4-BE49-F238E27FC236}">
                  <a16:creationId xmlns:a16="http://schemas.microsoft.com/office/drawing/2014/main" id="{44F5C8BD-45C5-38F5-0906-1BD40EA03DC1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81" name="Picture 80" descr="Free Watercolor Brushstroke illustration and picture">
              <a:extLst>
                <a:ext uri="{FF2B5EF4-FFF2-40B4-BE49-F238E27FC236}">
                  <a16:creationId xmlns:a16="http://schemas.microsoft.com/office/drawing/2014/main" id="{D3D24F73-FBBA-1E3F-D9B4-7DA57EB224C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2" name="TextBox 81">
              <a:extLst>
                <a:ext uri="{FF2B5EF4-FFF2-40B4-BE49-F238E27FC236}">
                  <a16:creationId xmlns:a16="http://schemas.microsoft.com/office/drawing/2014/main" id="{DDA5910F-5910-9441-A40E-F85CDAB067DC}"/>
                </a:ext>
              </a:extLst>
            </p:cNvPr>
            <p:cNvSpPr txBox="1"/>
            <p:nvPr/>
          </p:nvSpPr>
          <p:spPr>
            <a:xfrm>
              <a:off x="6319143" y="9571479"/>
              <a:ext cx="47641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44</a:t>
              </a:r>
            </a:p>
          </p:txBody>
        </p:sp>
      </p:grpSp>
      <p:sp>
        <p:nvSpPr>
          <p:cNvPr id="45" name="Rectangle: Rounded Corners 44">
            <a:extLst>
              <a:ext uri="{FF2B5EF4-FFF2-40B4-BE49-F238E27FC236}">
                <a16:creationId xmlns:a16="http://schemas.microsoft.com/office/drawing/2014/main" id="{97F961C5-324F-497C-3FCC-FA50B975B350}"/>
              </a:ext>
            </a:extLst>
          </p:cNvPr>
          <p:cNvSpPr/>
          <p:nvPr/>
        </p:nvSpPr>
        <p:spPr>
          <a:xfrm>
            <a:off x="130140" y="128411"/>
            <a:ext cx="4344878" cy="556213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GB" sz="1900" b="1" dirty="0">
                <a:latin typeface="Century Gothic"/>
                <a:ea typeface="Century Gothic"/>
                <a:cs typeface="Century Gothic"/>
                <a:sym typeface="Century Gothic"/>
              </a:rPr>
              <a:t>Saying what I and others want to do</a:t>
            </a:r>
            <a:endParaRPr lang="en-GB" sz="1900" dirty="0">
              <a:ea typeface="Calibri"/>
              <a:cs typeface="Calibri"/>
              <a:sym typeface="Calibri"/>
            </a:endParaRPr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E63231DD-5E0E-BC91-7465-C0A9221CB143}"/>
              </a:ext>
            </a:extLst>
          </p:cNvPr>
          <p:cNvGrpSpPr/>
          <p:nvPr/>
        </p:nvGrpSpPr>
        <p:grpSpPr>
          <a:xfrm>
            <a:off x="4394574" y="167503"/>
            <a:ext cx="616995" cy="461665"/>
            <a:chOff x="3814354" y="2197255"/>
            <a:chExt cx="616995" cy="461665"/>
          </a:xfrm>
        </p:grpSpPr>
        <p:sp>
          <p:nvSpPr>
            <p:cNvPr id="47" name="Rectangle: Rounded Corners 46">
              <a:extLst>
                <a:ext uri="{FF2B5EF4-FFF2-40B4-BE49-F238E27FC236}">
                  <a16:creationId xmlns:a16="http://schemas.microsoft.com/office/drawing/2014/main" id="{94278FEA-CA4F-3737-ED4B-237831EA8D79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FC4B9D89-78C6-F6D0-EC99-2FD2A8560CD4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8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49" name="TextBox 48">
            <a:extLst>
              <a:ext uri="{FF2B5EF4-FFF2-40B4-BE49-F238E27FC236}">
                <a16:creationId xmlns:a16="http://schemas.microsoft.com/office/drawing/2014/main" id="{B0690CCF-F974-F5D0-9D3A-96B48879BC1C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0" name="Google Shape;2737;p49">
            <a:extLst>
              <a:ext uri="{FF2B5EF4-FFF2-40B4-BE49-F238E27FC236}">
                <a16:creationId xmlns:a16="http://schemas.microsoft.com/office/drawing/2014/main" id="{48A5DDDE-F01D-9E6D-B6F7-2FE2E54FFC4F}"/>
              </a:ext>
            </a:extLst>
          </p:cNvPr>
          <p:cNvSpPr/>
          <p:nvPr/>
        </p:nvSpPr>
        <p:spPr>
          <a:xfrm>
            <a:off x="60199" y="783600"/>
            <a:ext cx="6660514" cy="2680625"/>
          </a:xfrm>
          <a:prstGeom prst="roundRect">
            <a:avLst>
              <a:gd name="adj" fmla="val 9000"/>
            </a:avLst>
          </a:prstGeom>
          <a:solidFill>
            <a:srgbClr val="F2F2F2"/>
          </a:solidFill>
          <a:ln w="28575" cap="flat" cmpd="sng">
            <a:solidFill>
              <a:srgbClr val="595959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51" name="Google Shape;2738;p49">
            <a:extLst>
              <a:ext uri="{FF2B5EF4-FFF2-40B4-BE49-F238E27FC236}">
                <a16:creationId xmlns:a16="http://schemas.microsoft.com/office/drawing/2014/main" id="{4BBE244D-8335-82D6-FDF7-61ED02B28507}"/>
              </a:ext>
            </a:extLst>
          </p:cNvPr>
          <p:cNvGrpSpPr/>
          <p:nvPr/>
        </p:nvGrpSpPr>
        <p:grpSpPr>
          <a:xfrm>
            <a:off x="4898023" y="825772"/>
            <a:ext cx="1943885" cy="588990"/>
            <a:chOff x="115026" y="5917195"/>
            <a:chExt cx="1943885" cy="588990"/>
          </a:xfrm>
        </p:grpSpPr>
        <p:sp>
          <p:nvSpPr>
            <p:cNvPr id="52" name="Google Shape;2739;p49">
              <a:extLst>
                <a:ext uri="{FF2B5EF4-FFF2-40B4-BE49-F238E27FC236}">
                  <a16:creationId xmlns:a16="http://schemas.microsoft.com/office/drawing/2014/main" id="{A645B1A3-935F-C1B3-ABD5-757FFBBAE12C}"/>
                </a:ext>
              </a:extLst>
            </p:cNvPr>
            <p:cNvSpPr txBox="1"/>
            <p:nvPr/>
          </p:nvSpPr>
          <p:spPr>
            <a:xfrm>
              <a:off x="587619" y="6105163"/>
              <a:ext cx="1374532" cy="338554"/>
            </a:xfrm>
            <a:prstGeom prst="rect">
              <a:avLst/>
            </a:prstGeom>
            <a:solidFill>
              <a:srgbClr val="C5DC0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  </a:t>
              </a:r>
              <a:endParaRPr sz="1600">
                <a:solidFill>
                  <a:srgbClr val="00206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53" name="Google Shape;2740;p49" descr="Jigsaw, Puzzle, Piece, Game, Concept, Solution">
              <a:extLst>
                <a:ext uri="{FF2B5EF4-FFF2-40B4-BE49-F238E27FC236}">
                  <a16:creationId xmlns:a16="http://schemas.microsoft.com/office/drawing/2014/main" id="{396E22EC-EC83-03DF-0AFA-0D6755C6F7D2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115026" y="5917195"/>
              <a:ext cx="634273" cy="58899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67" name="Google Shape;2741;p49">
              <a:extLst>
                <a:ext uri="{FF2B5EF4-FFF2-40B4-BE49-F238E27FC236}">
                  <a16:creationId xmlns:a16="http://schemas.microsoft.com/office/drawing/2014/main" id="{E9CBB72A-199D-246B-0956-8D88A739EB5C}"/>
                </a:ext>
              </a:extLst>
            </p:cNvPr>
            <p:cNvSpPr txBox="1"/>
            <p:nvPr/>
          </p:nvSpPr>
          <p:spPr>
            <a:xfrm>
              <a:off x="774517" y="6101172"/>
              <a:ext cx="1284394" cy="33855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gramática</a:t>
              </a:r>
              <a:endParaRPr sz="1600">
                <a:solidFill>
                  <a:srgbClr val="3A3838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68" name="Google Shape;2742;p49">
            <a:extLst>
              <a:ext uri="{FF2B5EF4-FFF2-40B4-BE49-F238E27FC236}">
                <a16:creationId xmlns:a16="http://schemas.microsoft.com/office/drawing/2014/main" id="{B011D611-A0FF-40B8-E1DE-1D2F1DFE0A51}"/>
              </a:ext>
            </a:extLst>
          </p:cNvPr>
          <p:cNvSpPr txBox="1"/>
          <p:nvPr/>
        </p:nvSpPr>
        <p:spPr>
          <a:xfrm>
            <a:off x="130140" y="804791"/>
            <a:ext cx="5915025" cy="4332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E4E79"/>
              </a:buClr>
              <a:buSzPts val="8625"/>
              <a:buFont typeface="Century Gothic"/>
              <a:buNone/>
            </a:pPr>
            <a:r>
              <a:rPr lang="en-GB" sz="20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Saying what you want to do</a:t>
            </a:r>
            <a:endParaRPr/>
          </a:p>
        </p:txBody>
      </p:sp>
      <p:sp>
        <p:nvSpPr>
          <p:cNvPr id="83" name="Google Shape;2743;p49">
            <a:extLst>
              <a:ext uri="{FF2B5EF4-FFF2-40B4-BE49-F238E27FC236}">
                <a16:creationId xmlns:a16="http://schemas.microsoft.com/office/drawing/2014/main" id="{26257088-DDF4-0F84-1456-83BA9F0BD1E3}"/>
              </a:ext>
            </a:extLst>
          </p:cNvPr>
          <p:cNvSpPr txBox="1"/>
          <p:nvPr/>
        </p:nvSpPr>
        <p:spPr>
          <a:xfrm>
            <a:off x="130139" y="1187862"/>
            <a:ext cx="4106670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[</a:t>
            </a:r>
            <a:r>
              <a:rPr lang="en-GB" sz="16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querer: to want, wanting</a:t>
            </a:r>
            <a:r>
              <a:rPr lang="en-GB" sz="16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]</a:t>
            </a:r>
            <a:endParaRPr/>
          </a:p>
        </p:txBody>
      </p:sp>
      <p:sp>
        <p:nvSpPr>
          <p:cNvPr id="84" name="Google Shape;2744;p49">
            <a:extLst>
              <a:ext uri="{FF2B5EF4-FFF2-40B4-BE49-F238E27FC236}">
                <a16:creationId xmlns:a16="http://schemas.microsoft.com/office/drawing/2014/main" id="{B8C96469-FCD7-1B34-CDB9-478068E9D850}"/>
              </a:ext>
            </a:extLst>
          </p:cNvPr>
          <p:cNvSpPr txBox="1"/>
          <p:nvPr/>
        </p:nvSpPr>
        <p:spPr>
          <a:xfrm>
            <a:off x="85343" y="1542802"/>
            <a:ext cx="6721228" cy="3347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75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In Spanish, the verb ‘quer</a:t>
            </a:r>
            <a:r>
              <a:rPr lang="en-GB" sz="1575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er</a:t>
            </a:r>
            <a:r>
              <a:rPr lang="en-GB" sz="1575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’ is followed by the </a:t>
            </a:r>
            <a:r>
              <a:rPr lang="en-GB" sz="1575" b="1" u="sng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infinitive verb</a:t>
            </a:r>
            <a:r>
              <a:rPr lang="en-GB" sz="1575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 </a:t>
            </a:r>
            <a:endParaRPr sz="1575">
              <a:solidFill>
                <a:srgbClr val="3A3838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5" name="Google Shape;2745;p49">
            <a:extLst>
              <a:ext uri="{FF2B5EF4-FFF2-40B4-BE49-F238E27FC236}">
                <a16:creationId xmlns:a16="http://schemas.microsoft.com/office/drawing/2014/main" id="{68ACF407-1F0E-B6A9-43A3-3747FA8B20B4}"/>
              </a:ext>
            </a:extLst>
          </p:cNvPr>
          <p:cNvSpPr txBox="1"/>
          <p:nvPr/>
        </p:nvSpPr>
        <p:spPr>
          <a:xfrm>
            <a:off x="49244" y="1955615"/>
            <a:ext cx="6820614" cy="5539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‘</a:t>
            </a:r>
            <a:r>
              <a:rPr lang="en-GB" sz="1500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Quer</a:t>
            </a:r>
            <a:r>
              <a:rPr lang="en-GB" sz="15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er</a:t>
            </a:r>
            <a:r>
              <a:rPr lang="en-GB" sz="15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’ does not follow the general rules and ‘</a:t>
            </a:r>
            <a:r>
              <a:rPr lang="en-GB" sz="15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que</a:t>
            </a:r>
            <a:r>
              <a:rPr lang="en-GB" sz="1500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r</a:t>
            </a:r>
            <a:r>
              <a:rPr lang="en-GB" sz="15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’ changes to ‘</a:t>
            </a:r>
            <a:r>
              <a:rPr lang="en-GB" sz="15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qu</a:t>
            </a:r>
            <a:r>
              <a:rPr lang="en-GB" sz="1500" b="1" dirty="0" err="1">
                <a:solidFill>
                  <a:srgbClr val="FF3399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ie</a:t>
            </a:r>
            <a:r>
              <a:rPr lang="en-GB" sz="1500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r</a:t>
            </a:r>
            <a:r>
              <a:rPr lang="en-GB" sz="15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’.</a:t>
            </a:r>
            <a:endParaRPr sz="1500" dirty="0">
              <a:solidFill>
                <a:srgbClr val="3A3838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86" name="Google Shape;2746;p49">
            <a:extLst>
              <a:ext uri="{FF2B5EF4-FFF2-40B4-BE49-F238E27FC236}">
                <a16:creationId xmlns:a16="http://schemas.microsoft.com/office/drawing/2014/main" id="{F5E3C128-5058-23BF-C318-8B39D961E794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11094" y="2663613"/>
            <a:ext cx="356919" cy="377801"/>
          </a:xfrm>
          <a:prstGeom prst="rect">
            <a:avLst/>
          </a:prstGeom>
          <a:noFill/>
          <a:ln>
            <a:noFill/>
          </a:ln>
        </p:spPr>
      </p:pic>
      <p:sp>
        <p:nvSpPr>
          <p:cNvPr id="87" name="Google Shape;2747;p49">
            <a:extLst>
              <a:ext uri="{FF2B5EF4-FFF2-40B4-BE49-F238E27FC236}">
                <a16:creationId xmlns:a16="http://schemas.microsoft.com/office/drawing/2014/main" id="{E0399B02-55AC-02FB-6C70-65B3EB473E3F}"/>
              </a:ext>
            </a:extLst>
          </p:cNvPr>
          <p:cNvSpPr txBox="1"/>
          <p:nvPr/>
        </p:nvSpPr>
        <p:spPr>
          <a:xfrm>
            <a:off x="990613" y="2488917"/>
            <a:ext cx="2817906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Quier</a:t>
            </a:r>
            <a:r>
              <a:rPr lang="en-GB" sz="1400" b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</a:t>
            </a:r>
            <a:r>
              <a:rPr lang="en-GB" sz="14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nadar </a:t>
            </a:r>
            <a:r>
              <a:rPr lang="en-GB" sz="14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en el mar.</a:t>
            </a:r>
            <a:endParaRPr/>
          </a:p>
        </p:txBody>
      </p:sp>
      <p:sp>
        <p:nvSpPr>
          <p:cNvPr id="88" name="Google Shape;2748;p49">
            <a:extLst>
              <a:ext uri="{FF2B5EF4-FFF2-40B4-BE49-F238E27FC236}">
                <a16:creationId xmlns:a16="http://schemas.microsoft.com/office/drawing/2014/main" id="{44DA33F7-3BB0-947F-6E75-116B997AD533}"/>
              </a:ext>
            </a:extLst>
          </p:cNvPr>
          <p:cNvSpPr txBox="1"/>
          <p:nvPr/>
        </p:nvSpPr>
        <p:spPr>
          <a:xfrm>
            <a:off x="968013" y="2710679"/>
            <a:ext cx="2920257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 </a:t>
            </a:r>
            <a:r>
              <a:rPr lang="en-GB" sz="14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want to </a:t>
            </a: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swim </a:t>
            </a:r>
            <a:r>
              <a:rPr lang="en-GB" sz="14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in the sea.</a:t>
            </a:r>
            <a:endParaRPr/>
          </a:p>
        </p:txBody>
      </p:sp>
      <p:pic>
        <p:nvPicPr>
          <p:cNvPr id="89" name="Google Shape;2749;p49">
            <a:extLst>
              <a:ext uri="{FF2B5EF4-FFF2-40B4-BE49-F238E27FC236}">
                <a16:creationId xmlns:a16="http://schemas.microsoft.com/office/drawing/2014/main" id="{1862B26A-62C3-8AB8-3CC1-C35E3F76AEC2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3645796" y="2570900"/>
            <a:ext cx="356919" cy="377801"/>
          </a:xfrm>
          <a:prstGeom prst="rect">
            <a:avLst/>
          </a:prstGeom>
          <a:noFill/>
          <a:ln>
            <a:noFill/>
          </a:ln>
        </p:spPr>
      </p:pic>
      <p:sp>
        <p:nvSpPr>
          <p:cNvPr id="90" name="Google Shape;2750;p49">
            <a:extLst>
              <a:ext uri="{FF2B5EF4-FFF2-40B4-BE49-F238E27FC236}">
                <a16:creationId xmlns:a16="http://schemas.microsoft.com/office/drawing/2014/main" id="{CBBBF8E3-A102-9FF1-FE47-030F00BE0DAD}"/>
              </a:ext>
            </a:extLst>
          </p:cNvPr>
          <p:cNvSpPr txBox="1"/>
          <p:nvPr/>
        </p:nvSpPr>
        <p:spPr>
          <a:xfrm>
            <a:off x="4002715" y="2455553"/>
            <a:ext cx="2817906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Quier</a:t>
            </a:r>
            <a:r>
              <a:rPr lang="en-GB" sz="1400" b="1" dirty="0" err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</a:t>
            </a:r>
            <a:r>
              <a:rPr lang="en-GB" sz="14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4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ir</a:t>
            </a:r>
            <a:r>
              <a:rPr lang="en-GB" sz="14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4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al campo.</a:t>
            </a:r>
            <a:endParaRPr dirty="0"/>
          </a:p>
        </p:txBody>
      </p:sp>
      <p:sp>
        <p:nvSpPr>
          <p:cNvPr id="91" name="Google Shape;2751;p49">
            <a:extLst>
              <a:ext uri="{FF2B5EF4-FFF2-40B4-BE49-F238E27FC236}">
                <a16:creationId xmlns:a16="http://schemas.microsoft.com/office/drawing/2014/main" id="{38FF4C9F-A6DA-A8EE-D96E-6031A6CFD9D7}"/>
              </a:ext>
            </a:extLst>
          </p:cNvPr>
          <p:cNvSpPr txBox="1"/>
          <p:nvPr/>
        </p:nvSpPr>
        <p:spPr>
          <a:xfrm>
            <a:off x="3926391" y="2681347"/>
            <a:ext cx="3154831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You</a:t>
            </a:r>
            <a:r>
              <a:rPr lang="en-GB" sz="14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want to </a:t>
            </a:r>
            <a:r>
              <a:rPr lang="en-GB" sz="14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go </a:t>
            </a:r>
            <a:r>
              <a:rPr lang="en-GB" sz="1400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 the country.</a:t>
            </a:r>
            <a:endParaRPr dirty="0"/>
          </a:p>
        </p:txBody>
      </p:sp>
      <p:pic>
        <p:nvPicPr>
          <p:cNvPr id="92" name="Google Shape;2752;p49">
            <a:extLst>
              <a:ext uri="{FF2B5EF4-FFF2-40B4-BE49-F238E27FC236}">
                <a16:creationId xmlns:a16="http://schemas.microsoft.com/office/drawing/2014/main" id="{0E95525B-F74F-CA3C-239F-DD03184DFCA4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804560" y="3029274"/>
            <a:ext cx="356919" cy="377801"/>
          </a:xfrm>
          <a:prstGeom prst="rect">
            <a:avLst/>
          </a:prstGeom>
          <a:noFill/>
          <a:ln>
            <a:noFill/>
          </a:ln>
        </p:spPr>
      </p:pic>
      <p:sp>
        <p:nvSpPr>
          <p:cNvPr id="93" name="Google Shape;2753;p49">
            <a:extLst>
              <a:ext uri="{FF2B5EF4-FFF2-40B4-BE49-F238E27FC236}">
                <a16:creationId xmlns:a16="http://schemas.microsoft.com/office/drawing/2014/main" id="{866C09D5-3112-B01D-5915-787E1E8974A2}"/>
              </a:ext>
            </a:extLst>
          </p:cNvPr>
          <p:cNvSpPr txBox="1"/>
          <p:nvPr/>
        </p:nvSpPr>
        <p:spPr>
          <a:xfrm>
            <a:off x="2205039" y="2959069"/>
            <a:ext cx="2817906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Quier</a:t>
            </a:r>
            <a:r>
              <a:rPr lang="en-GB" sz="1400" b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</a:t>
            </a:r>
            <a:r>
              <a:rPr lang="en-GB" sz="14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ir </a:t>
            </a:r>
            <a:r>
              <a:rPr lang="en-GB" sz="14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la montaña.</a:t>
            </a:r>
            <a:endParaRPr/>
          </a:p>
        </p:txBody>
      </p:sp>
      <p:sp>
        <p:nvSpPr>
          <p:cNvPr id="94" name="Google Shape;2754;p49">
            <a:extLst>
              <a:ext uri="{FF2B5EF4-FFF2-40B4-BE49-F238E27FC236}">
                <a16:creationId xmlns:a16="http://schemas.microsoft.com/office/drawing/2014/main" id="{642C3A4A-1293-CE5D-8823-A7D0D28D91DA}"/>
              </a:ext>
            </a:extLst>
          </p:cNvPr>
          <p:cNvSpPr txBox="1"/>
          <p:nvPr/>
        </p:nvSpPr>
        <p:spPr>
          <a:xfrm>
            <a:off x="2171004" y="3184863"/>
            <a:ext cx="3276884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S/he </a:t>
            </a:r>
            <a:r>
              <a:rPr lang="en-GB" sz="14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want</a:t>
            </a: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</a:t>
            </a:r>
            <a:r>
              <a:rPr lang="en-GB" sz="14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to </a:t>
            </a:r>
            <a:r>
              <a:rPr lang="en-GB" sz="14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go </a:t>
            </a:r>
            <a:r>
              <a:rPr lang="en-GB" sz="140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 the beach.</a:t>
            </a:r>
            <a:endParaRPr/>
          </a:p>
        </p:txBody>
      </p:sp>
      <p:grpSp>
        <p:nvGrpSpPr>
          <p:cNvPr id="95" name="Google Shape;2755;p49">
            <a:extLst>
              <a:ext uri="{FF2B5EF4-FFF2-40B4-BE49-F238E27FC236}">
                <a16:creationId xmlns:a16="http://schemas.microsoft.com/office/drawing/2014/main" id="{FDFEF4A7-46B5-8643-9E5B-428639758A7B}"/>
              </a:ext>
            </a:extLst>
          </p:cNvPr>
          <p:cNvGrpSpPr/>
          <p:nvPr/>
        </p:nvGrpSpPr>
        <p:grpSpPr>
          <a:xfrm>
            <a:off x="5268033" y="3086420"/>
            <a:ext cx="2027023" cy="762771"/>
            <a:chOff x="-2861679" y="7843208"/>
            <a:chExt cx="1568531" cy="675522"/>
          </a:xfrm>
        </p:grpSpPr>
        <p:sp>
          <p:nvSpPr>
            <p:cNvPr id="96" name="Google Shape;2756;p49">
              <a:extLst>
                <a:ext uri="{FF2B5EF4-FFF2-40B4-BE49-F238E27FC236}">
                  <a16:creationId xmlns:a16="http://schemas.microsoft.com/office/drawing/2014/main" id="{4E7BE676-EC59-9798-6B8B-721BD9690B8F}"/>
                </a:ext>
              </a:extLst>
            </p:cNvPr>
            <p:cNvSpPr/>
            <p:nvPr/>
          </p:nvSpPr>
          <p:spPr>
            <a:xfrm>
              <a:off x="-2838926" y="7843208"/>
              <a:ext cx="869772" cy="547285"/>
            </a:xfrm>
            <a:prstGeom prst="foldedCorner">
              <a:avLst>
                <a:gd name="adj" fmla="val 16667"/>
              </a:avLst>
            </a:prstGeom>
            <a:solidFill>
              <a:srgbClr val="FFF2CC"/>
            </a:solidFill>
            <a:ln w="12700" cap="flat" cmpd="sng">
              <a:solidFill>
                <a:srgbClr val="BF9000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357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97" name="Google Shape;2757;p49" descr="Free Icon Light illustration and picture">
              <a:extLst>
                <a:ext uri="{FF2B5EF4-FFF2-40B4-BE49-F238E27FC236}">
                  <a16:creationId xmlns:a16="http://schemas.microsoft.com/office/drawing/2014/main" id="{994D8B4B-E49A-CB99-BCC4-D832B6C160C0}"/>
                </a:ext>
              </a:extLst>
            </p:cNvPr>
            <p:cNvPicPr preferRelativeResize="0"/>
            <p:nvPr/>
          </p:nvPicPr>
          <p:blipFill rotWithShape="1">
            <a:blip r:embed="rId7">
              <a:alphaModFix/>
            </a:blip>
            <a:srcRect/>
            <a:stretch/>
          </p:blipFill>
          <p:spPr>
            <a:xfrm>
              <a:off x="-2831331" y="7858480"/>
              <a:ext cx="182946" cy="154418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98" name="Google Shape;2758;p49">
              <a:extLst>
                <a:ext uri="{FF2B5EF4-FFF2-40B4-BE49-F238E27FC236}">
                  <a16:creationId xmlns:a16="http://schemas.microsoft.com/office/drawing/2014/main" id="{CB78FEE4-5FDE-916F-A6ED-B5ACDAF8E20E}"/>
                </a:ext>
              </a:extLst>
            </p:cNvPr>
            <p:cNvSpPr txBox="1"/>
            <p:nvPr/>
          </p:nvSpPr>
          <p:spPr>
            <a:xfrm>
              <a:off x="-2710648" y="7858254"/>
              <a:ext cx="1417500" cy="20442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900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Same endings</a:t>
              </a: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9" name="Google Shape;2759;p49">
              <a:extLst>
                <a:ext uri="{FF2B5EF4-FFF2-40B4-BE49-F238E27FC236}">
                  <a16:creationId xmlns:a16="http://schemas.microsoft.com/office/drawing/2014/main" id="{F1C5E3DF-813B-3A73-9400-EFAC3222C082}"/>
                </a:ext>
              </a:extLst>
            </p:cNvPr>
            <p:cNvSpPr txBox="1"/>
            <p:nvPr/>
          </p:nvSpPr>
          <p:spPr>
            <a:xfrm>
              <a:off x="-2861679" y="8028101"/>
              <a:ext cx="934906" cy="49062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000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as for all –</a:t>
              </a:r>
              <a:r>
                <a:rPr lang="en-GB" sz="1000" b="1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er</a:t>
              </a:r>
              <a:r>
                <a:rPr lang="en-GB" sz="1000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 verbs </a:t>
              </a:r>
              <a:endParaRPr sz="1000" b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aphicFrame>
        <p:nvGraphicFramePr>
          <p:cNvPr id="100" name="Google Shape;2645;p47">
            <a:extLst>
              <a:ext uri="{FF2B5EF4-FFF2-40B4-BE49-F238E27FC236}">
                <a16:creationId xmlns:a16="http://schemas.microsoft.com/office/drawing/2014/main" id="{74BB34CE-04A8-6504-9042-E7B7A6F55F4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4857501"/>
              </p:ext>
            </p:extLst>
          </p:nvPr>
        </p:nvGraphicFramePr>
        <p:xfrm>
          <a:off x="206233" y="4455049"/>
          <a:ext cx="6410725" cy="4875450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10624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827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827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827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12575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la </a:t>
                      </a:r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isla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vas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to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1257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va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el</a:t>
                      </a:r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río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el</a:t>
                      </a:r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bosque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12575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la </a:t>
                      </a:r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flor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la luz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todo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1257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mucho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todo</a:t>
                      </a:r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el</a:t>
                      </a:r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mundo</a:t>
                      </a:r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el</a:t>
                      </a:r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fuego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12575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lavar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dormir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quiero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1257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quiere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ir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quieres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101" name="Google Shape;2646;p47">
            <a:extLst>
              <a:ext uri="{FF2B5EF4-FFF2-40B4-BE49-F238E27FC236}">
                <a16:creationId xmlns:a16="http://schemas.microsoft.com/office/drawing/2014/main" id="{4B819584-B4ED-AFAD-5059-148017209A85}"/>
              </a:ext>
            </a:extLst>
          </p:cNvPr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6277873" y="4186072"/>
            <a:ext cx="572382" cy="435249"/>
          </a:xfrm>
          <a:prstGeom prst="rect">
            <a:avLst/>
          </a:prstGeom>
          <a:noFill/>
          <a:ln>
            <a:noFill/>
          </a:ln>
        </p:spPr>
      </p:pic>
      <p:sp>
        <p:nvSpPr>
          <p:cNvPr id="102" name="Google Shape;2647;p47">
            <a:extLst>
              <a:ext uri="{FF2B5EF4-FFF2-40B4-BE49-F238E27FC236}">
                <a16:creationId xmlns:a16="http://schemas.microsoft.com/office/drawing/2014/main" id="{DDDE0803-4E80-3048-A726-C15E7055035A}"/>
              </a:ext>
            </a:extLst>
          </p:cNvPr>
          <p:cNvSpPr txBox="1"/>
          <p:nvPr/>
        </p:nvSpPr>
        <p:spPr>
          <a:xfrm>
            <a:off x="1424773" y="3974321"/>
            <a:ext cx="5461040" cy="298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i="0" u="none" strike="noStrike" cap="none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Escribe </a:t>
            </a:r>
            <a:r>
              <a:rPr lang="en-GB" sz="1600" b="1" i="0" u="none" strike="noStrike" cap="none" dirty="0" err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en</a:t>
            </a:r>
            <a:r>
              <a:rPr lang="en-GB" sz="1600" b="1" i="0" u="none" strike="noStrike" cap="none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i="0" u="none" strike="noStrike" cap="none" dirty="0" err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inglés</a:t>
            </a:r>
            <a:r>
              <a:rPr lang="en-GB" sz="1600" b="1" i="0" u="none" strike="noStrike" cap="none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r>
              <a:rPr lang="en-GB" sz="1600" i="0" u="none" strike="noStrike" cap="none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Can you get at least 15 points?</a:t>
            </a:r>
            <a:endParaRPr sz="1600" dirty="0">
              <a:solidFill>
                <a:srgbClr val="3B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107" name="Google Shape;2652;p47">
            <a:extLst>
              <a:ext uri="{FF2B5EF4-FFF2-40B4-BE49-F238E27FC236}">
                <a16:creationId xmlns:a16="http://schemas.microsoft.com/office/drawing/2014/main" id="{4A4A3801-315A-570A-9896-C42C1E00BE64}"/>
              </a:ext>
            </a:extLst>
          </p:cNvPr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379155" y="6572185"/>
            <a:ext cx="631934" cy="581219"/>
          </a:xfrm>
          <a:prstGeom prst="rect">
            <a:avLst/>
          </a:prstGeom>
          <a:noFill/>
          <a:ln>
            <a:noFill/>
          </a:ln>
        </p:spPr>
      </p:pic>
      <p:pic>
        <p:nvPicPr>
          <p:cNvPr id="108" name="Google Shape;2653;p47" descr="Icon&#10;&#10;Description automatically generated">
            <a:extLst>
              <a:ext uri="{FF2B5EF4-FFF2-40B4-BE49-F238E27FC236}">
                <a16:creationId xmlns:a16="http://schemas.microsoft.com/office/drawing/2014/main" id="{27E82018-0E84-E721-61BD-D9DCE7BE09FD}"/>
              </a:ext>
            </a:extLst>
          </p:cNvPr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332378" y="4876153"/>
            <a:ext cx="667164" cy="667164"/>
          </a:xfrm>
          <a:prstGeom prst="rect">
            <a:avLst/>
          </a:prstGeom>
          <a:noFill/>
          <a:ln>
            <a:noFill/>
          </a:ln>
        </p:spPr>
      </p:pic>
      <p:pic>
        <p:nvPicPr>
          <p:cNvPr id="109" name="Google Shape;2654;p47">
            <a:extLst>
              <a:ext uri="{FF2B5EF4-FFF2-40B4-BE49-F238E27FC236}">
                <a16:creationId xmlns:a16="http://schemas.microsoft.com/office/drawing/2014/main" id="{73EBD460-0850-F938-5D48-7FC766DAE579}"/>
              </a:ext>
            </a:extLst>
          </p:cNvPr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343537" y="8174278"/>
            <a:ext cx="653860" cy="619446"/>
          </a:xfrm>
          <a:prstGeom prst="rect">
            <a:avLst/>
          </a:prstGeom>
          <a:noFill/>
          <a:ln>
            <a:noFill/>
          </a:ln>
        </p:spPr>
      </p:pic>
      <p:sp>
        <p:nvSpPr>
          <p:cNvPr id="110" name="Google Shape;2655;p47">
            <a:extLst>
              <a:ext uri="{FF2B5EF4-FFF2-40B4-BE49-F238E27FC236}">
                <a16:creationId xmlns:a16="http://schemas.microsoft.com/office/drawing/2014/main" id="{1ED9CEC9-73B8-F7C0-4C73-4C3F25CBAB6E}"/>
              </a:ext>
            </a:extLst>
          </p:cNvPr>
          <p:cNvSpPr txBox="1"/>
          <p:nvPr/>
        </p:nvSpPr>
        <p:spPr>
          <a:xfrm>
            <a:off x="954736" y="5347409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00B0F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x3</a:t>
            </a:r>
            <a:endParaRPr/>
          </a:p>
        </p:txBody>
      </p:sp>
      <p:sp>
        <p:nvSpPr>
          <p:cNvPr id="111" name="Google Shape;2656;p47">
            <a:extLst>
              <a:ext uri="{FF2B5EF4-FFF2-40B4-BE49-F238E27FC236}">
                <a16:creationId xmlns:a16="http://schemas.microsoft.com/office/drawing/2014/main" id="{3082C9AA-F38B-4CE0-8178-1B4F1554F673}"/>
              </a:ext>
            </a:extLst>
          </p:cNvPr>
          <p:cNvSpPr txBox="1"/>
          <p:nvPr/>
        </p:nvSpPr>
        <p:spPr>
          <a:xfrm>
            <a:off x="910165" y="6940547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x2</a:t>
            </a:r>
            <a:endParaRPr/>
          </a:p>
        </p:txBody>
      </p:sp>
      <p:sp>
        <p:nvSpPr>
          <p:cNvPr id="112" name="Google Shape;2657;p47">
            <a:extLst>
              <a:ext uri="{FF2B5EF4-FFF2-40B4-BE49-F238E27FC236}">
                <a16:creationId xmlns:a16="http://schemas.microsoft.com/office/drawing/2014/main" id="{62E89D41-91F6-1F23-D359-E8966740E7B4}"/>
              </a:ext>
            </a:extLst>
          </p:cNvPr>
          <p:cNvSpPr txBox="1"/>
          <p:nvPr/>
        </p:nvSpPr>
        <p:spPr>
          <a:xfrm>
            <a:off x="910165" y="8579638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FF3399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x1</a:t>
            </a:r>
            <a:endParaRPr/>
          </a:p>
        </p:txBody>
      </p:sp>
      <p:grpSp>
        <p:nvGrpSpPr>
          <p:cNvPr id="2" name="Google Shape;401;p8">
            <a:extLst>
              <a:ext uri="{FF2B5EF4-FFF2-40B4-BE49-F238E27FC236}">
                <a16:creationId xmlns:a16="http://schemas.microsoft.com/office/drawing/2014/main" id="{D186C94D-043A-1EBF-2D91-EE843EFA3FAF}"/>
              </a:ext>
            </a:extLst>
          </p:cNvPr>
          <p:cNvGrpSpPr/>
          <p:nvPr/>
        </p:nvGrpSpPr>
        <p:grpSpPr>
          <a:xfrm>
            <a:off x="227753" y="3820339"/>
            <a:ext cx="1072125" cy="541432"/>
            <a:chOff x="85157" y="674113"/>
            <a:chExt cx="1072125" cy="541432"/>
          </a:xfrm>
        </p:grpSpPr>
        <p:sp>
          <p:nvSpPr>
            <p:cNvPr id="3" name="Google Shape;402;p8">
              <a:extLst>
                <a:ext uri="{FF2B5EF4-FFF2-40B4-BE49-F238E27FC236}">
                  <a16:creationId xmlns:a16="http://schemas.microsoft.com/office/drawing/2014/main" id="{6602447B-C84F-ED8F-8229-EBD28843F45C}"/>
                </a:ext>
              </a:extLst>
            </p:cNvPr>
            <p:cNvSpPr txBox="1"/>
            <p:nvPr/>
          </p:nvSpPr>
          <p:spPr>
            <a:xfrm>
              <a:off x="553882" y="836173"/>
              <a:ext cx="517167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4" name="Google Shape;403;p8">
              <a:extLst>
                <a:ext uri="{FF2B5EF4-FFF2-40B4-BE49-F238E27FC236}">
                  <a16:creationId xmlns:a16="http://schemas.microsoft.com/office/drawing/2014/main" id="{F1B2CB65-AF8B-44FE-F467-0D696CE71F98}"/>
                </a:ext>
              </a:extLst>
            </p:cNvPr>
            <p:cNvPicPr preferRelativeResize="0"/>
            <p:nvPr/>
          </p:nvPicPr>
          <p:blipFill rotWithShape="1">
            <a:blip r:embed="rId12">
              <a:alphaModFix/>
            </a:blip>
            <a:srcRect/>
            <a:stretch/>
          </p:blipFill>
          <p:spPr>
            <a:xfrm>
              <a:off x="85157" y="674113"/>
              <a:ext cx="521771" cy="54143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Google Shape;404;p8">
              <a:extLst>
                <a:ext uri="{FF2B5EF4-FFF2-40B4-BE49-F238E27FC236}">
                  <a16:creationId xmlns:a16="http://schemas.microsoft.com/office/drawing/2014/main" id="{FA7CB473-D81D-13D9-03B4-96B7C47914ED}"/>
                </a:ext>
              </a:extLst>
            </p:cNvPr>
            <p:cNvSpPr txBox="1"/>
            <p:nvPr/>
          </p:nvSpPr>
          <p:spPr>
            <a:xfrm>
              <a:off x="501489" y="812358"/>
              <a:ext cx="655793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leer</a:t>
              </a: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411863658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F62D40-ED07-EBE5-2AA8-8A1EB06B90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>
            <a:extLst>
              <a:ext uri="{FF2B5EF4-FFF2-40B4-BE49-F238E27FC236}">
                <a16:creationId xmlns:a16="http://schemas.microsoft.com/office/drawing/2014/main" id="{E39662B8-8703-786C-CB43-1F5B2A9A4883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DD8CC2EC-B515-964F-8699-0244447D47BE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39" name="Picture 38" descr="Free Watercolor Brushstroke illustration and picture">
              <a:extLst>
                <a:ext uri="{FF2B5EF4-FFF2-40B4-BE49-F238E27FC236}">
                  <a16:creationId xmlns:a16="http://schemas.microsoft.com/office/drawing/2014/main" id="{6FFD8432-787F-0A49-FBC0-0FF402B4B94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57BB78D7-6E35-A56B-2019-0DF21AC4076B}"/>
                </a:ext>
              </a:extLst>
            </p:cNvPr>
            <p:cNvSpPr txBox="1"/>
            <p:nvPr/>
          </p:nvSpPr>
          <p:spPr>
            <a:xfrm>
              <a:off x="6369943" y="9571479"/>
              <a:ext cx="44916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45</a:t>
              </a:r>
            </a:p>
          </p:txBody>
        </p:sp>
      </p:grp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6AE9A4D1-288C-551F-EF7F-0F974A510FA2}"/>
              </a:ext>
            </a:extLst>
          </p:cNvPr>
          <p:cNvSpPr/>
          <p:nvPr/>
        </p:nvSpPr>
        <p:spPr>
          <a:xfrm>
            <a:off x="130140" y="128411"/>
            <a:ext cx="4344878" cy="556213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GB" sz="1900" b="1" dirty="0">
                <a:latin typeface="Century Gothic"/>
                <a:ea typeface="Century Gothic"/>
                <a:cs typeface="Century Gothic"/>
                <a:sym typeface="Century Gothic"/>
              </a:rPr>
              <a:t>Saying what I and others want to do</a:t>
            </a:r>
            <a:endParaRPr lang="en-GB" sz="1900" dirty="0">
              <a:ea typeface="Calibri"/>
              <a:cs typeface="Calibri"/>
              <a:sym typeface="Calibri"/>
            </a:endParaRP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DDE2AA52-3C21-4DFD-2551-05504D3FC7A8}"/>
              </a:ext>
            </a:extLst>
          </p:cNvPr>
          <p:cNvGrpSpPr/>
          <p:nvPr/>
        </p:nvGrpSpPr>
        <p:grpSpPr>
          <a:xfrm>
            <a:off x="4394574" y="167503"/>
            <a:ext cx="616995" cy="461665"/>
            <a:chOff x="3814354" y="2197255"/>
            <a:chExt cx="616995" cy="461665"/>
          </a:xfrm>
        </p:grpSpPr>
        <p:sp>
          <p:nvSpPr>
            <p:cNvPr id="33" name="Rectangle: Rounded Corners 32">
              <a:extLst>
                <a:ext uri="{FF2B5EF4-FFF2-40B4-BE49-F238E27FC236}">
                  <a16:creationId xmlns:a16="http://schemas.microsoft.com/office/drawing/2014/main" id="{4B64CF49-5F9B-256E-77D7-C5F038508E54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31297FE1-AE06-E649-9C9D-126D420B6FAB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8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41" name="TextBox 40">
            <a:extLst>
              <a:ext uri="{FF2B5EF4-FFF2-40B4-BE49-F238E27FC236}">
                <a16:creationId xmlns:a16="http://schemas.microsoft.com/office/drawing/2014/main" id="{DB3BA88F-BC7B-1E2D-8D0D-E0A7148D15C2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F6EE0CD9-F303-4F63-1501-0B98CC490648}"/>
              </a:ext>
            </a:extLst>
          </p:cNvPr>
          <p:cNvSpPr txBox="1"/>
          <p:nvPr/>
        </p:nvSpPr>
        <p:spPr>
          <a:xfrm>
            <a:off x="1247912" y="834419"/>
            <a:ext cx="545203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 err="1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Pregunta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y completa la </a:t>
            </a:r>
            <a:r>
              <a:rPr kumimoji="0" lang="en-GB" sz="1600" b="1" i="0" u="none" strike="noStrike" kern="1200" cap="none" spc="0" normalizeH="0" baseline="0" noProof="0" dirty="0" err="1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encuesta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.</a:t>
            </a: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0959337D-F734-8048-E6D3-CCA97EE86874}"/>
              </a:ext>
            </a:extLst>
          </p:cNvPr>
          <p:cNvGrpSpPr/>
          <p:nvPr/>
        </p:nvGrpSpPr>
        <p:grpSpPr>
          <a:xfrm>
            <a:off x="469443" y="856001"/>
            <a:ext cx="822261" cy="307777"/>
            <a:chOff x="455223" y="4442570"/>
            <a:chExt cx="822262" cy="307777"/>
          </a:xfrm>
        </p:grpSpPr>
        <p:sp>
          <p:nvSpPr>
            <p:cNvPr id="44" name="Google Shape;222;p10">
              <a:extLst>
                <a:ext uri="{FF2B5EF4-FFF2-40B4-BE49-F238E27FC236}">
                  <a16:creationId xmlns:a16="http://schemas.microsoft.com/office/drawing/2014/main" id="{1D13439C-E544-C890-BC1C-4248FBCD7BEC}"/>
                </a:ext>
              </a:extLst>
            </p:cNvPr>
            <p:cNvSpPr txBox="1"/>
            <p:nvPr/>
          </p:nvSpPr>
          <p:spPr>
            <a:xfrm>
              <a:off x="455223" y="4452154"/>
              <a:ext cx="802597" cy="292235"/>
            </a:xfrm>
            <a:prstGeom prst="rect">
              <a:avLst/>
            </a:prstGeom>
            <a:solidFill>
              <a:srgbClr val="B9E5EE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200" b="1" i="0" u="none" strike="noStrike" cap="none" dirty="0">
                <a:solidFill>
                  <a:srgbClr val="00206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86A13624-72D4-6EAA-8EA9-B81E01A47A00}"/>
                </a:ext>
              </a:extLst>
            </p:cNvPr>
            <p:cNvSpPr txBox="1"/>
            <p:nvPr/>
          </p:nvSpPr>
          <p:spPr>
            <a:xfrm>
              <a:off x="532794" y="4442570"/>
              <a:ext cx="744691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sz="1400" b="1" dirty="0">
                  <a:solidFill>
                    <a:srgbClr val="002060"/>
                  </a:solidFill>
                  <a:latin typeface="Century Gothic" panose="020B0502020202020204" pitchFamily="34" charset="0"/>
                </a:rPr>
                <a:t>hablar</a:t>
              </a:r>
            </a:p>
          </p:txBody>
        </p:sp>
      </p:grpSp>
      <p:pic>
        <p:nvPicPr>
          <p:cNvPr id="46" name="Picture 45">
            <a:extLst>
              <a:ext uri="{FF2B5EF4-FFF2-40B4-BE49-F238E27FC236}">
                <a16:creationId xmlns:a16="http://schemas.microsoft.com/office/drawing/2014/main" id="{A054CF75-486E-744E-7FEE-11E13AC14A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822" y="708750"/>
            <a:ext cx="572707" cy="605907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32406E3D-11CE-B1ED-67AD-1CE839787DC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04" y="1356152"/>
            <a:ext cx="6717311" cy="2930662"/>
          </a:xfrm>
          <a:prstGeom prst="rect">
            <a:avLst/>
          </a:prstGeom>
        </p:spPr>
      </p:pic>
      <p:graphicFrame>
        <p:nvGraphicFramePr>
          <p:cNvPr id="49" name="Google Shape;2672;p48">
            <a:extLst>
              <a:ext uri="{FF2B5EF4-FFF2-40B4-BE49-F238E27FC236}">
                <a16:creationId xmlns:a16="http://schemas.microsoft.com/office/drawing/2014/main" id="{C7525962-E7DC-BC3C-3AA2-B82380311B2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00068704"/>
              </p:ext>
            </p:extLst>
          </p:nvPr>
        </p:nvGraphicFramePr>
        <p:xfrm>
          <a:off x="130672" y="4959960"/>
          <a:ext cx="6366950" cy="4533162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10552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705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705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705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53455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you go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to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island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5345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forest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river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s/he goes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53455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all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everybody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flower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5345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light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fire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a lot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65887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you want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to go, going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s/he wants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5345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I want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to wash, washing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to sleep, sleeping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50" name="Google Shape;2673;p48">
            <a:extLst>
              <a:ext uri="{FF2B5EF4-FFF2-40B4-BE49-F238E27FC236}">
                <a16:creationId xmlns:a16="http://schemas.microsoft.com/office/drawing/2014/main" id="{406FD698-97AD-8C17-8EAD-ED7B3ECB7FF4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105985" y="4730351"/>
            <a:ext cx="572382" cy="435249"/>
          </a:xfrm>
          <a:prstGeom prst="rect">
            <a:avLst/>
          </a:prstGeom>
          <a:noFill/>
          <a:ln>
            <a:noFill/>
          </a:ln>
        </p:spPr>
      </p:pic>
      <p:pic>
        <p:nvPicPr>
          <p:cNvPr id="51" name="Google Shape;2674;p48">
            <a:extLst>
              <a:ext uri="{FF2B5EF4-FFF2-40B4-BE49-F238E27FC236}">
                <a16:creationId xmlns:a16="http://schemas.microsoft.com/office/drawing/2014/main" id="{A8FD0765-FC39-A1B2-24EE-288F67F3E1B1}"/>
              </a:ext>
            </a:extLst>
          </p:cNvPr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312889" y="6896995"/>
            <a:ext cx="631934" cy="581219"/>
          </a:xfrm>
          <a:prstGeom prst="rect">
            <a:avLst/>
          </a:prstGeom>
          <a:noFill/>
          <a:ln>
            <a:noFill/>
          </a:ln>
        </p:spPr>
      </p:pic>
      <p:pic>
        <p:nvPicPr>
          <p:cNvPr id="52" name="Google Shape;2675;p48" descr="Icon&#10;&#10;Description automatically generated">
            <a:extLst>
              <a:ext uri="{FF2B5EF4-FFF2-40B4-BE49-F238E27FC236}">
                <a16:creationId xmlns:a16="http://schemas.microsoft.com/office/drawing/2014/main" id="{3C4FD4EF-3B28-D7C8-FC70-1B0A365B5BF1}"/>
              </a:ext>
            </a:extLst>
          </p:cNvPr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235760" y="5339010"/>
            <a:ext cx="667164" cy="667164"/>
          </a:xfrm>
          <a:prstGeom prst="rect">
            <a:avLst/>
          </a:prstGeom>
          <a:noFill/>
          <a:ln>
            <a:noFill/>
          </a:ln>
        </p:spPr>
      </p:pic>
      <p:pic>
        <p:nvPicPr>
          <p:cNvPr id="53" name="Google Shape;2676;p48">
            <a:extLst>
              <a:ext uri="{FF2B5EF4-FFF2-40B4-BE49-F238E27FC236}">
                <a16:creationId xmlns:a16="http://schemas.microsoft.com/office/drawing/2014/main" id="{580AC112-6B28-3346-CF10-73835DFF8BC4}"/>
              </a:ext>
            </a:extLst>
          </p:cNvPr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272191" y="8406206"/>
            <a:ext cx="653860" cy="619446"/>
          </a:xfrm>
          <a:prstGeom prst="rect">
            <a:avLst/>
          </a:prstGeom>
          <a:noFill/>
          <a:ln>
            <a:noFill/>
          </a:ln>
        </p:spPr>
      </p:pic>
      <p:sp>
        <p:nvSpPr>
          <p:cNvPr id="54" name="Google Shape;2677;p48">
            <a:extLst>
              <a:ext uri="{FF2B5EF4-FFF2-40B4-BE49-F238E27FC236}">
                <a16:creationId xmlns:a16="http://schemas.microsoft.com/office/drawing/2014/main" id="{1F41CB70-F439-6ED8-2B83-0754CF51CD13}"/>
              </a:ext>
            </a:extLst>
          </p:cNvPr>
          <p:cNvSpPr txBox="1"/>
          <p:nvPr/>
        </p:nvSpPr>
        <p:spPr>
          <a:xfrm>
            <a:off x="758999" y="5756978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00B0F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x3</a:t>
            </a:r>
            <a:endParaRPr/>
          </a:p>
        </p:txBody>
      </p:sp>
      <p:sp>
        <p:nvSpPr>
          <p:cNvPr id="55" name="Google Shape;2678;p48">
            <a:extLst>
              <a:ext uri="{FF2B5EF4-FFF2-40B4-BE49-F238E27FC236}">
                <a16:creationId xmlns:a16="http://schemas.microsoft.com/office/drawing/2014/main" id="{730ABA11-36D8-F197-B320-F45B6A98A82D}"/>
              </a:ext>
            </a:extLst>
          </p:cNvPr>
          <p:cNvSpPr txBox="1"/>
          <p:nvPr/>
        </p:nvSpPr>
        <p:spPr>
          <a:xfrm>
            <a:off x="817727" y="7266189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x2</a:t>
            </a:r>
            <a:endParaRPr/>
          </a:p>
        </p:txBody>
      </p:sp>
      <p:sp>
        <p:nvSpPr>
          <p:cNvPr id="56" name="Google Shape;2679;p48">
            <a:extLst>
              <a:ext uri="{FF2B5EF4-FFF2-40B4-BE49-F238E27FC236}">
                <a16:creationId xmlns:a16="http://schemas.microsoft.com/office/drawing/2014/main" id="{EF3B7C97-7A57-DB1F-033B-0923D8682661}"/>
              </a:ext>
            </a:extLst>
          </p:cNvPr>
          <p:cNvSpPr txBox="1"/>
          <p:nvPr/>
        </p:nvSpPr>
        <p:spPr>
          <a:xfrm>
            <a:off x="881051" y="8798052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FF3399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x1</a:t>
            </a:r>
            <a:endParaRPr/>
          </a:p>
        </p:txBody>
      </p:sp>
      <p:sp>
        <p:nvSpPr>
          <p:cNvPr id="57" name="Google Shape;2680;p48">
            <a:extLst>
              <a:ext uri="{FF2B5EF4-FFF2-40B4-BE49-F238E27FC236}">
                <a16:creationId xmlns:a16="http://schemas.microsoft.com/office/drawing/2014/main" id="{B8B2CE3A-89D5-FDA8-244A-B7A3BE059961}"/>
              </a:ext>
            </a:extLst>
          </p:cNvPr>
          <p:cNvSpPr txBox="1"/>
          <p:nvPr/>
        </p:nvSpPr>
        <p:spPr>
          <a:xfrm>
            <a:off x="1478771" y="4430933"/>
            <a:ext cx="5769442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Escribe en español.</a:t>
            </a:r>
            <a:r>
              <a:rPr lang="en-GB" sz="160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Can you get at least 15 points?</a:t>
            </a:r>
            <a:endParaRPr/>
          </a:p>
        </p:txBody>
      </p:sp>
      <p:grpSp>
        <p:nvGrpSpPr>
          <p:cNvPr id="58" name="Google Shape;2681;p48">
            <a:extLst>
              <a:ext uri="{FF2B5EF4-FFF2-40B4-BE49-F238E27FC236}">
                <a16:creationId xmlns:a16="http://schemas.microsoft.com/office/drawing/2014/main" id="{D92A6173-0182-CF3A-0613-4E7150184349}"/>
              </a:ext>
            </a:extLst>
          </p:cNvPr>
          <p:cNvGrpSpPr/>
          <p:nvPr/>
        </p:nvGrpSpPr>
        <p:grpSpPr>
          <a:xfrm>
            <a:off x="532843" y="4463994"/>
            <a:ext cx="962296" cy="307777"/>
            <a:chOff x="537508" y="810975"/>
            <a:chExt cx="505091" cy="307777"/>
          </a:xfrm>
        </p:grpSpPr>
        <p:sp>
          <p:nvSpPr>
            <p:cNvPr id="59" name="Google Shape;2682;p48">
              <a:extLst>
                <a:ext uri="{FF2B5EF4-FFF2-40B4-BE49-F238E27FC236}">
                  <a16:creationId xmlns:a16="http://schemas.microsoft.com/office/drawing/2014/main" id="{877261D8-64CA-D5FD-41E1-59C41B945B9D}"/>
                </a:ext>
              </a:extLst>
            </p:cNvPr>
            <p:cNvSpPr txBox="1"/>
            <p:nvPr/>
          </p:nvSpPr>
          <p:spPr>
            <a:xfrm>
              <a:off x="553882" y="836173"/>
              <a:ext cx="472343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0" name="Google Shape;2683;p48">
              <a:extLst>
                <a:ext uri="{FF2B5EF4-FFF2-40B4-BE49-F238E27FC236}">
                  <a16:creationId xmlns:a16="http://schemas.microsoft.com/office/drawing/2014/main" id="{3726DC0A-1270-B34C-304C-C46CCE3BFA7D}"/>
                </a:ext>
              </a:extLst>
            </p:cNvPr>
            <p:cNvSpPr txBox="1"/>
            <p:nvPr/>
          </p:nvSpPr>
          <p:spPr>
            <a:xfrm>
              <a:off x="537508" y="810975"/>
              <a:ext cx="505091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escribir</a:t>
              </a:r>
              <a:endParaRPr/>
            </a:p>
          </p:txBody>
        </p:sp>
      </p:grpSp>
      <p:pic>
        <p:nvPicPr>
          <p:cNvPr id="61" name="Google Shape;2684;p48" descr="Pen, Write, Pencil, Writing Tool, Work, Message, Blue">
            <a:extLst>
              <a:ext uri="{FF2B5EF4-FFF2-40B4-BE49-F238E27FC236}">
                <a16:creationId xmlns:a16="http://schemas.microsoft.com/office/drawing/2014/main" id="{45682E62-F8E0-7579-2BAB-B1CA96AF35D0}"/>
              </a:ext>
            </a:extLst>
          </p:cNvPr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130140" y="4332842"/>
            <a:ext cx="521771" cy="52177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4646473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7D46CA-5733-562B-FF78-250EE139A9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D4D9DC20-D9CF-EAC1-29AF-98FC11143844}"/>
              </a:ext>
            </a:extLst>
          </p:cNvPr>
          <p:cNvSpPr/>
          <p:nvPr/>
        </p:nvSpPr>
        <p:spPr>
          <a:xfrm>
            <a:off x="130140" y="128411"/>
            <a:ext cx="4344878" cy="556213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GB" sz="1900" b="1" dirty="0">
                <a:latin typeface="Century Gothic"/>
                <a:ea typeface="Century Gothic"/>
                <a:cs typeface="Century Gothic"/>
                <a:sym typeface="Century Gothic"/>
              </a:rPr>
              <a:t>Saying what I and others can and cannot do</a:t>
            </a:r>
            <a:endParaRPr lang="en-GB" sz="1900" dirty="0">
              <a:ea typeface="Calibri"/>
              <a:cs typeface="Calibri"/>
              <a:sym typeface="Calibri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57654ADD-A3D8-67BA-85E7-EBB79761E721}"/>
              </a:ext>
            </a:extLst>
          </p:cNvPr>
          <p:cNvGrpSpPr/>
          <p:nvPr/>
        </p:nvGrpSpPr>
        <p:grpSpPr>
          <a:xfrm>
            <a:off x="4394574" y="167503"/>
            <a:ext cx="616995" cy="461665"/>
            <a:chOff x="3814354" y="2197255"/>
            <a:chExt cx="616995" cy="461665"/>
          </a:xfrm>
        </p:grpSpPr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856FE14F-D268-6740-4953-8F1B66F09616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BB632324-AC5B-6A35-D4B5-33C1867D6806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9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43" name="TextBox 42">
            <a:extLst>
              <a:ext uri="{FF2B5EF4-FFF2-40B4-BE49-F238E27FC236}">
                <a16:creationId xmlns:a16="http://schemas.microsoft.com/office/drawing/2014/main" id="{92E79EB4-D4C2-470B-6B83-E57E10F3593A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48" name="Google Shape;2421;p44">
            <a:extLst>
              <a:ext uri="{FF2B5EF4-FFF2-40B4-BE49-F238E27FC236}">
                <a16:creationId xmlns:a16="http://schemas.microsoft.com/office/drawing/2014/main" id="{AE73665B-4B17-5762-8E29-86D3474FC1F6}"/>
              </a:ext>
            </a:extLst>
          </p:cNvPr>
          <p:cNvGrpSpPr/>
          <p:nvPr/>
        </p:nvGrpSpPr>
        <p:grpSpPr>
          <a:xfrm>
            <a:off x="4884130" y="600761"/>
            <a:ext cx="1840387" cy="1228039"/>
            <a:chOff x="4876029" y="582476"/>
            <a:chExt cx="1840387" cy="1228039"/>
          </a:xfrm>
        </p:grpSpPr>
        <p:grpSp>
          <p:nvGrpSpPr>
            <p:cNvPr id="57" name="Google Shape;2422;p44">
              <a:extLst>
                <a:ext uri="{FF2B5EF4-FFF2-40B4-BE49-F238E27FC236}">
                  <a16:creationId xmlns:a16="http://schemas.microsoft.com/office/drawing/2014/main" id="{58849D59-1717-3222-EA9D-98C482853090}"/>
                </a:ext>
              </a:extLst>
            </p:cNvPr>
            <p:cNvGrpSpPr/>
            <p:nvPr/>
          </p:nvGrpSpPr>
          <p:grpSpPr>
            <a:xfrm>
              <a:off x="4876029" y="582476"/>
              <a:ext cx="1822690" cy="1228039"/>
              <a:chOff x="4310576" y="875609"/>
              <a:chExt cx="2558030" cy="1662049"/>
            </a:xfrm>
          </p:grpSpPr>
          <p:sp>
            <p:nvSpPr>
              <p:cNvPr id="87" name="Google Shape;2423;p44">
                <a:extLst>
                  <a:ext uri="{FF2B5EF4-FFF2-40B4-BE49-F238E27FC236}">
                    <a16:creationId xmlns:a16="http://schemas.microsoft.com/office/drawing/2014/main" id="{D892CF74-8F5A-AF98-CE50-73B20C297472}"/>
                  </a:ext>
                </a:extLst>
              </p:cNvPr>
              <p:cNvSpPr/>
              <p:nvPr/>
            </p:nvSpPr>
            <p:spPr>
              <a:xfrm>
                <a:off x="4318195" y="953424"/>
                <a:ext cx="2539805" cy="1584234"/>
              </a:xfrm>
              <a:prstGeom prst="rect">
                <a:avLst/>
              </a:prstGeom>
              <a:solidFill>
                <a:schemeClr val="lt1"/>
              </a:solidFill>
              <a:ln w="12700" cap="flat" cmpd="sng">
                <a:solidFill>
                  <a:schemeClr val="dk1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3" name="Google Shape;2424;p44">
                <a:extLst>
                  <a:ext uri="{FF2B5EF4-FFF2-40B4-BE49-F238E27FC236}">
                    <a16:creationId xmlns:a16="http://schemas.microsoft.com/office/drawing/2014/main" id="{FD613ECC-EC9A-A490-CE41-03A9E747FC0C}"/>
                  </a:ext>
                </a:extLst>
              </p:cNvPr>
              <p:cNvSpPr/>
              <p:nvPr/>
            </p:nvSpPr>
            <p:spPr>
              <a:xfrm>
                <a:off x="4310576" y="875609"/>
                <a:ext cx="2558030" cy="536242"/>
              </a:xfrm>
              <a:prstGeom prst="roundRect">
                <a:avLst>
                  <a:gd name="adj" fmla="val 21996"/>
                </a:avLst>
              </a:prstGeom>
              <a:solidFill>
                <a:srgbClr val="D8D8D8"/>
              </a:solidFill>
              <a:ln w="12700" cap="flat" cmpd="sng">
                <a:solidFill>
                  <a:schemeClr val="dk1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59" name="Google Shape;2425;p44">
              <a:extLst>
                <a:ext uri="{FF2B5EF4-FFF2-40B4-BE49-F238E27FC236}">
                  <a16:creationId xmlns:a16="http://schemas.microsoft.com/office/drawing/2014/main" id="{DC1DE8C5-6FF5-020C-FCD4-F61190C21184}"/>
                </a:ext>
              </a:extLst>
            </p:cNvPr>
            <p:cNvSpPr/>
            <p:nvPr/>
          </p:nvSpPr>
          <p:spPr>
            <a:xfrm>
              <a:off x="4961589" y="1047640"/>
              <a:ext cx="153899" cy="157847"/>
            </a:xfrm>
            <a:prstGeom prst="rect">
              <a:avLst/>
            </a:prstGeom>
            <a:solidFill>
              <a:srgbClr val="F2F2F2"/>
            </a:solidFill>
            <a:ln w="12700" cap="flat" cmpd="sng">
              <a:solidFill>
                <a:srgbClr val="3A3838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3" name="Google Shape;2426;p44">
              <a:extLst>
                <a:ext uri="{FF2B5EF4-FFF2-40B4-BE49-F238E27FC236}">
                  <a16:creationId xmlns:a16="http://schemas.microsoft.com/office/drawing/2014/main" id="{804D7309-35BD-0944-D252-FC2D222EABF6}"/>
                </a:ext>
              </a:extLst>
            </p:cNvPr>
            <p:cNvSpPr txBox="1"/>
            <p:nvPr/>
          </p:nvSpPr>
          <p:spPr>
            <a:xfrm>
              <a:off x="5115488" y="993276"/>
              <a:ext cx="1600928" cy="43084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00" dirty="0">
                  <a:solidFill>
                    <a:schemeClr val="dk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2-verb structure: </a:t>
              </a:r>
              <a:r>
                <a:rPr lang="en-GB" sz="1100" dirty="0" err="1">
                  <a:solidFill>
                    <a:schemeClr val="dk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poder</a:t>
              </a:r>
              <a:endParaRPr sz="11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4" name="Google Shape;2427;p44">
              <a:extLst>
                <a:ext uri="{FF2B5EF4-FFF2-40B4-BE49-F238E27FC236}">
                  <a16:creationId xmlns:a16="http://schemas.microsoft.com/office/drawing/2014/main" id="{4E4AB9EC-7620-58A6-BF34-F49E3DB48599}"/>
                </a:ext>
              </a:extLst>
            </p:cNvPr>
            <p:cNvSpPr txBox="1"/>
            <p:nvPr/>
          </p:nvSpPr>
          <p:spPr>
            <a:xfrm>
              <a:off x="5141066" y="1436566"/>
              <a:ext cx="1575350" cy="26157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00" dirty="0">
                  <a:solidFill>
                    <a:schemeClr val="dk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SSC </a:t>
              </a:r>
              <a:r>
                <a:rPr lang="en-GB" sz="1100" dirty="0" err="1">
                  <a:solidFill>
                    <a:schemeClr val="dk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repaso</a:t>
              </a:r>
              <a:r>
                <a:rPr lang="en-GB" sz="1100" dirty="0">
                  <a:solidFill>
                    <a:schemeClr val="dk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 2</a:t>
              </a:r>
              <a:endParaRPr dirty="0"/>
            </a:p>
          </p:txBody>
        </p:sp>
      </p:grpSp>
      <p:pic>
        <p:nvPicPr>
          <p:cNvPr id="94" name="Google Shape;2428;p44" descr="Free target button icon illustration">
            <a:extLst>
              <a:ext uri="{FF2B5EF4-FFF2-40B4-BE49-F238E27FC236}">
                <a16:creationId xmlns:a16="http://schemas.microsoft.com/office/drawing/2014/main" id="{FCF54415-31D9-8E79-3029-965D95088B2E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584016" y="550815"/>
            <a:ext cx="531606" cy="531606"/>
          </a:xfrm>
          <a:prstGeom prst="rect">
            <a:avLst/>
          </a:prstGeom>
          <a:noFill/>
          <a:ln>
            <a:noFill/>
          </a:ln>
        </p:spPr>
      </p:pic>
      <p:sp>
        <p:nvSpPr>
          <p:cNvPr id="95" name="Google Shape;2429;p44">
            <a:extLst>
              <a:ext uri="{FF2B5EF4-FFF2-40B4-BE49-F238E27FC236}">
                <a16:creationId xmlns:a16="http://schemas.microsoft.com/office/drawing/2014/main" id="{7F28CF6E-FAF5-916D-E7ED-32602D1A0456}"/>
              </a:ext>
            </a:extLst>
          </p:cNvPr>
          <p:cNvSpPr/>
          <p:nvPr/>
        </p:nvSpPr>
        <p:spPr>
          <a:xfrm>
            <a:off x="4969690" y="1480353"/>
            <a:ext cx="153899" cy="157847"/>
          </a:xfrm>
          <a:prstGeom prst="rect">
            <a:avLst/>
          </a:prstGeom>
          <a:solidFill>
            <a:srgbClr val="F2F2F2"/>
          </a:solidFill>
          <a:ln w="12700" cap="flat" cmpd="sng">
            <a:solidFill>
              <a:srgbClr val="3A3838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97" name="Picture 96">
            <a:extLst>
              <a:ext uri="{FF2B5EF4-FFF2-40B4-BE49-F238E27FC236}">
                <a16:creationId xmlns:a16="http://schemas.microsoft.com/office/drawing/2014/main" id="{DAC86DB0-0A3E-4510-C247-7188F917C84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55" t="22680" b="25818"/>
          <a:stretch>
            <a:fillRect/>
          </a:stretch>
        </p:blipFill>
        <p:spPr>
          <a:xfrm>
            <a:off x="37578" y="711193"/>
            <a:ext cx="3976266" cy="2127254"/>
          </a:xfrm>
          <a:prstGeom prst="rect">
            <a:avLst/>
          </a:prstGeom>
        </p:spPr>
      </p:pic>
      <p:pic>
        <p:nvPicPr>
          <p:cNvPr id="98" name="Picture 97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D3A255BA-6A5D-D4A4-8B99-0007448BAE3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930604" y="1779050"/>
            <a:ext cx="558702" cy="1061295"/>
          </a:xfrm>
          <a:prstGeom prst="rect">
            <a:avLst/>
          </a:prstGeom>
        </p:spPr>
      </p:pic>
      <p:pic>
        <p:nvPicPr>
          <p:cNvPr id="99" name="Picture 2" descr="Free vector graphics of Stars">
            <a:extLst>
              <a:ext uri="{FF2B5EF4-FFF2-40B4-BE49-F238E27FC236}">
                <a16:creationId xmlns:a16="http://schemas.microsoft.com/office/drawing/2014/main" id="{B40BB4B1-461A-7654-2101-11B99A1CC6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0357" y="1751592"/>
            <a:ext cx="1079492" cy="539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0" name="Group 99">
            <a:extLst>
              <a:ext uri="{FF2B5EF4-FFF2-40B4-BE49-F238E27FC236}">
                <a16:creationId xmlns:a16="http://schemas.microsoft.com/office/drawing/2014/main" id="{2CC9D7EC-11FF-CA20-1E75-8341B1BFEDB8}"/>
              </a:ext>
            </a:extLst>
          </p:cNvPr>
          <p:cNvGrpSpPr/>
          <p:nvPr/>
        </p:nvGrpSpPr>
        <p:grpSpPr>
          <a:xfrm>
            <a:off x="3852850" y="727070"/>
            <a:ext cx="967315" cy="537945"/>
            <a:chOff x="9208168" y="5234898"/>
            <a:chExt cx="2170687" cy="1092740"/>
          </a:xfrm>
        </p:grpSpPr>
        <p:pic>
          <p:nvPicPr>
            <p:cNvPr id="101" name="Picture 100" descr="Logo, company name&#10;&#10;Description automatically generated">
              <a:extLst>
                <a:ext uri="{FF2B5EF4-FFF2-40B4-BE49-F238E27FC236}">
                  <a16:creationId xmlns:a16="http://schemas.microsoft.com/office/drawing/2014/main" id="{44486EEA-869E-0B4F-2B9A-2946D7F11300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9208168" y="5528000"/>
              <a:ext cx="1344475" cy="799638"/>
            </a:xfrm>
            <a:prstGeom prst="rect">
              <a:avLst/>
            </a:prstGeom>
          </p:spPr>
        </p:pic>
        <p:pic>
          <p:nvPicPr>
            <p:cNvPr id="102" name="Picture 101" descr="Logo&#10;&#10;Description automatically generated">
              <a:extLst>
                <a:ext uri="{FF2B5EF4-FFF2-40B4-BE49-F238E27FC236}">
                  <a16:creationId xmlns:a16="http://schemas.microsoft.com/office/drawing/2014/main" id="{E2A58485-520B-AAD1-7962-574936D7D672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221177" y="5234898"/>
              <a:ext cx="1157678" cy="829813"/>
            </a:xfrm>
            <a:prstGeom prst="rect">
              <a:avLst/>
            </a:prstGeom>
          </p:spPr>
        </p:pic>
      </p:grpSp>
      <p:pic>
        <p:nvPicPr>
          <p:cNvPr id="103" name="Picture 102" descr="A person sitting in front of a computer&#10;&#10;Description automatically generated with low confidence">
            <a:extLst>
              <a:ext uri="{FF2B5EF4-FFF2-40B4-BE49-F238E27FC236}">
                <a16:creationId xmlns:a16="http://schemas.microsoft.com/office/drawing/2014/main" id="{D97F3011-7453-FDC3-537A-7866C5BDB7D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5660" y="1306158"/>
            <a:ext cx="858716" cy="501919"/>
          </a:xfrm>
          <a:prstGeom prst="rect">
            <a:avLst/>
          </a:prstGeom>
        </p:spPr>
      </p:pic>
      <p:sp>
        <p:nvSpPr>
          <p:cNvPr id="104" name="TextBox 103">
            <a:extLst>
              <a:ext uri="{FF2B5EF4-FFF2-40B4-BE49-F238E27FC236}">
                <a16:creationId xmlns:a16="http://schemas.microsoft.com/office/drawing/2014/main" id="{75B3AB8A-D237-D03D-0DBE-8A73DD45B139}"/>
              </a:ext>
            </a:extLst>
          </p:cNvPr>
          <p:cNvSpPr txBox="1"/>
          <p:nvPr/>
        </p:nvSpPr>
        <p:spPr>
          <a:xfrm>
            <a:off x="3983121" y="2106227"/>
            <a:ext cx="26339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err="1">
                <a:ln w="6600">
                  <a:solidFill>
                    <a:srgbClr val="D41212"/>
                  </a:solidFill>
                  <a:prstDash val="solid"/>
                </a:ln>
                <a:solidFill>
                  <a:srgbClr val="ED2B2B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Baguet Script" panose="00000500000000000000" pitchFamily="2" charset="0"/>
              </a:rPr>
              <a:t>Puedo</a:t>
            </a:r>
            <a:r>
              <a:rPr lang="en-GB" sz="2400" b="1" dirty="0">
                <a:ln w="6600">
                  <a:solidFill>
                    <a:srgbClr val="D41212"/>
                  </a:solidFill>
                  <a:prstDash val="solid"/>
                </a:ln>
                <a:solidFill>
                  <a:srgbClr val="ED2B2B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Baguet Script" panose="00000500000000000000" pitchFamily="2" charset="0"/>
              </a:rPr>
              <a:t> hacer </a:t>
            </a:r>
            <a:r>
              <a:rPr lang="en-GB" sz="2400" b="1" dirty="0" err="1">
                <a:ln w="6600">
                  <a:solidFill>
                    <a:srgbClr val="D41212"/>
                  </a:solidFill>
                  <a:prstDash val="solid"/>
                </a:ln>
                <a:solidFill>
                  <a:srgbClr val="ED2B2B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Baguet Script" panose="00000500000000000000" pitchFamily="2" charset="0"/>
              </a:rPr>
              <a:t>muchas</a:t>
            </a:r>
            <a:r>
              <a:rPr lang="en-GB" sz="2400" b="1" dirty="0">
                <a:ln w="6600">
                  <a:solidFill>
                    <a:srgbClr val="D41212"/>
                  </a:solidFill>
                  <a:prstDash val="solid"/>
                </a:ln>
                <a:solidFill>
                  <a:srgbClr val="ED2B2B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Baguet Script" panose="00000500000000000000" pitchFamily="2" charset="0"/>
              </a:rPr>
              <a:t> </a:t>
            </a:r>
            <a:r>
              <a:rPr lang="en-GB" sz="2400" b="1" dirty="0" err="1">
                <a:ln w="6600">
                  <a:solidFill>
                    <a:srgbClr val="D41212"/>
                  </a:solidFill>
                  <a:prstDash val="solid"/>
                </a:ln>
                <a:solidFill>
                  <a:srgbClr val="ED2B2B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Baguet Script" panose="00000500000000000000" pitchFamily="2" charset="0"/>
              </a:rPr>
              <a:t>cosas</a:t>
            </a:r>
            <a:endParaRPr lang="en-GB" sz="2400" b="1" dirty="0">
              <a:ln w="6600">
                <a:solidFill>
                  <a:srgbClr val="D41212"/>
                </a:solidFill>
                <a:prstDash val="solid"/>
              </a:ln>
              <a:solidFill>
                <a:srgbClr val="ED2B2B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Baguet Script" panose="00000500000000000000" pitchFamily="2" charset="0"/>
            </a:endParaRPr>
          </a:p>
        </p:txBody>
      </p:sp>
      <p:pic>
        <p:nvPicPr>
          <p:cNvPr id="105" name="Picture 4" descr="Free vector graphics of Cartoon">
            <a:extLst>
              <a:ext uri="{FF2B5EF4-FFF2-40B4-BE49-F238E27FC236}">
                <a16:creationId xmlns:a16="http://schemas.microsoft.com/office/drawing/2014/main" id="{6A1444BD-F2FF-E845-D5CE-BB9BE576FA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6633" y="2155977"/>
            <a:ext cx="588523" cy="633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6" name="Google Shape;2737;p49">
            <a:extLst>
              <a:ext uri="{FF2B5EF4-FFF2-40B4-BE49-F238E27FC236}">
                <a16:creationId xmlns:a16="http://schemas.microsoft.com/office/drawing/2014/main" id="{2D214D4F-6386-75F7-16F3-1987BCF65238}"/>
              </a:ext>
            </a:extLst>
          </p:cNvPr>
          <p:cNvSpPr/>
          <p:nvPr/>
        </p:nvSpPr>
        <p:spPr>
          <a:xfrm>
            <a:off x="97578" y="2900508"/>
            <a:ext cx="6660514" cy="2804592"/>
          </a:xfrm>
          <a:prstGeom prst="roundRect">
            <a:avLst>
              <a:gd name="adj" fmla="val 9000"/>
            </a:avLst>
          </a:prstGeom>
          <a:solidFill>
            <a:srgbClr val="F2F2F2"/>
          </a:solidFill>
          <a:ln w="28575" cap="flat" cmpd="sng">
            <a:solidFill>
              <a:srgbClr val="595959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107" name="Google Shape;2738;p49">
            <a:extLst>
              <a:ext uri="{FF2B5EF4-FFF2-40B4-BE49-F238E27FC236}">
                <a16:creationId xmlns:a16="http://schemas.microsoft.com/office/drawing/2014/main" id="{D0E1CFB1-E564-79D5-3448-D7862C103A29}"/>
              </a:ext>
            </a:extLst>
          </p:cNvPr>
          <p:cNvGrpSpPr/>
          <p:nvPr/>
        </p:nvGrpSpPr>
        <p:grpSpPr>
          <a:xfrm>
            <a:off x="4935402" y="2942680"/>
            <a:ext cx="1943885" cy="588990"/>
            <a:chOff x="115026" y="5917195"/>
            <a:chExt cx="1943885" cy="588990"/>
          </a:xfrm>
        </p:grpSpPr>
        <p:sp>
          <p:nvSpPr>
            <p:cNvPr id="108" name="Google Shape;2739;p49">
              <a:extLst>
                <a:ext uri="{FF2B5EF4-FFF2-40B4-BE49-F238E27FC236}">
                  <a16:creationId xmlns:a16="http://schemas.microsoft.com/office/drawing/2014/main" id="{4020BFBD-38F4-5465-4CA1-0A4A5F64E71C}"/>
                </a:ext>
              </a:extLst>
            </p:cNvPr>
            <p:cNvSpPr txBox="1"/>
            <p:nvPr/>
          </p:nvSpPr>
          <p:spPr>
            <a:xfrm>
              <a:off x="587619" y="6105163"/>
              <a:ext cx="1374532" cy="338554"/>
            </a:xfrm>
            <a:prstGeom prst="rect">
              <a:avLst/>
            </a:prstGeom>
            <a:solidFill>
              <a:srgbClr val="C5DC0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  </a:t>
              </a:r>
              <a:endParaRPr sz="1600">
                <a:solidFill>
                  <a:srgbClr val="00206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109" name="Google Shape;2740;p49" descr="Jigsaw, Puzzle, Piece, Game, Concept, Solution">
              <a:extLst>
                <a:ext uri="{FF2B5EF4-FFF2-40B4-BE49-F238E27FC236}">
                  <a16:creationId xmlns:a16="http://schemas.microsoft.com/office/drawing/2014/main" id="{22B3EDF7-6CF3-AD3F-7C38-295476B6EB53}"/>
                </a:ext>
              </a:extLst>
            </p:cNvPr>
            <p:cNvPicPr preferRelativeResize="0"/>
            <p:nvPr/>
          </p:nvPicPr>
          <p:blipFill rotWithShape="1">
            <a:blip r:embed="rId11">
              <a:alphaModFix/>
            </a:blip>
            <a:srcRect/>
            <a:stretch/>
          </p:blipFill>
          <p:spPr>
            <a:xfrm>
              <a:off x="115026" y="5917195"/>
              <a:ext cx="634273" cy="58899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10" name="Google Shape;2741;p49">
              <a:extLst>
                <a:ext uri="{FF2B5EF4-FFF2-40B4-BE49-F238E27FC236}">
                  <a16:creationId xmlns:a16="http://schemas.microsoft.com/office/drawing/2014/main" id="{12BAA854-F73D-A5E3-1125-321A7B55D19E}"/>
                </a:ext>
              </a:extLst>
            </p:cNvPr>
            <p:cNvSpPr txBox="1"/>
            <p:nvPr/>
          </p:nvSpPr>
          <p:spPr>
            <a:xfrm>
              <a:off x="774517" y="6101172"/>
              <a:ext cx="1284394" cy="33855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gramática</a:t>
              </a:r>
              <a:endParaRPr sz="1600">
                <a:solidFill>
                  <a:srgbClr val="3A3838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11" name="Google Shape;2742;p49">
            <a:extLst>
              <a:ext uri="{FF2B5EF4-FFF2-40B4-BE49-F238E27FC236}">
                <a16:creationId xmlns:a16="http://schemas.microsoft.com/office/drawing/2014/main" id="{C464B3ED-A751-DAB6-94F3-835396368800}"/>
              </a:ext>
            </a:extLst>
          </p:cNvPr>
          <p:cNvSpPr txBox="1"/>
          <p:nvPr/>
        </p:nvSpPr>
        <p:spPr>
          <a:xfrm>
            <a:off x="167519" y="2921699"/>
            <a:ext cx="5915025" cy="4332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E4E79"/>
              </a:buClr>
              <a:buSzPts val="8625"/>
              <a:buFont typeface="Century Gothic"/>
              <a:buNone/>
            </a:pPr>
            <a:r>
              <a:rPr lang="en-GB" sz="20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Saying what you can do</a:t>
            </a:r>
            <a:endParaRPr dirty="0"/>
          </a:p>
        </p:txBody>
      </p:sp>
      <p:pic>
        <p:nvPicPr>
          <p:cNvPr id="113" name="Picture 112">
            <a:extLst>
              <a:ext uri="{FF2B5EF4-FFF2-40B4-BE49-F238E27FC236}">
                <a16:creationId xmlns:a16="http://schemas.microsoft.com/office/drawing/2014/main" id="{C49C9495-3713-6D27-6B5A-5C8CEDB607AC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683"/>
          <a:stretch>
            <a:fillRect/>
          </a:stretch>
        </p:blipFill>
        <p:spPr>
          <a:xfrm>
            <a:off x="197315" y="3264400"/>
            <a:ext cx="5821788" cy="2034109"/>
          </a:xfrm>
          <a:prstGeom prst="rect">
            <a:avLst/>
          </a:prstGeom>
        </p:spPr>
      </p:pic>
      <p:pic>
        <p:nvPicPr>
          <p:cNvPr id="114" name="Picture 113">
            <a:extLst>
              <a:ext uri="{FF2B5EF4-FFF2-40B4-BE49-F238E27FC236}">
                <a16:creationId xmlns:a16="http://schemas.microsoft.com/office/drawing/2014/main" id="{66BD9B7D-2ED2-97A7-0953-A349444E8CDD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5931"/>
          <a:stretch>
            <a:fillRect/>
          </a:stretch>
        </p:blipFill>
        <p:spPr>
          <a:xfrm>
            <a:off x="167568" y="5033022"/>
            <a:ext cx="5672280" cy="625055"/>
          </a:xfrm>
          <a:prstGeom prst="rect">
            <a:avLst/>
          </a:prstGeom>
        </p:spPr>
      </p:pic>
      <p:sp>
        <p:nvSpPr>
          <p:cNvPr id="115" name="Google Shape;2820;p50">
            <a:extLst>
              <a:ext uri="{FF2B5EF4-FFF2-40B4-BE49-F238E27FC236}">
                <a16:creationId xmlns:a16="http://schemas.microsoft.com/office/drawing/2014/main" id="{45A39F5F-AE01-A710-4A84-A7E1485C19CD}"/>
              </a:ext>
            </a:extLst>
          </p:cNvPr>
          <p:cNvSpPr txBox="1"/>
          <p:nvPr/>
        </p:nvSpPr>
        <p:spPr>
          <a:xfrm>
            <a:off x="1548525" y="5803237"/>
            <a:ext cx="5273786" cy="5443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Sofía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habla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de la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clase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de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idiomas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</a:p>
          <a:p>
            <a:pPr lvl="0"/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¿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Quién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es?</a:t>
            </a:r>
            <a:endParaRPr sz="1600" dirty="0"/>
          </a:p>
        </p:txBody>
      </p:sp>
      <p:grpSp>
        <p:nvGrpSpPr>
          <p:cNvPr id="116" name="Google Shape;2821;p50">
            <a:extLst>
              <a:ext uri="{FF2B5EF4-FFF2-40B4-BE49-F238E27FC236}">
                <a16:creationId xmlns:a16="http://schemas.microsoft.com/office/drawing/2014/main" id="{D1E0001D-F481-2429-E6A8-593FEB08D181}"/>
              </a:ext>
            </a:extLst>
          </p:cNvPr>
          <p:cNvGrpSpPr/>
          <p:nvPr/>
        </p:nvGrpSpPr>
        <p:grpSpPr>
          <a:xfrm>
            <a:off x="429779" y="5919017"/>
            <a:ext cx="1145825" cy="308790"/>
            <a:chOff x="455220" y="4435599"/>
            <a:chExt cx="1145825" cy="308790"/>
          </a:xfrm>
        </p:grpSpPr>
        <p:sp>
          <p:nvSpPr>
            <p:cNvPr id="117" name="Google Shape;2822;p50">
              <a:extLst>
                <a:ext uri="{FF2B5EF4-FFF2-40B4-BE49-F238E27FC236}">
                  <a16:creationId xmlns:a16="http://schemas.microsoft.com/office/drawing/2014/main" id="{D86E3D44-8581-08DA-C4B1-16AC1E02FC55}"/>
                </a:ext>
              </a:extLst>
            </p:cNvPr>
            <p:cNvSpPr txBox="1"/>
            <p:nvPr/>
          </p:nvSpPr>
          <p:spPr>
            <a:xfrm>
              <a:off x="455220" y="4452154"/>
              <a:ext cx="1139979" cy="292235"/>
            </a:xfrm>
            <a:prstGeom prst="rect">
              <a:avLst/>
            </a:prstGeom>
            <a:solidFill>
              <a:srgbClr val="B9E5EE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200" b="1" i="0" u="none" strike="noStrike" cap="none">
                <a:solidFill>
                  <a:srgbClr val="00206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8" name="Google Shape;2823;p50">
              <a:extLst>
                <a:ext uri="{FF2B5EF4-FFF2-40B4-BE49-F238E27FC236}">
                  <a16:creationId xmlns:a16="http://schemas.microsoft.com/office/drawing/2014/main" id="{1E5C7ABE-0833-BB55-1077-03EC1055B709}"/>
                </a:ext>
              </a:extLst>
            </p:cNvPr>
            <p:cNvSpPr txBox="1"/>
            <p:nvPr/>
          </p:nvSpPr>
          <p:spPr>
            <a:xfrm>
              <a:off x="591738" y="4435599"/>
              <a:ext cx="1009307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escuchar</a:t>
              </a:r>
              <a:endParaRPr/>
            </a:p>
          </p:txBody>
        </p:sp>
      </p:grpSp>
      <p:grpSp>
        <p:nvGrpSpPr>
          <p:cNvPr id="119" name="Google Shape;2824;p50">
            <a:extLst>
              <a:ext uri="{FF2B5EF4-FFF2-40B4-BE49-F238E27FC236}">
                <a16:creationId xmlns:a16="http://schemas.microsoft.com/office/drawing/2014/main" id="{763FB3FC-33FB-6426-B6CA-404B512334C2}"/>
              </a:ext>
            </a:extLst>
          </p:cNvPr>
          <p:cNvGrpSpPr/>
          <p:nvPr/>
        </p:nvGrpSpPr>
        <p:grpSpPr>
          <a:xfrm>
            <a:off x="97578" y="5773109"/>
            <a:ext cx="511630" cy="532686"/>
            <a:chOff x="11059045" y="145038"/>
            <a:chExt cx="945328" cy="980949"/>
          </a:xfrm>
        </p:grpSpPr>
        <p:sp>
          <p:nvSpPr>
            <p:cNvPr id="120" name="Google Shape;2825;p50">
              <a:extLst>
                <a:ext uri="{FF2B5EF4-FFF2-40B4-BE49-F238E27FC236}">
                  <a16:creationId xmlns:a16="http://schemas.microsoft.com/office/drawing/2014/main" id="{ED9873D3-4C32-6CA6-6F29-83D0FE63BB68}"/>
                </a:ext>
              </a:extLst>
            </p:cNvPr>
            <p:cNvSpPr/>
            <p:nvPr/>
          </p:nvSpPr>
          <p:spPr>
            <a:xfrm>
              <a:off x="11059045" y="145038"/>
              <a:ext cx="945328" cy="980949"/>
            </a:xfrm>
            <a:prstGeom prst="ellipse">
              <a:avLst/>
            </a:prstGeom>
            <a:solidFill>
              <a:srgbClr val="B9E5EE"/>
            </a:solidFill>
            <a:ln w="19050" cap="flat" cmpd="sng">
              <a:solidFill>
                <a:srgbClr val="415269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121" name="Google Shape;2826;p50" descr="Free speaker sound loud vector">
              <a:extLst>
                <a:ext uri="{FF2B5EF4-FFF2-40B4-BE49-F238E27FC236}">
                  <a16:creationId xmlns:a16="http://schemas.microsoft.com/office/drawing/2014/main" id="{38F6B67B-7785-4E1A-DA8C-1FA0FFC4B1F1}"/>
                </a:ext>
              </a:extLst>
            </p:cNvPr>
            <p:cNvPicPr preferRelativeResize="0"/>
            <p:nvPr/>
          </p:nvPicPr>
          <p:blipFill rotWithShape="1">
            <a:blip r:embed="rId13">
              <a:alphaModFix/>
            </a:blip>
            <a:srcRect/>
            <a:stretch/>
          </p:blipFill>
          <p:spPr>
            <a:xfrm>
              <a:off x="11189029" y="333684"/>
              <a:ext cx="681089" cy="583345"/>
            </a:xfrm>
            <a:prstGeom prst="rect">
              <a:avLst/>
            </a:prstGeom>
            <a:noFill/>
            <a:ln>
              <a:noFill/>
            </a:ln>
          </p:spPr>
        </p:pic>
      </p:grpSp>
      <p:graphicFrame>
        <p:nvGraphicFramePr>
          <p:cNvPr id="122" name="Table 3">
            <a:extLst>
              <a:ext uri="{FF2B5EF4-FFF2-40B4-BE49-F238E27FC236}">
                <a16:creationId xmlns:a16="http://schemas.microsoft.com/office/drawing/2014/main" id="{C67AED9F-AEC9-2F7E-46D0-4B3496966C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6944655"/>
              </p:ext>
            </p:extLst>
          </p:nvPr>
        </p:nvGraphicFramePr>
        <p:xfrm>
          <a:off x="167519" y="6440712"/>
          <a:ext cx="6590573" cy="3200400"/>
        </p:xfrm>
        <a:graphic>
          <a:graphicData uri="http://schemas.openxmlformats.org/drawingml/2006/table">
            <a:tbl>
              <a:tblPr firstRow="1" bandRow="1"/>
              <a:tblGrid>
                <a:gridCol w="771933">
                  <a:extLst>
                    <a:ext uri="{9D8B030D-6E8A-4147-A177-3AD203B41FA5}">
                      <a16:colId xmlns:a16="http://schemas.microsoft.com/office/drawing/2014/main" val="2446177157"/>
                    </a:ext>
                  </a:extLst>
                </a:gridCol>
                <a:gridCol w="1565753">
                  <a:extLst>
                    <a:ext uri="{9D8B030D-6E8A-4147-A177-3AD203B41FA5}">
                      <a16:colId xmlns:a16="http://schemas.microsoft.com/office/drawing/2014/main" val="3500169307"/>
                    </a:ext>
                  </a:extLst>
                </a:gridCol>
                <a:gridCol w="1365337">
                  <a:extLst>
                    <a:ext uri="{9D8B030D-6E8A-4147-A177-3AD203B41FA5}">
                      <a16:colId xmlns:a16="http://schemas.microsoft.com/office/drawing/2014/main" val="3752320121"/>
                    </a:ext>
                  </a:extLst>
                </a:gridCol>
                <a:gridCol w="2887550">
                  <a:extLst>
                    <a:ext uri="{9D8B030D-6E8A-4147-A177-3AD203B41FA5}">
                      <a16:colId xmlns:a16="http://schemas.microsoft.com/office/drawing/2014/main" val="1144637796"/>
                    </a:ext>
                  </a:extLst>
                </a:gridCol>
              </a:tblGrid>
              <a:tr h="440880"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yo</a:t>
                      </a:r>
                      <a:r>
                        <a:rPr lang="en-GB" sz="16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(I)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él</a:t>
                      </a:r>
                      <a:r>
                        <a:rPr lang="en-GB" sz="16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(he)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negative?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57767486"/>
                  </a:ext>
                </a:extLst>
              </a:tr>
              <a:tr h="440880"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</a:t>
                      </a: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0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41705485"/>
                  </a:ext>
                </a:extLst>
              </a:tr>
              <a:tr h="440880"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1</a:t>
                      </a: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0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73585154"/>
                  </a:ext>
                </a:extLst>
              </a:tr>
              <a:tr h="440880"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2</a:t>
                      </a: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0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96708701"/>
                  </a:ext>
                </a:extLst>
              </a:tr>
              <a:tr h="440880"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3</a:t>
                      </a: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0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25688242"/>
                  </a:ext>
                </a:extLst>
              </a:tr>
              <a:tr h="440880"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4</a:t>
                      </a: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0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19617938"/>
                  </a:ext>
                </a:extLst>
              </a:tr>
              <a:tr h="440880"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5</a:t>
                      </a: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0" dirty="0">
                        <a:solidFill>
                          <a:srgbClr val="002060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16900871"/>
                  </a:ext>
                </a:extLst>
              </a:tr>
            </a:tbl>
          </a:graphicData>
        </a:graphic>
      </p:graphicFrame>
      <p:grpSp>
        <p:nvGrpSpPr>
          <p:cNvPr id="89" name="Group 88">
            <a:extLst>
              <a:ext uri="{FF2B5EF4-FFF2-40B4-BE49-F238E27FC236}">
                <a16:creationId xmlns:a16="http://schemas.microsoft.com/office/drawing/2014/main" id="{179396E9-473A-E6AD-2E73-354093E79899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90" name="TextBox 89">
              <a:extLst>
                <a:ext uri="{FF2B5EF4-FFF2-40B4-BE49-F238E27FC236}">
                  <a16:creationId xmlns:a16="http://schemas.microsoft.com/office/drawing/2014/main" id="{9196868E-7CC1-777F-8A9D-37A79424BE04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91" name="Picture 90" descr="Free Watercolor Brushstroke illustration and picture">
              <a:extLst>
                <a:ext uri="{FF2B5EF4-FFF2-40B4-BE49-F238E27FC236}">
                  <a16:creationId xmlns:a16="http://schemas.microsoft.com/office/drawing/2014/main" id="{52164A46-39AE-E415-E378-AF98E3F9D3A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4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2" name="TextBox 91">
              <a:extLst>
                <a:ext uri="{FF2B5EF4-FFF2-40B4-BE49-F238E27FC236}">
                  <a16:creationId xmlns:a16="http://schemas.microsoft.com/office/drawing/2014/main" id="{0A6160FD-71D6-B8A6-DD37-995AA141970E}"/>
                </a:ext>
              </a:extLst>
            </p:cNvPr>
            <p:cNvSpPr txBox="1"/>
            <p:nvPr/>
          </p:nvSpPr>
          <p:spPr>
            <a:xfrm>
              <a:off x="6369943" y="9571479"/>
              <a:ext cx="452368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46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25061113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923873-128A-7BF4-8042-195DF0F7EC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6" name="Group 75">
            <a:extLst>
              <a:ext uri="{FF2B5EF4-FFF2-40B4-BE49-F238E27FC236}">
                <a16:creationId xmlns:a16="http://schemas.microsoft.com/office/drawing/2014/main" id="{B936466D-BEB2-F977-E8BF-1245366F6E39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77" name="TextBox 76">
              <a:extLst>
                <a:ext uri="{FF2B5EF4-FFF2-40B4-BE49-F238E27FC236}">
                  <a16:creationId xmlns:a16="http://schemas.microsoft.com/office/drawing/2014/main" id="{6E3A486E-51B4-F330-39D1-7DDC1E59F2E8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78" name="Picture 77" descr="Free Watercolor Brushstroke illustration and picture">
              <a:extLst>
                <a:ext uri="{FF2B5EF4-FFF2-40B4-BE49-F238E27FC236}">
                  <a16:creationId xmlns:a16="http://schemas.microsoft.com/office/drawing/2014/main" id="{6924EC18-E6BB-7687-9A2E-C6CD0190134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9" name="TextBox 78">
              <a:extLst>
                <a:ext uri="{FF2B5EF4-FFF2-40B4-BE49-F238E27FC236}">
                  <a16:creationId xmlns:a16="http://schemas.microsoft.com/office/drawing/2014/main" id="{6520CA3D-9061-07E7-9279-A6373ADFB4F1}"/>
                </a:ext>
              </a:extLst>
            </p:cNvPr>
            <p:cNvSpPr txBox="1"/>
            <p:nvPr/>
          </p:nvSpPr>
          <p:spPr>
            <a:xfrm>
              <a:off x="6369943" y="9571479"/>
              <a:ext cx="44916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47</a:t>
              </a:r>
            </a:p>
          </p:txBody>
        </p:sp>
      </p:grp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3FF77573-5DC5-C209-CC0D-07561FE3905D}"/>
              </a:ext>
            </a:extLst>
          </p:cNvPr>
          <p:cNvSpPr/>
          <p:nvPr/>
        </p:nvSpPr>
        <p:spPr>
          <a:xfrm>
            <a:off x="130140" y="128411"/>
            <a:ext cx="4344878" cy="556213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GB" sz="1900" b="1" dirty="0">
                <a:latin typeface="Century Gothic"/>
                <a:ea typeface="Century Gothic"/>
                <a:cs typeface="Century Gothic"/>
                <a:sym typeface="Century Gothic"/>
              </a:rPr>
              <a:t>Saying what I and others can and cannot do</a:t>
            </a:r>
            <a:endParaRPr lang="en-GB" sz="1900" dirty="0">
              <a:ea typeface="Calibri"/>
              <a:cs typeface="Calibri"/>
              <a:sym typeface="Calibri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EF1774A3-1856-11BC-8F8C-0927AF4FEB00}"/>
              </a:ext>
            </a:extLst>
          </p:cNvPr>
          <p:cNvGrpSpPr/>
          <p:nvPr/>
        </p:nvGrpSpPr>
        <p:grpSpPr>
          <a:xfrm>
            <a:off x="4394574" y="167503"/>
            <a:ext cx="616995" cy="461665"/>
            <a:chOff x="3814354" y="2197255"/>
            <a:chExt cx="616995" cy="461665"/>
          </a:xfrm>
        </p:grpSpPr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4EACCC8C-5DB9-ECD1-ADA4-EB61F7422369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49742C9B-B8CA-8E2C-6ABD-E7F31500BC5B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9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29" name="TextBox 28">
            <a:extLst>
              <a:ext uri="{FF2B5EF4-FFF2-40B4-BE49-F238E27FC236}">
                <a16:creationId xmlns:a16="http://schemas.microsoft.com/office/drawing/2014/main" id="{812DAC50-B359-17E2-39D1-AA7A8C435742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graphicFrame>
        <p:nvGraphicFramePr>
          <p:cNvPr id="30" name="Table 13">
            <a:extLst>
              <a:ext uri="{FF2B5EF4-FFF2-40B4-BE49-F238E27FC236}">
                <a16:creationId xmlns:a16="http://schemas.microsoft.com/office/drawing/2014/main" id="{EC1C4E2D-853D-A4C9-30EF-BBDD35763D5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3225160"/>
              </p:ext>
            </p:extLst>
          </p:nvPr>
        </p:nvGraphicFramePr>
        <p:xfrm>
          <a:off x="138915" y="1339593"/>
          <a:ext cx="6578396" cy="281904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70788">
                  <a:extLst>
                    <a:ext uri="{9D8B030D-6E8A-4147-A177-3AD203B41FA5}">
                      <a16:colId xmlns:a16="http://schemas.microsoft.com/office/drawing/2014/main" val="1765573837"/>
                    </a:ext>
                  </a:extLst>
                </a:gridCol>
                <a:gridCol w="2347272">
                  <a:extLst>
                    <a:ext uri="{9D8B030D-6E8A-4147-A177-3AD203B41FA5}">
                      <a16:colId xmlns:a16="http://schemas.microsoft.com/office/drawing/2014/main" val="3519236234"/>
                    </a:ext>
                  </a:extLst>
                </a:gridCol>
                <a:gridCol w="3360336">
                  <a:extLst>
                    <a:ext uri="{9D8B030D-6E8A-4147-A177-3AD203B41FA5}">
                      <a16:colId xmlns:a16="http://schemas.microsoft.com/office/drawing/2014/main" val="4064579949"/>
                    </a:ext>
                  </a:extLst>
                </a:gridCol>
              </a:tblGrid>
              <a:tr h="399507">
                <a:tc>
                  <a:txBody>
                    <a:bodyPr/>
                    <a:lstStyle/>
                    <a:p>
                      <a:pPr algn="ctr"/>
                      <a:endParaRPr lang="en-GB" sz="16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verbo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Información</a:t>
                      </a:r>
                      <a:r>
                        <a:rPr lang="en-GB" sz="16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extra ✨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10935449"/>
                  </a:ext>
                </a:extLst>
              </a:tr>
              <a:tr h="403257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6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38489995"/>
                  </a:ext>
                </a:extLst>
              </a:tr>
              <a:tr h="403257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6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06243209"/>
                  </a:ext>
                </a:extLst>
              </a:tr>
              <a:tr h="403257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6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17841949"/>
                  </a:ext>
                </a:extLst>
              </a:tr>
              <a:tr h="403257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6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97894398"/>
                  </a:ext>
                </a:extLst>
              </a:tr>
              <a:tr h="403257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56993868"/>
                  </a:ext>
                </a:extLst>
              </a:tr>
              <a:tr h="403257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6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76197443"/>
                  </a:ext>
                </a:extLst>
              </a:tr>
            </a:tbl>
          </a:graphicData>
        </a:graphic>
      </p:graphicFrame>
      <p:sp>
        <p:nvSpPr>
          <p:cNvPr id="31" name="Google Shape;2820;p50">
            <a:extLst>
              <a:ext uri="{FF2B5EF4-FFF2-40B4-BE49-F238E27FC236}">
                <a16:creationId xmlns:a16="http://schemas.microsoft.com/office/drawing/2014/main" id="{EFD68421-19E0-AE53-000C-6E30BFC2DF7A}"/>
              </a:ext>
            </a:extLst>
          </p:cNvPr>
          <p:cNvSpPr txBox="1"/>
          <p:nvPr/>
        </p:nvSpPr>
        <p:spPr>
          <a:xfrm>
            <a:off x="1490278" y="903019"/>
            <a:ext cx="5273786" cy="2981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lvl="0"/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Escucha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 ¿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Qué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actividad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es?</a:t>
            </a:r>
            <a:endParaRPr sz="1600" dirty="0"/>
          </a:p>
        </p:txBody>
      </p:sp>
      <p:grpSp>
        <p:nvGrpSpPr>
          <p:cNvPr id="40" name="Google Shape;2821;p50">
            <a:extLst>
              <a:ext uri="{FF2B5EF4-FFF2-40B4-BE49-F238E27FC236}">
                <a16:creationId xmlns:a16="http://schemas.microsoft.com/office/drawing/2014/main" id="{24546E07-588D-6D60-73D4-834A1DCB5037}"/>
              </a:ext>
            </a:extLst>
          </p:cNvPr>
          <p:cNvGrpSpPr/>
          <p:nvPr/>
        </p:nvGrpSpPr>
        <p:grpSpPr>
          <a:xfrm>
            <a:off x="364571" y="891744"/>
            <a:ext cx="1145825" cy="308790"/>
            <a:chOff x="455220" y="4435599"/>
            <a:chExt cx="1145825" cy="308790"/>
          </a:xfrm>
        </p:grpSpPr>
        <p:sp>
          <p:nvSpPr>
            <p:cNvPr id="43" name="Google Shape;2822;p50">
              <a:extLst>
                <a:ext uri="{FF2B5EF4-FFF2-40B4-BE49-F238E27FC236}">
                  <a16:creationId xmlns:a16="http://schemas.microsoft.com/office/drawing/2014/main" id="{6858A5FA-E4DA-525C-2B87-A1BE5A12EC1F}"/>
                </a:ext>
              </a:extLst>
            </p:cNvPr>
            <p:cNvSpPr txBox="1"/>
            <p:nvPr/>
          </p:nvSpPr>
          <p:spPr>
            <a:xfrm>
              <a:off x="455220" y="4452154"/>
              <a:ext cx="1139979" cy="292235"/>
            </a:xfrm>
            <a:prstGeom prst="rect">
              <a:avLst/>
            </a:prstGeom>
            <a:solidFill>
              <a:srgbClr val="B9E5EE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200" b="1" i="0" u="none" strike="noStrike" cap="none">
                <a:solidFill>
                  <a:srgbClr val="00206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1" name="Google Shape;2823;p50">
              <a:extLst>
                <a:ext uri="{FF2B5EF4-FFF2-40B4-BE49-F238E27FC236}">
                  <a16:creationId xmlns:a16="http://schemas.microsoft.com/office/drawing/2014/main" id="{420A439A-361C-8D65-16BB-412E5F2E0158}"/>
                </a:ext>
              </a:extLst>
            </p:cNvPr>
            <p:cNvSpPr txBox="1"/>
            <p:nvPr/>
          </p:nvSpPr>
          <p:spPr>
            <a:xfrm>
              <a:off x="591738" y="4435599"/>
              <a:ext cx="1009307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escuchar</a:t>
              </a:r>
              <a:endParaRPr/>
            </a:p>
          </p:txBody>
        </p:sp>
      </p:grpSp>
      <p:grpSp>
        <p:nvGrpSpPr>
          <p:cNvPr id="62" name="Google Shape;2824;p50">
            <a:extLst>
              <a:ext uri="{FF2B5EF4-FFF2-40B4-BE49-F238E27FC236}">
                <a16:creationId xmlns:a16="http://schemas.microsoft.com/office/drawing/2014/main" id="{830F48A3-308B-920C-6A25-54B5DF708EC8}"/>
              </a:ext>
            </a:extLst>
          </p:cNvPr>
          <p:cNvGrpSpPr/>
          <p:nvPr/>
        </p:nvGrpSpPr>
        <p:grpSpPr>
          <a:xfrm>
            <a:off x="32370" y="745836"/>
            <a:ext cx="511630" cy="532686"/>
            <a:chOff x="11059045" y="145038"/>
            <a:chExt cx="945328" cy="980949"/>
          </a:xfrm>
        </p:grpSpPr>
        <p:sp>
          <p:nvSpPr>
            <p:cNvPr id="63" name="Google Shape;2825;p50">
              <a:extLst>
                <a:ext uri="{FF2B5EF4-FFF2-40B4-BE49-F238E27FC236}">
                  <a16:creationId xmlns:a16="http://schemas.microsoft.com/office/drawing/2014/main" id="{863AA27C-5ECE-CD78-4D52-70635FE3FD48}"/>
                </a:ext>
              </a:extLst>
            </p:cNvPr>
            <p:cNvSpPr/>
            <p:nvPr/>
          </p:nvSpPr>
          <p:spPr>
            <a:xfrm>
              <a:off x="11059045" y="145038"/>
              <a:ext cx="945328" cy="980949"/>
            </a:xfrm>
            <a:prstGeom prst="ellipse">
              <a:avLst/>
            </a:prstGeom>
            <a:solidFill>
              <a:srgbClr val="B9E5EE"/>
            </a:solidFill>
            <a:ln w="19050" cap="flat" cmpd="sng">
              <a:solidFill>
                <a:srgbClr val="415269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64" name="Google Shape;2826;p50" descr="Free speaker sound loud vector">
              <a:extLst>
                <a:ext uri="{FF2B5EF4-FFF2-40B4-BE49-F238E27FC236}">
                  <a16:creationId xmlns:a16="http://schemas.microsoft.com/office/drawing/2014/main" id="{529F24B3-62C6-571A-41DB-9636B4CCBF16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11189029" y="333684"/>
              <a:ext cx="681089" cy="583345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65" name="Google Shape;2962;p52">
            <a:extLst>
              <a:ext uri="{FF2B5EF4-FFF2-40B4-BE49-F238E27FC236}">
                <a16:creationId xmlns:a16="http://schemas.microsoft.com/office/drawing/2014/main" id="{2D0DE6B5-5027-1E34-204A-81039D589FA3}"/>
              </a:ext>
            </a:extLst>
          </p:cNvPr>
          <p:cNvSpPr txBox="1"/>
          <p:nvPr/>
        </p:nvSpPr>
        <p:spPr>
          <a:xfrm>
            <a:off x="1059445" y="4345387"/>
            <a:ext cx="5461040" cy="298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lvl="0"/>
            <a:r>
              <a:rPr lang="en-GB" sz="1600" b="1" i="0" u="none" strike="noStrike" cap="none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Lee las </a:t>
            </a:r>
            <a:r>
              <a:rPr lang="en-GB" sz="1600" b="1" i="0" u="none" strike="noStrike" cap="none" dirty="0" err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mensajes</a:t>
            </a:r>
            <a:r>
              <a:rPr lang="en-GB" sz="1600" b="1" i="0" u="none" strike="noStrike" cap="none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de Sofía a Max. 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¿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Quién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es?</a:t>
            </a:r>
            <a:endParaRPr sz="1600" dirty="0">
              <a:solidFill>
                <a:srgbClr val="3B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66" name="Google Shape;2963;p52">
            <a:extLst>
              <a:ext uri="{FF2B5EF4-FFF2-40B4-BE49-F238E27FC236}">
                <a16:creationId xmlns:a16="http://schemas.microsoft.com/office/drawing/2014/main" id="{7C6EACB1-2798-304C-4865-10A9E597A87B}"/>
              </a:ext>
            </a:extLst>
          </p:cNvPr>
          <p:cNvGrpSpPr/>
          <p:nvPr/>
        </p:nvGrpSpPr>
        <p:grpSpPr>
          <a:xfrm>
            <a:off x="21160" y="4188040"/>
            <a:ext cx="1072125" cy="541432"/>
            <a:chOff x="85157" y="674113"/>
            <a:chExt cx="1072125" cy="541432"/>
          </a:xfrm>
        </p:grpSpPr>
        <p:sp>
          <p:nvSpPr>
            <p:cNvPr id="70" name="Google Shape;2964;p52">
              <a:extLst>
                <a:ext uri="{FF2B5EF4-FFF2-40B4-BE49-F238E27FC236}">
                  <a16:creationId xmlns:a16="http://schemas.microsoft.com/office/drawing/2014/main" id="{1D31ED30-5450-16C1-4A10-B55A93343860}"/>
                </a:ext>
              </a:extLst>
            </p:cNvPr>
            <p:cNvSpPr txBox="1"/>
            <p:nvPr/>
          </p:nvSpPr>
          <p:spPr>
            <a:xfrm>
              <a:off x="553882" y="836173"/>
              <a:ext cx="517167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72" name="Google Shape;2965;p52">
              <a:extLst>
                <a:ext uri="{FF2B5EF4-FFF2-40B4-BE49-F238E27FC236}">
                  <a16:creationId xmlns:a16="http://schemas.microsoft.com/office/drawing/2014/main" id="{B1454F87-EA65-A464-FEFF-E4C467876186}"/>
                </a:ext>
              </a:extLst>
            </p:cNvPr>
            <p:cNvPicPr preferRelativeResize="0"/>
            <p:nvPr/>
          </p:nvPicPr>
          <p:blipFill rotWithShape="1">
            <a:blip r:embed="rId6">
              <a:alphaModFix/>
            </a:blip>
            <a:srcRect/>
            <a:stretch/>
          </p:blipFill>
          <p:spPr>
            <a:xfrm>
              <a:off x="85157" y="674113"/>
              <a:ext cx="521771" cy="54143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80" name="Google Shape;2966;p52">
              <a:extLst>
                <a:ext uri="{FF2B5EF4-FFF2-40B4-BE49-F238E27FC236}">
                  <a16:creationId xmlns:a16="http://schemas.microsoft.com/office/drawing/2014/main" id="{052D4120-70EA-FE22-76B1-E59A488418BB}"/>
                </a:ext>
              </a:extLst>
            </p:cNvPr>
            <p:cNvSpPr txBox="1"/>
            <p:nvPr/>
          </p:nvSpPr>
          <p:spPr>
            <a:xfrm>
              <a:off x="501489" y="812358"/>
              <a:ext cx="655793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leer</a:t>
              </a:r>
              <a:endParaRPr/>
            </a:p>
          </p:txBody>
        </p:sp>
      </p:grpSp>
      <p:pic>
        <p:nvPicPr>
          <p:cNvPr id="82" name="Picture 81">
            <a:extLst>
              <a:ext uri="{FF2B5EF4-FFF2-40B4-BE49-F238E27FC236}">
                <a16:creationId xmlns:a16="http://schemas.microsoft.com/office/drawing/2014/main" id="{63B3F211-4A4C-E79A-6C2F-2A8D9D05CD1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77"/>
          <a:stretch>
            <a:fillRect/>
          </a:stretch>
        </p:blipFill>
        <p:spPr>
          <a:xfrm>
            <a:off x="198120" y="4701947"/>
            <a:ext cx="2374069" cy="1593647"/>
          </a:xfrm>
          <a:prstGeom prst="rect">
            <a:avLst/>
          </a:prstGeom>
        </p:spPr>
      </p:pic>
      <p:pic>
        <p:nvPicPr>
          <p:cNvPr id="84" name="Picture 83">
            <a:extLst>
              <a:ext uri="{FF2B5EF4-FFF2-40B4-BE49-F238E27FC236}">
                <a16:creationId xmlns:a16="http://schemas.microsoft.com/office/drawing/2014/main" id="{A7A7F897-D96D-2F97-399E-BC7A3AEC124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7"/>
          <a:stretch>
            <a:fillRect/>
          </a:stretch>
        </p:blipFill>
        <p:spPr>
          <a:xfrm>
            <a:off x="130140" y="6295594"/>
            <a:ext cx="2806337" cy="1579502"/>
          </a:xfrm>
          <a:prstGeom prst="rect">
            <a:avLst/>
          </a:prstGeom>
        </p:spPr>
      </p:pic>
      <p:pic>
        <p:nvPicPr>
          <p:cNvPr id="86" name="Picture 85">
            <a:extLst>
              <a:ext uri="{FF2B5EF4-FFF2-40B4-BE49-F238E27FC236}">
                <a16:creationId xmlns:a16="http://schemas.microsoft.com/office/drawing/2014/main" id="{95F8E0FA-7B3C-9CC4-4CED-D05EAF95CA5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76"/>
          <a:stretch>
            <a:fillRect/>
          </a:stretch>
        </p:blipFill>
        <p:spPr>
          <a:xfrm>
            <a:off x="181219" y="7877867"/>
            <a:ext cx="3261820" cy="1813685"/>
          </a:xfrm>
          <a:prstGeom prst="rect">
            <a:avLst/>
          </a:prstGeom>
        </p:spPr>
      </p:pic>
      <p:pic>
        <p:nvPicPr>
          <p:cNvPr id="88" name="Picture 87">
            <a:extLst>
              <a:ext uri="{FF2B5EF4-FFF2-40B4-BE49-F238E27FC236}">
                <a16:creationId xmlns:a16="http://schemas.microsoft.com/office/drawing/2014/main" id="{1415418F-9467-9321-FD5F-62418C49B08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" t="14514" r="-500" b="-557"/>
          <a:stretch>
            <a:fillRect/>
          </a:stretch>
        </p:blipFill>
        <p:spPr>
          <a:xfrm>
            <a:off x="3529334" y="4647608"/>
            <a:ext cx="2956376" cy="1661532"/>
          </a:xfrm>
          <a:prstGeom prst="rect">
            <a:avLst/>
          </a:prstGeom>
        </p:spPr>
      </p:pic>
      <p:pic>
        <p:nvPicPr>
          <p:cNvPr id="90" name="Picture 89">
            <a:extLst>
              <a:ext uri="{FF2B5EF4-FFF2-40B4-BE49-F238E27FC236}">
                <a16:creationId xmlns:a16="http://schemas.microsoft.com/office/drawing/2014/main" id="{5806C390-E78F-6A8B-65A4-770D5F8127D6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228"/>
          <a:stretch>
            <a:fillRect/>
          </a:stretch>
        </p:blipFill>
        <p:spPr>
          <a:xfrm>
            <a:off x="3533630" y="6257921"/>
            <a:ext cx="3123249" cy="1813685"/>
          </a:xfrm>
          <a:prstGeom prst="rect">
            <a:avLst/>
          </a:prstGeom>
        </p:spPr>
      </p:pic>
      <p:pic>
        <p:nvPicPr>
          <p:cNvPr id="92" name="Picture 91">
            <a:extLst>
              <a:ext uri="{FF2B5EF4-FFF2-40B4-BE49-F238E27FC236}">
                <a16:creationId xmlns:a16="http://schemas.microsoft.com/office/drawing/2014/main" id="{CFEBB8A0-2871-C9D6-DD45-808069157986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014" b="-838"/>
          <a:stretch>
            <a:fillRect/>
          </a:stretch>
        </p:blipFill>
        <p:spPr>
          <a:xfrm>
            <a:off x="3473307" y="8041746"/>
            <a:ext cx="3475284" cy="1607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455477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DF71F0-C52C-2932-9735-49AAADE67F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2" name="Group 61">
            <a:extLst>
              <a:ext uri="{FF2B5EF4-FFF2-40B4-BE49-F238E27FC236}">
                <a16:creationId xmlns:a16="http://schemas.microsoft.com/office/drawing/2014/main" id="{75DFD225-5BEA-09BB-5702-30A6F345BA35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63" name="TextBox 62">
              <a:extLst>
                <a:ext uri="{FF2B5EF4-FFF2-40B4-BE49-F238E27FC236}">
                  <a16:creationId xmlns:a16="http://schemas.microsoft.com/office/drawing/2014/main" id="{D737C838-0A73-199B-1136-C10E6D1648C4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64" name="Picture 63" descr="Free Watercolor Brushstroke illustration and picture">
              <a:extLst>
                <a:ext uri="{FF2B5EF4-FFF2-40B4-BE49-F238E27FC236}">
                  <a16:creationId xmlns:a16="http://schemas.microsoft.com/office/drawing/2014/main" id="{7543B40C-95C2-A429-3B0D-A4AB66FCC3B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3DD516A1-A7C0-3723-A833-B566C5A21DB3}"/>
                </a:ext>
              </a:extLst>
            </p:cNvPr>
            <p:cNvSpPr txBox="1"/>
            <p:nvPr/>
          </p:nvSpPr>
          <p:spPr>
            <a:xfrm>
              <a:off x="6369943" y="9571479"/>
              <a:ext cx="425116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48</a:t>
              </a:r>
            </a:p>
          </p:txBody>
        </p:sp>
      </p:grp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8BC18B13-EF92-15B0-A47D-19B96AD8F1B1}"/>
              </a:ext>
            </a:extLst>
          </p:cNvPr>
          <p:cNvSpPr/>
          <p:nvPr/>
        </p:nvSpPr>
        <p:spPr>
          <a:xfrm>
            <a:off x="130140" y="128411"/>
            <a:ext cx="4344878" cy="556213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GB" sz="1900" b="1" dirty="0">
                <a:latin typeface="Century Gothic"/>
                <a:ea typeface="Century Gothic"/>
                <a:cs typeface="Century Gothic"/>
                <a:sym typeface="Century Gothic"/>
              </a:rPr>
              <a:t>Saying what I and others can and cannot do</a:t>
            </a:r>
            <a:endParaRPr lang="en-GB" sz="1900" dirty="0">
              <a:ea typeface="Calibri"/>
              <a:cs typeface="Calibri"/>
              <a:sym typeface="Calibri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D8F50B12-EE6C-0B78-DD59-37EB8464BFC8}"/>
              </a:ext>
            </a:extLst>
          </p:cNvPr>
          <p:cNvGrpSpPr/>
          <p:nvPr/>
        </p:nvGrpSpPr>
        <p:grpSpPr>
          <a:xfrm>
            <a:off x="4394574" y="167503"/>
            <a:ext cx="616995" cy="461665"/>
            <a:chOff x="3814354" y="2197255"/>
            <a:chExt cx="616995" cy="461665"/>
          </a:xfrm>
        </p:grpSpPr>
        <p:sp>
          <p:nvSpPr>
            <p:cNvPr id="4" name="Rectangle: Rounded Corners 3">
              <a:extLst>
                <a:ext uri="{FF2B5EF4-FFF2-40B4-BE49-F238E27FC236}">
                  <a16:creationId xmlns:a16="http://schemas.microsoft.com/office/drawing/2014/main" id="{F10E4DE5-7597-366B-9703-13631A2E3016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2E6235C5-26B6-279A-6376-37AB1A3F8387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9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32A1C121-128A-433F-45AA-864050ED3EC9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7" name="Google Shape;2857;p51">
            <a:extLst>
              <a:ext uri="{FF2B5EF4-FFF2-40B4-BE49-F238E27FC236}">
                <a16:creationId xmlns:a16="http://schemas.microsoft.com/office/drawing/2014/main" id="{7B1E4564-225F-87E1-0E91-35874C038CF6}"/>
              </a:ext>
            </a:extLst>
          </p:cNvPr>
          <p:cNvSpPr txBox="1"/>
          <p:nvPr/>
        </p:nvSpPr>
        <p:spPr>
          <a:xfrm>
            <a:off x="2197585" y="872064"/>
            <a:ext cx="5323405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¿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Qué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puedes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hacer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en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español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? ¡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Reacciona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!</a:t>
            </a:r>
            <a:endParaRPr dirty="0"/>
          </a:p>
        </p:txBody>
      </p:sp>
      <p:grpSp>
        <p:nvGrpSpPr>
          <p:cNvPr id="8" name="Google Shape;2859;p51">
            <a:extLst>
              <a:ext uri="{FF2B5EF4-FFF2-40B4-BE49-F238E27FC236}">
                <a16:creationId xmlns:a16="http://schemas.microsoft.com/office/drawing/2014/main" id="{8CE0A233-AA8A-6D9D-9FCB-BCA7E0738525}"/>
              </a:ext>
            </a:extLst>
          </p:cNvPr>
          <p:cNvGrpSpPr/>
          <p:nvPr/>
        </p:nvGrpSpPr>
        <p:grpSpPr>
          <a:xfrm>
            <a:off x="80513" y="719853"/>
            <a:ext cx="1250882" cy="605907"/>
            <a:chOff x="127579" y="4179648"/>
            <a:chExt cx="1250882" cy="605907"/>
          </a:xfrm>
        </p:grpSpPr>
        <p:grpSp>
          <p:nvGrpSpPr>
            <p:cNvPr id="9" name="Google Shape;2860;p51">
              <a:extLst>
                <a:ext uri="{FF2B5EF4-FFF2-40B4-BE49-F238E27FC236}">
                  <a16:creationId xmlns:a16="http://schemas.microsoft.com/office/drawing/2014/main" id="{7374200C-06B3-26F3-0CF1-89749475B823}"/>
                </a:ext>
              </a:extLst>
            </p:cNvPr>
            <p:cNvGrpSpPr/>
            <p:nvPr/>
          </p:nvGrpSpPr>
          <p:grpSpPr>
            <a:xfrm>
              <a:off x="556200" y="4326899"/>
              <a:ext cx="822261" cy="307777"/>
              <a:chOff x="455223" y="4442570"/>
              <a:chExt cx="822262" cy="307777"/>
            </a:xfrm>
          </p:grpSpPr>
          <p:sp>
            <p:nvSpPr>
              <p:cNvPr id="27" name="Google Shape;2861;p51">
                <a:extLst>
                  <a:ext uri="{FF2B5EF4-FFF2-40B4-BE49-F238E27FC236}">
                    <a16:creationId xmlns:a16="http://schemas.microsoft.com/office/drawing/2014/main" id="{CDBC15C4-0512-A8C1-E7BD-5BFA6BD45E5E}"/>
                  </a:ext>
                </a:extLst>
              </p:cNvPr>
              <p:cNvSpPr txBox="1"/>
              <p:nvPr/>
            </p:nvSpPr>
            <p:spPr>
              <a:xfrm>
                <a:off x="455223" y="4452154"/>
                <a:ext cx="802597" cy="292235"/>
              </a:xfrm>
              <a:prstGeom prst="rect">
                <a:avLst/>
              </a:prstGeom>
              <a:solidFill>
                <a:srgbClr val="B9E5EE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sp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FFFFFF"/>
                  </a:buClr>
                  <a:buSzPts val="2000"/>
                  <a:buFont typeface="Century Gothic"/>
                  <a:buNone/>
                </a:pPr>
                <a:endParaRPr sz="1200" b="1" i="0" u="none" strike="noStrike" cap="none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28" name="Google Shape;2862;p51">
                <a:extLst>
                  <a:ext uri="{FF2B5EF4-FFF2-40B4-BE49-F238E27FC236}">
                    <a16:creationId xmlns:a16="http://schemas.microsoft.com/office/drawing/2014/main" id="{63FB24E2-10D1-784E-B792-D022C8E43BF4}"/>
                  </a:ext>
                </a:extLst>
              </p:cNvPr>
              <p:cNvSpPr txBox="1"/>
              <p:nvPr/>
            </p:nvSpPr>
            <p:spPr>
              <a:xfrm>
                <a:off x="532794" y="4442570"/>
                <a:ext cx="744691" cy="3077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sp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-GB" sz="1400" b="1">
                    <a:solidFill>
                      <a:srgbClr val="002060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rPr>
                  <a:t>hablar</a:t>
                </a:r>
                <a:endParaRPr/>
              </a:p>
            </p:txBody>
          </p:sp>
        </p:grpSp>
        <p:pic>
          <p:nvPicPr>
            <p:cNvPr id="20" name="Google Shape;2863;p51">
              <a:extLst>
                <a:ext uri="{FF2B5EF4-FFF2-40B4-BE49-F238E27FC236}">
                  <a16:creationId xmlns:a16="http://schemas.microsoft.com/office/drawing/2014/main" id="{8538AD70-F624-026B-7F9E-BDA16AD83FB8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127579" y="4179648"/>
              <a:ext cx="572707" cy="605907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31" name="Google Shape;2816;p50">
            <a:extLst>
              <a:ext uri="{FF2B5EF4-FFF2-40B4-BE49-F238E27FC236}">
                <a16:creationId xmlns:a16="http://schemas.microsoft.com/office/drawing/2014/main" id="{B350E2AF-D512-9796-C8DF-C79DBAD285A4}"/>
              </a:ext>
            </a:extLst>
          </p:cNvPr>
          <p:cNvGrpSpPr/>
          <p:nvPr/>
        </p:nvGrpSpPr>
        <p:grpSpPr>
          <a:xfrm>
            <a:off x="1259482" y="746100"/>
            <a:ext cx="1072125" cy="541432"/>
            <a:chOff x="85157" y="674113"/>
            <a:chExt cx="1072125" cy="541432"/>
          </a:xfrm>
        </p:grpSpPr>
        <p:sp>
          <p:nvSpPr>
            <p:cNvPr id="32" name="Google Shape;2817;p50">
              <a:extLst>
                <a:ext uri="{FF2B5EF4-FFF2-40B4-BE49-F238E27FC236}">
                  <a16:creationId xmlns:a16="http://schemas.microsoft.com/office/drawing/2014/main" id="{AE8E5AE1-7B3D-6AF1-5E40-4CE2FDC8E00D}"/>
                </a:ext>
              </a:extLst>
            </p:cNvPr>
            <p:cNvSpPr txBox="1"/>
            <p:nvPr/>
          </p:nvSpPr>
          <p:spPr>
            <a:xfrm>
              <a:off x="553882" y="836173"/>
              <a:ext cx="517167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33" name="Google Shape;2818;p50">
              <a:extLst>
                <a:ext uri="{FF2B5EF4-FFF2-40B4-BE49-F238E27FC236}">
                  <a16:creationId xmlns:a16="http://schemas.microsoft.com/office/drawing/2014/main" id="{A2A8997B-30AC-13B0-B61E-3AFE113935D1}"/>
                </a:ext>
              </a:extLst>
            </p:cNvPr>
            <p:cNvPicPr preferRelativeResize="0"/>
            <p:nvPr/>
          </p:nvPicPr>
          <p:blipFill rotWithShape="1">
            <a:blip r:embed="rId6">
              <a:alphaModFix/>
            </a:blip>
            <a:srcRect/>
            <a:stretch/>
          </p:blipFill>
          <p:spPr>
            <a:xfrm>
              <a:off x="85157" y="674113"/>
              <a:ext cx="521771" cy="54143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34" name="Google Shape;2819;p50">
              <a:extLst>
                <a:ext uri="{FF2B5EF4-FFF2-40B4-BE49-F238E27FC236}">
                  <a16:creationId xmlns:a16="http://schemas.microsoft.com/office/drawing/2014/main" id="{90A26459-D7C8-B9EC-50B9-4D78DE97D9AC}"/>
                </a:ext>
              </a:extLst>
            </p:cNvPr>
            <p:cNvSpPr txBox="1"/>
            <p:nvPr/>
          </p:nvSpPr>
          <p:spPr>
            <a:xfrm>
              <a:off x="501489" y="812358"/>
              <a:ext cx="655793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leer</a:t>
              </a:r>
              <a:endParaRPr/>
            </a:p>
          </p:txBody>
        </p:sp>
      </p:grpSp>
      <p:pic>
        <p:nvPicPr>
          <p:cNvPr id="36" name="Picture 35">
            <a:extLst>
              <a:ext uri="{FF2B5EF4-FFF2-40B4-BE49-F238E27FC236}">
                <a16:creationId xmlns:a16="http://schemas.microsoft.com/office/drawing/2014/main" id="{6A61C4D6-6B7E-6BCD-6E9F-F47BFD2AB76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5025"/>
          <a:stretch>
            <a:fillRect/>
          </a:stretch>
        </p:blipFill>
        <p:spPr>
          <a:xfrm>
            <a:off x="-68240" y="1335952"/>
            <a:ext cx="3429000" cy="3767198"/>
          </a:xfrm>
          <a:prstGeom prst="rect">
            <a:avLst/>
          </a:prstGeom>
        </p:spPr>
      </p:pic>
      <p:grpSp>
        <p:nvGrpSpPr>
          <p:cNvPr id="37" name="Google Shape;2879;p51">
            <a:extLst>
              <a:ext uri="{FF2B5EF4-FFF2-40B4-BE49-F238E27FC236}">
                <a16:creationId xmlns:a16="http://schemas.microsoft.com/office/drawing/2014/main" id="{7D7B431E-C2C9-F0D5-E8A5-EA50FB915E88}"/>
              </a:ext>
            </a:extLst>
          </p:cNvPr>
          <p:cNvGrpSpPr/>
          <p:nvPr/>
        </p:nvGrpSpPr>
        <p:grpSpPr>
          <a:xfrm>
            <a:off x="37167" y="5160649"/>
            <a:ext cx="1724856" cy="371464"/>
            <a:chOff x="4495800" y="3730046"/>
            <a:chExt cx="1724856" cy="371464"/>
          </a:xfrm>
        </p:grpSpPr>
        <p:sp>
          <p:nvSpPr>
            <p:cNvPr id="38" name="Google Shape;2880;p51">
              <a:extLst>
                <a:ext uri="{FF2B5EF4-FFF2-40B4-BE49-F238E27FC236}">
                  <a16:creationId xmlns:a16="http://schemas.microsoft.com/office/drawing/2014/main" id="{BD201D4B-DC52-E6E3-C4F0-A8F3B6A681B3}"/>
                </a:ext>
              </a:extLst>
            </p:cNvPr>
            <p:cNvSpPr txBox="1"/>
            <p:nvPr/>
          </p:nvSpPr>
          <p:spPr>
            <a:xfrm>
              <a:off x="4495800" y="3730046"/>
              <a:ext cx="1724856" cy="362134"/>
            </a:xfrm>
            <a:prstGeom prst="rect">
              <a:avLst/>
            </a:prstGeom>
            <a:solidFill>
              <a:srgbClr val="D1F3FF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050"/>
                <a:buFont typeface="Calibri"/>
                <a:buNone/>
              </a:pPr>
              <a:endParaRPr sz="1050" b="1">
                <a:solidFill>
                  <a:srgbClr val="00206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9" name="Google Shape;2881;p51">
              <a:extLst>
                <a:ext uri="{FF2B5EF4-FFF2-40B4-BE49-F238E27FC236}">
                  <a16:creationId xmlns:a16="http://schemas.microsoft.com/office/drawing/2014/main" id="{48AD4DDF-1169-4AED-0CC6-3C7033C0C791}"/>
                </a:ext>
              </a:extLst>
            </p:cNvPr>
            <p:cNvSpPr txBox="1"/>
            <p:nvPr/>
          </p:nvSpPr>
          <p:spPr>
            <a:xfrm>
              <a:off x="4495800" y="3762956"/>
              <a:ext cx="1637272" cy="33855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 i="0" u="none" strike="noStrike" cap="none" dirty="0" err="1">
                  <a:solidFill>
                    <a:srgbClr val="3A3838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vocabulario</a:t>
              </a:r>
              <a:endParaRPr sz="1600" dirty="0">
                <a:solidFill>
                  <a:srgbClr val="3A3838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0" name="Google Shape;2882;p51">
            <a:extLst>
              <a:ext uri="{FF2B5EF4-FFF2-40B4-BE49-F238E27FC236}">
                <a16:creationId xmlns:a16="http://schemas.microsoft.com/office/drawing/2014/main" id="{A2D87C49-CFAD-4A68-798F-789EA5035501}"/>
              </a:ext>
            </a:extLst>
          </p:cNvPr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1374450" y="5039229"/>
            <a:ext cx="707513" cy="538005"/>
          </a:xfrm>
          <a:prstGeom prst="rect">
            <a:avLst/>
          </a:prstGeom>
          <a:noFill/>
          <a:ln>
            <a:noFill/>
          </a:ln>
        </p:spPr>
      </p:pic>
      <p:sp>
        <p:nvSpPr>
          <p:cNvPr id="41" name="Google Shape;2857;p51">
            <a:extLst>
              <a:ext uri="{FF2B5EF4-FFF2-40B4-BE49-F238E27FC236}">
                <a16:creationId xmlns:a16="http://schemas.microsoft.com/office/drawing/2014/main" id="{187390E8-DE87-EDD9-E3CE-FD0072DEFA0B}"/>
              </a:ext>
            </a:extLst>
          </p:cNvPr>
          <p:cNvSpPr txBox="1"/>
          <p:nvPr/>
        </p:nvSpPr>
        <p:spPr>
          <a:xfrm>
            <a:off x="1974534" y="5153468"/>
            <a:ext cx="5323405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¿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Qué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palabra es?</a:t>
            </a:r>
            <a:endParaRPr dirty="0"/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B0B7E8E0-0A90-2B1F-9B4B-197A7E6050E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6093" y="5907619"/>
            <a:ext cx="4942508" cy="3459486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05DC25B9-E42C-7D82-C10D-E2774ED86599}"/>
              </a:ext>
            </a:extLst>
          </p:cNvPr>
          <p:cNvSpPr txBox="1"/>
          <p:nvPr/>
        </p:nvSpPr>
        <p:spPr>
          <a:xfrm>
            <a:off x="37167" y="5674500"/>
            <a:ext cx="2804930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/>
            <a:r>
              <a:rPr lang="en-GB" sz="2000" b="1" i="0" dirty="0">
                <a:solidFill>
                  <a:schemeClr val="bg2">
                    <a:lumMod val="25000"/>
                  </a:schemeClr>
                </a:solidFill>
                <a:effectLst/>
                <a:latin typeface="Century Gothic" panose="020B0502020202020204" pitchFamily="34" charset="0"/>
              </a:rPr>
              <a:t>Abajo ⬇ </a:t>
            </a:r>
          </a:p>
          <a:p>
            <a:pPr algn="l" fontAlgn="base"/>
            <a:r>
              <a:rPr lang="en-GB" sz="2000" b="1" i="0" dirty="0">
                <a:solidFill>
                  <a:schemeClr val="bg2">
                    <a:lumMod val="25000"/>
                  </a:schemeClr>
                </a:solidFill>
                <a:effectLst/>
                <a:latin typeface="Century Gothic" panose="020B0502020202020204" pitchFamily="34" charset="0"/>
              </a:rPr>
              <a:t>1.</a:t>
            </a:r>
            <a:r>
              <a:rPr lang="en-GB" sz="2000" b="0" i="0" dirty="0">
                <a:solidFill>
                  <a:schemeClr val="bg2">
                    <a:lumMod val="25000"/>
                  </a:schemeClr>
                </a:solidFill>
                <a:effectLst/>
                <a:latin typeface="Century Gothic" panose="020B0502020202020204" pitchFamily="34" charset="0"/>
              </a:rPr>
              <a:t> to understand</a:t>
            </a:r>
          </a:p>
          <a:p>
            <a:pPr algn="l" fontAlgn="base"/>
            <a:r>
              <a:rPr lang="en-GB" sz="20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3. </a:t>
            </a:r>
            <a:r>
              <a:rPr lang="en-GB" sz="20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To talk, talking</a:t>
            </a:r>
            <a:endParaRPr lang="en-GB" sz="2000" b="1" i="0" dirty="0">
              <a:solidFill>
                <a:schemeClr val="bg2">
                  <a:lumMod val="25000"/>
                </a:schemeClr>
              </a:solidFill>
              <a:effectLst/>
              <a:latin typeface="Century Gothic" panose="020B0502020202020204" pitchFamily="34" charset="0"/>
            </a:endParaRPr>
          </a:p>
          <a:p>
            <a:pPr algn="l" fontAlgn="base"/>
            <a:r>
              <a:rPr lang="en-GB" sz="20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7. </a:t>
            </a:r>
            <a:r>
              <a:rPr lang="en-GB" sz="2000" b="0" i="0" dirty="0">
                <a:solidFill>
                  <a:schemeClr val="bg2">
                    <a:lumMod val="25000"/>
                  </a:schemeClr>
                </a:solidFill>
                <a:effectLst/>
                <a:latin typeface="Century Gothic" panose="020B0502020202020204" pitchFamily="34" charset="0"/>
              </a:rPr>
              <a:t>cinema</a:t>
            </a:r>
          </a:p>
          <a:p>
            <a:pPr algn="l" fontAlgn="base"/>
            <a:r>
              <a:rPr lang="en-GB" sz="20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8</a:t>
            </a:r>
            <a:r>
              <a:rPr lang="en-GB" sz="2000" b="1" i="0" dirty="0">
                <a:solidFill>
                  <a:schemeClr val="bg2">
                    <a:lumMod val="25000"/>
                  </a:schemeClr>
                </a:solidFill>
                <a:effectLst/>
                <a:latin typeface="Century Gothic" panose="020B0502020202020204" pitchFamily="34" charset="0"/>
              </a:rPr>
              <a:t>.</a:t>
            </a:r>
            <a:r>
              <a:rPr lang="en-GB" sz="2000" b="0" i="0" dirty="0">
                <a:solidFill>
                  <a:schemeClr val="bg2">
                    <a:lumMod val="25000"/>
                  </a:schemeClr>
                </a:solidFill>
                <a:effectLst/>
                <a:latin typeface="Century Gothic" panose="020B0502020202020204" pitchFamily="34" charset="0"/>
              </a:rPr>
              <a:t> </a:t>
            </a:r>
            <a:r>
              <a:rPr lang="en-GB" sz="20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theatre</a:t>
            </a:r>
          </a:p>
          <a:p>
            <a:pPr algn="l" fontAlgn="base"/>
            <a:endParaRPr lang="en-GB" sz="2000" b="0" i="0" dirty="0">
              <a:solidFill>
                <a:schemeClr val="bg2">
                  <a:lumMod val="25000"/>
                </a:schemeClr>
              </a:solidFill>
              <a:effectLst/>
              <a:latin typeface="Century Gothic" panose="020B0502020202020204" pitchFamily="34" charset="0"/>
            </a:endParaRPr>
          </a:p>
          <a:p>
            <a:pPr algn="l" fontAlgn="base"/>
            <a:r>
              <a:rPr lang="en-GB" sz="20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Horizontal ➡</a:t>
            </a:r>
          </a:p>
          <a:p>
            <a:pPr algn="l" fontAlgn="base"/>
            <a:r>
              <a:rPr lang="en-GB" sz="2000" b="1" i="0" dirty="0">
                <a:solidFill>
                  <a:schemeClr val="bg2">
                    <a:lumMod val="25000"/>
                  </a:schemeClr>
                </a:solidFill>
                <a:effectLst/>
                <a:latin typeface="Century Gothic" panose="020B0502020202020204" pitchFamily="34" charset="0"/>
              </a:rPr>
              <a:t>2. </a:t>
            </a:r>
            <a:r>
              <a:rPr lang="en-GB" sz="2000" i="0" dirty="0">
                <a:solidFill>
                  <a:schemeClr val="bg2">
                    <a:lumMod val="25000"/>
                  </a:schemeClr>
                </a:solidFill>
                <a:effectLst/>
                <a:latin typeface="Century Gothic" panose="020B0502020202020204" pitchFamily="34" charset="0"/>
              </a:rPr>
              <a:t>people</a:t>
            </a:r>
            <a:endParaRPr lang="en-GB" sz="2000" dirty="0">
              <a:solidFill>
                <a:schemeClr val="bg2">
                  <a:lumMod val="25000"/>
                </a:schemeClr>
              </a:solidFill>
              <a:latin typeface="Century Gothic" panose="020B0502020202020204" pitchFamily="34" charset="0"/>
            </a:endParaRPr>
          </a:p>
          <a:p>
            <a:pPr algn="l" fontAlgn="base"/>
            <a:r>
              <a:rPr lang="en-GB" sz="20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4. </a:t>
            </a:r>
            <a:r>
              <a:rPr lang="en-GB" sz="20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To go, going</a:t>
            </a:r>
          </a:p>
          <a:p>
            <a:pPr algn="l" fontAlgn="base"/>
            <a:r>
              <a:rPr lang="en-GB" sz="20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5</a:t>
            </a:r>
            <a:r>
              <a:rPr lang="en-GB" sz="2000" b="1" i="0" dirty="0">
                <a:solidFill>
                  <a:schemeClr val="bg2">
                    <a:lumMod val="25000"/>
                  </a:schemeClr>
                </a:solidFill>
                <a:effectLst/>
                <a:latin typeface="Century Gothic" panose="020B0502020202020204" pitchFamily="34" charset="0"/>
              </a:rPr>
              <a:t>. </a:t>
            </a:r>
            <a:r>
              <a:rPr lang="en-GB" sz="2000" i="0" dirty="0">
                <a:solidFill>
                  <a:schemeClr val="bg2">
                    <a:lumMod val="25000"/>
                  </a:schemeClr>
                </a:solidFill>
                <a:effectLst/>
                <a:latin typeface="Century Gothic" panose="020B0502020202020204" pitchFamily="34" charset="0"/>
              </a:rPr>
              <a:t>To write, writing</a:t>
            </a:r>
          </a:p>
          <a:p>
            <a:pPr algn="l" fontAlgn="base"/>
            <a:r>
              <a:rPr lang="en-GB" sz="2000" b="1" i="0" dirty="0">
                <a:solidFill>
                  <a:schemeClr val="bg2">
                    <a:lumMod val="25000"/>
                  </a:schemeClr>
                </a:solidFill>
                <a:effectLst/>
                <a:latin typeface="Century Gothic" panose="020B0502020202020204" pitchFamily="34" charset="0"/>
              </a:rPr>
              <a:t>6. </a:t>
            </a:r>
            <a:r>
              <a:rPr lang="en-GB" sz="2000" i="0" dirty="0">
                <a:solidFill>
                  <a:schemeClr val="bg2">
                    <a:lumMod val="25000"/>
                  </a:schemeClr>
                </a:solidFill>
                <a:effectLst/>
                <a:latin typeface="Century Gothic" panose="020B0502020202020204" pitchFamily="34" charset="0"/>
              </a:rPr>
              <a:t>I go </a:t>
            </a:r>
          </a:p>
          <a:p>
            <a:pPr algn="l" fontAlgn="base"/>
            <a:endParaRPr lang="en-GB" sz="2000" b="0" i="0" dirty="0">
              <a:solidFill>
                <a:schemeClr val="bg2">
                  <a:lumMod val="25000"/>
                </a:schemeClr>
              </a:solidFill>
              <a:effectLst/>
              <a:latin typeface="Century Gothic" panose="020B0502020202020204" pitchFamily="34" charset="0"/>
            </a:endParaRPr>
          </a:p>
        </p:txBody>
      </p:sp>
      <p:pic>
        <p:nvPicPr>
          <p:cNvPr id="58" name="Picture 57">
            <a:extLst>
              <a:ext uri="{FF2B5EF4-FFF2-40B4-BE49-F238E27FC236}">
                <a16:creationId xmlns:a16="http://schemas.microsoft.com/office/drawing/2014/main" id="{C056DA4B-E2E3-30A6-C258-E7352569F73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340" t="55919" b="12195"/>
          <a:stretch>
            <a:fillRect/>
          </a:stretch>
        </p:blipFill>
        <p:spPr>
          <a:xfrm>
            <a:off x="3360760" y="3421834"/>
            <a:ext cx="3837284" cy="1106033"/>
          </a:xfrm>
          <a:prstGeom prst="rect">
            <a:avLst/>
          </a:prstGeom>
        </p:spPr>
      </p:pic>
      <p:pic>
        <p:nvPicPr>
          <p:cNvPr id="59" name="Picture 58">
            <a:extLst>
              <a:ext uri="{FF2B5EF4-FFF2-40B4-BE49-F238E27FC236}">
                <a16:creationId xmlns:a16="http://schemas.microsoft.com/office/drawing/2014/main" id="{2917803D-1497-AEED-6295-9C36530431C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491" b="52161"/>
          <a:stretch>
            <a:fillRect/>
          </a:stretch>
        </p:blipFill>
        <p:spPr>
          <a:xfrm>
            <a:off x="2847676" y="1576910"/>
            <a:ext cx="4023221" cy="1846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564181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478360-8BD6-CA42-DDEB-6A6EA2D39A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8" name="Group 57">
            <a:extLst>
              <a:ext uri="{FF2B5EF4-FFF2-40B4-BE49-F238E27FC236}">
                <a16:creationId xmlns:a16="http://schemas.microsoft.com/office/drawing/2014/main" id="{F1EAC379-7827-E642-D498-E14522F4727D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59" name="TextBox 58">
              <a:extLst>
                <a:ext uri="{FF2B5EF4-FFF2-40B4-BE49-F238E27FC236}">
                  <a16:creationId xmlns:a16="http://schemas.microsoft.com/office/drawing/2014/main" id="{7D7AA8DF-A2A6-946F-F9E2-B65EE1DBC888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60" name="Picture 59" descr="Free Watercolor Brushstroke illustration and picture">
              <a:extLst>
                <a:ext uri="{FF2B5EF4-FFF2-40B4-BE49-F238E27FC236}">
                  <a16:creationId xmlns:a16="http://schemas.microsoft.com/office/drawing/2014/main" id="{1673BC03-6090-D55C-54A1-778B73B8E75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1" name="TextBox 60">
              <a:extLst>
                <a:ext uri="{FF2B5EF4-FFF2-40B4-BE49-F238E27FC236}">
                  <a16:creationId xmlns:a16="http://schemas.microsoft.com/office/drawing/2014/main" id="{1C8AAD37-EFB0-D7AB-AC16-0396CA0778A3}"/>
                </a:ext>
              </a:extLst>
            </p:cNvPr>
            <p:cNvSpPr txBox="1"/>
            <p:nvPr/>
          </p:nvSpPr>
          <p:spPr>
            <a:xfrm>
              <a:off x="6369943" y="9571479"/>
              <a:ext cx="452368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49</a:t>
              </a:r>
            </a:p>
          </p:txBody>
        </p:sp>
      </p:grp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2E382C6E-1F55-17E2-CD3A-74A5CC7273EE}"/>
              </a:ext>
            </a:extLst>
          </p:cNvPr>
          <p:cNvSpPr/>
          <p:nvPr/>
        </p:nvSpPr>
        <p:spPr>
          <a:xfrm>
            <a:off x="130140" y="128411"/>
            <a:ext cx="4344878" cy="556213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GB" sz="1900" b="1" dirty="0">
                <a:latin typeface="Century Gothic"/>
                <a:ea typeface="Century Gothic"/>
                <a:cs typeface="Century Gothic"/>
                <a:sym typeface="Century Gothic"/>
              </a:rPr>
              <a:t>Saying what I and others can and cannot do</a:t>
            </a:r>
            <a:endParaRPr lang="en-GB" sz="1900" dirty="0">
              <a:ea typeface="Calibri"/>
              <a:cs typeface="Calibri"/>
              <a:sym typeface="Calibri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3ADEE7A-4D49-9C76-0685-31D370C2891C}"/>
              </a:ext>
            </a:extLst>
          </p:cNvPr>
          <p:cNvGrpSpPr/>
          <p:nvPr/>
        </p:nvGrpSpPr>
        <p:grpSpPr>
          <a:xfrm>
            <a:off x="4394574" y="167503"/>
            <a:ext cx="616995" cy="461665"/>
            <a:chOff x="3814354" y="2197255"/>
            <a:chExt cx="616995" cy="461665"/>
          </a:xfrm>
        </p:grpSpPr>
        <p:sp>
          <p:nvSpPr>
            <p:cNvPr id="4" name="Rectangle: Rounded Corners 3">
              <a:extLst>
                <a:ext uri="{FF2B5EF4-FFF2-40B4-BE49-F238E27FC236}">
                  <a16:creationId xmlns:a16="http://schemas.microsoft.com/office/drawing/2014/main" id="{1AA60335-31F2-29A6-6716-6B16A8C31561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DB764EEB-8E08-32AF-A965-BF371E983E7A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9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27" name="TextBox 26">
            <a:extLst>
              <a:ext uri="{FF2B5EF4-FFF2-40B4-BE49-F238E27FC236}">
                <a16:creationId xmlns:a16="http://schemas.microsoft.com/office/drawing/2014/main" id="{D0B71CE0-A6FB-CF50-60E6-04901205C82B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graphicFrame>
        <p:nvGraphicFramePr>
          <p:cNvPr id="43" name="Table 42">
            <a:extLst>
              <a:ext uri="{FF2B5EF4-FFF2-40B4-BE49-F238E27FC236}">
                <a16:creationId xmlns:a16="http://schemas.microsoft.com/office/drawing/2014/main" id="{92B69F1A-0BB6-CF4A-A2BC-75CC37A4139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6092724"/>
              </p:ext>
            </p:extLst>
          </p:nvPr>
        </p:nvGraphicFramePr>
        <p:xfrm>
          <a:off x="2843506" y="1480964"/>
          <a:ext cx="3947448" cy="3391286"/>
        </p:xfrm>
        <a:graphic>
          <a:graphicData uri="http://schemas.openxmlformats.org/drawingml/2006/table">
            <a:tbl>
              <a:tblPr firstRow="1" firstCol="1" bandRow="1"/>
              <a:tblGrid>
                <a:gridCol w="396129">
                  <a:extLst>
                    <a:ext uri="{9D8B030D-6E8A-4147-A177-3AD203B41FA5}">
                      <a16:colId xmlns:a16="http://schemas.microsoft.com/office/drawing/2014/main" val="486322603"/>
                    </a:ext>
                  </a:extLst>
                </a:gridCol>
                <a:gridCol w="1183773">
                  <a:extLst>
                    <a:ext uri="{9D8B030D-6E8A-4147-A177-3AD203B41FA5}">
                      <a16:colId xmlns:a16="http://schemas.microsoft.com/office/drawing/2014/main" val="3939397250"/>
                    </a:ext>
                  </a:extLst>
                </a:gridCol>
                <a:gridCol w="1183773">
                  <a:extLst>
                    <a:ext uri="{9D8B030D-6E8A-4147-A177-3AD203B41FA5}">
                      <a16:colId xmlns:a16="http://schemas.microsoft.com/office/drawing/2014/main" val="2827144720"/>
                    </a:ext>
                  </a:extLst>
                </a:gridCol>
                <a:gridCol w="1183773">
                  <a:extLst>
                    <a:ext uri="{9D8B030D-6E8A-4147-A177-3AD203B41FA5}">
                      <a16:colId xmlns:a16="http://schemas.microsoft.com/office/drawing/2014/main" val="288357296"/>
                    </a:ext>
                  </a:extLst>
                </a:gridCol>
              </a:tblGrid>
              <a:tr h="17817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2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entury Gothic" panose="020B0502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A</a:t>
                      </a:r>
                      <a:endParaRPr lang="en-GB" sz="12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entury Gothic" panose="020B0502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B</a:t>
                      </a:r>
                      <a:endParaRPr lang="en-GB" sz="120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entury Gothic" panose="020B0502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C</a:t>
                      </a:r>
                      <a:endParaRPr lang="en-GB" sz="12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entury Gothic" panose="020B0502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69759394"/>
                  </a:ext>
                </a:extLst>
              </a:tr>
              <a:tr h="52201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a person</a:t>
                      </a:r>
                      <a:endParaRPr lang="en-GB" sz="12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MS Gothic" panose="020B0609070205080204" pitchFamily="49" charset="-128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☐</a:t>
                      </a:r>
                      <a:endParaRPr lang="en-GB" sz="12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a language</a:t>
                      </a:r>
                      <a:endParaRPr lang="en-GB" sz="12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MS Gothic" panose="020B0609070205080204" pitchFamily="49" charset="-128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☐</a:t>
                      </a:r>
                      <a:endParaRPr lang="en-GB" sz="12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a place</a:t>
                      </a:r>
                      <a:endParaRPr lang="en-GB" sz="12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MS Gothic" panose="020B0609070205080204" pitchFamily="49" charset="-128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☐</a:t>
                      </a:r>
                      <a:endParaRPr lang="en-GB" sz="12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087024"/>
                  </a:ext>
                </a:extLst>
              </a:tr>
              <a:tr h="56941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a question word</a:t>
                      </a:r>
                      <a:endParaRPr lang="en-GB" sz="12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MS Gothic" panose="020B0609070205080204" pitchFamily="49" charset="-128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☐</a:t>
                      </a:r>
                      <a:endParaRPr lang="en-GB" sz="12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an animal</a:t>
                      </a:r>
                      <a:endParaRPr lang="en-GB" sz="12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MS Gothic" panose="020B0609070205080204" pitchFamily="49" charset="-128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☐</a:t>
                      </a:r>
                      <a:endParaRPr lang="en-GB" sz="12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a place</a:t>
                      </a:r>
                      <a:endParaRPr lang="en-GB" sz="12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MS Gothic" panose="020B0609070205080204" pitchFamily="49" charset="-128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☐</a:t>
                      </a:r>
                      <a:endParaRPr lang="en-GB" sz="12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06400576"/>
                  </a:ext>
                </a:extLst>
              </a:tr>
              <a:tr h="50089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a person</a:t>
                      </a:r>
                      <a:endParaRPr lang="en-GB" sz="12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MS Gothic" panose="020B0609070205080204" pitchFamily="49" charset="-128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☐</a:t>
                      </a:r>
                      <a:endParaRPr lang="en-GB" sz="12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a day of the week </a:t>
                      </a:r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MS Gothic" panose="020B0609070205080204" pitchFamily="49" charset="-128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☐</a:t>
                      </a:r>
                      <a:endParaRPr lang="en-GB" sz="12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food</a:t>
                      </a:r>
                      <a:endParaRPr lang="en-GB" sz="12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MS Gothic" panose="020B0609070205080204" pitchFamily="49" charset="-128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☐</a:t>
                      </a:r>
                      <a:endParaRPr lang="en-GB" sz="12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30055439"/>
                  </a:ext>
                </a:extLst>
              </a:tr>
              <a:tr h="53226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a frequency phrase</a:t>
                      </a:r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MS Gothic" panose="020B0609070205080204" pitchFamily="49" charset="-128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☐</a:t>
                      </a:r>
                      <a:endParaRPr lang="en-GB" sz="12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a place</a:t>
                      </a:r>
                      <a:endParaRPr lang="en-GB" sz="12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MS Gothic" panose="020B0609070205080204" pitchFamily="49" charset="-128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☐</a:t>
                      </a:r>
                      <a:endParaRPr lang="en-GB" sz="12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a person</a:t>
                      </a:r>
                      <a:endParaRPr lang="en-GB" sz="12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MS Gothic" panose="020B0609070205080204" pitchFamily="49" charset="-128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☐</a:t>
                      </a:r>
                      <a:endParaRPr lang="en-GB" sz="12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60299386"/>
                  </a:ext>
                </a:extLst>
              </a:tr>
              <a:tr h="53226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4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an animal</a:t>
                      </a:r>
                      <a:endParaRPr lang="en-GB" sz="12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MS Gothic" panose="020B0609070205080204" pitchFamily="49" charset="-128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☐</a:t>
                      </a:r>
                      <a:endParaRPr lang="en-GB" sz="12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a vehicle</a:t>
                      </a:r>
                      <a:endParaRPr lang="en-GB" sz="12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MS Gothic" panose="020B0609070205080204" pitchFamily="49" charset="-128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☐</a:t>
                      </a:r>
                      <a:endParaRPr lang="en-GB" sz="12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a place</a:t>
                      </a:r>
                      <a:endParaRPr lang="en-GB" sz="12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MS Gothic" panose="020B0609070205080204" pitchFamily="49" charset="-128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☐</a:t>
                      </a:r>
                      <a:endParaRPr lang="en-GB" sz="12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90823505"/>
                  </a:ext>
                </a:extLst>
              </a:tr>
              <a:tr h="54591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9E5E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a place</a:t>
                      </a:r>
                      <a:endParaRPr lang="en-GB" sz="12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MS Gothic" panose="020B0609070205080204" pitchFamily="49" charset="-128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☐</a:t>
                      </a:r>
                      <a:endParaRPr lang="en-GB" sz="12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a day</a:t>
                      </a:r>
                      <a:endParaRPr lang="en-GB" sz="12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MS Gothic" panose="020B0609070205080204" pitchFamily="49" charset="-128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☐</a:t>
                      </a:r>
                      <a:endParaRPr lang="en-GB" sz="12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entury Gothic" panose="020B0502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an object</a:t>
                      </a:r>
                      <a:endParaRPr lang="en-GB" sz="12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MS Gothic" panose="020B0609070205080204" pitchFamily="49" charset="-128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☐</a:t>
                      </a:r>
                      <a:endParaRPr lang="en-GB" sz="12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9907021"/>
                  </a:ext>
                </a:extLst>
              </a:tr>
            </a:tbl>
          </a:graphicData>
        </a:graphic>
      </p:graphicFrame>
      <p:graphicFrame>
        <p:nvGraphicFramePr>
          <p:cNvPr id="44" name="Table 5">
            <a:extLst>
              <a:ext uri="{FF2B5EF4-FFF2-40B4-BE49-F238E27FC236}">
                <a16:creationId xmlns:a16="http://schemas.microsoft.com/office/drawing/2014/main" id="{114AEAF9-BA46-8F5D-1418-A0D101F907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7411133"/>
              </p:ext>
            </p:extLst>
          </p:nvPr>
        </p:nvGraphicFramePr>
        <p:xfrm>
          <a:off x="107990" y="1650241"/>
          <a:ext cx="2703449" cy="320836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03449">
                  <a:extLst>
                    <a:ext uri="{9D8B030D-6E8A-4147-A177-3AD203B41FA5}">
                      <a16:colId xmlns:a16="http://schemas.microsoft.com/office/drawing/2014/main" val="2134562344"/>
                    </a:ext>
                  </a:extLst>
                </a:gridCol>
              </a:tblGrid>
              <a:tr h="534727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Century Gothic"/>
                          <a:cs typeface="Century Gothic"/>
                          <a:sym typeface="Century Gothic"/>
                        </a:rPr>
                        <a:t> </a:t>
                      </a:r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Cambria Math" panose="02040503050406030204" pitchFamily="18" charset="0"/>
                          <a:cs typeface="Century Gothic"/>
                          <a:sym typeface="Century Gothic"/>
                        </a:rPr>
                        <a:t>I </a:t>
                      </a:r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Century Gothic"/>
                          <a:cs typeface="Century Gothic"/>
                          <a:sym typeface="Century Gothic"/>
                        </a:rPr>
                        <a:t>| you | s/he  can ________.</a:t>
                      </a:r>
                    </a:p>
                  </a:txBody>
                  <a:tcPr marL="91450" marR="91450" marT="45725" marB="45725" anchor="ctr">
                    <a:lnL w="12700" cap="flat" cmpd="sng" algn="ctr">
                      <a:solidFill>
                        <a:srgbClr val="00206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23386600"/>
                  </a:ext>
                </a:extLst>
              </a:tr>
              <a:tr h="534727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Century Gothic"/>
                          <a:cs typeface="Century Gothic"/>
                          <a:sym typeface="Century Gothic"/>
                        </a:rPr>
                        <a:t> </a:t>
                      </a:r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Cambria Math" panose="02040503050406030204" pitchFamily="18" charset="0"/>
                          <a:cs typeface="Century Gothic"/>
                          <a:sym typeface="Century Gothic"/>
                        </a:rPr>
                        <a:t>I </a:t>
                      </a:r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Century Gothic"/>
                          <a:cs typeface="Century Gothic"/>
                          <a:sym typeface="Century Gothic"/>
                        </a:rPr>
                        <a:t> | you | s/he can ________.</a:t>
                      </a:r>
                    </a:p>
                  </a:txBody>
                  <a:tcPr marL="91450" marR="91450" marT="45725" marB="45725" anchor="ctr">
                    <a:lnL w="12700" cap="flat" cmpd="sng" algn="ctr">
                      <a:solidFill>
                        <a:srgbClr val="00206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62763627"/>
                  </a:ext>
                </a:extLst>
              </a:tr>
              <a:tr h="534727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Century Gothic"/>
                          <a:cs typeface="Century Gothic"/>
                          <a:sym typeface="Century Gothic"/>
                        </a:rPr>
                        <a:t> </a:t>
                      </a:r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Cambria Math" panose="02040503050406030204" pitchFamily="18" charset="0"/>
                          <a:cs typeface="Century Gothic"/>
                          <a:sym typeface="Century Gothic"/>
                        </a:rPr>
                        <a:t>I </a:t>
                      </a:r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Century Gothic"/>
                          <a:cs typeface="Century Gothic"/>
                          <a:sym typeface="Century Gothic"/>
                        </a:rPr>
                        <a:t>| you | s/he  can ________.</a:t>
                      </a:r>
                    </a:p>
                  </a:txBody>
                  <a:tcPr marL="91450" marR="91450" marT="45725" marB="45725" anchor="ctr">
                    <a:lnL w="12700" cap="flat" cmpd="sng" algn="ctr">
                      <a:solidFill>
                        <a:srgbClr val="00206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3751070"/>
                  </a:ext>
                </a:extLst>
              </a:tr>
              <a:tr h="534727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Century Gothic"/>
                          <a:cs typeface="Century Gothic"/>
                          <a:sym typeface="Century Gothic"/>
                        </a:rPr>
                        <a:t> </a:t>
                      </a:r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Cambria Math" panose="02040503050406030204" pitchFamily="18" charset="0"/>
                          <a:cs typeface="Century Gothic"/>
                          <a:sym typeface="Century Gothic"/>
                        </a:rPr>
                        <a:t>I </a:t>
                      </a:r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Century Gothic"/>
                          <a:cs typeface="Century Gothic"/>
                          <a:sym typeface="Century Gothic"/>
                        </a:rPr>
                        <a:t>| you | s/he  can ________.</a:t>
                      </a:r>
                    </a:p>
                  </a:txBody>
                  <a:tcPr marL="91450" marR="91450" marT="45725" marB="45725" anchor="ctr">
                    <a:lnL w="12700" cap="flat" cmpd="sng" algn="ctr">
                      <a:solidFill>
                        <a:srgbClr val="00206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52099352"/>
                  </a:ext>
                </a:extLst>
              </a:tr>
              <a:tr h="534727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Century Gothic"/>
                          <a:cs typeface="Century Gothic"/>
                          <a:sym typeface="Century Gothic"/>
                        </a:rPr>
                        <a:t> </a:t>
                      </a:r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Cambria Math" panose="02040503050406030204" pitchFamily="18" charset="0"/>
                          <a:cs typeface="Century Gothic"/>
                          <a:sym typeface="Century Gothic"/>
                        </a:rPr>
                        <a:t>I </a:t>
                      </a:r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Century Gothic"/>
                          <a:cs typeface="Century Gothic"/>
                          <a:sym typeface="Century Gothic"/>
                        </a:rPr>
                        <a:t>| you | s/he  can ________.</a:t>
                      </a:r>
                    </a:p>
                  </a:txBody>
                  <a:tcPr marL="91450" marR="91450" marT="45725" marB="45725" anchor="ctr">
                    <a:lnL w="12700" cap="flat" cmpd="sng" algn="ctr">
                      <a:solidFill>
                        <a:srgbClr val="00206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95533168"/>
                  </a:ext>
                </a:extLst>
              </a:tr>
              <a:tr h="534727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Century Gothic"/>
                          <a:cs typeface="Century Gothic"/>
                          <a:sym typeface="Century Gothic"/>
                        </a:rPr>
                        <a:t> </a:t>
                      </a:r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Cambria Math" panose="02040503050406030204" pitchFamily="18" charset="0"/>
                          <a:cs typeface="Century Gothic"/>
                          <a:sym typeface="Century Gothic"/>
                        </a:rPr>
                        <a:t>I </a:t>
                      </a:r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  <a:ea typeface="Century Gothic"/>
                          <a:cs typeface="Century Gothic"/>
                          <a:sym typeface="Century Gothic"/>
                        </a:rPr>
                        <a:t>| you | s/he  can ________.</a:t>
                      </a:r>
                    </a:p>
                  </a:txBody>
                  <a:tcPr marL="91450" marR="91450" marT="45725" marB="45725" anchor="ctr">
                    <a:lnL w="12700" cap="flat" cmpd="sng" algn="ctr">
                      <a:solidFill>
                        <a:srgbClr val="00206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84888319"/>
                  </a:ext>
                </a:extLst>
              </a:tr>
            </a:tbl>
          </a:graphicData>
        </a:graphic>
      </p:graphicFrame>
      <p:sp>
        <p:nvSpPr>
          <p:cNvPr id="45" name="TextBox 44">
            <a:extLst>
              <a:ext uri="{FF2B5EF4-FFF2-40B4-BE49-F238E27FC236}">
                <a16:creationId xmlns:a16="http://schemas.microsoft.com/office/drawing/2014/main" id="{6A3B8181-D8FF-73B8-51A8-81B9499E1237}"/>
              </a:ext>
            </a:extLst>
          </p:cNvPr>
          <p:cNvSpPr txBox="1"/>
          <p:nvPr/>
        </p:nvSpPr>
        <p:spPr>
          <a:xfrm>
            <a:off x="89196" y="1311687"/>
            <a:ext cx="143180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A</a:t>
            </a:r>
            <a:r>
              <a:rPr lang="en-GB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Escribe 📝</a:t>
            </a:r>
            <a:endParaRPr lang="en-GB" sz="1000" dirty="0">
              <a:solidFill>
                <a:schemeClr val="bg2">
                  <a:lumMod val="25000"/>
                </a:schemeClr>
              </a:solidFill>
              <a:latin typeface="Century Gothic" panose="020B0502020202020204" pitchFamily="34" charset="0"/>
            </a:endParaRPr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44B0ED7E-CDEE-9A01-E3A6-907DFF67F428}"/>
              </a:ext>
            </a:extLst>
          </p:cNvPr>
          <p:cNvGrpSpPr/>
          <p:nvPr/>
        </p:nvGrpSpPr>
        <p:grpSpPr>
          <a:xfrm>
            <a:off x="2843506" y="1142410"/>
            <a:ext cx="1312019" cy="338554"/>
            <a:chOff x="6522879" y="1406799"/>
            <a:chExt cx="1312019" cy="338554"/>
          </a:xfrm>
        </p:grpSpPr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63C7D52F-23F0-88E1-3A86-54C5FDB0E554}"/>
                </a:ext>
              </a:extLst>
            </p:cNvPr>
            <p:cNvSpPr txBox="1"/>
            <p:nvPr/>
          </p:nvSpPr>
          <p:spPr>
            <a:xfrm>
              <a:off x="6522879" y="1406799"/>
              <a:ext cx="1023037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b="1" dirty="0">
                  <a:solidFill>
                    <a:schemeClr val="bg2">
                      <a:lumMod val="25000"/>
                    </a:schemeClr>
                  </a:solidFill>
                  <a:latin typeface="Century Gothic" panose="020B0502020202020204" pitchFamily="34" charset="0"/>
                </a:rPr>
                <a:t>B</a:t>
              </a:r>
              <a:r>
                <a:rPr lang="en-GB" sz="1600" dirty="0">
                  <a:solidFill>
                    <a:schemeClr val="bg2">
                      <a:lumMod val="25000"/>
                    </a:schemeClr>
                  </a:solidFill>
                  <a:latin typeface="Century Gothic" panose="020B0502020202020204" pitchFamily="34" charset="0"/>
                </a:rPr>
                <a:t> Marca</a:t>
              </a:r>
            </a:p>
          </p:txBody>
        </p:sp>
        <p:pic>
          <p:nvPicPr>
            <p:cNvPr id="48" name="Picture 47">
              <a:extLst>
                <a:ext uri="{FF2B5EF4-FFF2-40B4-BE49-F238E27FC236}">
                  <a16:creationId xmlns:a16="http://schemas.microsoft.com/office/drawing/2014/main" id="{9025D22B-505C-3C11-46B9-45827BE96B8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545916" y="1425565"/>
              <a:ext cx="288982" cy="301022"/>
            </a:xfrm>
            <a:prstGeom prst="rect">
              <a:avLst/>
            </a:prstGeom>
          </p:spPr>
        </p:pic>
      </p:grpSp>
      <p:sp>
        <p:nvSpPr>
          <p:cNvPr id="49" name="Google Shape;2820;p50">
            <a:extLst>
              <a:ext uri="{FF2B5EF4-FFF2-40B4-BE49-F238E27FC236}">
                <a16:creationId xmlns:a16="http://schemas.microsoft.com/office/drawing/2014/main" id="{A467AF34-EEC3-3943-C56E-538E40C9FEC6}"/>
              </a:ext>
            </a:extLst>
          </p:cNvPr>
          <p:cNvSpPr txBox="1"/>
          <p:nvPr/>
        </p:nvSpPr>
        <p:spPr>
          <a:xfrm>
            <a:off x="1490278" y="898531"/>
            <a:ext cx="5273786" cy="2981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lvl="0"/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Escucha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 ¿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Quién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es? ¿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Qué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puede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hacer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?</a:t>
            </a:r>
            <a:endParaRPr sz="1600" dirty="0"/>
          </a:p>
        </p:txBody>
      </p:sp>
      <p:grpSp>
        <p:nvGrpSpPr>
          <p:cNvPr id="50" name="Google Shape;2821;p50">
            <a:extLst>
              <a:ext uri="{FF2B5EF4-FFF2-40B4-BE49-F238E27FC236}">
                <a16:creationId xmlns:a16="http://schemas.microsoft.com/office/drawing/2014/main" id="{96CF692C-B6BB-9381-EFFC-342CAA3036C4}"/>
              </a:ext>
            </a:extLst>
          </p:cNvPr>
          <p:cNvGrpSpPr/>
          <p:nvPr/>
        </p:nvGrpSpPr>
        <p:grpSpPr>
          <a:xfrm>
            <a:off x="364571" y="887256"/>
            <a:ext cx="1145825" cy="308790"/>
            <a:chOff x="455220" y="4435599"/>
            <a:chExt cx="1145825" cy="308790"/>
          </a:xfrm>
        </p:grpSpPr>
        <p:sp>
          <p:nvSpPr>
            <p:cNvPr id="51" name="Google Shape;2822;p50">
              <a:extLst>
                <a:ext uri="{FF2B5EF4-FFF2-40B4-BE49-F238E27FC236}">
                  <a16:creationId xmlns:a16="http://schemas.microsoft.com/office/drawing/2014/main" id="{00022F00-73F8-6BE6-F0F9-14392ACE4396}"/>
                </a:ext>
              </a:extLst>
            </p:cNvPr>
            <p:cNvSpPr txBox="1"/>
            <p:nvPr/>
          </p:nvSpPr>
          <p:spPr>
            <a:xfrm>
              <a:off x="455220" y="4452154"/>
              <a:ext cx="1139979" cy="292235"/>
            </a:xfrm>
            <a:prstGeom prst="rect">
              <a:avLst/>
            </a:prstGeom>
            <a:solidFill>
              <a:srgbClr val="B9E5EE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200" b="1" i="0" u="none" strike="noStrike" cap="none">
                <a:solidFill>
                  <a:srgbClr val="00206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2" name="Google Shape;2823;p50">
              <a:extLst>
                <a:ext uri="{FF2B5EF4-FFF2-40B4-BE49-F238E27FC236}">
                  <a16:creationId xmlns:a16="http://schemas.microsoft.com/office/drawing/2014/main" id="{D232B002-66DB-CC60-EF8E-1B6AB3454946}"/>
                </a:ext>
              </a:extLst>
            </p:cNvPr>
            <p:cNvSpPr txBox="1"/>
            <p:nvPr/>
          </p:nvSpPr>
          <p:spPr>
            <a:xfrm>
              <a:off x="591738" y="4435599"/>
              <a:ext cx="1009307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escuchar</a:t>
              </a:r>
              <a:endParaRPr/>
            </a:p>
          </p:txBody>
        </p:sp>
      </p:grpSp>
      <p:grpSp>
        <p:nvGrpSpPr>
          <p:cNvPr id="53" name="Google Shape;2824;p50">
            <a:extLst>
              <a:ext uri="{FF2B5EF4-FFF2-40B4-BE49-F238E27FC236}">
                <a16:creationId xmlns:a16="http://schemas.microsoft.com/office/drawing/2014/main" id="{E529AB31-E968-ECF9-96F9-5455EE34960F}"/>
              </a:ext>
            </a:extLst>
          </p:cNvPr>
          <p:cNvGrpSpPr/>
          <p:nvPr/>
        </p:nvGrpSpPr>
        <p:grpSpPr>
          <a:xfrm>
            <a:off x="32370" y="741348"/>
            <a:ext cx="511630" cy="532686"/>
            <a:chOff x="11059045" y="145038"/>
            <a:chExt cx="945328" cy="980949"/>
          </a:xfrm>
        </p:grpSpPr>
        <p:sp>
          <p:nvSpPr>
            <p:cNvPr id="54" name="Google Shape;2825;p50">
              <a:extLst>
                <a:ext uri="{FF2B5EF4-FFF2-40B4-BE49-F238E27FC236}">
                  <a16:creationId xmlns:a16="http://schemas.microsoft.com/office/drawing/2014/main" id="{11035A67-5C15-E370-C0D8-D1D7F48BF35B}"/>
                </a:ext>
              </a:extLst>
            </p:cNvPr>
            <p:cNvSpPr/>
            <p:nvPr/>
          </p:nvSpPr>
          <p:spPr>
            <a:xfrm>
              <a:off x="11059045" y="145038"/>
              <a:ext cx="945328" cy="980949"/>
            </a:xfrm>
            <a:prstGeom prst="ellipse">
              <a:avLst/>
            </a:prstGeom>
            <a:solidFill>
              <a:srgbClr val="B9E5EE"/>
            </a:solidFill>
            <a:ln w="19050" cap="flat" cmpd="sng">
              <a:solidFill>
                <a:srgbClr val="415269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55" name="Google Shape;2826;p50" descr="Free speaker sound loud vector">
              <a:extLst>
                <a:ext uri="{FF2B5EF4-FFF2-40B4-BE49-F238E27FC236}">
                  <a16:creationId xmlns:a16="http://schemas.microsoft.com/office/drawing/2014/main" id="{0C75184E-6060-18E2-4E4D-B231088D1FA1}"/>
                </a:ext>
              </a:extLst>
            </p:cNvPr>
            <p:cNvPicPr preferRelativeResize="0"/>
            <p:nvPr/>
          </p:nvPicPr>
          <p:blipFill rotWithShape="1">
            <a:blip r:embed="rId6">
              <a:alphaModFix/>
            </a:blip>
            <a:srcRect/>
            <a:stretch/>
          </p:blipFill>
          <p:spPr>
            <a:xfrm>
              <a:off x="11189029" y="333684"/>
              <a:ext cx="681089" cy="583345"/>
            </a:xfrm>
            <a:prstGeom prst="rect">
              <a:avLst/>
            </a:prstGeom>
            <a:noFill/>
            <a:ln>
              <a:noFill/>
            </a:ln>
          </p:spPr>
        </p:pic>
      </p:grpSp>
      <p:graphicFrame>
        <p:nvGraphicFramePr>
          <p:cNvPr id="66" name="Google Shape;2960;p52">
            <a:extLst>
              <a:ext uri="{FF2B5EF4-FFF2-40B4-BE49-F238E27FC236}">
                <a16:creationId xmlns:a16="http://schemas.microsoft.com/office/drawing/2014/main" id="{57DC7AB3-78DA-ACEA-73FB-3151A332FD2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93733989"/>
              </p:ext>
            </p:extLst>
          </p:nvPr>
        </p:nvGraphicFramePr>
        <p:xfrm>
          <a:off x="192481" y="5468733"/>
          <a:ext cx="6410725" cy="4058136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10624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827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827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827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76356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el</a:t>
                      </a:r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cine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vas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la plaza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6356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va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el</a:t>
                      </a:r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estadio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el</a:t>
                      </a:r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teatro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6356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la persona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la gente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estoy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6356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el</a:t>
                      </a:r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primo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el</a:t>
                      </a:r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dinero 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el</a:t>
                      </a:r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tráfico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76356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poder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puedo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puedes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76356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puede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ir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el</a:t>
                      </a:r>
                      <a:r>
                        <a:rPr lang="en-GB" sz="16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tren</a:t>
                      </a:r>
                      <a:endParaRPr lang="en-GB" sz="1600" b="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67" name="Google Shape;2961;p52">
            <a:extLst>
              <a:ext uri="{FF2B5EF4-FFF2-40B4-BE49-F238E27FC236}">
                <a16:creationId xmlns:a16="http://schemas.microsoft.com/office/drawing/2014/main" id="{211B08EC-A0CD-0E9A-62D9-022D465E2D65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224977" y="5268317"/>
            <a:ext cx="572382" cy="435249"/>
          </a:xfrm>
          <a:prstGeom prst="rect">
            <a:avLst/>
          </a:prstGeom>
          <a:noFill/>
          <a:ln>
            <a:noFill/>
          </a:ln>
        </p:spPr>
      </p:pic>
      <p:sp>
        <p:nvSpPr>
          <p:cNvPr id="68" name="Google Shape;2962;p52">
            <a:extLst>
              <a:ext uri="{FF2B5EF4-FFF2-40B4-BE49-F238E27FC236}">
                <a16:creationId xmlns:a16="http://schemas.microsoft.com/office/drawing/2014/main" id="{ACC534DE-AE2D-94D6-8128-6CFD3B7470E0}"/>
              </a:ext>
            </a:extLst>
          </p:cNvPr>
          <p:cNvSpPr txBox="1"/>
          <p:nvPr/>
        </p:nvSpPr>
        <p:spPr>
          <a:xfrm>
            <a:off x="1367769" y="5044320"/>
            <a:ext cx="5461040" cy="298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i="0" u="none" strike="noStrike" cap="none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Escribe </a:t>
            </a:r>
            <a:r>
              <a:rPr lang="en-GB" sz="1600" b="1" i="0" u="none" strike="noStrike" cap="none" dirty="0" err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en</a:t>
            </a:r>
            <a:r>
              <a:rPr lang="en-GB" sz="1600" b="1" i="0" u="none" strike="noStrike" cap="none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i="0" u="none" strike="noStrike" cap="none" dirty="0" err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inglés</a:t>
            </a:r>
            <a:r>
              <a:rPr lang="en-GB" sz="1600" b="1" i="0" u="none" strike="noStrike" cap="none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r>
              <a:rPr lang="en-GB" sz="1600" i="0" u="none" strike="noStrike" cap="none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Can you get at least 15 points?</a:t>
            </a:r>
            <a:endParaRPr sz="1600" dirty="0">
              <a:solidFill>
                <a:srgbClr val="3B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69" name="Google Shape;2967;p52">
            <a:extLst>
              <a:ext uri="{FF2B5EF4-FFF2-40B4-BE49-F238E27FC236}">
                <a16:creationId xmlns:a16="http://schemas.microsoft.com/office/drawing/2014/main" id="{65A6F2A4-E83D-B733-6862-02A10CBE8C5F}"/>
              </a:ext>
            </a:extLst>
          </p:cNvPr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309050" y="7201573"/>
            <a:ext cx="631934" cy="581219"/>
          </a:xfrm>
          <a:prstGeom prst="rect">
            <a:avLst/>
          </a:prstGeom>
          <a:noFill/>
          <a:ln>
            <a:noFill/>
          </a:ln>
        </p:spPr>
      </p:pic>
      <p:pic>
        <p:nvPicPr>
          <p:cNvPr id="70" name="Google Shape;2968;p52" descr="Icon&#10;&#10;Description automatically generated">
            <a:extLst>
              <a:ext uri="{FF2B5EF4-FFF2-40B4-BE49-F238E27FC236}">
                <a16:creationId xmlns:a16="http://schemas.microsoft.com/office/drawing/2014/main" id="{0A60AFD5-1783-2B1F-0EBC-4A6B098EC7A3}"/>
              </a:ext>
            </a:extLst>
          </p:cNvPr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268162" y="5827043"/>
            <a:ext cx="667164" cy="667164"/>
          </a:xfrm>
          <a:prstGeom prst="rect">
            <a:avLst/>
          </a:prstGeom>
          <a:noFill/>
          <a:ln>
            <a:noFill/>
          </a:ln>
        </p:spPr>
      </p:pic>
      <p:pic>
        <p:nvPicPr>
          <p:cNvPr id="71" name="Google Shape;2969;p52">
            <a:extLst>
              <a:ext uri="{FF2B5EF4-FFF2-40B4-BE49-F238E27FC236}">
                <a16:creationId xmlns:a16="http://schemas.microsoft.com/office/drawing/2014/main" id="{CBB9FF53-3F01-21EB-28B1-62FFFFB3CCEF}"/>
              </a:ext>
            </a:extLst>
          </p:cNvPr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329785" y="8371667"/>
            <a:ext cx="653860" cy="619446"/>
          </a:xfrm>
          <a:prstGeom prst="rect">
            <a:avLst/>
          </a:prstGeom>
          <a:noFill/>
          <a:ln>
            <a:noFill/>
          </a:ln>
        </p:spPr>
      </p:pic>
      <p:sp>
        <p:nvSpPr>
          <p:cNvPr id="72" name="Google Shape;2970;p52">
            <a:extLst>
              <a:ext uri="{FF2B5EF4-FFF2-40B4-BE49-F238E27FC236}">
                <a16:creationId xmlns:a16="http://schemas.microsoft.com/office/drawing/2014/main" id="{EFEE621E-D720-C69B-36D0-A5563CF98E1E}"/>
              </a:ext>
            </a:extLst>
          </p:cNvPr>
          <p:cNvSpPr txBox="1"/>
          <p:nvPr/>
        </p:nvSpPr>
        <p:spPr>
          <a:xfrm>
            <a:off x="890520" y="6298299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00B0F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x3</a:t>
            </a:r>
            <a:endParaRPr/>
          </a:p>
        </p:txBody>
      </p:sp>
      <p:sp>
        <p:nvSpPr>
          <p:cNvPr id="73" name="Google Shape;2971;p52">
            <a:extLst>
              <a:ext uri="{FF2B5EF4-FFF2-40B4-BE49-F238E27FC236}">
                <a16:creationId xmlns:a16="http://schemas.microsoft.com/office/drawing/2014/main" id="{147E3489-5EC8-723E-79EF-D5396372044A}"/>
              </a:ext>
            </a:extLst>
          </p:cNvPr>
          <p:cNvSpPr txBox="1"/>
          <p:nvPr/>
        </p:nvSpPr>
        <p:spPr>
          <a:xfrm>
            <a:off x="840060" y="7569935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x2</a:t>
            </a:r>
            <a:endParaRPr/>
          </a:p>
        </p:txBody>
      </p:sp>
      <p:sp>
        <p:nvSpPr>
          <p:cNvPr id="74" name="Google Shape;2972;p52">
            <a:extLst>
              <a:ext uri="{FF2B5EF4-FFF2-40B4-BE49-F238E27FC236}">
                <a16:creationId xmlns:a16="http://schemas.microsoft.com/office/drawing/2014/main" id="{772D599A-161A-8B80-DAEE-8B9D9E15C4C4}"/>
              </a:ext>
            </a:extLst>
          </p:cNvPr>
          <p:cNvSpPr txBox="1"/>
          <p:nvPr/>
        </p:nvSpPr>
        <p:spPr>
          <a:xfrm>
            <a:off x="896413" y="8777027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FF3399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x1</a:t>
            </a:r>
            <a:endParaRPr/>
          </a:p>
        </p:txBody>
      </p:sp>
      <p:grpSp>
        <p:nvGrpSpPr>
          <p:cNvPr id="5" name="Google Shape;401;p8">
            <a:extLst>
              <a:ext uri="{FF2B5EF4-FFF2-40B4-BE49-F238E27FC236}">
                <a16:creationId xmlns:a16="http://schemas.microsoft.com/office/drawing/2014/main" id="{D1F78EB6-146D-082C-1F73-BEC8C945BE05}"/>
              </a:ext>
            </a:extLst>
          </p:cNvPr>
          <p:cNvGrpSpPr/>
          <p:nvPr/>
        </p:nvGrpSpPr>
        <p:grpSpPr>
          <a:xfrm>
            <a:off x="227753" y="4949887"/>
            <a:ext cx="1072125" cy="541432"/>
            <a:chOff x="85157" y="674113"/>
            <a:chExt cx="1072125" cy="541432"/>
          </a:xfrm>
        </p:grpSpPr>
        <p:sp>
          <p:nvSpPr>
            <p:cNvPr id="6" name="Google Shape;402;p8">
              <a:extLst>
                <a:ext uri="{FF2B5EF4-FFF2-40B4-BE49-F238E27FC236}">
                  <a16:creationId xmlns:a16="http://schemas.microsoft.com/office/drawing/2014/main" id="{422E7C81-6537-950A-0983-6CC6EE323402}"/>
                </a:ext>
              </a:extLst>
            </p:cNvPr>
            <p:cNvSpPr txBox="1"/>
            <p:nvPr/>
          </p:nvSpPr>
          <p:spPr>
            <a:xfrm>
              <a:off x="553882" y="836173"/>
              <a:ext cx="517167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7" name="Google Shape;403;p8">
              <a:extLst>
                <a:ext uri="{FF2B5EF4-FFF2-40B4-BE49-F238E27FC236}">
                  <a16:creationId xmlns:a16="http://schemas.microsoft.com/office/drawing/2014/main" id="{97ED3810-9539-E031-8E51-9B1D7634A3BC}"/>
                </a:ext>
              </a:extLst>
            </p:cNvPr>
            <p:cNvPicPr preferRelativeResize="0"/>
            <p:nvPr/>
          </p:nvPicPr>
          <p:blipFill rotWithShape="1">
            <a:blip r:embed="rId11">
              <a:alphaModFix/>
            </a:blip>
            <a:srcRect/>
            <a:stretch/>
          </p:blipFill>
          <p:spPr>
            <a:xfrm>
              <a:off x="85157" y="674113"/>
              <a:ext cx="521771" cy="54143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8" name="Google Shape;404;p8">
              <a:extLst>
                <a:ext uri="{FF2B5EF4-FFF2-40B4-BE49-F238E27FC236}">
                  <a16:creationId xmlns:a16="http://schemas.microsoft.com/office/drawing/2014/main" id="{CDA998C2-4477-1EA1-DB03-582B60342187}"/>
                </a:ext>
              </a:extLst>
            </p:cNvPr>
            <p:cNvSpPr txBox="1"/>
            <p:nvPr/>
          </p:nvSpPr>
          <p:spPr>
            <a:xfrm>
              <a:off x="501489" y="812358"/>
              <a:ext cx="655793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leer</a:t>
              </a: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291142656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1372AF-ED48-5756-4CCC-E58CAAFD4C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extBox 31">
            <a:extLst>
              <a:ext uri="{FF2B5EF4-FFF2-40B4-BE49-F238E27FC236}">
                <a16:creationId xmlns:a16="http://schemas.microsoft.com/office/drawing/2014/main" id="{C33F8D92-A5B6-DAB5-FC9A-30EC808A20FB}"/>
              </a:ext>
            </a:extLst>
          </p:cNvPr>
          <p:cNvSpPr txBox="1"/>
          <p:nvPr/>
        </p:nvSpPr>
        <p:spPr>
          <a:xfrm>
            <a:off x="6344151" y="9560956"/>
            <a:ext cx="4523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Modern Love" panose="04090805081005020601" pitchFamily="82" charset="0"/>
              </a:rPr>
              <a:t>49</a:t>
            </a: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3A89948C-8BC5-6B3C-951D-2D30345A3866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C2EF3754-4CD6-65A3-AB2C-7D6D5B6ABB68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35" name="Picture 34" descr="Free Watercolor Brushstroke illustration and picture">
              <a:extLst>
                <a:ext uri="{FF2B5EF4-FFF2-40B4-BE49-F238E27FC236}">
                  <a16:creationId xmlns:a16="http://schemas.microsoft.com/office/drawing/2014/main" id="{C162AA45-F1A4-653C-4D75-6E502611E92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443CFBC5-0163-2C0D-2D0E-B3049A30EAED}"/>
                </a:ext>
              </a:extLst>
            </p:cNvPr>
            <p:cNvSpPr txBox="1"/>
            <p:nvPr/>
          </p:nvSpPr>
          <p:spPr>
            <a:xfrm>
              <a:off x="6369943" y="9571479"/>
              <a:ext cx="436338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50</a:t>
              </a:r>
            </a:p>
          </p:txBody>
        </p:sp>
      </p:grp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AA156FF4-0F3E-0A37-7ED4-9F19A2EF71A2}"/>
              </a:ext>
            </a:extLst>
          </p:cNvPr>
          <p:cNvSpPr/>
          <p:nvPr/>
        </p:nvSpPr>
        <p:spPr>
          <a:xfrm>
            <a:off x="130140" y="128411"/>
            <a:ext cx="4344878" cy="556213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GB" sz="1900" b="1" dirty="0">
                <a:latin typeface="Century Gothic"/>
                <a:ea typeface="Century Gothic"/>
                <a:cs typeface="Century Gothic"/>
                <a:sym typeface="Century Gothic"/>
              </a:rPr>
              <a:t>Saying what I and others can and cannot do</a:t>
            </a:r>
            <a:endParaRPr lang="en-GB" sz="1900" dirty="0">
              <a:ea typeface="Calibri"/>
              <a:cs typeface="Calibri"/>
              <a:sym typeface="Calibri"/>
            </a:endParaRP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3CDBAE0E-A6A7-14C8-733D-7C470F5693F4}"/>
              </a:ext>
            </a:extLst>
          </p:cNvPr>
          <p:cNvGrpSpPr/>
          <p:nvPr/>
        </p:nvGrpSpPr>
        <p:grpSpPr>
          <a:xfrm>
            <a:off x="4394574" y="167503"/>
            <a:ext cx="616995" cy="461665"/>
            <a:chOff x="3814354" y="2197255"/>
            <a:chExt cx="616995" cy="461665"/>
          </a:xfrm>
        </p:grpSpPr>
        <p:sp>
          <p:nvSpPr>
            <p:cNvPr id="38" name="Rectangle: Rounded Corners 37">
              <a:extLst>
                <a:ext uri="{FF2B5EF4-FFF2-40B4-BE49-F238E27FC236}">
                  <a16:creationId xmlns:a16="http://schemas.microsoft.com/office/drawing/2014/main" id="{D25FE41F-4275-F8D8-F555-61ACE56B5765}"/>
                </a:ext>
              </a:extLst>
            </p:cNvPr>
            <p:cNvSpPr/>
            <p:nvPr/>
          </p:nvSpPr>
          <p:spPr>
            <a:xfrm rot="20668553">
              <a:off x="3814354" y="2201705"/>
              <a:ext cx="483326" cy="456315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solidFill>
                  <a:srgbClr val="FF0000"/>
                </a:solidFill>
                <a:latin typeface="Modern Love" panose="04090805081005020601" pitchFamily="82" charset="0"/>
              </a:endParaRPr>
            </a:p>
          </p:txBody>
        </p:sp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DCEAE714-1493-5161-000A-8F9B9BAF7779}"/>
                </a:ext>
              </a:extLst>
            </p:cNvPr>
            <p:cNvSpPr txBox="1"/>
            <p:nvPr/>
          </p:nvSpPr>
          <p:spPr>
            <a:xfrm rot="20463376">
              <a:off x="3885654" y="2197255"/>
              <a:ext cx="54569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9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40" name="TextBox 39">
            <a:extLst>
              <a:ext uri="{FF2B5EF4-FFF2-40B4-BE49-F238E27FC236}">
                <a16:creationId xmlns:a16="http://schemas.microsoft.com/office/drawing/2014/main" id="{1D76381C-7416-446E-EA0D-5305382DABDD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D0766317-EAF6-C8AF-1500-ECD5EFCEB80D}"/>
              </a:ext>
            </a:extLst>
          </p:cNvPr>
          <p:cNvSpPr txBox="1"/>
          <p:nvPr/>
        </p:nvSpPr>
        <p:spPr>
          <a:xfrm>
            <a:off x="1247912" y="834419"/>
            <a:ext cx="545203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 err="1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Pregunta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y completa la </a:t>
            </a:r>
            <a:r>
              <a:rPr kumimoji="0" lang="en-GB" sz="1600" b="1" i="0" u="none" strike="noStrike" kern="1200" cap="none" spc="0" normalizeH="0" baseline="0" noProof="0" dirty="0" err="1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encuesta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.</a:t>
            </a: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515DBF1E-DAD4-A873-0D0D-B04823EEDAFB}"/>
              </a:ext>
            </a:extLst>
          </p:cNvPr>
          <p:cNvGrpSpPr/>
          <p:nvPr/>
        </p:nvGrpSpPr>
        <p:grpSpPr>
          <a:xfrm>
            <a:off x="469443" y="856001"/>
            <a:ext cx="822261" cy="307777"/>
            <a:chOff x="455223" y="4442570"/>
            <a:chExt cx="822262" cy="307777"/>
          </a:xfrm>
        </p:grpSpPr>
        <p:sp>
          <p:nvSpPr>
            <p:cNvPr id="43" name="Google Shape;222;p10">
              <a:extLst>
                <a:ext uri="{FF2B5EF4-FFF2-40B4-BE49-F238E27FC236}">
                  <a16:creationId xmlns:a16="http://schemas.microsoft.com/office/drawing/2014/main" id="{AA0B8F41-0D15-03FB-3147-52F29D1F8E1B}"/>
                </a:ext>
              </a:extLst>
            </p:cNvPr>
            <p:cNvSpPr txBox="1"/>
            <p:nvPr/>
          </p:nvSpPr>
          <p:spPr>
            <a:xfrm>
              <a:off x="455223" y="4452154"/>
              <a:ext cx="802597" cy="292235"/>
            </a:xfrm>
            <a:prstGeom prst="rect">
              <a:avLst/>
            </a:prstGeom>
            <a:solidFill>
              <a:srgbClr val="B9E5EE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200" b="1" i="0" u="none" strike="noStrike" cap="none" dirty="0">
                <a:solidFill>
                  <a:srgbClr val="00206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2EFEAFA8-7D6E-5846-E5B3-3AE47242FAEB}"/>
                </a:ext>
              </a:extLst>
            </p:cNvPr>
            <p:cNvSpPr txBox="1"/>
            <p:nvPr/>
          </p:nvSpPr>
          <p:spPr>
            <a:xfrm>
              <a:off x="532794" y="4442570"/>
              <a:ext cx="744691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sz="1400" b="1" dirty="0">
                  <a:solidFill>
                    <a:srgbClr val="002060"/>
                  </a:solidFill>
                  <a:latin typeface="Century Gothic" panose="020B0502020202020204" pitchFamily="34" charset="0"/>
                </a:rPr>
                <a:t>hablar</a:t>
              </a:r>
            </a:p>
          </p:txBody>
        </p:sp>
      </p:grpSp>
      <p:pic>
        <p:nvPicPr>
          <p:cNvPr id="45" name="Picture 44">
            <a:extLst>
              <a:ext uri="{FF2B5EF4-FFF2-40B4-BE49-F238E27FC236}">
                <a16:creationId xmlns:a16="http://schemas.microsoft.com/office/drawing/2014/main" id="{D6377716-8CAB-22E8-6C08-BF0BCFA3F21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822" y="708750"/>
            <a:ext cx="572707" cy="605907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C9113616-21BC-EEB9-F130-FFC1913407E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22" y="1382492"/>
            <a:ext cx="6801164" cy="2823912"/>
          </a:xfrm>
          <a:prstGeom prst="rect">
            <a:avLst/>
          </a:prstGeom>
        </p:spPr>
      </p:pic>
      <p:graphicFrame>
        <p:nvGraphicFramePr>
          <p:cNvPr id="48" name="Google Shape;2672;p48">
            <a:extLst>
              <a:ext uri="{FF2B5EF4-FFF2-40B4-BE49-F238E27FC236}">
                <a16:creationId xmlns:a16="http://schemas.microsoft.com/office/drawing/2014/main" id="{DCADFA74-284E-C796-18B1-C498C760664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77241356"/>
              </p:ext>
            </p:extLst>
          </p:nvPr>
        </p:nvGraphicFramePr>
        <p:xfrm>
          <a:off x="130672" y="4959960"/>
          <a:ext cx="6366950" cy="4533162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10552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705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705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705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53455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you go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cinema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theatre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5345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stadium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s/he goes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square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53455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people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money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traffic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5345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person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cousin (m.)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I am (loc.,  state)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65887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b="0">
                        <a:solidFill>
                          <a:srgbClr val="3B3838"/>
                        </a:solidFill>
                        <a:latin typeface="Century Gothic"/>
                        <a:ea typeface="Century Gothic"/>
                        <a:cs typeface="Century Gothic"/>
                        <a:sym typeface="Century Gothic"/>
                      </a:endParaRPr>
                    </a:p>
                  </a:txBody>
                  <a:tcPr marL="51425" marR="51425" marT="25725" marB="25725"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I can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to be able to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to go, going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5345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you can 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(the) train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s/he can</a:t>
                      </a:r>
                    </a:p>
                  </a:txBody>
                  <a:tcPr>
                    <a:lnL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dot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49" name="Google Shape;2673;p48">
            <a:extLst>
              <a:ext uri="{FF2B5EF4-FFF2-40B4-BE49-F238E27FC236}">
                <a16:creationId xmlns:a16="http://schemas.microsoft.com/office/drawing/2014/main" id="{0D7CA230-894B-5540-3460-2219941BE540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105985" y="4730351"/>
            <a:ext cx="572382" cy="435249"/>
          </a:xfrm>
          <a:prstGeom prst="rect">
            <a:avLst/>
          </a:prstGeom>
          <a:noFill/>
          <a:ln>
            <a:noFill/>
          </a:ln>
        </p:spPr>
      </p:pic>
      <p:pic>
        <p:nvPicPr>
          <p:cNvPr id="50" name="Google Shape;2674;p48">
            <a:extLst>
              <a:ext uri="{FF2B5EF4-FFF2-40B4-BE49-F238E27FC236}">
                <a16:creationId xmlns:a16="http://schemas.microsoft.com/office/drawing/2014/main" id="{399C9EBB-24AF-B9A3-F4A4-3CF15117A645}"/>
              </a:ext>
            </a:extLst>
          </p:cNvPr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312889" y="6896995"/>
            <a:ext cx="631934" cy="581219"/>
          </a:xfrm>
          <a:prstGeom prst="rect">
            <a:avLst/>
          </a:prstGeom>
          <a:noFill/>
          <a:ln>
            <a:noFill/>
          </a:ln>
        </p:spPr>
      </p:pic>
      <p:pic>
        <p:nvPicPr>
          <p:cNvPr id="51" name="Google Shape;2675;p48" descr="Icon&#10;&#10;Description automatically generated">
            <a:extLst>
              <a:ext uri="{FF2B5EF4-FFF2-40B4-BE49-F238E27FC236}">
                <a16:creationId xmlns:a16="http://schemas.microsoft.com/office/drawing/2014/main" id="{3BD4F96F-CB59-8025-F81C-F25401D6E5B7}"/>
              </a:ext>
            </a:extLst>
          </p:cNvPr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235760" y="5339010"/>
            <a:ext cx="667164" cy="667164"/>
          </a:xfrm>
          <a:prstGeom prst="rect">
            <a:avLst/>
          </a:prstGeom>
          <a:noFill/>
          <a:ln>
            <a:noFill/>
          </a:ln>
        </p:spPr>
      </p:pic>
      <p:pic>
        <p:nvPicPr>
          <p:cNvPr id="52" name="Google Shape;2676;p48">
            <a:extLst>
              <a:ext uri="{FF2B5EF4-FFF2-40B4-BE49-F238E27FC236}">
                <a16:creationId xmlns:a16="http://schemas.microsoft.com/office/drawing/2014/main" id="{5F6E39E4-C33C-A118-3B68-DFD191CBCB1A}"/>
              </a:ext>
            </a:extLst>
          </p:cNvPr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272191" y="8406206"/>
            <a:ext cx="653860" cy="619446"/>
          </a:xfrm>
          <a:prstGeom prst="rect">
            <a:avLst/>
          </a:prstGeom>
          <a:noFill/>
          <a:ln>
            <a:noFill/>
          </a:ln>
        </p:spPr>
      </p:pic>
      <p:sp>
        <p:nvSpPr>
          <p:cNvPr id="53" name="Google Shape;2677;p48">
            <a:extLst>
              <a:ext uri="{FF2B5EF4-FFF2-40B4-BE49-F238E27FC236}">
                <a16:creationId xmlns:a16="http://schemas.microsoft.com/office/drawing/2014/main" id="{E6F4FCDD-BB2F-6B8D-9243-7F9BCD954BBC}"/>
              </a:ext>
            </a:extLst>
          </p:cNvPr>
          <p:cNvSpPr txBox="1"/>
          <p:nvPr/>
        </p:nvSpPr>
        <p:spPr>
          <a:xfrm>
            <a:off x="758999" y="5756978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00B0F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x3</a:t>
            </a:r>
            <a:endParaRPr/>
          </a:p>
        </p:txBody>
      </p:sp>
      <p:sp>
        <p:nvSpPr>
          <p:cNvPr id="54" name="Google Shape;2678;p48">
            <a:extLst>
              <a:ext uri="{FF2B5EF4-FFF2-40B4-BE49-F238E27FC236}">
                <a16:creationId xmlns:a16="http://schemas.microsoft.com/office/drawing/2014/main" id="{BF7FAA10-4A00-2B91-D8DB-4A9C235AB388}"/>
              </a:ext>
            </a:extLst>
          </p:cNvPr>
          <p:cNvSpPr txBox="1"/>
          <p:nvPr/>
        </p:nvSpPr>
        <p:spPr>
          <a:xfrm>
            <a:off x="817727" y="7266189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92D05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x2</a:t>
            </a:r>
            <a:endParaRPr/>
          </a:p>
        </p:txBody>
      </p:sp>
      <p:sp>
        <p:nvSpPr>
          <p:cNvPr id="55" name="Google Shape;2679;p48">
            <a:extLst>
              <a:ext uri="{FF2B5EF4-FFF2-40B4-BE49-F238E27FC236}">
                <a16:creationId xmlns:a16="http://schemas.microsoft.com/office/drawing/2014/main" id="{EE7D2424-EDCA-2EB1-A8C5-32D12408C0DF}"/>
              </a:ext>
            </a:extLst>
          </p:cNvPr>
          <p:cNvSpPr txBox="1"/>
          <p:nvPr/>
        </p:nvSpPr>
        <p:spPr>
          <a:xfrm>
            <a:off x="881051" y="8798052"/>
            <a:ext cx="35779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FF3399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x1</a:t>
            </a:r>
            <a:endParaRPr/>
          </a:p>
        </p:txBody>
      </p:sp>
      <p:sp>
        <p:nvSpPr>
          <p:cNvPr id="56" name="Google Shape;2680;p48">
            <a:extLst>
              <a:ext uri="{FF2B5EF4-FFF2-40B4-BE49-F238E27FC236}">
                <a16:creationId xmlns:a16="http://schemas.microsoft.com/office/drawing/2014/main" id="{16D85B11-32E0-DAD3-AC32-4918ED5A297E}"/>
              </a:ext>
            </a:extLst>
          </p:cNvPr>
          <p:cNvSpPr txBox="1"/>
          <p:nvPr/>
        </p:nvSpPr>
        <p:spPr>
          <a:xfrm>
            <a:off x="1478771" y="4430933"/>
            <a:ext cx="5769442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Escribe en español.</a:t>
            </a:r>
            <a:r>
              <a:rPr lang="en-GB" sz="160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Can you get at least 15 points?</a:t>
            </a:r>
            <a:endParaRPr/>
          </a:p>
        </p:txBody>
      </p:sp>
      <p:grpSp>
        <p:nvGrpSpPr>
          <p:cNvPr id="57" name="Google Shape;2681;p48">
            <a:extLst>
              <a:ext uri="{FF2B5EF4-FFF2-40B4-BE49-F238E27FC236}">
                <a16:creationId xmlns:a16="http://schemas.microsoft.com/office/drawing/2014/main" id="{2B803264-C1E5-B991-5130-751E746CEB91}"/>
              </a:ext>
            </a:extLst>
          </p:cNvPr>
          <p:cNvGrpSpPr/>
          <p:nvPr/>
        </p:nvGrpSpPr>
        <p:grpSpPr>
          <a:xfrm>
            <a:off x="532843" y="4463994"/>
            <a:ext cx="962296" cy="307777"/>
            <a:chOff x="537508" y="810975"/>
            <a:chExt cx="505091" cy="307777"/>
          </a:xfrm>
        </p:grpSpPr>
        <p:sp>
          <p:nvSpPr>
            <p:cNvPr id="58" name="Google Shape;2682;p48">
              <a:extLst>
                <a:ext uri="{FF2B5EF4-FFF2-40B4-BE49-F238E27FC236}">
                  <a16:creationId xmlns:a16="http://schemas.microsoft.com/office/drawing/2014/main" id="{72612366-7B7B-47C0-97A9-D20F91655A35}"/>
                </a:ext>
              </a:extLst>
            </p:cNvPr>
            <p:cNvSpPr txBox="1"/>
            <p:nvPr/>
          </p:nvSpPr>
          <p:spPr>
            <a:xfrm>
              <a:off x="553882" y="836173"/>
              <a:ext cx="472343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9" name="Google Shape;2683;p48">
              <a:extLst>
                <a:ext uri="{FF2B5EF4-FFF2-40B4-BE49-F238E27FC236}">
                  <a16:creationId xmlns:a16="http://schemas.microsoft.com/office/drawing/2014/main" id="{391ED688-4EF8-ECD0-80E5-CE0EAD6EFCBC}"/>
                </a:ext>
              </a:extLst>
            </p:cNvPr>
            <p:cNvSpPr txBox="1"/>
            <p:nvPr/>
          </p:nvSpPr>
          <p:spPr>
            <a:xfrm>
              <a:off x="537508" y="810975"/>
              <a:ext cx="505091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escribir</a:t>
              </a:r>
              <a:endParaRPr/>
            </a:p>
          </p:txBody>
        </p:sp>
      </p:grpSp>
      <p:pic>
        <p:nvPicPr>
          <p:cNvPr id="60" name="Google Shape;2684;p48" descr="Pen, Write, Pencil, Writing Tool, Work, Message, Blue">
            <a:extLst>
              <a:ext uri="{FF2B5EF4-FFF2-40B4-BE49-F238E27FC236}">
                <a16:creationId xmlns:a16="http://schemas.microsoft.com/office/drawing/2014/main" id="{1064D455-5812-D2CF-ED0D-20887E392255}"/>
              </a:ext>
            </a:extLst>
          </p:cNvPr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130140" y="4332842"/>
            <a:ext cx="521771" cy="52177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1054594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FC6756-572D-0320-B4AC-A9A93C914E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C38D0331-5761-7D59-3894-AD59019674DB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B4E7CAB4-7C9B-BF00-C94D-A935644D60A5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45" name="Picture 44" descr="Free Watercolor Brushstroke illustration and picture">
              <a:extLst>
                <a:ext uri="{FF2B5EF4-FFF2-40B4-BE49-F238E27FC236}">
                  <a16:creationId xmlns:a16="http://schemas.microsoft.com/office/drawing/2014/main" id="{E3A50BE3-3934-5B96-EC92-FDAAA904EED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9D1A6CFC-17EA-71F2-80AE-F2C9C9487656}"/>
                </a:ext>
              </a:extLst>
            </p:cNvPr>
            <p:cNvSpPr txBox="1"/>
            <p:nvPr/>
          </p:nvSpPr>
          <p:spPr>
            <a:xfrm>
              <a:off x="6369943" y="9571479"/>
              <a:ext cx="40107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51</a:t>
              </a:r>
            </a:p>
          </p:txBody>
        </p:sp>
      </p:grpSp>
      <p:sp>
        <p:nvSpPr>
          <p:cNvPr id="2" name="Google Shape;2979;p53">
            <a:extLst>
              <a:ext uri="{FF2B5EF4-FFF2-40B4-BE49-F238E27FC236}">
                <a16:creationId xmlns:a16="http://schemas.microsoft.com/office/drawing/2014/main" id="{03AF840E-D5A8-C966-662F-35279C462657}"/>
              </a:ext>
            </a:extLst>
          </p:cNvPr>
          <p:cNvSpPr/>
          <p:nvPr/>
        </p:nvSpPr>
        <p:spPr>
          <a:xfrm>
            <a:off x="130140" y="128411"/>
            <a:ext cx="4445912" cy="573013"/>
          </a:xfrm>
          <a:prstGeom prst="roundRect">
            <a:avLst>
              <a:gd name="adj" fmla="val 16667"/>
            </a:avLst>
          </a:prstGeom>
          <a:solidFill>
            <a:srgbClr val="00B050"/>
          </a:solidFill>
          <a:ln w="12700" cap="flat" cmpd="sng">
            <a:solidFill>
              <a:srgbClr val="92D05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Un </a:t>
            </a:r>
            <a:r>
              <a:rPr lang="en-GB" sz="1800" b="1" dirty="0" err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poema</a:t>
            </a:r>
            <a:r>
              <a:rPr lang="en-GB" sz="1800" b="1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: </a:t>
            </a:r>
            <a:r>
              <a:rPr lang="en-GB" sz="1600" b="1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La plaza </a:t>
            </a:r>
            <a:r>
              <a:rPr lang="en-GB" sz="1600" b="1" dirty="0" err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tiene</a:t>
            </a:r>
            <a:r>
              <a:rPr lang="en-GB" sz="1600" b="1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una</a:t>
            </a:r>
            <a:r>
              <a:rPr lang="en-GB" sz="1600" b="1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torre</a:t>
            </a:r>
            <a:endParaRPr sz="16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3" name="Google Shape;321;p7">
            <a:extLst>
              <a:ext uri="{FF2B5EF4-FFF2-40B4-BE49-F238E27FC236}">
                <a16:creationId xmlns:a16="http://schemas.microsoft.com/office/drawing/2014/main" id="{BF6626F2-DDBD-9A85-092A-26973725400C}"/>
              </a:ext>
            </a:extLst>
          </p:cNvPr>
          <p:cNvGrpSpPr/>
          <p:nvPr/>
        </p:nvGrpSpPr>
        <p:grpSpPr>
          <a:xfrm>
            <a:off x="4403578" y="210892"/>
            <a:ext cx="553606" cy="482271"/>
            <a:chOff x="3814354" y="2201705"/>
            <a:chExt cx="553606" cy="482271"/>
          </a:xfrm>
        </p:grpSpPr>
        <p:sp>
          <p:nvSpPr>
            <p:cNvPr id="12" name="Google Shape;322;p7">
              <a:extLst>
                <a:ext uri="{FF2B5EF4-FFF2-40B4-BE49-F238E27FC236}">
                  <a16:creationId xmlns:a16="http://schemas.microsoft.com/office/drawing/2014/main" id="{987184B1-FF51-DE07-E1D7-7074166115B0}"/>
                </a:ext>
              </a:extLst>
            </p:cNvPr>
            <p:cNvSpPr/>
            <p:nvPr/>
          </p:nvSpPr>
          <p:spPr>
            <a:xfrm rot="-931447">
              <a:off x="3814354" y="2201705"/>
              <a:ext cx="483326" cy="456315"/>
            </a:xfrm>
            <a:prstGeom prst="roundRect">
              <a:avLst>
                <a:gd name="adj" fmla="val 16667"/>
              </a:avLst>
            </a:prstGeom>
            <a:solidFill>
              <a:schemeClr val="lt2"/>
            </a:solidFill>
            <a:ln w="12700" cap="flat" cmpd="sng">
              <a:solidFill>
                <a:schemeClr val="lt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0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" name="Google Shape;323;p7">
              <a:extLst>
                <a:ext uri="{FF2B5EF4-FFF2-40B4-BE49-F238E27FC236}">
                  <a16:creationId xmlns:a16="http://schemas.microsoft.com/office/drawing/2014/main" id="{E833328E-0069-4F63-B502-0C0AF09B9178}"/>
                </a:ext>
              </a:extLst>
            </p:cNvPr>
            <p:cNvSpPr txBox="1"/>
            <p:nvPr/>
          </p:nvSpPr>
          <p:spPr>
            <a:xfrm rot="20463376">
              <a:off x="3822265" y="2222311"/>
              <a:ext cx="545695" cy="46166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12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B13DE3ED-881D-29A2-2124-BD2E671B5A7B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E55F58A4-10C2-47D8-96A3-54F7C3E4BCD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86074" y="159380"/>
            <a:ext cx="431819" cy="509875"/>
          </a:xfrm>
          <a:prstGeom prst="rect">
            <a:avLst/>
          </a:prstGeom>
        </p:spPr>
      </p:pic>
      <p:graphicFrame>
        <p:nvGraphicFramePr>
          <p:cNvPr id="23" name="Table 32">
            <a:extLst>
              <a:ext uri="{FF2B5EF4-FFF2-40B4-BE49-F238E27FC236}">
                <a16:creationId xmlns:a16="http://schemas.microsoft.com/office/drawing/2014/main" id="{A4D55BF7-22F1-C697-9527-C48B243D018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2218026"/>
              </p:ext>
            </p:extLst>
          </p:nvPr>
        </p:nvGraphicFramePr>
        <p:xfrm>
          <a:off x="114027" y="1313695"/>
          <a:ext cx="6603284" cy="213868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87547">
                  <a:extLst>
                    <a:ext uri="{9D8B030D-6E8A-4147-A177-3AD203B41FA5}">
                      <a16:colId xmlns:a16="http://schemas.microsoft.com/office/drawing/2014/main" val="3336020609"/>
                    </a:ext>
                  </a:extLst>
                </a:gridCol>
                <a:gridCol w="1032618">
                  <a:extLst>
                    <a:ext uri="{9D8B030D-6E8A-4147-A177-3AD203B41FA5}">
                      <a16:colId xmlns:a16="http://schemas.microsoft.com/office/drawing/2014/main" val="3112287204"/>
                    </a:ext>
                  </a:extLst>
                </a:gridCol>
                <a:gridCol w="730479">
                  <a:extLst>
                    <a:ext uri="{9D8B030D-6E8A-4147-A177-3AD203B41FA5}">
                      <a16:colId xmlns:a16="http://schemas.microsoft.com/office/drawing/2014/main" val="902082901"/>
                    </a:ext>
                  </a:extLst>
                </a:gridCol>
                <a:gridCol w="1351546">
                  <a:extLst>
                    <a:ext uri="{9D8B030D-6E8A-4147-A177-3AD203B41FA5}">
                      <a16:colId xmlns:a16="http://schemas.microsoft.com/office/drawing/2014/main" val="190467307"/>
                    </a:ext>
                  </a:extLst>
                </a:gridCol>
                <a:gridCol w="1100547">
                  <a:extLst>
                    <a:ext uri="{9D8B030D-6E8A-4147-A177-3AD203B41FA5}">
                      <a16:colId xmlns:a16="http://schemas.microsoft.com/office/drawing/2014/main" val="1320176791"/>
                    </a:ext>
                  </a:extLst>
                </a:gridCol>
                <a:gridCol w="1100547">
                  <a:extLst>
                    <a:ext uri="{9D8B030D-6E8A-4147-A177-3AD203B41FA5}">
                      <a16:colId xmlns:a16="http://schemas.microsoft.com/office/drawing/2014/main" val="259693375"/>
                    </a:ext>
                  </a:extLst>
                </a:gridCol>
              </a:tblGrid>
              <a:tr h="458289"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  <a:p>
                      <a:endParaRPr lang="en-GB" sz="11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46236130"/>
                  </a:ext>
                </a:extLst>
              </a:tr>
              <a:tr h="1680392"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9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  <a:p>
                      <a:endParaRPr lang="en-GB" sz="1100" dirty="0"/>
                    </a:p>
                    <a:p>
                      <a:endParaRPr lang="en-GB" sz="1100" dirty="0"/>
                    </a:p>
                    <a:p>
                      <a:endParaRPr lang="en-GB" sz="1100" dirty="0"/>
                    </a:p>
                    <a:p>
                      <a:endParaRPr lang="en-GB" sz="1100" dirty="0"/>
                    </a:p>
                    <a:p>
                      <a:endParaRPr lang="en-GB" sz="1100" dirty="0"/>
                    </a:p>
                    <a:p>
                      <a:endParaRPr lang="en-GB" sz="1100" dirty="0"/>
                    </a:p>
                    <a:p>
                      <a:endParaRPr lang="en-GB" sz="11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17386264"/>
                  </a:ext>
                </a:extLst>
              </a:tr>
            </a:tbl>
          </a:graphicData>
        </a:graphic>
      </p:graphicFrame>
      <p:sp>
        <p:nvSpPr>
          <p:cNvPr id="26" name="TextBox 25">
            <a:extLst>
              <a:ext uri="{FF2B5EF4-FFF2-40B4-BE49-F238E27FC236}">
                <a16:creationId xmlns:a16="http://schemas.microsoft.com/office/drawing/2014/main" id="{BF077637-AA2C-26E0-5812-859E151172D4}"/>
              </a:ext>
            </a:extLst>
          </p:cNvPr>
          <p:cNvSpPr txBox="1"/>
          <p:nvPr/>
        </p:nvSpPr>
        <p:spPr>
          <a:xfrm>
            <a:off x="366827" y="1288257"/>
            <a:ext cx="7809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[ca]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5A59C6F-E705-3AD8-BDB9-EB4A0CBD02E8}"/>
              </a:ext>
            </a:extLst>
          </p:cNvPr>
          <p:cNvSpPr txBox="1"/>
          <p:nvPr/>
        </p:nvSpPr>
        <p:spPr>
          <a:xfrm>
            <a:off x="1563478" y="1288258"/>
            <a:ext cx="7745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[co]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3CAA232-CA42-7EDF-C34C-0BC3923A5C5A}"/>
              </a:ext>
            </a:extLst>
          </p:cNvPr>
          <p:cNvSpPr txBox="1"/>
          <p:nvPr/>
        </p:nvSpPr>
        <p:spPr>
          <a:xfrm>
            <a:off x="2490574" y="1288256"/>
            <a:ext cx="5645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[h]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F5538E4-D1D5-FDF4-6829-41F05D944419}"/>
              </a:ext>
            </a:extLst>
          </p:cNvPr>
          <p:cNvSpPr txBox="1"/>
          <p:nvPr/>
        </p:nvSpPr>
        <p:spPr>
          <a:xfrm>
            <a:off x="3602709" y="1272913"/>
            <a:ext cx="9733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[</a:t>
            </a:r>
            <a:r>
              <a:rPr lang="en-GB" sz="24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ll</a:t>
            </a:r>
            <a:r>
              <a:rPr lang="en-GB" sz="2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]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55C0CAA6-89B8-6C94-0217-1B40CC643936}"/>
              </a:ext>
            </a:extLst>
          </p:cNvPr>
          <p:cNvSpPr txBox="1"/>
          <p:nvPr/>
        </p:nvSpPr>
        <p:spPr>
          <a:xfrm>
            <a:off x="4792948" y="1296138"/>
            <a:ext cx="9733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[z]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4CA51B7-6D7F-3E96-19E0-8F55A0B9831B}"/>
              </a:ext>
            </a:extLst>
          </p:cNvPr>
          <p:cNvSpPr txBox="1"/>
          <p:nvPr/>
        </p:nvSpPr>
        <p:spPr>
          <a:xfrm>
            <a:off x="5883271" y="1293379"/>
            <a:ext cx="9733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[</a:t>
            </a:r>
            <a:r>
              <a:rPr lang="en-GB" sz="24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rr</a:t>
            </a:r>
            <a:r>
              <a:rPr lang="en-GB" sz="24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]</a:t>
            </a:r>
          </a:p>
        </p:txBody>
      </p:sp>
      <p:grpSp>
        <p:nvGrpSpPr>
          <p:cNvPr id="32" name="Google Shape;2768;p49">
            <a:extLst>
              <a:ext uri="{FF2B5EF4-FFF2-40B4-BE49-F238E27FC236}">
                <a16:creationId xmlns:a16="http://schemas.microsoft.com/office/drawing/2014/main" id="{DFDC1875-14CD-9A7C-FCF7-BF60FC85C9BD}"/>
              </a:ext>
            </a:extLst>
          </p:cNvPr>
          <p:cNvGrpSpPr/>
          <p:nvPr/>
        </p:nvGrpSpPr>
        <p:grpSpPr>
          <a:xfrm>
            <a:off x="46481" y="761229"/>
            <a:ext cx="1801949" cy="492309"/>
            <a:chOff x="1639842" y="1416994"/>
            <a:chExt cx="1801949" cy="492309"/>
          </a:xfrm>
        </p:grpSpPr>
        <p:sp>
          <p:nvSpPr>
            <p:cNvPr id="33" name="Google Shape;2769;p49">
              <a:extLst>
                <a:ext uri="{FF2B5EF4-FFF2-40B4-BE49-F238E27FC236}">
                  <a16:creationId xmlns:a16="http://schemas.microsoft.com/office/drawing/2014/main" id="{12DF972D-FF7D-D24C-7906-5FF83F7268F3}"/>
                </a:ext>
              </a:extLst>
            </p:cNvPr>
            <p:cNvSpPr txBox="1"/>
            <p:nvPr/>
          </p:nvSpPr>
          <p:spPr>
            <a:xfrm>
              <a:off x="1871346" y="1514727"/>
              <a:ext cx="1540408" cy="338514"/>
            </a:xfrm>
            <a:prstGeom prst="rect">
              <a:avLst/>
            </a:prstGeom>
            <a:solidFill>
              <a:srgbClr val="FF3399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6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34" name="Google Shape;2770;p49" descr="Speech Icon, Voice, Talking, Audio, Speech">
              <a:extLst>
                <a:ext uri="{FF2B5EF4-FFF2-40B4-BE49-F238E27FC236}">
                  <a16:creationId xmlns:a16="http://schemas.microsoft.com/office/drawing/2014/main" id="{00EDED5E-02A4-6D75-FFF3-41B6BF3A6CBD}"/>
                </a:ext>
              </a:extLst>
            </p:cNvPr>
            <p:cNvPicPr preferRelativeResize="0"/>
            <p:nvPr/>
          </p:nvPicPr>
          <p:blipFill rotWithShape="1">
            <a:blip r:embed="rId6">
              <a:alphaModFix/>
            </a:blip>
            <a:srcRect/>
            <a:stretch/>
          </p:blipFill>
          <p:spPr>
            <a:xfrm>
              <a:off x="1639842" y="1416994"/>
              <a:ext cx="526323" cy="49230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35" name="Google Shape;2771;p49">
              <a:extLst>
                <a:ext uri="{FF2B5EF4-FFF2-40B4-BE49-F238E27FC236}">
                  <a16:creationId xmlns:a16="http://schemas.microsoft.com/office/drawing/2014/main" id="{7ED67CB9-2715-93CA-B568-4BFF7683AF83}"/>
                </a:ext>
              </a:extLst>
            </p:cNvPr>
            <p:cNvSpPr txBox="1"/>
            <p:nvPr/>
          </p:nvSpPr>
          <p:spPr>
            <a:xfrm>
              <a:off x="2131035" y="1520161"/>
              <a:ext cx="1310756" cy="33855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6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pronunciar</a:t>
              </a:r>
              <a:endParaRPr sz="1600" b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41" name="Google Shape;2772;p49">
            <a:extLst>
              <a:ext uri="{FF2B5EF4-FFF2-40B4-BE49-F238E27FC236}">
                <a16:creationId xmlns:a16="http://schemas.microsoft.com/office/drawing/2014/main" id="{72C02E13-6895-EA51-EE29-4128DBF5EF86}"/>
              </a:ext>
            </a:extLst>
          </p:cNvPr>
          <p:cNvSpPr txBox="1"/>
          <p:nvPr/>
        </p:nvSpPr>
        <p:spPr>
          <a:xfrm>
            <a:off x="1813589" y="883254"/>
            <a:ext cx="4903722" cy="2981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lvl="0"/>
            <a:r>
              <a:rPr lang="en-GB" sz="1600" b="1" dirty="0" err="1">
                <a:solidFill>
                  <a:srgbClr val="40404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Escucha</a:t>
            </a:r>
            <a:r>
              <a:rPr lang="en-GB" sz="1600" b="1" dirty="0">
                <a:solidFill>
                  <a:srgbClr val="40404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 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¿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Qué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Sonido(s)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tienen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las palabras?</a:t>
            </a:r>
            <a:endParaRPr sz="1600" dirty="0"/>
          </a:p>
        </p:txBody>
      </p:sp>
      <p:sp>
        <p:nvSpPr>
          <p:cNvPr id="47" name="Google Shape;2987;p53">
            <a:extLst>
              <a:ext uri="{FF2B5EF4-FFF2-40B4-BE49-F238E27FC236}">
                <a16:creationId xmlns:a16="http://schemas.microsoft.com/office/drawing/2014/main" id="{99A4D47A-2D94-C55C-01FA-4CDD6B49FA72}"/>
              </a:ext>
            </a:extLst>
          </p:cNvPr>
          <p:cNvSpPr txBox="1"/>
          <p:nvPr/>
        </p:nvSpPr>
        <p:spPr>
          <a:xfrm>
            <a:off x="1078846" y="3648998"/>
            <a:ext cx="5461040" cy="298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lvl="0"/>
            <a:r>
              <a:rPr lang="en-GB" sz="1600" b="1" i="0" u="none" strike="noStrike" cap="none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Lee </a:t>
            </a:r>
            <a:r>
              <a:rPr lang="en-GB" sz="1600" b="1" i="0" u="none" strike="noStrike" cap="none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el</a:t>
            </a:r>
            <a:r>
              <a:rPr lang="en-GB" sz="1600" b="1" i="0" u="none" strike="noStrike" cap="none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i="0" u="none" strike="noStrike" cap="none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texto</a:t>
            </a:r>
            <a:r>
              <a:rPr lang="en-GB" sz="1600" b="1" i="0" u="none" strike="noStrike" cap="none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 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¿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Qué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es?</a:t>
            </a:r>
            <a:endParaRPr sz="1600" dirty="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48" name="Google Shape;2988;p53">
            <a:extLst>
              <a:ext uri="{FF2B5EF4-FFF2-40B4-BE49-F238E27FC236}">
                <a16:creationId xmlns:a16="http://schemas.microsoft.com/office/drawing/2014/main" id="{46080945-1253-E2BF-B65F-7C7EBB374B0D}"/>
              </a:ext>
            </a:extLst>
          </p:cNvPr>
          <p:cNvGrpSpPr/>
          <p:nvPr/>
        </p:nvGrpSpPr>
        <p:grpSpPr>
          <a:xfrm>
            <a:off x="44818" y="3543079"/>
            <a:ext cx="1072125" cy="541432"/>
            <a:chOff x="85157" y="674113"/>
            <a:chExt cx="1072125" cy="541432"/>
          </a:xfrm>
        </p:grpSpPr>
        <p:sp>
          <p:nvSpPr>
            <p:cNvPr id="49" name="Google Shape;2989;p53">
              <a:extLst>
                <a:ext uri="{FF2B5EF4-FFF2-40B4-BE49-F238E27FC236}">
                  <a16:creationId xmlns:a16="http://schemas.microsoft.com/office/drawing/2014/main" id="{4188396A-FD07-BD5B-4B0B-D48A8AE75377}"/>
                </a:ext>
              </a:extLst>
            </p:cNvPr>
            <p:cNvSpPr txBox="1"/>
            <p:nvPr/>
          </p:nvSpPr>
          <p:spPr>
            <a:xfrm>
              <a:off x="553882" y="836173"/>
              <a:ext cx="517167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50" name="Google Shape;2990;p53">
              <a:extLst>
                <a:ext uri="{FF2B5EF4-FFF2-40B4-BE49-F238E27FC236}">
                  <a16:creationId xmlns:a16="http://schemas.microsoft.com/office/drawing/2014/main" id="{B88CCCBE-B637-3455-F01F-09BC52B24034}"/>
                </a:ext>
              </a:extLst>
            </p:cNvPr>
            <p:cNvPicPr preferRelativeResize="0"/>
            <p:nvPr/>
          </p:nvPicPr>
          <p:blipFill rotWithShape="1">
            <a:blip r:embed="rId7">
              <a:alphaModFix/>
            </a:blip>
            <a:srcRect/>
            <a:stretch/>
          </p:blipFill>
          <p:spPr>
            <a:xfrm>
              <a:off x="85157" y="674113"/>
              <a:ext cx="521771" cy="54143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1" name="Google Shape;2991;p53">
              <a:extLst>
                <a:ext uri="{FF2B5EF4-FFF2-40B4-BE49-F238E27FC236}">
                  <a16:creationId xmlns:a16="http://schemas.microsoft.com/office/drawing/2014/main" id="{7CF9A9D3-A9BD-6423-DC3F-770333BE6AA2}"/>
                </a:ext>
              </a:extLst>
            </p:cNvPr>
            <p:cNvSpPr txBox="1"/>
            <p:nvPr/>
          </p:nvSpPr>
          <p:spPr>
            <a:xfrm>
              <a:off x="501489" y="812358"/>
              <a:ext cx="655793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leer</a:t>
              </a:r>
              <a:endParaRPr/>
            </a:p>
          </p:txBody>
        </p:sp>
      </p:grpSp>
      <p:pic>
        <p:nvPicPr>
          <p:cNvPr id="53" name="Picture 52">
            <a:extLst>
              <a:ext uri="{FF2B5EF4-FFF2-40B4-BE49-F238E27FC236}">
                <a16:creationId xmlns:a16="http://schemas.microsoft.com/office/drawing/2014/main" id="{8021EB36-38B9-122B-07B4-3A11F78FDCC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4819" y="3897717"/>
            <a:ext cx="7323951" cy="2862252"/>
          </a:xfrm>
          <a:prstGeom prst="rect">
            <a:avLst/>
          </a:prstGeom>
        </p:spPr>
      </p:pic>
      <p:pic>
        <p:nvPicPr>
          <p:cNvPr id="55" name="Picture 54">
            <a:extLst>
              <a:ext uri="{FF2B5EF4-FFF2-40B4-BE49-F238E27FC236}">
                <a16:creationId xmlns:a16="http://schemas.microsoft.com/office/drawing/2014/main" id="{0AF0A3A7-6D80-4E3C-3DC4-4C0D4301C02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6985" y="6740393"/>
            <a:ext cx="6248514" cy="3085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433449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A71E8A-F946-E68D-FD68-483B8F1C31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653C16DA-9400-2C73-70A9-4066AEA42260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2E624EDB-498A-91EB-43C4-A10CEE245344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30" name="Picture 29" descr="Free Watercolor Brushstroke illustration and picture">
              <a:extLst>
                <a:ext uri="{FF2B5EF4-FFF2-40B4-BE49-F238E27FC236}">
                  <a16:creationId xmlns:a16="http://schemas.microsoft.com/office/drawing/2014/main" id="{46194CE1-3976-FF89-5BFB-5D6E90E4EE9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1CFFF7A1-4869-68ED-6370-A9C1C84F3B67}"/>
                </a:ext>
              </a:extLst>
            </p:cNvPr>
            <p:cNvSpPr txBox="1"/>
            <p:nvPr/>
          </p:nvSpPr>
          <p:spPr>
            <a:xfrm>
              <a:off x="6369943" y="9571479"/>
              <a:ext cx="415498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52</a:t>
              </a:r>
            </a:p>
          </p:txBody>
        </p:sp>
      </p:grpSp>
      <p:sp>
        <p:nvSpPr>
          <p:cNvPr id="2" name="Google Shape;2979;p53">
            <a:extLst>
              <a:ext uri="{FF2B5EF4-FFF2-40B4-BE49-F238E27FC236}">
                <a16:creationId xmlns:a16="http://schemas.microsoft.com/office/drawing/2014/main" id="{19D885F0-87A4-EC27-41F7-B93CB07FF422}"/>
              </a:ext>
            </a:extLst>
          </p:cNvPr>
          <p:cNvSpPr/>
          <p:nvPr/>
        </p:nvSpPr>
        <p:spPr>
          <a:xfrm>
            <a:off x="130140" y="128411"/>
            <a:ext cx="4445912" cy="573013"/>
          </a:xfrm>
          <a:prstGeom prst="roundRect">
            <a:avLst>
              <a:gd name="adj" fmla="val 16667"/>
            </a:avLst>
          </a:prstGeom>
          <a:solidFill>
            <a:srgbClr val="00B050"/>
          </a:solidFill>
          <a:ln w="12700" cap="flat" cmpd="sng">
            <a:solidFill>
              <a:srgbClr val="92D05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Un </a:t>
            </a:r>
            <a:r>
              <a:rPr lang="en-GB" sz="1800" b="1" dirty="0" err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poema</a:t>
            </a:r>
            <a:r>
              <a:rPr lang="en-GB" sz="1800" b="1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: </a:t>
            </a:r>
            <a:r>
              <a:rPr lang="en-GB" sz="1600" b="1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La plaza </a:t>
            </a:r>
            <a:r>
              <a:rPr lang="en-GB" sz="1600" b="1" dirty="0" err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tiene</a:t>
            </a:r>
            <a:r>
              <a:rPr lang="en-GB" sz="1600" b="1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una</a:t>
            </a:r>
            <a:r>
              <a:rPr lang="en-GB" sz="1600" b="1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torre</a:t>
            </a:r>
            <a:endParaRPr sz="16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3" name="Google Shape;321;p7">
            <a:extLst>
              <a:ext uri="{FF2B5EF4-FFF2-40B4-BE49-F238E27FC236}">
                <a16:creationId xmlns:a16="http://schemas.microsoft.com/office/drawing/2014/main" id="{943C189E-037E-D2C2-7F49-4DEF6CC13319}"/>
              </a:ext>
            </a:extLst>
          </p:cNvPr>
          <p:cNvGrpSpPr/>
          <p:nvPr/>
        </p:nvGrpSpPr>
        <p:grpSpPr>
          <a:xfrm>
            <a:off x="4403578" y="210892"/>
            <a:ext cx="553606" cy="482271"/>
            <a:chOff x="3814354" y="2201705"/>
            <a:chExt cx="553606" cy="482271"/>
          </a:xfrm>
        </p:grpSpPr>
        <p:sp>
          <p:nvSpPr>
            <p:cNvPr id="4" name="Google Shape;322;p7">
              <a:extLst>
                <a:ext uri="{FF2B5EF4-FFF2-40B4-BE49-F238E27FC236}">
                  <a16:creationId xmlns:a16="http://schemas.microsoft.com/office/drawing/2014/main" id="{B5B9EF15-B4AA-EC6F-2CEB-939C007F6286}"/>
                </a:ext>
              </a:extLst>
            </p:cNvPr>
            <p:cNvSpPr/>
            <p:nvPr/>
          </p:nvSpPr>
          <p:spPr>
            <a:xfrm rot="-931447">
              <a:off x="3814354" y="2201705"/>
              <a:ext cx="483326" cy="456315"/>
            </a:xfrm>
            <a:prstGeom prst="roundRect">
              <a:avLst>
                <a:gd name="adj" fmla="val 16667"/>
              </a:avLst>
            </a:prstGeom>
            <a:solidFill>
              <a:schemeClr val="lt2"/>
            </a:solidFill>
            <a:ln w="12700" cap="flat" cmpd="sng">
              <a:solidFill>
                <a:schemeClr val="lt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0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" name="Google Shape;323;p7">
              <a:extLst>
                <a:ext uri="{FF2B5EF4-FFF2-40B4-BE49-F238E27FC236}">
                  <a16:creationId xmlns:a16="http://schemas.microsoft.com/office/drawing/2014/main" id="{B1792418-82E3-3D6C-BB25-3E25450B6096}"/>
                </a:ext>
              </a:extLst>
            </p:cNvPr>
            <p:cNvSpPr txBox="1"/>
            <p:nvPr/>
          </p:nvSpPr>
          <p:spPr>
            <a:xfrm rot="20463376">
              <a:off x="3822265" y="2222311"/>
              <a:ext cx="545695" cy="46166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12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9AF81BE0-1A0E-3EDF-DD1E-79C26007337A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8B6FEC5-C19F-7B1A-9243-151E140B1D6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86074" y="159380"/>
            <a:ext cx="431819" cy="509875"/>
          </a:xfrm>
          <a:prstGeom prst="rect">
            <a:avLst/>
          </a:prstGeom>
        </p:spPr>
      </p:pic>
      <p:pic>
        <p:nvPicPr>
          <p:cNvPr id="65" name="Picture 64">
            <a:extLst>
              <a:ext uri="{FF2B5EF4-FFF2-40B4-BE49-F238E27FC236}">
                <a16:creationId xmlns:a16="http://schemas.microsoft.com/office/drawing/2014/main" id="{40C1811B-76FD-593F-CD6E-AE79CD9B31B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887" y="1221294"/>
            <a:ext cx="5691116" cy="4567075"/>
          </a:xfrm>
          <a:prstGeom prst="rect">
            <a:avLst/>
          </a:prstGeom>
        </p:spPr>
      </p:pic>
      <p:pic>
        <p:nvPicPr>
          <p:cNvPr id="67" name="Picture 66">
            <a:extLst>
              <a:ext uri="{FF2B5EF4-FFF2-40B4-BE49-F238E27FC236}">
                <a16:creationId xmlns:a16="http://schemas.microsoft.com/office/drawing/2014/main" id="{9C8D2A58-371D-3862-9399-C8EEA4D6CE6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097" y="5889973"/>
            <a:ext cx="2354131" cy="3485401"/>
          </a:xfrm>
          <a:prstGeom prst="rect">
            <a:avLst/>
          </a:prstGeom>
        </p:spPr>
      </p:pic>
      <p:sp>
        <p:nvSpPr>
          <p:cNvPr id="68" name="Google Shape;3136;p55">
            <a:extLst>
              <a:ext uri="{FF2B5EF4-FFF2-40B4-BE49-F238E27FC236}">
                <a16:creationId xmlns:a16="http://schemas.microsoft.com/office/drawing/2014/main" id="{193F3F50-62D3-5AD8-67CA-00AAFC79945F}"/>
              </a:ext>
            </a:extLst>
          </p:cNvPr>
          <p:cNvSpPr txBox="1"/>
          <p:nvPr/>
        </p:nvSpPr>
        <p:spPr>
          <a:xfrm>
            <a:off x="1511655" y="891021"/>
            <a:ext cx="5273786" cy="2981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 err="1">
                <a:solidFill>
                  <a:srgbClr val="3A3838"/>
                </a:solidFill>
                <a:latin typeface="Century Gothic"/>
                <a:sym typeface="Century Gothic"/>
              </a:rPr>
              <a:t>Escucha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sym typeface="Century Gothic"/>
              </a:rPr>
              <a:t>.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sym typeface="Century Gothic"/>
              </a:rPr>
              <a:t>Organiza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sym typeface="Century Gothic"/>
              </a:rPr>
              <a:t> las 5 partes del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sym typeface="Century Gothic"/>
              </a:rPr>
              <a:t>poema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sym typeface="Century Gothic"/>
              </a:rPr>
              <a:t>.</a:t>
            </a:r>
            <a:endParaRPr dirty="0"/>
          </a:p>
        </p:txBody>
      </p:sp>
      <p:grpSp>
        <p:nvGrpSpPr>
          <p:cNvPr id="69" name="Google Shape;3137;p55">
            <a:extLst>
              <a:ext uri="{FF2B5EF4-FFF2-40B4-BE49-F238E27FC236}">
                <a16:creationId xmlns:a16="http://schemas.microsoft.com/office/drawing/2014/main" id="{D4753C75-3AB6-F724-79D9-9CD5696E0156}"/>
              </a:ext>
            </a:extLst>
          </p:cNvPr>
          <p:cNvGrpSpPr/>
          <p:nvPr/>
        </p:nvGrpSpPr>
        <p:grpSpPr>
          <a:xfrm>
            <a:off x="385948" y="879746"/>
            <a:ext cx="1145825" cy="308790"/>
            <a:chOff x="455220" y="4435599"/>
            <a:chExt cx="1145825" cy="308790"/>
          </a:xfrm>
        </p:grpSpPr>
        <p:sp>
          <p:nvSpPr>
            <p:cNvPr id="70" name="Google Shape;3138;p55">
              <a:extLst>
                <a:ext uri="{FF2B5EF4-FFF2-40B4-BE49-F238E27FC236}">
                  <a16:creationId xmlns:a16="http://schemas.microsoft.com/office/drawing/2014/main" id="{15217F7C-3E71-FCD9-BAEC-696FF625615D}"/>
                </a:ext>
              </a:extLst>
            </p:cNvPr>
            <p:cNvSpPr txBox="1"/>
            <p:nvPr/>
          </p:nvSpPr>
          <p:spPr>
            <a:xfrm>
              <a:off x="455220" y="4452154"/>
              <a:ext cx="1139979" cy="292235"/>
            </a:xfrm>
            <a:prstGeom prst="rect">
              <a:avLst/>
            </a:prstGeom>
            <a:solidFill>
              <a:srgbClr val="B9E5EE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200" b="1" i="0" u="none" strike="noStrike" cap="none">
                <a:solidFill>
                  <a:srgbClr val="00206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1" name="Google Shape;3139;p55">
              <a:extLst>
                <a:ext uri="{FF2B5EF4-FFF2-40B4-BE49-F238E27FC236}">
                  <a16:creationId xmlns:a16="http://schemas.microsoft.com/office/drawing/2014/main" id="{697012B2-9965-165F-6BFB-4C4D56C13AC6}"/>
                </a:ext>
              </a:extLst>
            </p:cNvPr>
            <p:cNvSpPr txBox="1"/>
            <p:nvPr/>
          </p:nvSpPr>
          <p:spPr>
            <a:xfrm>
              <a:off x="591738" y="4435599"/>
              <a:ext cx="1009307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escuchar</a:t>
              </a:r>
              <a:endParaRPr/>
            </a:p>
          </p:txBody>
        </p:sp>
      </p:grpSp>
      <p:grpSp>
        <p:nvGrpSpPr>
          <p:cNvPr id="72" name="Google Shape;3140;p55">
            <a:extLst>
              <a:ext uri="{FF2B5EF4-FFF2-40B4-BE49-F238E27FC236}">
                <a16:creationId xmlns:a16="http://schemas.microsoft.com/office/drawing/2014/main" id="{3FDD6D1E-5D15-A374-1484-CB0D157535BF}"/>
              </a:ext>
            </a:extLst>
          </p:cNvPr>
          <p:cNvGrpSpPr/>
          <p:nvPr/>
        </p:nvGrpSpPr>
        <p:grpSpPr>
          <a:xfrm>
            <a:off x="53747" y="733838"/>
            <a:ext cx="511630" cy="532686"/>
            <a:chOff x="11059045" y="145038"/>
            <a:chExt cx="945328" cy="980949"/>
          </a:xfrm>
        </p:grpSpPr>
        <p:sp>
          <p:nvSpPr>
            <p:cNvPr id="73" name="Google Shape;3141;p55">
              <a:extLst>
                <a:ext uri="{FF2B5EF4-FFF2-40B4-BE49-F238E27FC236}">
                  <a16:creationId xmlns:a16="http://schemas.microsoft.com/office/drawing/2014/main" id="{E19E704F-356A-A8ED-0857-336F5E4ABBB7}"/>
                </a:ext>
              </a:extLst>
            </p:cNvPr>
            <p:cNvSpPr/>
            <p:nvPr/>
          </p:nvSpPr>
          <p:spPr>
            <a:xfrm>
              <a:off x="11059045" y="145038"/>
              <a:ext cx="945328" cy="980949"/>
            </a:xfrm>
            <a:prstGeom prst="ellipse">
              <a:avLst/>
            </a:prstGeom>
            <a:solidFill>
              <a:srgbClr val="B9E5EE"/>
            </a:solidFill>
            <a:ln w="19050" cap="flat" cmpd="sng">
              <a:solidFill>
                <a:srgbClr val="415269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74" name="Google Shape;3142;p55" descr="Free speaker sound loud vector">
              <a:extLst>
                <a:ext uri="{FF2B5EF4-FFF2-40B4-BE49-F238E27FC236}">
                  <a16:creationId xmlns:a16="http://schemas.microsoft.com/office/drawing/2014/main" id="{F93EC393-DE20-C5CB-61DB-030E5DBE45B1}"/>
                </a:ext>
              </a:extLst>
            </p:cNvPr>
            <p:cNvPicPr preferRelativeResize="0"/>
            <p:nvPr/>
          </p:nvPicPr>
          <p:blipFill rotWithShape="1">
            <a:blip r:embed="rId8">
              <a:alphaModFix/>
            </a:blip>
            <a:srcRect/>
            <a:stretch/>
          </p:blipFill>
          <p:spPr>
            <a:xfrm>
              <a:off x="11189029" y="333684"/>
              <a:ext cx="681089" cy="583345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75" name="Google Shape;3123;p55">
            <a:extLst>
              <a:ext uri="{FF2B5EF4-FFF2-40B4-BE49-F238E27FC236}">
                <a16:creationId xmlns:a16="http://schemas.microsoft.com/office/drawing/2014/main" id="{13D1D5A3-385F-357F-268E-3D2593ABBD52}"/>
              </a:ext>
            </a:extLst>
          </p:cNvPr>
          <p:cNvSpPr txBox="1"/>
          <p:nvPr/>
        </p:nvSpPr>
        <p:spPr>
          <a:xfrm>
            <a:off x="3639423" y="5766535"/>
            <a:ext cx="3218577" cy="5443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i="0" u="none" strike="noStrike" cap="none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Lee </a:t>
            </a:r>
            <a:r>
              <a:rPr lang="en-GB" sz="1600" b="1" i="0" u="none" strike="noStrike" cap="none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el</a:t>
            </a:r>
            <a:r>
              <a:rPr lang="en-GB" sz="1600" b="1" i="0" u="none" strike="noStrike" cap="none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i="0" u="none" strike="noStrike" cap="none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poema</a:t>
            </a:r>
            <a:r>
              <a:rPr lang="en-GB" sz="1600" b="1" i="0" u="none" strike="noStrike" cap="none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 Escribe la </a:t>
            </a:r>
            <a:r>
              <a:rPr lang="en-GB" sz="1600" b="1" i="0" u="none" strike="noStrike" cap="none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letra</a:t>
            </a:r>
            <a:r>
              <a:rPr lang="en-GB" sz="1600" b="1" i="0" u="none" strike="noStrike" cap="none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i="0" u="none" strike="noStrike" cap="none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en</a:t>
            </a:r>
            <a:r>
              <a:rPr lang="en-GB" sz="1600" b="1" i="0" u="none" strike="noStrike" cap="none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la table.</a:t>
            </a:r>
            <a:endParaRPr sz="1600" dirty="0">
              <a:solidFill>
                <a:srgbClr val="3A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76" name="Google Shape;3124;p55">
            <a:extLst>
              <a:ext uri="{FF2B5EF4-FFF2-40B4-BE49-F238E27FC236}">
                <a16:creationId xmlns:a16="http://schemas.microsoft.com/office/drawing/2014/main" id="{8B374642-F121-8315-E2E6-A3BA49016616}"/>
              </a:ext>
            </a:extLst>
          </p:cNvPr>
          <p:cNvGrpSpPr/>
          <p:nvPr/>
        </p:nvGrpSpPr>
        <p:grpSpPr>
          <a:xfrm>
            <a:off x="2608738" y="5761073"/>
            <a:ext cx="1072125" cy="541432"/>
            <a:chOff x="85157" y="674113"/>
            <a:chExt cx="1072125" cy="541432"/>
          </a:xfrm>
        </p:grpSpPr>
        <p:sp>
          <p:nvSpPr>
            <p:cNvPr id="77" name="Google Shape;3125;p55">
              <a:extLst>
                <a:ext uri="{FF2B5EF4-FFF2-40B4-BE49-F238E27FC236}">
                  <a16:creationId xmlns:a16="http://schemas.microsoft.com/office/drawing/2014/main" id="{9D97B796-A246-6BB7-AC79-31C8D5DAB8B7}"/>
                </a:ext>
              </a:extLst>
            </p:cNvPr>
            <p:cNvSpPr txBox="1"/>
            <p:nvPr/>
          </p:nvSpPr>
          <p:spPr>
            <a:xfrm>
              <a:off x="553882" y="836173"/>
              <a:ext cx="517167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78" name="Google Shape;3126;p55">
              <a:extLst>
                <a:ext uri="{FF2B5EF4-FFF2-40B4-BE49-F238E27FC236}">
                  <a16:creationId xmlns:a16="http://schemas.microsoft.com/office/drawing/2014/main" id="{124266DF-1ADD-4A1D-F55D-C754804B1EFC}"/>
                </a:ext>
              </a:extLst>
            </p:cNvPr>
            <p:cNvPicPr preferRelativeResize="0"/>
            <p:nvPr/>
          </p:nvPicPr>
          <p:blipFill rotWithShape="1">
            <a:blip r:embed="rId9">
              <a:alphaModFix/>
            </a:blip>
            <a:srcRect/>
            <a:stretch/>
          </p:blipFill>
          <p:spPr>
            <a:xfrm>
              <a:off x="85157" y="674113"/>
              <a:ext cx="521771" cy="54143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79" name="Google Shape;3127;p55">
              <a:extLst>
                <a:ext uri="{FF2B5EF4-FFF2-40B4-BE49-F238E27FC236}">
                  <a16:creationId xmlns:a16="http://schemas.microsoft.com/office/drawing/2014/main" id="{A742AC7B-9DFF-06CB-237F-936C6BE1F763}"/>
                </a:ext>
              </a:extLst>
            </p:cNvPr>
            <p:cNvSpPr txBox="1"/>
            <p:nvPr/>
          </p:nvSpPr>
          <p:spPr>
            <a:xfrm>
              <a:off x="501489" y="812358"/>
              <a:ext cx="655793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leer</a:t>
              </a:r>
              <a:endParaRPr/>
            </a:p>
          </p:txBody>
        </p:sp>
      </p:grpSp>
      <p:pic>
        <p:nvPicPr>
          <p:cNvPr id="81" name="Picture 80">
            <a:extLst>
              <a:ext uri="{FF2B5EF4-FFF2-40B4-BE49-F238E27FC236}">
                <a16:creationId xmlns:a16="http://schemas.microsoft.com/office/drawing/2014/main" id="{66C4A8F6-1470-52AF-2094-AA9C086E7AE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6591" y="6463026"/>
            <a:ext cx="4166139" cy="2367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7737245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1F34D0-6D96-AB32-AF52-CAFD9F4BAC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C17C50A9-71A1-09E2-5742-AECD319059BD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0F7378B8-40E4-FD77-BAD4-95B137AFABD9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30" name="Picture 29" descr="Free Watercolor Brushstroke illustration and picture">
              <a:extLst>
                <a:ext uri="{FF2B5EF4-FFF2-40B4-BE49-F238E27FC236}">
                  <a16:creationId xmlns:a16="http://schemas.microsoft.com/office/drawing/2014/main" id="{154F2254-4D34-33E7-FF67-D241666FB00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BD36A245-E9C4-189B-7481-66C80D29E2CF}"/>
                </a:ext>
              </a:extLst>
            </p:cNvPr>
            <p:cNvSpPr txBox="1"/>
            <p:nvPr/>
          </p:nvSpPr>
          <p:spPr>
            <a:xfrm>
              <a:off x="6369943" y="9571479"/>
              <a:ext cx="429926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53</a:t>
              </a:r>
            </a:p>
          </p:txBody>
        </p:sp>
      </p:grpSp>
      <p:sp>
        <p:nvSpPr>
          <p:cNvPr id="2" name="Google Shape;2979;p53">
            <a:extLst>
              <a:ext uri="{FF2B5EF4-FFF2-40B4-BE49-F238E27FC236}">
                <a16:creationId xmlns:a16="http://schemas.microsoft.com/office/drawing/2014/main" id="{31764F40-DD8E-1E0D-E389-664ACA66C4C2}"/>
              </a:ext>
            </a:extLst>
          </p:cNvPr>
          <p:cNvSpPr/>
          <p:nvPr/>
        </p:nvSpPr>
        <p:spPr>
          <a:xfrm>
            <a:off x="130140" y="128411"/>
            <a:ext cx="4445912" cy="573013"/>
          </a:xfrm>
          <a:prstGeom prst="roundRect">
            <a:avLst>
              <a:gd name="adj" fmla="val 16667"/>
            </a:avLst>
          </a:prstGeom>
          <a:solidFill>
            <a:srgbClr val="00B050"/>
          </a:solidFill>
          <a:ln w="12700" cap="flat" cmpd="sng">
            <a:solidFill>
              <a:srgbClr val="92D05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Un </a:t>
            </a:r>
            <a:r>
              <a:rPr lang="en-GB" sz="1800" b="1" dirty="0" err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poema</a:t>
            </a:r>
            <a:r>
              <a:rPr lang="en-GB" sz="1800" b="1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: </a:t>
            </a:r>
            <a:r>
              <a:rPr lang="en-GB" sz="1600" b="1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La plaza </a:t>
            </a:r>
            <a:r>
              <a:rPr lang="en-GB" sz="1600" b="1" dirty="0" err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tiene</a:t>
            </a:r>
            <a:r>
              <a:rPr lang="en-GB" sz="1600" b="1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una</a:t>
            </a:r>
            <a:r>
              <a:rPr lang="en-GB" sz="1600" b="1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torre</a:t>
            </a:r>
            <a:endParaRPr sz="16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3" name="Google Shape;321;p7">
            <a:extLst>
              <a:ext uri="{FF2B5EF4-FFF2-40B4-BE49-F238E27FC236}">
                <a16:creationId xmlns:a16="http://schemas.microsoft.com/office/drawing/2014/main" id="{316A9E30-2735-8C17-DB1D-4C994C111E64}"/>
              </a:ext>
            </a:extLst>
          </p:cNvPr>
          <p:cNvGrpSpPr/>
          <p:nvPr/>
        </p:nvGrpSpPr>
        <p:grpSpPr>
          <a:xfrm>
            <a:off x="4403578" y="210892"/>
            <a:ext cx="553606" cy="482271"/>
            <a:chOff x="3814354" y="2201705"/>
            <a:chExt cx="553606" cy="482271"/>
          </a:xfrm>
        </p:grpSpPr>
        <p:sp>
          <p:nvSpPr>
            <p:cNvPr id="4" name="Google Shape;322;p7">
              <a:extLst>
                <a:ext uri="{FF2B5EF4-FFF2-40B4-BE49-F238E27FC236}">
                  <a16:creationId xmlns:a16="http://schemas.microsoft.com/office/drawing/2014/main" id="{2958CBA3-3F1E-3D17-6D48-AEC51106F9EC}"/>
                </a:ext>
              </a:extLst>
            </p:cNvPr>
            <p:cNvSpPr/>
            <p:nvPr/>
          </p:nvSpPr>
          <p:spPr>
            <a:xfrm rot="-931447">
              <a:off x="3814354" y="2201705"/>
              <a:ext cx="483326" cy="456315"/>
            </a:xfrm>
            <a:prstGeom prst="roundRect">
              <a:avLst>
                <a:gd name="adj" fmla="val 16667"/>
              </a:avLst>
            </a:prstGeom>
            <a:solidFill>
              <a:schemeClr val="lt2"/>
            </a:solidFill>
            <a:ln w="12700" cap="flat" cmpd="sng">
              <a:solidFill>
                <a:schemeClr val="lt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0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" name="Google Shape;323;p7">
              <a:extLst>
                <a:ext uri="{FF2B5EF4-FFF2-40B4-BE49-F238E27FC236}">
                  <a16:creationId xmlns:a16="http://schemas.microsoft.com/office/drawing/2014/main" id="{72243C16-E646-5BDA-C9E9-99BFD2588928}"/>
                </a:ext>
              </a:extLst>
            </p:cNvPr>
            <p:cNvSpPr txBox="1"/>
            <p:nvPr/>
          </p:nvSpPr>
          <p:spPr>
            <a:xfrm rot="20463376">
              <a:off x="3822265" y="2222311"/>
              <a:ext cx="545695" cy="46166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12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B8CE7524-1CA0-366D-5BAB-BD34C5A1B373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9DA3088-CDDF-77D2-A886-C4775E278C6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86074" y="159380"/>
            <a:ext cx="431819" cy="509875"/>
          </a:xfrm>
          <a:prstGeom prst="rect">
            <a:avLst/>
          </a:prstGeom>
        </p:spPr>
      </p:pic>
      <p:sp>
        <p:nvSpPr>
          <p:cNvPr id="8" name="TextBox 7">
            <a:hlinkClick r:id="" action="ppaction://noaction">
              <a:snd r:embed="rId6" name="9_2.wav"/>
            </a:hlinkClick>
            <a:extLst>
              <a:ext uri="{FF2B5EF4-FFF2-40B4-BE49-F238E27FC236}">
                <a16:creationId xmlns:a16="http://schemas.microsoft.com/office/drawing/2014/main" id="{9753B563-BEAE-F584-95E1-D18E3C31285F}"/>
              </a:ext>
            </a:extLst>
          </p:cNvPr>
          <p:cNvSpPr txBox="1"/>
          <p:nvPr/>
        </p:nvSpPr>
        <p:spPr>
          <a:xfrm>
            <a:off x="203927" y="1234813"/>
            <a:ext cx="6817462" cy="9147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s-ES" sz="3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La plaza tiene una torre, </a:t>
            </a:r>
            <a:br>
              <a:rPr lang="es-ES" sz="3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</a:br>
            <a:r>
              <a:rPr lang="es-ES" sz="3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la torre tiene un balcón,</a:t>
            </a:r>
          </a:p>
          <a:p>
            <a:pPr>
              <a:lnSpc>
                <a:spcPct val="150000"/>
              </a:lnSpc>
            </a:pPr>
            <a:r>
              <a:rPr lang="es-ES" sz="3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el balcón tiene una dama, </a:t>
            </a:r>
            <a:br>
              <a:rPr lang="es-ES" sz="3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</a:br>
            <a:r>
              <a:rPr lang="es-ES" sz="3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la dama una blanca flor.</a:t>
            </a:r>
          </a:p>
          <a:p>
            <a:pPr>
              <a:lnSpc>
                <a:spcPct val="150000"/>
              </a:lnSpc>
            </a:pPr>
            <a:r>
              <a:rPr lang="es-ES" sz="3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ha pasado un caballero </a:t>
            </a:r>
            <a:br>
              <a:rPr lang="es-ES" sz="3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</a:br>
            <a:r>
              <a:rPr lang="es-ES" sz="3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-¡ quién sabe por qué pasó !-,</a:t>
            </a:r>
          </a:p>
          <a:p>
            <a:pPr>
              <a:lnSpc>
                <a:spcPct val="150000"/>
              </a:lnSpc>
            </a:pPr>
            <a:r>
              <a:rPr lang="es-ES" sz="3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y se ha llevado la plaza, </a:t>
            </a:r>
            <a:br>
              <a:rPr lang="es-ES" sz="3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</a:br>
            <a:r>
              <a:rPr lang="es-ES" sz="3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con su torre y su balcón,</a:t>
            </a:r>
          </a:p>
          <a:p>
            <a:pPr>
              <a:lnSpc>
                <a:spcPct val="150000"/>
              </a:lnSpc>
            </a:pPr>
            <a:r>
              <a:rPr lang="es-ES" sz="3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con su balcón y su dama,</a:t>
            </a:r>
            <a:br>
              <a:rPr lang="es-ES" sz="3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</a:br>
            <a:r>
              <a:rPr lang="es-ES" sz="3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su dama y su blanca flor.</a:t>
            </a:r>
            <a:endParaRPr lang="en-GB" sz="3600" dirty="0">
              <a:solidFill>
                <a:schemeClr val="bg2">
                  <a:lumMod val="25000"/>
                </a:schemeClr>
              </a:solidFill>
              <a:latin typeface="Century Gothic" panose="020B0502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36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9" name="Google Shape;2815;p50">
            <a:extLst>
              <a:ext uri="{FF2B5EF4-FFF2-40B4-BE49-F238E27FC236}">
                <a16:creationId xmlns:a16="http://schemas.microsoft.com/office/drawing/2014/main" id="{D742A652-FF14-2B08-ADA9-BA29DD91F982}"/>
              </a:ext>
            </a:extLst>
          </p:cNvPr>
          <p:cNvSpPr txBox="1"/>
          <p:nvPr/>
        </p:nvSpPr>
        <p:spPr>
          <a:xfrm>
            <a:off x="2286824" y="927036"/>
            <a:ext cx="5461040" cy="2673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Con </a:t>
            </a:r>
            <a:r>
              <a:rPr lang="en-GB" sz="14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tu</a:t>
            </a:r>
            <a:r>
              <a:rPr lang="en-GB" sz="14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4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compañero</a:t>
            </a:r>
            <a:r>
              <a:rPr lang="en-GB" sz="14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/a, lee.</a:t>
            </a:r>
            <a:endParaRPr dirty="0"/>
          </a:p>
        </p:txBody>
      </p:sp>
      <p:grpSp>
        <p:nvGrpSpPr>
          <p:cNvPr id="10" name="Google Shape;2816;p50">
            <a:extLst>
              <a:ext uri="{FF2B5EF4-FFF2-40B4-BE49-F238E27FC236}">
                <a16:creationId xmlns:a16="http://schemas.microsoft.com/office/drawing/2014/main" id="{C77EED31-76AC-A688-BD9E-705487F84367}"/>
              </a:ext>
            </a:extLst>
          </p:cNvPr>
          <p:cNvGrpSpPr/>
          <p:nvPr/>
        </p:nvGrpSpPr>
        <p:grpSpPr>
          <a:xfrm>
            <a:off x="117269" y="807029"/>
            <a:ext cx="1072125" cy="541432"/>
            <a:chOff x="85157" y="674113"/>
            <a:chExt cx="1072125" cy="541432"/>
          </a:xfrm>
        </p:grpSpPr>
        <p:sp>
          <p:nvSpPr>
            <p:cNvPr id="11" name="Google Shape;2817;p50">
              <a:extLst>
                <a:ext uri="{FF2B5EF4-FFF2-40B4-BE49-F238E27FC236}">
                  <a16:creationId xmlns:a16="http://schemas.microsoft.com/office/drawing/2014/main" id="{E8C4BEA0-8ADF-4845-8E7B-4781ED731B27}"/>
                </a:ext>
              </a:extLst>
            </p:cNvPr>
            <p:cNvSpPr txBox="1"/>
            <p:nvPr/>
          </p:nvSpPr>
          <p:spPr>
            <a:xfrm>
              <a:off x="553882" y="836173"/>
              <a:ext cx="517167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12" name="Google Shape;2818;p50">
              <a:extLst>
                <a:ext uri="{FF2B5EF4-FFF2-40B4-BE49-F238E27FC236}">
                  <a16:creationId xmlns:a16="http://schemas.microsoft.com/office/drawing/2014/main" id="{52CCF5CD-FF3F-1F6C-7102-1715383149EF}"/>
                </a:ext>
              </a:extLst>
            </p:cNvPr>
            <p:cNvPicPr preferRelativeResize="0"/>
            <p:nvPr/>
          </p:nvPicPr>
          <p:blipFill rotWithShape="1">
            <a:blip r:embed="rId7">
              <a:alphaModFix/>
            </a:blip>
            <a:srcRect/>
            <a:stretch/>
          </p:blipFill>
          <p:spPr>
            <a:xfrm>
              <a:off x="85157" y="674113"/>
              <a:ext cx="521771" cy="54143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3" name="Google Shape;2819;p50">
              <a:extLst>
                <a:ext uri="{FF2B5EF4-FFF2-40B4-BE49-F238E27FC236}">
                  <a16:creationId xmlns:a16="http://schemas.microsoft.com/office/drawing/2014/main" id="{8DDDB9C7-1B1F-E47E-0AA9-0C291377700E}"/>
                </a:ext>
              </a:extLst>
            </p:cNvPr>
            <p:cNvSpPr txBox="1"/>
            <p:nvPr/>
          </p:nvSpPr>
          <p:spPr>
            <a:xfrm>
              <a:off x="501489" y="812358"/>
              <a:ext cx="655793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leer</a:t>
              </a:r>
              <a:endParaRPr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B37770F-59CB-A8F6-1AEE-A5B3E131546D}"/>
              </a:ext>
            </a:extLst>
          </p:cNvPr>
          <p:cNvGrpSpPr/>
          <p:nvPr/>
        </p:nvGrpSpPr>
        <p:grpSpPr>
          <a:xfrm>
            <a:off x="1461640" y="919943"/>
            <a:ext cx="822261" cy="307777"/>
            <a:chOff x="455223" y="4442570"/>
            <a:chExt cx="822262" cy="307777"/>
          </a:xfrm>
        </p:grpSpPr>
        <p:sp>
          <p:nvSpPr>
            <p:cNvPr id="15" name="Google Shape;222;p10">
              <a:extLst>
                <a:ext uri="{FF2B5EF4-FFF2-40B4-BE49-F238E27FC236}">
                  <a16:creationId xmlns:a16="http://schemas.microsoft.com/office/drawing/2014/main" id="{AAEDBA9A-B953-C5F4-A2A9-8893CA74381D}"/>
                </a:ext>
              </a:extLst>
            </p:cNvPr>
            <p:cNvSpPr txBox="1"/>
            <p:nvPr/>
          </p:nvSpPr>
          <p:spPr>
            <a:xfrm>
              <a:off x="455223" y="4452154"/>
              <a:ext cx="802597" cy="292235"/>
            </a:xfrm>
            <a:prstGeom prst="rect">
              <a:avLst/>
            </a:prstGeom>
            <a:solidFill>
              <a:srgbClr val="B9E5EE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200" b="1" i="0" u="none" strike="noStrike" cap="none" dirty="0">
                <a:solidFill>
                  <a:srgbClr val="00206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4D48C8BF-283E-89A1-A615-834E79DE4D67}"/>
                </a:ext>
              </a:extLst>
            </p:cNvPr>
            <p:cNvSpPr txBox="1"/>
            <p:nvPr/>
          </p:nvSpPr>
          <p:spPr>
            <a:xfrm>
              <a:off x="532794" y="4442570"/>
              <a:ext cx="744691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sz="1400" b="1" dirty="0">
                  <a:solidFill>
                    <a:srgbClr val="002060"/>
                  </a:solidFill>
                  <a:latin typeface="Century Gothic" panose="020B0502020202020204" pitchFamily="34" charset="0"/>
                </a:rPr>
                <a:t>hablar</a:t>
              </a: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20CE8373-6ACC-656B-FA1E-0AAC3519270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33019" y="772692"/>
            <a:ext cx="572707" cy="605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2248956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1B37D8-34F0-F573-CF97-7EC858C7BF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3B347851-2348-7F2F-F8B5-777459AE7204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466E4D36-EED3-E917-C2A8-157FE1A481B6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30" name="Picture 29" descr="Free Watercolor Brushstroke illustration and picture">
              <a:extLst>
                <a:ext uri="{FF2B5EF4-FFF2-40B4-BE49-F238E27FC236}">
                  <a16:creationId xmlns:a16="http://schemas.microsoft.com/office/drawing/2014/main" id="{58C68CF0-CD5C-B786-254A-EC3298F511A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D51431C2-A76A-C27D-FE9C-43A0D6EF63C2}"/>
                </a:ext>
              </a:extLst>
            </p:cNvPr>
            <p:cNvSpPr txBox="1"/>
            <p:nvPr/>
          </p:nvSpPr>
          <p:spPr>
            <a:xfrm>
              <a:off x="6369943" y="9571479"/>
              <a:ext cx="44916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54</a:t>
              </a:r>
            </a:p>
          </p:txBody>
        </p:sp>
      </p:grpSp>
      <p:sp>
        <p:nvSpPr>
          <p:cNvPr id="2" name="Google Shape;2979;p53">
            <a:extLst>
              <a:ext uri="{FF2B5EF4-FFF2-40B4-BE49-F238E27FC236}">
                <a16:creationId xmlns:a16="http://schemas.microsoft.com/office/drawing/2014/main" id="{726E7FE4-8D7E-9E00-4F37-66C653650C97}"/>
              </a:ext>
            </a:extLst>
          </p:cNvPr>
          <p:cNvSpPr/>
          <p:nvPr/>
        </p:nvSpPr>
        <p:spPr>
          <a:xfrm>
            <a:off x="130140" y="128411"/>
            <a:ext cx="4445912" cy="573013"/>
          </a:xfrm>
          <a:prstGeom prst="roundRect">
            <a:avLst>
              <a:gd name="adj" fmla="val 16667"/>
            </a:avLst>
          </a:prstGeom>
          <a:solidFill>
            <a:srgbClr val="00B050"/>
          </a:solidFill>
          <a:ln w="12700" cap="flat" cmpd="sng">
            <a:solidFill>
              <a:srgbClr val="92D05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Un </a:t>
            </a:r>
            <a:r>
              <a:rPr lang="en-GB" sz="1800" b="1" dirty="0" err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poema</a:t>
            </a:r>
            <a:r>
              <a:rPr lang="en-GB" sz="1800" b="1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: </a:t>
            </a:r>
            <a:r>
              <a:rPr lang="en-GB" sz="1600" b="1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La plaza </a:t>
            </a:r>
            <a:r>
              <a:rPr lang="en-GB" sz="1600" b="1" dirty="0" err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tiene</a:t>
            </a:r>
            <a:r>
              <a:rPr lang="en-GB" sz="1600" b="1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una</a:t>
            </a:r>
            <a:r>
              <a:rPr lang="en-GB" sz="1600" b="1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torre</a:t>
            </a:r>
            <a:endParaRPr sz="16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3" name="Google Shape;321;p7">
            <a:extLst>
              <a:ext uri="{FF2B5EF4-FFF2-40B4-BE49-F238E27FC236}">
                <a16:creationId xmlns:a16="http://schemas.microsoft.com/office/drawing/2014/main" id="{2172A74B-0B37-A176-B0AA-63604B3CEFB4}"/>
              </a:ext>
            </a:extLst>
          </p:cNvPr>
          <p:cNvGrpSpPr/>
          <p:nvPr/>
        </p:nvGrpSpPr>
        <p:grpSpPr>
          <a:xfrm>
            <a:off x="4403578" y="210892"/>
            <a:ext cx="553606" cy="482271"/>
            <a:chOff x="3814354" y="2201705"/>
            <a:chExt cx="553606" cy="482271"/>
          </a:xfrm>
        </p:grpSpPr>
        <p:sp>
          <p:nvSpPr>
            <p:cNvPr id="4" name="Google Shape;322;p7">
              <a:extLst>
                <a:ext uri="{FF2B5EF4-FFF2-40B4-BE49-F238E27FC236}">
                  <a16:creationId xmlns:a16="http://schemas.microsoft.com/office/drawing/2014/main" id="{A8CAFF94-6B45-97F8-37CD-1EFBB00F98A7}"/>
                </a:ext>
              </a:extLst>
            </p:cNvPr>
            <p:cNvSpPr/>
            <p:nvPr/>
          </p:nvSpPr>
          <p:spPr>
            <a:xfrm rot="-931447">
              <a:off x="3814354" y="2201705"/>
              <a:ext cx="483326" cy="456315"/>
            </a:xfrm>
            <a:prstGeom prst="roundRect">
              <a:avLst>
                <a:gd name="adj" fmla="val 16667"/>
              </a:avLst>
            </a:prstGeom>
            <a:solidFill>
              <a:schemeClr val="lt2"/>
            </a:solidFill>
            <a:ln w="12700" cap="flat" cmpd="sng">
              <a:solidFill>
                <a:schemeClr val="lt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0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" name="Google Shape;323;p7">
              <a:extLst>
                <a:ext uri="{FF2B5EF4-FFF2-40B4-BE49-F238E27FC236}">
                  <a16:creationId xmlns:a16="http://schemas.microsoft.com/office/drawing/2014/main" id="{E1CE2669-9EE9-1F70-E6C3-114C7DD21B40}"/>
                </a:ext>
              </a:extLst>
            </p:cNvPr>
            <p:cNvSpPr txBox="1"/>
            <p:nvPr/>
          </p:nvSpPr>
          <p:spPr>
            <a:xfrm rot="20463376">
              <a:off x="3822265" y="2222311"/>
              <a:ext cx="545695" cy="46166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12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C1439700-B2CD-C18C-CD45-9DC23A19DC89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E0B3DF0-DE62-0C39-E915-3441CF63E39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86074" y="159380"/>
            <a:ext cx="431819" cy="509875"/>
          </a:xfrm>
          <a:prstGeom prst="rect">
            <a:avLst/>
          </a:prstGeom>
        </p:spPr>
      </p:pic>
      <p:sp>
        <p:nvSpPr>
          <p:cNvPr id="8" name="Google Shape;2815;p50">
            <a:extLst>
              <a:ext uri="{FF2B5EF4-FFF2-40B4-BE49-F238E27FC236}">
                <a16:creationId xmlns:a16="http://schemas.microsoft.com/office/drawing/2014/main" id="{B591CDC8-F629-08A0-6D11-908647670A85}"/>
              </a:ext>
            </a:extLst>
          </p:cNvPr>
          <p:cNvSpPr txBox="1"/>
          <p:nvPr/>
        </p:nvSpPr>
        <p:spPr>
          <a:xfrm>
            <a:off x="1168425" y="911879"/>
            <a:ext cx="5461040" cy="2981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r>
              <a:rPr lang="en-GB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El </a:t>
            </a:r>
            <a:r>
              <a:rPr lang="en-GB" sz="16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autor</a:t>
            </a:r>
            <a:r>
              <a:rPr lang="en-GB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*: </a:t>
            </a:r>
            <a:r>
              <a:rPr lang="en-GB" sz="16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Antonio Machado </a:t>
            </a:r>
            <a:r>
              <a:rPr lang="en-GB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(1875-1913)</a:t>
            </a:r>
          </a:p>
        </p:txBody>
      </p:sp>
      <p:grpSp>
        <p:nvGrpSpPr>
          <p:cNvPr id="9" name="Google Shape;2816;p50">
            <a:extLst>
              <a:ext uri="{FF2B5EF4-FFF2-40B4-BE49-F238E27FC236}">
                <a16:creationId xmlns:a16="http://schemas.microsoft.com/office/drawing/2014/main" id="{58C9FE71-1595-2FEE-74C4-309C88395CC7}"/>
              </a:ext>
            </a:extLst>
          </p:cNvPr>
          <p:cNvGrpSpPr/>
          <p:nvPr/>
        </p:nvGrpSpPr>
        <p:grpSpPr>
          <a:xfrm>
            <a:off x="130140" y="754532"/>
            <a:ext cx="1072125" cy="541432"/>
            <a:chOff x="85157" y="674113"/>
            <a:chExt cx="1072125" cy="541432"/>
          </a:xfrm>
        </p:grpSpPr>
        <p:sp>
          <p:nvSpPr>
            <p:cNvPr id="10" name="Google Shape;2817;p50">
              <a:extLst>
                <a:ext uri="{FF2B5EF4-FFF2-40B4-BE49-F238E27FC236}">
                  <a16:creationId xmlns:a16="http://schemas.microsoft.com/office/drawing/2014/main" id="{20B0EAB1-2CDB-98B3-C53C-1672D1C53CC9}"/>
                </a:ext>
              </a:extLst>
            </p:cNvPr>
            <p:cNvSpPr txBox="1"/>
            <p:nvPr/>
          </p:nvSpPr>
          <p:spPr>
            <a:xfrm>
              <a:off x="553882" y="836173"/>
              <a:ext cx="517167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11" name="Google Shape;2818;p50">
              <a:extLst>
                <a:ext uri="{FF2B5EF4-FFF2-40B4-BE49-F238E27FC236}">
                  <a16:creationId xmlns:a16="http://schemas.microsoft.com/office/drawing/2014/main" id="{17FB2509-9DF5-54F0-03AB-13137ED59BE0}"/>
                </a:ext>
              </a:extLst>
            </p:cNvPr>
            <p:cNvPicPr preferRelativeResize="0"/>
            <p:nvPr/>
          </p:nvPicPr>
          <p:blipFill rotWithShape="1">
            <a:blip r:embed="rId6">
              <a:alphaModFix/>
            </a:blip>
            <a:srcRect/>
            <a:stretch/>
          </p:blipFill>
          <p:spPr>
            <a:xfrm>
              <a:off x="85157" y="674113"/>
              <a:ext cx="521771" cy="54143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2" name="Google Shape;2819;p50">
              <a:extLst>
                <a:ext uri="{FF2B5EF4-FFF2-40B4-BE49-F238E27FC236}">
                  <a16:creationId xmlns:a16="http://schemas.microsoft.com/office/drawing/2014/main" id="{EA93B383-5923-F8DA-0BBA-01B32247B396}"/>
                </a:ext>
              </a:extLst>
            </p:cNvPr>
            <p:cNvSpPr txBox="1"/>
            <p:nvPr/>
          </p:nvSpPr>
          <p:spPr>
            <a:xfrm>
              <a:off x="501489" y="812358"/>
              <a:ext cx="655793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leer</a:t>
              </a:r>
              <a:endParaRPr/>
            </a:p>
          </p:txBody>
        </p:sp>
      </p:grpSp>
      <p:pic>
        <p:nvPicPr>
          <p:cNvPr id="14" name="Picture 13">
            <a:extLst>
              <a:ext uri="{FF2B5EF4-FFF2-40B4-BE49-F238E27FC236}">
                <a16:creationId xmlns:a16="http://schemas.microsoft.com/office/drawing/2014/main" id="{35BE44E9-DC1B-F2AE-A5B8-68FF0FE2F6E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5997" b="51074"/>
          <a:stretch>
            <a:fillRect/>
          </a:stretch>
        </p:blipFill>
        <p:spPr>
          <a:xfrm>
            <a:off x="93945" y="1278911"/>
            <a:ext cx="3017745" cy="154434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1EB40D9-7D15-37CE-44DB-D9BE1208D33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074" r="69363"/>
          <a:stretch>
            <a:fillRect/>
          </a:stretch>
        </p:blipFill>
        <p:spPr>
          <a:xfrm>
            <a:off x="130140" y="2628571"/>
            <a:ext cx="2101070" cy="154434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4824F73-911E-FC6D-7497-585FD764A81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688" b="9656"/>
          <a:stretch>
            <a:fillRect/>
          </a:stretch>
        </p:blipFill>
        <p:spPr>
          <a:xfrm>
            <a:off x="2842907" y="911879"/>
            <a:ext cx="3723091" cy="334284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3F9F68E-5D7C-424E-66B5-DDED3FF2392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227"/>
          <a:stretch>
            <a:fillRect/>
          </a:stretch>
        </p:blipFill>
        <p:spPr>
          <a:xfrm>
            <a:off x="-1" y="4397363"/>
            <a:ext cx="6038085" cy="2603959"/>
          </a:xfrm>
          <a:prstGeom prst="rect">
            <a:avLst/>
          </a:prstGeom>
        </p:spPr>
      </p:pic>
      <p:sp>
        <p:nvSpPr>
          <p:cNvPr id="19" name="Google Shape;2815;p50">
            <a:extLst>
              <a:ext uri="{FF2B5EF4-FFF2-40B4-BE49-F238E27FC236}">
                <a16:creationId xmlns:a16="http://schemas.microsoft.com/office/drawing/2014/main" id="{A956E0D6-A633-F6CE-1DF0-403602623360}"/>
              </a:ext>
            </a:extLst>
          </p:cNvPr>
          <p:cNvSpPr txBox="1"/>
          <p:nvPr/>
        </p:nvSpPr>
        <p:spPr>
          <a:xfrm>
            <a:off x="130140" y="4172917"/>
            <a:ext cx="5461040" cy="2981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r>
              <a:rPr lang="en-GB" sz="16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¿</a:t>
            </a:r>
            <a:r>
              <a:rPr lang="en-GB" sz="16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Quién</a:t>
            </a:r>
            <a:r>
              <a:rPr lang="en-GB" sz="16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es Antonio Machado?</a:t>
            </a:r>
            <a:endParaRPr lang="en-US" sz="1600" b="1" dirty="0">
              <a:solidFill>
                <a:schemeClr val="bg2">
                  <a:lumMod val="25000"/>
                </a:schemeClr>
              </a:solidFill>
              <a:latin typeface="Century Gothic" panose="020B0502020202020204" pitchFamily="34" charset="0"/>
            </a:endParaRPr>
          </a:p>
        </p:txBody>
      </p:sp>
      <p:sp>
        <p:nvSpPr>
          <p:cNvPr id="20" name="Google Shape;2815;p50">
            <a:extLst>
              <a:ext uri="{FF2B5EF4-FFF2-40B4-BE49-F238E27FC236}">
                <a16:creationId xmlns:a16="http://schemas.microsoft.com/office/drawing/2014/main" id="{10B8CAD3-1EE5-5302-D25B-71FA09C98CFE}"/>
              </a:ext>
            </a:extLst>
          </p:cNvPr>
          <p:cNvSpPr txBox="1"/>
          <p:nvPr/>
        </p:nvSpPr>
        <p:spPr>
          <a:xfrm>
            <a:off x="112387" y="6994900"/>
            <a:ext cx="5461040" cy="2981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r>
              <a:rPr lang="en-GB" sz="16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¿Cómo </a:t>
            </a:r>
            <a:r>
              <a:rPr lang="en-GB" sz="16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está</a:t>
            </a:r>
            <a:r>
              <a:rPr lang="en-GB" sz="16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Antonio Machado </a:t>
            </a:r>
            <a:r>
              <a:rPr lang="en-GB" sz="16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en</a:t>
            </a:r>
            <a:r>
              <a:rPr lang="en-GB" sz="16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la </a:t>
            </a:r>
            <a:r>
              <a:rPr lang="en-GB" sz="16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foto</a:t>
            </a:r>
            <a:r>
              <a:rPr lang="en-GB" sz="16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?</a:t>
            </a:r>
            <a:endParaRPr lang="en-US" sz="1600" b="1" dirty="0">
              <a:solidFill>
                <a:schemeClr val="bg2">
                  <a:lumMod val="25000"/>
                </a:schemeClr>
              </a:solidFill>
              <a:latin typeface="Century Gothic" panose="020B0502020202020204" pitchFamily="34" charset="0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76D4F4B7-A224-B2C5-C3A1-56D243A8FE2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45" y="7101710"/>
            <a:ext cx="6431477" cy="2414426"/>
          </a:xfrm>
          <a:prstGeom prst="rect">
            <a:avLst/>
          </a:prstGeom>
        </p:spPr>
      </p:pic>
      <p:sp>
        <p:nvSpPr>
          <p:cNvPr id="23" name="Google Shape;2815;p50">
            <a:extLst>
              <a:ext uri="{FF2B5EF4-FFF2-40B4-BE49-F238E27FC236}">
                <a16:creationId xmlns:a16="http://schemas.microsoft.com/office/drawing/2014/main" id="{4AF2C865-8EDE-C48B-CB2F-570CF46D0E1C}"/>
              </a:ext>
            </a:extLst>
          </p:cNvPr>
          <p:cNvSpPr txBox="1"/>
          <p:nvPr/>
        </p:nvSpPr>
        <p:spPr>
          <a:xfrm>
            <a:off x="130140" y="9343381"/>
            <a:ext cx="5461040" cy="3596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r>
              <a:rPr lang="en-GB" sz="20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Escucha</a:t>
            </a:r>
            <a:r>
              <a:rPr lang="en-GB" sz="20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y practica </a:t>
            </a:r>
            <a:r>
              <a:rPr lang="en-GB" sz="20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el</a:t>
            </a:r>
            <a:r>
              <a:rPr lang="en-GB" sz="20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</a:t>
            </a:r>
            <a:r>
              <a:rPr lang="en-GB" sz="2000" b="1" dirty="0" err="1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poema</a:t>
            </a:r>
            <a:r>
              <a:rPr lang="en-GB" sz="2000" b="1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.</a:t>
            </a:r>
            <a:endParaRPr lang="en-US" sz="2000" b="1" dirty="0">
              <a:solidFill>
                <a:schemeClr val="bg2">
                  <a:lumMod val="25000"/>
                </a:schemeClr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4530572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7C346C-D203-E72C-84C1-AA43696AA8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89ADFB17-13DD-0908-36F0-8D0291282D5C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00126B27-D7EE-6766-4334-59CAD7EF96F0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30" name="Picture 29" descr="Free Watercolor Brushstroke illustration and picture">
              <a:extLst>
                <a:ext uri="{FF2B5EF4-FFF2-40B4-BE49-F238E27FC236}">
                  <a16:creationId xmlns:a16="http://schemas.microsoft.com/office/drawing/2014/main" id="{95DC55ED-B346-A2CD-B88A-40FB0330FE9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6994884F-8495-EAA9-2334-865F99CEDB9E}"/>
                </a:ext>
              </a:extLst>
            </p:cNvPr>
            <p:cNvSpPr txBox="1"/>
            <p:nvPr/>
          </p:nvSpPr>
          <p:spPr>
            <a:xfrm>
              <a:off x="6369943" y="9571479"/>
              <a:ext cx="421910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55</a:t>
              </a:r>
            </a:p>
          </p:txBody>
        </p:sp>
      </p:grpSp>
      <p:sp>
        <p:nvSpPr>
          <p:cNvPr id="2" name="Google Shape;2979;p53">
            <a:extLst>
              <a:ext uri="{FF2B5EF4-FFF2-40B4-BE49-F238E27FC236}">
                <a16:creationId xmlns:a16="http://schemas.microsoft.com/office/drawing/2014/main" id="{1A426AC7-AEB4-A4BB-E978-21BAF5B18D8A}"/>
              </a:ext>
            </a:extLst>
          </p:cNvPr>
          <p:cNvSpPr/>
          <p:nvPr/>
        </p:nvSpPr>
        <p:spPr>
          <a:xfrm>
            <a:off x="130140" y="128411"/>
            <a:ext cx="4445912" cy="573013"/>
          </a:xfrm>
          <a:prstGeom prst="roundRect">
            <a:avLst>
              <a:gd name="adj" fmla="val 16667"/>
            </a:avLst>
          </a:prstGeom>
          <a:solidFill>
            <a:srgbClr val="00B050"/>
          </a:solidFill>
          <a:ln w="12700" cap="flat" cmpd="sng">
            <a:solidFill>
              <a:srgbClr val="92D05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Un </a:t>
            </a:r>
            <a:r>
              <a:rPr lang="en-GB" sz="1800" b="1" dirty="0" err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poema</a:t>
            </a:r>
            <a:r>
              <a:rPr lang="en-GB" sz="1800" b="1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: </a:t>
            </a:r>
            <a:r>
              <a:rPr lang="en-GB" sz="1600" b="1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La plaza </a:t>
            </a:r>
            <a:r>
              <a:rPr lang="en-GB" sz="1600" b="1" dirty="0" err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tiene</a:t>
            </a:r>
            <a:r>
              <a:rPr lang="en-GB" sz="1600" b="1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una</a:t>
            </a:r>
            <a:r>
              <a:rPr lang="en-GB" sz="1600" b="1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torre</a:t>
            </a:r>
            <a:endParaRPr sz="16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3" name="Google Shape;321;p7">
            <a:extLst>
              <a:ext uri="{FF2B5EF4-FFF2-40B4-BE49-F238E27FC236}">
                <a16:creationId xmlns:a16="http://schemas.microsoft.com/office/drawing/2014/main" id="{88745AEF-67D0-EB2B-BB96-B4C5B4B30BE0}"/>
              </a:ext>
            </a:extLst>
          </p:cNvPr>
          <p:cNvGrpSpPr/>
          <p:nvPr/>
        </p:nvGrpSpPr>
        <p:grpSpPr>
          <a:xfrm>
            <a:off x="4403578" y="210892"/>
            <a:ext cx="553606" cy="482271"/>
            <a:chOff x="3814354" y="2201705"/>
            <a:chExt cx="553606" cy="482271"/>
          </a:xfrm>
        </p:grpSpPr>
        <p:sp>
          <p:nvSpPr>
            <p:cNvPr id="4" name="Google Shape;322;p7">
              <a:extLst>
                <a:ext uri="{FF2B5EF4-FFF2-40B4-BE49-F238E27FC236}">
                  <a16:creationId xmlns:a16="http://schemas.microsoft.com/office/drawing/2014/main" id="{F62B2C3C-2EC7-1392-2D80-C25077F232F4}"/>
                </a:ext>
              </a:extLst>
            </p:cNvPr>
            <p:cNvSpPr/>
            <p:nvPr/>
          </p:nvSpPr>
          <p:spPr>
            <a:xfrm rot="-931447">
              <a:off x="3814354" y="2201705"/>
              <a:ext cx="483326" cy="456315"/>
            </a:xfrm>
            <a:prstGeom prst="roundRect">
              <a:avLst>
                <a:gd name="adj" fmla="val 16667"/>
              </a:avLst>
            </a:prstGeom>
            <a:solidFill>
              <a:schemeClr val="lt2"/>
            </a:solidFill>
            <a:ln w="12700" cap="flat" cmpd="sng">
              <a:solidFill>
                <a:schemeClr val="lt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0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" name="Google Shape;323;p7">
              <a:extLst>
                <a:ext uri="{FF2B5EF4-FFF2-40B4-BE49-F238E27FC236}">
                  <a16:creationId xmlns:a16="http://schemas.microsoft.com/office/drawing/2014/main" id="{CEDCE433-2392-167F-30B4-29094BDF6DE5}"/>
                </a:ext>
              </a:extLst>
            </p:cNvPr>
            <p:cNvSpPr txBox="1"/>
            <p:nvPr/>
          </p:nvSpPr>
          <p:spPr>
            <a:xfrm rot="20463376">
              <a:off x="3822265" y="2222311"/>
              <a:ext cx="545695" cy="46166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13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A77DE265-A5F2-EEE8-9699-57E4D94FE105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66E842-356D-6820-FEB4-65179ECF7A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86074" y="159380"/>
            <a:ext cx="431819" cy="509875"/>
          </a:xfrm>
          <a:prstGeom prst="rect">
            <a:avLst/>
          </a:prstGeom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5D0269B1-F9F8-3A9B-9447-5D0895088CD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799"/>
          <a:stretch>
            <a:fillRect/>
          </a:stretch>
        </p:blipFill>
        <p:spPr>
          <a:xfrm>
            <a:off x="4094631" y="1122862"/>
            <a:ext cx="2697221" cy="3233095"/>
          </a:xfrm>
          <a:prstGeom prst="rect">
            <a:avLst/>
          </a:prstGeom>
        </p:spPr>
      </p:pic>
      <p:grpSp>
        <p:nvGrpSpPr>
          <p:cNvPr id="9" name="Google Shape;2859;p51">
            <a:extLst>
              <a:ext uri="{FF2B5EF4-FFF2-40B4-BE49-F238E27FC236}">
                <a16:creationId xmlns:a16="http://schemas.microsoft.com/office/drawing/2014/main" id="{45B77CB5-60DF-C3D1-AB56-2D56105F367D}"/>
              </a:ext>
            </a:extLst>
          </p:cNvPr>
          <p:cNvGrpSpPr/>
          <p:nvPr/>
        </p:nvGrpSpPr>
        <p:grpSpPr>
          <a:xfrm>
            <a:off x="53145" y="750689"/>
            <a:ext cx="1250882" cy="605907"/>
            <a:chOff x="127579" y="4179648"/>
            <a:chExt cx="1250882" cy="605907"/>
          </a:xfrm>
        </p:grpSpPr>
        <p:grpSp>
          <p:nvGrpSpPr>
            <p:cNvPr id="10" name="Google Shape;2860;p51">
              <a:extLst>
                <a:ext uri="{FF2B5EF4-FFF2-40B4-BE49-F238E27FC236}">
                  <a16:creationId xmlns:a16="http://schemas.microsoft.com/office/drawing/2014/main" id="{51DDA7FF-4D26-A498-4D02-EC67526780AC}"/>
                </a:ext>
              </a:extLst>
            </p:cNvPr>
            <p:cNvGrpSpPr/>
            <p:nvPr/>
          </p:nvGrpSpPr>
          <p:grpSpPr>
            <a:xfrm>
              <a:off x="556200" y="4326899"/>
              <a:ext cx="822261" cy="307777"/>
              <a:chOff x="455223" y="4442570"/>
              <a:chExt cx="822262" cy="307777"/>
            </a:xfrm>
          </p:grpSpPr>
          <p:sp>
            <p:nvSpPr>
              <p:cNvPr id="12" name="Google Shape;2861;p51">
                <a:extLst>
                  <a:ext uri="{FF2B5EF4-FFF2-40B4-BE49-F238E27FC236}">
                    <a16:creationId xmlns:a16="http://schemas.microsoft.com/office/drawing/2014/main" id="{72002AD5-0873-242E-2D4D-8E473C1B5386}"/>
                  </a:ext>
                </a:extLst>
              </p:cNvPr>
              <p:cNvSpPr txBox="1"/>
              <p:nvPr/>
            </p:nvSpPr>
            <p:spPr>
              <a:xfrm>
                <a:off x="455223" y="4452154"/>
                <a:ext cx="802597" cy="292235"/>
              </a:xfrm>
              <a:prstGeom prst="rect">
                <a:avLst/>
              </a:prstGeom>
              <a:solidFill>
                <a:srgbClr val="B9E5EE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sp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FFFFFF"/>
                  </a:buClr>
                  <a:buSzPts val="2000"/>
                  <a:buFont typeface="Century Gothic"/>
                  <a:buNone/>
                </a:pPr>
                <a:endParaRPr sz="1200" b="1" i="0" u="none" strike="noStrike" cap="none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13" name="Google Shape;2862;p51">
                <a:extLst>
                  <a:ext uri="{FF2B5EF4-FFF2-40B4-BE49-F238E27FC236}">
                    <a16:creationId xmlns:a16="http://schemas.microsoft.com/office/drawing/2014/main" id="{4C4C5282-2736-37A8-A229-847687411439}"/>
                  </a:ext>
                </a:extLst>
              </p:cNvPr>
              <p:cNvSpPr txBox="1"/>
              <p:nvPr/>
            </p:nvSpPr>
            <p:spPr>
              <a:xfrm>
                <a:off x="532794" y="4442570"/>
                <a:ext cx="744691" cy="3077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sp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-GB" sz="1400" b="1">
                    <a:solidFill>
                      <a:srgbClr val="002060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rPr>
                  <a:t>hablar</a:t>
                </a:r>
                <a:endParaRPr/>
              </a:p>
            </p:txBody>
          </p:sp>
        </p:grpSp>
        <p:pic>
          <p:nvPicPr>
            <p:cNvPr id="11" name="Google Shape;2863;p51">
              <a:extLst>
                <a:ext uri="{FF2B5EF4-FFF2-40B4-BE49-F238E27FC236}">
                  <a16:creationId xmlns:a16="http://schemas.microsoft.com/office/drawing/2014/main" id="{97ACC813-F1DF-C4AC-E482-C0D3E8C47814}"/>
                </a:ext>
              </a:extLst>
            </p:cNvPr>
            <p:cNvPicPr preferRelativeResize="0"/>
            <p:nvPr/>
          </p:nvPicPr>
          <p:blipFill rotWithShape="1">
            <a:blip r:embed="rId7">
              <a:alphaModFix/>
            </a:blip>
            <a:srcRect/>
            <a:stretch/>
          </p:blipFill>
          <p:spPr>
            <a:xfrm>
              <a:off x="127579" y="4179648"/>
              <a:ext cx="572707" cy="605907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4" name="Google Shape;2962;p52">
            <a:extLst>
              <a:ext uri="{FF2B5EF4-FFF2-40B4-BE49-F238E27FC236}">
                <a16:creationId xmlns:a16="http://schemas.microsoft.com/office/drawing/2014/main" id="{E87AE5AA-0B06-3C8A-5050-13E4A8232A74}"/>
              </a:ext>
            </a:extLst>
          </p:cNvPr>
          <p:cNvSpPr txBox="1"/>
          <p:nvPr/>
        </p:nvSpPr>
        <p:spPr>
          <a:xfrm>
            <a:off x="2286824" y="915921"/>
            <a:ext cx="5461040" cy="298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lvl="0"/>
            <a:r>
              <a:rPr lang="en-GB" sz="1600" b="1" i="0" u="none" strike="noStrike" cap="none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Lee. 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¿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Qué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artículo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es?</a:t>
            </a:r>
            <a:endParaRPr sz="1600" dirty="0">
              <a:solidFill>
                <a:srgbClr val="3B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15" name="Google Shape;2963;p52">
            <a:extLst>
              <a:ext uri="{FF2B5EF4-FFF2-40B4-BE49-F238E27FC236}">
                <a16:creationId xmlns:a16="http://schemas.microsoft.com/office/drawing/2014/main" id="{E3EECD8B-5633-00F1-E04F-12AF8C3CFF5C}"/>
              </a:ext>
            </a:extLst>
          </p:cNvPr>
          <p:cNvGrpSpPr/>
          <p:nvPr/>
        </p:nvGrpSpPr>
        <p:grpSpPr>
          <a:xfrm>
            <a:off x="1248539" y="758574"/>
            <a:ext cx="1072125" cy="541432"/>
            <a:chOff x="85157" y="674113"/>
            <a:chExt cx="1072125" cy="541432"/>
          </a:xfrm>
        </p:grpSpPr>
        <p:sp>
          <p:nvSpPr>
            <p:cNvPr id="16" name="Google Shape;2964;p52">
              <a:extLst>
                <a:ext uri="{FF2B5EF4-FFF2-40B4-BE49-F238E27FC236}">
                  <a16:creationId xmlns:a16="http://schemas.microsoft.com/office/drawing/2014/main" id="{C88E374D-CFFE-5A32-25AE-8F56C643773F}"/>
                </a:ext>
              </a:extLst>
            </p:cNvPr>
            <p:cNvSpPr txBox="1"/>
            <p:nvPr/>
          </p:nvSpPr>
          <p:spPr>
            <a:xfrm>
              <a:off x="553882" y="836173"/>
              <a:ext cx="517167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17" name="Google Shape;2965;p52">
              <a:extLst>
                <a:ext uri="{FF2B5EF4-FFF2-40B4-BE49-F238E27FC236}">
                  <a16:creationId xmlns:a16="http://schemas.microsoft.com/office/drawing/2014/main" id="{38442B3B-1A7D-810A-169C-75E71F0ADB2B}"/>
                </a:ext>
              </a:extLst>
            </p:cNvPr>
            <p:cNvPicPr preferRelativeResize="0"/>
            <p:nvPr/>
          </p:nvPicPr>
          <p:blipFill rotWithShape="1">
            <a:blip r:embed="rId8">
              <a:alphaModFix/>
            </a:blip>
            <a:srcRect/>
            <a:stretch/>
          </p:blipFill>
          <p:spPr>
            <a:xfrm>
              <a:off x="85157" y="674113"/>
              <a:ext cx="521771" cy="54143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8" name="Google Shape;2966;p52">
              <a:extLst>
                <a:ext uri="{FF2B5EF4-FFF2-40B4-BE49-F238E27FC236}">
                  <a16:creationId xmlns:a16="http://schemas.microsoft.com/office/drawing/2014/main" id="{F862CFB9-C503-8769-7B18-5DC7E8770248}"/>
                </a:ext>
              </a:extLst>
            </p:cNvPr>
            <p:cNvSpPr txBox="1"/>
            <p:nvPr/>
          </p:nvSpPr>
          <p:spPr>
            <a:xfrm>
              <a:off x="501489" y="812358"/>
              <a:ext cx="655793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leer</a:t>
              </a:r>
              <a:endParaRPr/>
            </a:p>
          </p:txBody>
        </p:sp>
      </p:grpSp>
      <p:pic>
        <p:nvPicPr>
          <p:cNvPr id="20" name="Picture 19">
            <a:extLst>
              <a:ext uri="{FF2B5EF4-FFF2-40B4-BE49-F238E27FC236}">
                <a16:creationId xmlns:a16="http://schemas.microsoft.com/office/drawing/2014/main" id="{CE6CA6B6-7FB0-3530-08E5-06C87ED3CD3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08" y="1182204"/>
            <a:ext cx="5541276" cy="2179112"/>
          </a:xfrm>
          <a:prstGeom prst="rect">
            <a:avLst/>
          </a:prstGeom>
        </p:spPr>
      </p:pic>
      <p:pic>
        <p:nvPicPr>
          <p:cNvPr id="21" name="Picture 10" descr="Free Knight Ancient vector and picture">
            <a:extLst>
              <a:ext uri="{FF2B5EF4-FFF2-40B4-BE49-F238E27FC236}">
                <a16:creationId xmlns:a16="http://schemas.microsoft.com/office/drawing/2014/main" id="{A4C4E105-0E89-D6E9-282C-3B4175E34C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0589" y="5321111"/>
            <a:ext cx="1746722" cy="2529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40D181D7-38CD-B75D-384A-2E201E7B9CC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037" y="2723233"/>
            <a:ext cx="5505118" cy="2462864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214B50B8-A393-6564-77C6-817E4F867CCD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43" y="4233444"/>
            <a:ext cx="6329074" cy="2089250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1048E4C1-FBCF-56E2-8ACF-DB9C5DDF5ADB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08" y="6058225"/>
            <a:ext cx="5893550" cy="2315675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F6B6E799-4625-31D5-F9CC-FF4E9522F49D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906734"/>
            <a:ext cx="6329074" cy="2892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55179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9DCAD9-B6D7-CF90-B9A0-4975390F2B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CA641DCD-47B1-1427-E176-F7F0880069C2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153B63AD-CA6F-9D78-A4DD-F658130525FA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30" name="Picture 29" descr="Free Watercolor Brushstroke illustration and picture">
              <a:extLst>
                <a:ext uri="{FF2B5EF4-FFF2-40B4-BE49-F238E27FC236}">
                  <a16:creationId xmlns:a16="http://schemas.microsoft.com/office/drawing/2014/main" id="{9EB07905-0D54-E4D3-3A78-E33112041E2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10C38A9F-25E0-E323-6A43-A4E139F7DC18}"/>
                </a:ext>
              </a:extLst>
            </p:cNvPr>
            <p:cNvSpPr txBox="1"/>
            <p:nvPr/>
          </p:nvSpPr>
          <p:spPr>
            <a:xfrm>
              <a:off x="6369943" y="9571479"/>
              <a:ext cx="425116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56</a:t>
              </a:r>
            </a:p>
          </p:txBody>
        </p:sp>
      </p:grpSp>
      <p:sp>
        <p:nvSpPr>
          <p:cNvPr id="2" name="Google Shape;2979;p53">
            <a:extLst>
              <a:ext uri="{FF2B5EF4-FFF2-40B4-BE49-F238E27FC236}">
                <a16:creationId xmlns:a16="http://schemas.microsoft.com/office/drawing/2014/main" id="{A910BBDE-570E-CEFE-7139-10B09A7ED3F6}"/>
              </a:ext>
            </a:extLst>
          </p:cNvPr>
          <p:cNvSpPr/>
          <p:nvPr/>
        </p:nvSpPr>
        <p:spPr>
          <a:xfrm>
            <a:off x="130140" y="128411"/>
            <a:ext cx="4445912" cy="573013"/>
          </a:xfrm>
          <a:prstGeom prst="roundRect">
            <a:avLst>
              <a:gd name="adj" fmla="val 16667"/>
            </a:avLst>
          </a:prstGeom>
          <a:solidFill>
            <a:srgbClr val="00B050"/>
          </a:solidFill>
          <a:ln w="12700" cap="flat" cmpd="sng">
            <a:solidFill>
              <a:srgbClr val="92D05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Un </a:t>
            </a:r>
            <a:r>
              <a:rPr lang="en-GB" sz="1800" b="1" dirty="0" err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poema</a:t>
            </a:r>
            <a:r>
              <a:rPr lang="en-GB" sz="1800" b="1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: </a:t>
            </a:r>
            <a:r>
              <a:rPr lang="en-GB" sz="1600" b="1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La plaza </a:t>
            </a:r>
            <a:r>
              <a:rPr lang="en-GB" sz="1600" b="1" dirty="0" err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tiene</a:t>
            </a:r>
            <a:r>
              <a:rPr lang="en-GB" sz="1600" b="1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una</a:t>
            </a:r>
            <a:r>
              <a:rPr lang="en-GB" sz="1600" b="1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torre</a:t>
            </a:r>
            <a:endParaRPr sz="16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3" name="Google Shape;321;p7">
            <a:extLst>
              <a:ext uri="{FF2B5EF4-FFF2-40B4-BE49-F238E27FC236}">
                <a16:creationId xmlns:a16="http://schemas.microsoft.com/office/drawing/2014/main" id="{2D7D763C-72FD-663F-F9B6-A71D87EC25B2}"/>
              </a:ext>
            </a:extLst>
          </p:cNvPr>
          <p:cNvGrpSpPr/>
          <p:nvPr/>
        </p:nvGrpSpPr>
        <p:grpSpPr>
          <a:xfrm>
            <a:off x="4403578" y="210892"/>
            <a:ext cx="553606" cy="482271"/>
            <a:chOff x="3814354" y="2201705"/>
            <a:chExt cx="553606" cy="482271"/>
          </a:xfrm>
        </p:grpSpPr>
        <p:sp>
          <p:nvSpPr>
            <p:cNvPr id="4" name="Google Shape;322;p7">
              <a:extLst>
                <a:ext uri="{FF2B5EF4-FFF2-40B4-BE49-F238E27FC236}">
                  <a16:creationId xmlns:a16="http://schemas.microsoft.com/office/drawing/2014/main" id="{39C21987-7DCB-627E-6B58-3AEEAABEB31C}"/>
                </a:ext>
              </a:extLst>
            </p:cNvPr>
            <p:cNvSpPr/>
            <p:nvPr/>
          </p:nvSpPr>
          <p:spPr>
            <a:xfrm rot="-931447">
              <a:off x="3814354" y="2201705"/>
              <a:ext cx="483326" cy="456315"/>
            </a:xfrm>
            <a:prstGeom prst="roundRect">
              <a:avLst>
                <a:gd name="adj" fmla="val 16667"/>
              </a:avLst>
            </a:prstGeom>
            <a:solidFill>
              <a:schemeClr val="lt2"/>
            </a:solidFill>
            <a:ln w="12700" cap="flat" cmpd="sng">
              <a:solidFill>
                <a:schemeClr val="lt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0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" name="Google Shape;323;p7">
              <a:extLst>
                <a:ext uri="{FF2B5EF4-FFF2-40B4-BE49-F238E27FC236}">
                  <a16:creationId xmlns:a16="http://schemas.microsoft.com/office/drawing/2014/main" id="{3F9EB667-06E7-B190-4208-0D6FDC9BE523}"/>
                </a:ext>
              </a:extLst>
            </p:cNvPr>
            <p:cNvSpPr txBox="1"/>
            <p:nvPr/>
          </p:nvSpPr>
          <p:spPr>
            <a:xfrm rot="20463376">
              <a:off x="3822265" y="2222311"/>
              <a:ext cx="545695" cy="46166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13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42B1C958-5293-1E93-EDE1-4242839BC67D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71466A6-D085-1AA2-708B-9C914214B4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86074" y="159380"/>
            <a:ext cx="431819" cy="509875"/>
          </a:xfrm>
          <a:prstGeom prst="rect">
            <a:avLst/>
          </a:prstGeom>
        </p:spPr>
      </p:pic>
      <p:grpSp>
        <p:nvGrpSpPr>
          <p:cNvPr id="8" name="Google Shape;2859;p51">
            <a:extLst>
              <a:ext uri="{FF2B5EF4-FFF2-40B4-BE49-F238E27FC236}">
                <a16:creationId xmlns:a16="http://schemas.microsoft.com/office/drawing/2014/main" id="{410BC647-DDE6-A3A6-55BC-29C37FAA3F58}"/>
              </a:ext>
            </a:extLst>
          </p:cNvPr>
          <p:cNvGrpSpPr/>
          <p:nvPr/>
        </p:nvGrpSpPr>
        <p:grpSpPr>
          <a:xfrm>
            <a:off x="53145" y="750689"/>
            <a:ext cx="1250882" cy="605907"/>
            <a:chOff x="127579" y="4179648"/>
            <a:chExt cx="1250882" cy="605907"/>
          </a:xfrm>
        </p:grpSpPr>
        <p:grpSp>
          <p:nvGrpSpPr>
            <p:cNvPr id="9" name="Google Shape;2860;p51">
              <a:extLst>
                <a:ext uri="{FF2B5EF4-FFF2-40B4-BE49-F238E27FC236}">
                  <a16:creationId xmlns:a16="http://schemas.microsoft.com/office/drawing/2014/main" id="{40FD9842-75E1-5A34-8E47-E62208BAFD9C}"/>
                </a:ext>
              </a:extLst>
            </p:cNvPr>
            <p:cNvGrpSpPr/>
            <p:nvPr/>
          </p:nvGrpSpPr>
          <p:grpSpPr>
            <a:xfrm>
              <a:off x="556200" y="4326899"/>
              <a:ext cx="822261" cy="307777"/>
              <a:chOff x="455223" y="4442570"/>
              <a:chExt cx="822262" cy="307777"/>
            </a:xfrm>
          </p:grpSpPr>
          <p:sp>
            <p:nvSpPr>
              <p:cNvPr id="11" name="Google Shape;2861;p51">
                <a:extLst>
                  <a:ext uri="{FF2B5EF4-FFF2-40B4-BE49-F238E27FC236}">
                    <a16:creationId xmlns:a16="http://schemas.microsoft.com/office/drawing/2014/main" id="{E30F6E18-8B6E-E134-7BCF-5BE1AC3C24AC}"/>
                  </a:ext>
                </a:extLst>
              </p:cNvPr>
              <p:cNvSpPr txBox="1"/>
              <p:nvPr/>
            </p:nvSpPr>
            <p:spPr>
              <a:xfrm>
                <a:off x="455223" y="4452154"/>
                <a:ext cx="802597" cy="292235"/>
              </a:xfrm>
              <a:prstGeom prst="rect">
                <a:avLst/>
              </a:prstGeom>
              <a:solidFill>
                <a:srgbClr val="B9E5EE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sp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FFFFFF"/>
                  </a:buClr>
                  <a:buSzPts val="2000"/>
                  <a:buFont typeface="Century Gothic"/>
                  <a:buNone/>
                </a:pPr>
                <a:endParaRPr sz="1200" b="1" i="0" u="none" strike="noStrike" cap="none">
                  <a:solidFill>
                    <a:srgbClr val="002060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12" name="Google Shape;2862;p51">
                <a:extLst>
                  <a:ext uri="{FF2B5EF4-FFF2-40B4-BE49-F238E27FC236}">
                    <a16:creationId xmlns:a16="http://schemas.microsoft.com/office/drawing/2014/main" id="{0DA13AFB-7D0C-5E93-7BC5-18667485FAB6}"/>
                  </a:ext>
                </a:extLst>
              </p:cNvPr>
              <p:cNvSpPr txBox="1"/>
              <p:nvPr/>
            </p:nvSpPr>
            <p:spPr>
              <a:xfrm>
                <a:off x="532794" y="4442570"/>
                <a:ext cx="744691" cy="3077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sp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-GB" sz="1400" b="1">
                    <a:solidFill>
                      <a:srgbClr val="002060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rPr>
                  <a:t>hablar</a:t>
                </a:r>
                <a:endParaRPr/>
              </a:p>
            </p:txBody>
          </p:sp>
        </p:grpSp>
        <p:pic>
          <p:nvPicPr>
            <p:cNvPr id="10" name="Google Shape;2863;p51">
              <a:extLst>
                <a:ext uri="{FF2B5EF4-FFF2-40B4-BE49-F238E27FC236}">
                  <a16:creationId xmlns:a16="http://schemas.microsoft.com/office/drawing/2014/main" id="{CAB481F4-3357-CC73-92FC-69F802AEE629}"/>
                </a:ext>
              </a:extLst>
            </p:cNvPr>
            <p:cNvPicPr preferRelativeResize="0"/>
            <p:nvPr/>
          </p:nvPicPr>
          <p:blipFill rotWithShape="1">
            <a:blip r:embed="rId6">
              <a:alphaModFix/>
            </a:blip>
            <a:srcRect/>
            <a:stretch/>
          </p:blipFill>
          <p:spPr>
            <a:xfrm>
              <a:off x="127579" y="4179648"/>
              <a:ext cx="572707" cy="605907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3" name="Google Shape;2962;p52">
            <a:extLst>
              <a:ext uri="{FF2B5EF4-FFF2-40B4-BE49-F238E27FC236}">
                <a16:creationId xmlns:a16="http://schemas.microsoft.com/office/drawing/2014/main" id="{2CD0C34C-D7F5-978C-5751-3EBCF7EE2F68}"/>
              </a:ext>
            </a:extLst>
          </p:cNvPr>
          <p:cNvSpPr txBox="1"/>
          <p:nvPr/>
        </p:nvSpPr>
        <p:spPr>
          <a:xfrm>
            <a:off x="2286824" y="915921"/>
            <a:ext cx="5461040" cy="298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1425" tIns="25700" rIns="51425" bIns="25700" anchor="t" anchorCtr="0">
            <a:spAutoFit/>
          </a:bodyPr>
          <a:lstStyle/>
          <a:p>
            <a:pPr lvl="0"/>
            <a:r>
              <a:rPr lang="en-GB" sz="1600" b="1" i="0" u="none" strike="noStrike" cap="none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Lee. 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¿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Qué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artículo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es?</a:t>
            </a:r>
            <a:endParaRPr sz="1600" dirty="0">
              <a:solidFill>
                <a:srgbClr val="3B383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14" name="Google Shape;2963;p52">
            <a:extLst>
              <a:ext uri="{FF2B5EF4-FFF2-40B4-BE49-F238E27FC236}">
                <a16:creationId xmlns:a16="http://schemas.microsoft.com/office/drawing/2014/main" id="{595AD9D6-7DA6-DF33-A44C-5E8602F03D9D}"/>
              </a:ext>
            </a:extLst>
          </p:cNvPr>
          <p:cNvGrpSpPr/>
          <p:nvPr/>
        </p:nvGrpSpPr>
        <p:grpSpPr>
          <a:xfrm>
            <a:off x="1248539" y="758574"/>
            <a:ext cx="1072125" cy="541432"/>
            <a:chOff x="85157" y="674113"/>
            <a:chExt cx="1072125" cy="541432"/>
          </a:xfrm>
        </p:grpSpPr>
        <p:sp>
          <p:nvSpPr>
            <p:cNvPr id="15" name="Google Shape;2964;p52">
              <a:extLst>
                <a:ext uri="{FF2B5EF4-FFF2-40B4-BE49-F238E27FC236}">
                  <a16:creationId xmlns:a16="http://schemas.microsoft.com/office/drawing/2014/main" id="{76E237B4-7278-A6D8-5AA3-C20510666C1D}"/>
                </a:ext>
              </a:extLst>
            </p:cNvPr>
            <p:cNvSpPr txBox="1"/>
            <p:nvPr/>
          </p:nvSpPr>
          <p:spPr>
            <a:xfrm>
              <a:off x="553882" y="836173"/>
              <a:ext cx="517167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pic>
          <p:nvPicPr>
            <p:cNvPr id="16" name="Google Shape;2965;p52">
              <a:extLst>
                <a:ext uri="{FF2B5EF4-FFF2-40B4-BE49-F238E27FC236}">
                  <a16:creationId xmlns:a16="http://schemas.microsoft.com/office/drawing/2014/main" id="{301982FC-64DE-7314-887D-AE7940B4F73F}"/>
                </a:ext>
              </a:extLst>
            </p:cNvPr>
            <p:cNvPicPr preferRelativeResize="0"/>
            <p:nvPr/>
          </p:nvPicPr>
          <p:blipFill rotWithShape="1">
            <a:blip r:embed="rId7">
              <a:alphaModFix/>
            </a:blip>
            <a:srcRect/>
            <a:stretch/>
          </p:blipFill>
          <p:spPr>
            <a:xfrm>
              <a:off x="85157" y="674113"/>
              <a:ext cx="521771" cy="54143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7" name="Google Shape;2966;p52">
              <a:extLst>
                <a:ext uri="{FF2B5EF4-FFF2-40B4-BE49-F238E27FC236}">
                  <a16:creationId xmlns:a16="http://schemas.microsoft.com/office/drawing/2014/main" id="{0C50A348-F80C-632A-3509-9FE418A32DAD}"/>
                </a:ext>
              </a:extLst>
            </p:cNvPr>
            <p:cNvSpPr txBox="1"/>
            <p:nvPr/>
          </p:nvSpPr>
          <p:spPr>
            <a:xfrm>
              <a:off x="501489" y="812358"/>
              <a:ext cx="655793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leer</a:t>
              </a:r>
              <a:endParaRPr/>
            </a:p>
          </p:txBody>
        </p:sp>
      </p:grpSp>
      <p:pic>
        <p:nvPicPr>
          <p:cNvPr id="19" name="Picture 18">
            <a:extLst>
              <a:ext uri="{FF2B5EF4-FFF2-40B4-BE49-F238E27FC236}">
                <a16:creationId xmlns:a16="http://schemas.microsoft.com/office/drawing/2014/main" id="{7E8AB6B2-4678-DC11-0941-D19974F6E5D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40" y="1195078"/>
            <a:ext cx="6717311" cy="3459367"/>
          </a:xfrm>
          <a:prstGeom prst="rect">
            <a:avLst/>
          </a:prstGeom>
        </p:spPr>
      </p:pic>
      <p:sp>
        <p:nvSpPr>
          <p:cNvPr id="20" name="Google Shape;2680;p48">
            <a:extLst>
              <a:ext uri="{FF2B5EF4-FFF2-40B4-BE49-F238E27FC236}">
                <a16:creationId xmlns:a16="http://schemas.microsoft.com/office/drawing/2014/main" id="{3042E823-82D6-A6D0-5F59-0375B9975821}"/>
              </a:ext>
            </a:extLst>
          </p:cNvPr>
          <p:cNvSpPr txBox="1"/>
          <p:nvPr/>
        </p:nvSpPr>
        <p:spPr>
          <a:xfrm>
            <a:off x="1420965" y="4700301"/>
            <a:ext cx="5769442" cy="3385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/>
            <a:r>
              <a:rPr lang="en-GB" sz="1600" b="1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Practica </a:t>
            </a:r>
            <a:r>
              <a:rPr lang="en-GB" sz="1600" b="1" dirty="0" err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el</a:t>
            </a:r>
            <a:r>
              <a:rPr lang="en-GB" sz="1600" b="1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poema</a:t>
            </a:r>
            <a:r>
              <a:rPr lang="en-GB" sz="1600" b="1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 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¡De memoria!</a:t>
            </a:r>
            <a:endParaRPr sz="1600" dirty="0"/>
          </a:p>
        </p:txBody>
      </p:sp>
      <p:grpSp>
        <p:nvGrpSpPr>
          <p:cNvPr id="21" name="Google Shape;2681;p48">
            <a:extLst>
              <a:ext uri="{FF2B5EF4-FFF2-40B4-BE49-F238E27FC236}">
                <a16:creationId xmlns:a16="http://schemas.microsoft.com/office/drawing/2014/main" id="{1DFC38C1-768F-A26F-8C59-B12026F6B195}"/>
              </a:ext>
            </a:extLst>
          </p:cNvPr>
          <p:cNvGrpSpPr/>
          <p:nvPr/>
        </p:nvGrpSpPr>
        <p:grpSpPr>
          <a:xfrm>
            <a:off x="475037" y="4733362"/>
            <a:ext cx="962296" cy="307777"/>
            <a:chOff x="537508" y="810975"/>
            <a:chExt cx="505091" cy="307777"/>
          </a:xfrm>
        </p:grpSpPr>
        <p:sp>
          <p:nvSpPr>
            <p:cNvPr id="22" name="Google Shape;2682;p48">
              <a:extLst>
                <a:ext uri="{FF2B5EF4-FFF2-40B4-BE49-F238E27FC236}">
                  <a16:creationId xmlns:a16="http://schemas.microsoft.com/office/drawing/2014/main" id="{AF60CA06-6F34-3AF5-C29B-6CFDEB171A67}"/>
                </a:ext>
              </a:extLst>
            </p:cNvPr>
            <p:cNvSpPr txBox="1"/>
            <p:nvPr/>
          </p:nvSpPr>
          <p:spPr>
            <a:xfrm>
              <a:off x="553882" y="836173"/>
              <a:ext cx="472343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" name="Google Shape;2683;p48">
              <a:extLst>
                <a:ext uri="{FF2B5EF4-FFF2-40B4-BE49-F238E27FC236}">
                  <a16:creationId xmlns:a16="http://schemas.microsoft.com/office/drawing/2014/main" id="{A2FFC5FD-003B-4799-B272-E464990D89AF}"/>
                </a:ext>
              </a:extLst>
            </p:cNvPr>
            <p:cNvSpPr txBox="1"/>
            <p:nvPr/>
          </p:nvSpPr>
          <p:spPr>
            <a:xfrm>
              <a:off x="537508" y="810975"/>
              <a:ext cx="505091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escribir</a:t>
              </a:r>
              <a:endParaRPr/>
            </a:p>
          </p:txBody>
        </p:sp>
      </p:grpSp>
      <p:pic>
        <p:nvPicPr>
          <p:cNvPr id="24" name="Google Shape;2684;p48" descr="Pen, Write, Pencil, Writing Tool, Work, Message, Blue">
            <a:extLst>
              <a:ext uri="{FF2B5EF4-FFF2-40B4-BE49-F238E27FC236}">
                <a16:creationId xmlns:a16="http://schemas.microsoft.com/office/drawing/2014/main" id="{76A59144-0E3B-162F-F507-89FDAB1DA0C6}"/>
              </a:ext>
            </a:extLst>
          </p:cNvPr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72334" y="4602210"/>
            <a:ext cx="521771" cy="521771"/>
          </a:xfrm>
          <a:prstGeom prst="rect">
            <a:avLst/>
          </a:prstGeom>
          <a:noFill/>
          <a:ln>
            <a:noFill/>
          </a:ln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4DCF6EF2-3C5D-ED84-A269-4B47A7217BC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233" y="5098487"/>
            <a:ext cx="6157666" cy="4732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5812989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9618B7-4663-D015-F032-B966BAE5D4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2979;p53">
            <a:extLst>
              <a:ext uri="{FF2B5EF4-FFF2-40B4-BE49-F238E27FC236}">
                <a16:creationId xmlns:a16="http://schemas.microsoft.com/office/drawing/2014/main" id="{615ABE13-262B-891E-DC0A-DCEF8467B903}"/>
              </a:ext>
            </a:extLst>
          </p:cNvPr>
          <p:cNvSpPr/>
          <p:nvPr/>
        </p:nvSpPr>
        <p:spPr>
          <a:xfrm>
            <a:off x="130140" y="128411"/>
            <a:ext cx="4445912" cy="573013"/>
          </a:xfrm>
          <a:prstGeom prst="roundRect">
            <a:avLst>
              <a:gd name="adj" fmla="val 16667"/>
            </a:avLst>
          </a:prstGeom>
          <a:solidFill>
            <a:srgbClr val="00B050"/>
          </a:solidFill>
          <a:ln w="12700" cap="flat" cmpd="sng">
            <a:solidFill>
              <a:srgbClr val="92D05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Un </a:t>
            </a:r>
            <a:r>
              <a:rPr lang="en-GB" sz="1800" b="1" dirty="0" err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poema</a:t>
            </a:r>
            <a:r>
              <a:rPr lang="en-GB" sz="1800" b="1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: </a:t>
            </a:r>
            <a:r>
              <a:rPr lang="en-GB" sz="1600" b="1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La plaza </a:t>
            </a:r>
            <a:r>
              <a:rPr lang="en-GB" sz="1600" b="1" dirty="0" err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tiene</a:t>
            </a:r>
            <a:r>
              <a:rPr lang="en-GB" sz="1600" b="1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una</a:t>
            </a:r>
            <a:r>
              <a:rPr lang="en-GB" sz="1600" b="1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torre</a:t>
            </a:r>
            <a:endParaRPr sz="16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3" name="Google Shape;321;p7">
            <a:extLst>
              <a:ext uri="{FF2B5EF4-FFF2-40B4-BE49-F238E27FC236}">
                <a16:creationId xmlns:a16="http://schemas.microsoft.com/office/drawing/2014/main" id="{DD2001B1-A338-2265-FA6B-F974F5951FF1}"/>
              </a:ext>
            </a:extLst>
          </p:cNvPr>
          <p:cNvGrpSpPr/>
          <p:nvPr/>
        </p:nvGrpSpPr>
        <p:grpSpPr>
          <a:xfrm>
            <a:off x="4403578" y="210892"/>
            <a:ext cx="553606" cy="482271"/>
            <a:chOff x="3814354" y="2201705"/>
            <a:chExt cx="553606" cy="482271"/>
          </a:xfrm>
        </p:grpSpPr>
        <p:sp>
          <p:nvSpPr>
            <p:cNvPr id="4" name="Google Shape;322;p7">
              <a:extLst>
                <a:ext uri="{FF2B5EF4-FFF2-40B4-BE49-F238E27FC236}">
                  <a16:creationId xmlns:a16="http://schemas.microsoft.com/office/drawing/2014/main" id="{A48FE3FA-633F-F75B-DB04-B444A150EE73}"/>
                </a:ext>
              </a:extLst>
            </p:cNvPr>
            <p:cNvSpPr/>
            <p:nvPr/>
          </p:nvSpPr>
          <p:spPr>
            <a:xfrm rot="-931447">
              <a:off x="3814354" y="2201705"/>
              <a:ext cx="483326" cy="456315"/>
            </a:xfrm>
            <a:prstGeom prst="roundRect">
              <a:avLst>
                <a:gd name="adj" fmla="val 16667"/>
              </a:avLst>
            </a:prstGeom>
            <a:solidFill>
              <a:schemeClr val="lt2"/>
            </a:solidFill>
            <a:ln w="12700" cap="flat" cmpd="sng">
              <a:solidFill>
                <a:schemeClr val="lt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0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" name="Google Shape;323;p7">
              <a:extLst>
                <a:ext uri="{FF2B5EF4-FFF2-40B4-BE49-F238E27FC236}">
                  <a16:creationId xmlns:a16="http://schemas.microsoft.com/office/drawing/2014/main" id="{7740614B-F6C9-25FB-2BAE-6550BBFBF790}"/>
                </a:ext>
              </a:extLst>
            </p:cNvPr>
            <p:cNvSpPr txBox="1"/>
            <p:nvPr/>
          </p:nvSpPr>
          <p:spPr>
            <a:xfrm rot="20463376">
              <a:off x="3822265" y="2222311"/>
              <a:ext cx="545695" cy="46166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  <a:latin typeface="Modern Love" panose="04090805081005020601" pitchFamily="82" charset="0"/>
                </a:rPr>
                <a:t>13</a:t>
              </a:r>
              <a:endParaRPr lang="en-GB" sz="2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5DB8373B-3A42-7A73-9F9C-53292137939E}"/>
              </a:ext>
            </a:extLst>
          </p:cNvPr>
          <p:cNvSpPr txBox="1"/>
          <p:nvPr/>
        </p:nvSpPr>
        <p:spPr>
          <a:xfrm>
            <a:off x="5300103" y="186676"/>
            <a:ext cx="1651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Verde</a:t>
            </a: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Modern Love" panose="04090805081005020601" pitchFamily="82" charset="0"/>
              </a:rPr>
              <a:t> term 3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5E3D4DE-452F-1482-6A19-DC94B4DD60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6074" y="159380"/>
            <a:ext cx="431819" cy="50987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3084508-6EBD-DBE0-8C33-C90924DFB654}"/>
              </a:ext>
            </a:extLst>
          </p:cNvPr>
          <p:cNvSpPr/>
          <p:nvPr/>
        </p:nvSpPr>
        <p:spPr>
          <a:xfrm>
            <a:off x="0" y="1132486"/>
            <a:ext cx="6096000" cy="3455818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s-ES" sz="1600" b="1" u="sng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La plaza</a:t>
            </a:r>
            <a:r>
              <a:rPr lang="es-ES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tiene </a:t>
            </a:r>
            <a:r>
              <a:rPr lang="es-ES" sz="1600" b="1" u="sng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una torre</a:t>
            </a:r>
            <a:r>
              <a:rPr lang="es-ES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, </a:t>
            </a:r>
            <a:br>
              <a:rPr lang="es-ES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</a:br>
            <a:r>
              <a:rPr lang="es-ES" sz="1600" b="1" u="sng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la torre </a:t>
            </a:r>
            <a:r>
              <a:rPr lang="es-ES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tiene </a:t>
            </a:r>
            <a:r>
              <a:rPr lang="es-ES" sz="1600" b="1" u="sng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un balcón</a:t>
            </a:r>
            <a:r>
              <a:rPr lang="es-ES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,</a:t>
            </a:r>
          </a:p>
          <a:p>
            <a:pPr>
              <a:lnSpc>
                <a:spcPct val="150000"/>
              </a:lnSpc>
            </a:pPr>
            <a:r>
              <a:rPr lang="es-ES" sz="1600" b="1" u="sng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el balcón </a:t>
            </a:r>
            <a:r>
              <a:rPr lang="es-ES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tiene </a:t>
            </a:r>
            <a:r>
              <a:rPr lang="es-ES" sz="1600" b="1" u="sng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una dama</a:t>
            </a:r>
            <a:r>
              <a:rPr lang="es-ES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, </a:t>
            </a:r>
            <a:br>
              <a:rPr lang="es-ES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</a:br>
            <a:r>
              <a:rPr lang="es-ES" sz="1600" b="1" u="sng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la dama</a:t>
            </a:r>
            <a:r>
              <a:rPr lang="es-ES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</a:t>
            </a:r>
            <a:r>
              <a:rPr lang="es-ES" sz="1600" b="1" u="sng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una blanca flor.</a:t>
            </a:r>
          </a:p>
          <a:p>
            <a:pPr>
              <a:lnSpc>
                <a:spcPct val="150000"/>
              </a:lnSpc>
            </a:pPr>
            <a:r>
              <a:rPr lang="es-ES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ha pasado </a:t>
            </a:r>
            <a:r>
              <a:rPr lang="es-ES" sz="1600" b="1" u="sng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un caballero </a:t>
            </a:r>
          </a:p>
          <a:p>
            <a:pPr>
              <a:lnSpc>
                <a:spcPct val="150000"/>
              </a:lnSpc>
            </a:pPr>
            <a:r>
              <a:rPr lang="es-ES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y se ha llevado </a:t>
            </a:r>
            <a:r>
              <a:rPr lang="es-ES" sz="1600" b="1" u="sng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la plaza</a:t>
            </a:r>
            <a:r>
              <a:rPr lang="es-ES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, </a:t>
            </a:r>
            <a:br>
              <a:rPr lang="es-ES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</a:br>
            <a:r>
              <a:rPr lang="es-ES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con su </a:t>
            </a:r>
            <a:r>
              <a:rPr lang="es-ES" sz="1600" b="1" u="sng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torre</a:t>
            </a:r>
            <a:r>
              <a:rPr lang="es-ES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y su </a:t>
            </a:r>
            <a:r>
              <a:rPr lang="es-ES" sz="1600" b="1" u="sng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balcón</a:t>
            </a:r>
            <a:r>
              <a:rPr lang="es-ES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,</a:t>
            </a:r>
          </a:p>
          <a:p>
            <a:pPr>
              <a:lnSpc>
                <a:spcPct val="150000"/>
              </a:lnSpc>
            </a:pPr>
            <a:r>
              <a:rPr lang="es-ES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con su </a:t>
            </a:r>
            <a:r>
              <a:rPr lang="es-ES" sz="1600" b="1" u="sng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balcón</a:t>
            </a:r>
            <a:r>
              <a:rPr lang="es-ES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y su </a:t>
            </a:r>
            <a:r>
              <a:rPr lang="es-ES" sz="1600" b="1" u="sng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dama</a:t>
            </a:r>
            <a:r>
              <a:rPr lang="es-ES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,</a:t>
            </a:r>
            <a:br>
              <a:rPr lang="es-ES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</a:br>
            <a:r>
              <a:rPr lang="es-ES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su </a:t>
            </a:r>
            <a:r>
              <a:rPr lang="es-ES" sz="1600" b="1" u="sng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dama</a:t>
            </a:r>
            <a:r>
              <a:rPr lang="es-ES" sz="1600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 y su </a:t>
            </a:r>
            <a:r>
              <a:rPr lang="es-ES" sz="1600" b="1" u="sng" dirty="0">
                <a:solidFill>
                  <a:schemeClr val="bg2">
                    <a:lumMod val="25000"/>
                  </a:schemeClr>
                </a:solidFill>
                <a:latin typeface="Century Gothic" panose="020B0502020202020204" pitchFamily="34" charset="0"/>
              </a:rPr>
              <a:t>blanca flor.</a:t>
            </a:r>
            <a:endParaRPr lang="en-GB" sz="1600" b="1" u="sng" dirty="0">
              <a:solidFill>
                <a:schemeClr val="bg2">
                  <a:lumMod val="25000"/>
                </a:schemeClr>
              </a:solidFill>
              <a:latin typeface="Century Gothic" panose="020B0502020202020204" pitchFamily="34" charset="0"/>
            </a:endParaRPr>
          </a:p>
        </p:txBody>
      </p:sp>
      <p:graphicFrame>
        <p:nvGraphicFramePr>
          <p:cNvPr id="9" name="Table 3">
            <a:extLst>
              <a:ext uri="{FF2B5EF4-FFF2-40B4-BE49-F238E27FC236}">
                <a16:creationId xmlns:a16="http://schemas.microsoft.com/office/drawing/2014/main" id="{D3CA1661-C65A-3ADA-F428-433A3A852E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8170372"/>
              </p:ext>
            </p:extLst>
          </p:nvPr>
        </p:nvGraphicFramePr>
        <p:xfrm>
          <a:off x="2754998" y="1245732"/>
          <a:ext cx="4064150" cy="310790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2351">
                  <a:extLst>
                    <a:ext uri="{9D8B030D-6E8A-4147-A177-3AD203B41FA5}">
                      <a16:colId xmlns:a16="http://schemas.microsoft.com/office/drawing/2014/main" val="3879200968"/>
                    </a:ext>
                  </a:extLst>
                </a:gridCol>
                <a:gridCol w="937433">
                  <a:extLst>
                    <a:ext uri="{9D8B030D-6E8A-4147-A177-3AD203B41FA5}">
                      <a16:colId xmlns:a16="http://schemas.microsoft.com/office/drawing/2014/main" val="2514794730"/>
                    </a:ext>
                  </a:extLst>
                </a:gridCol>
                <a:gridCol w="937433">
                  <a:extLst>
                    <a:ext uri="{9D8B030D-6E8A-4147-A177-3AD203B41FA5}">
                      <a16:colId xmlns:a16="http://schemas.microsoft.com/office/drawing/2014/main" val="2721644329"/>
                    </a:ext>
                  </a:extLst>
                </a:gridCol>
                <a:gridCol w="1096933">
                  <a:extLst>
                    <a:ext uri="{9D8B030D-6E8A-4147-A177-3AD203B41FA5}">
                      <a16:colId xmlns:a16="http://schemas.microsoft.com/office/drawing/2014/main" val="3794533075"/>
                    </a:ext>
                  </a:extLst>
                </a:gridCol>
              </a:tblGrid>
              <a:tr h="381306"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personas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lugares</a:t>
                      </a:r>
                      <a:endParaRPr lang="en-GB" sz="16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objetos</a:t>
                      </a:r>
                      <a:endParaRPr lang="en-GB" sz="16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animales</a:t>
                      </a:r>
                      <a:endParaRPr lang="en-GB" sz="16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818921"/>
                  </a:ext>
                </a:extLst>
              </a:tr>
              <a:tr h="2726599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amigo/a</a:t>
                      </a:r>
                    </a:p>
                    <a:p>
                      <a:pPr algn="ctr"/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profesor/a</a:t>
                      </a:r>
                    </a:p>
                    <a:p>
                      <a:pPr algn="ctr"/>
                      <a:r>
                        <a:rPr lang="en-GB" sz="14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madre</a:t>
                      </a:r>
                      <a:endParaRPr lang="en-GB" sz="14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  <a:p>
                      <a:pPr algn="ctr"/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padre</a:t>
                      </a:r>
                    </a:p>
                    <a:p>
                      <a:pPr algn="ctr"/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persona</a:t>
                      </a:r>
                    </a:p>
                    <a:p>
                      <a:pPr algn="ctr"/>
                      <a:r>
                        <a:rPr lang="en-GB" sz="14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abuelo</a:t>
                      </a:r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/a</a:t>
                      </a:r>
                    </a:p>
                    <a:p>
                      <a:pPr algn="ctr"/>
                      <a:r>
                        <a:rPr lang="en-GB" sz="14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niño</a:t>
                      </a:r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/a</a:t>
                      </a:r>
                    </a:p>
                    <a:p>
                      <a:pPr algn="ctr"/>
                      <a:endParaRPr lang="en-GB" sz="14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iglesia</a:t>
                      </a:r>
                      <a:endParaRPr lang="en-GB" sz="14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  <a:p>
                      <a:pPr algn="ctr"/>
                      <a:r>
                        <a:rPr lang="en-GB" sz="14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museo</a:t>
                      </a:r>
                      <a:endParaRPr lang="en-GB" sz="14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  <a:p>
                      <a:pPr algn="ctr"/>
                      <a:r>
                        <a:rPr lang="en-GB" sz="14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edificio</a:t>
                      </a:r>
                      <a:endParaRPr lang="en-GB" sz="14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  <a:p>
                      <a:pPr algn="ctr"/>
                      <a:r>
                        <a:rPr lang="en-GB" sz="14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escuela</a:t>
                      </a:r>
                      <a:endParaRPr lang="en-GB" sz="14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  <a:p>
                      <a:pPr algn="ctr"/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piscina</a:t>
                      </a:r>
                    </a:p>
                    <a:p>
                      <a:pPr algn="ctr"/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hotel</a:t>
                      </a:r>
                    </a:p>
                    <a:p>
                      <a:pPr algn="ctr"/>
                      <a:r>
                        <a:rPr lang="en-GB" sz="14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puente</a:t>
                      </a:r>
                      <a:endParaRPr lang="en-GB" sz="14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  <a:p>
                      <a:pPr algn="ctr"/>
                      <a:r>
                        <a:rPr lang="en-GB" sz="14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estadio</a:t>
                      </a:r>
                      <a:endParaRPr lang="en-GB" sz="14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  <a:p>
                      <a:pPr algn="ctr"/>
                      <a:r>
                        <a:rPr lang="en-GB" sz="14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restaurante</a:t>
                      </a:r>
                      <a:endParaRPr lang="en-GB" sz="14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  <a:p>
                      <a:pPr algn="ctr"/>
                      <a:r>
                        <a:rPr lang="en-GB" sz="14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isla</a:t>
                      </a:r>
                      <a:endParaRPr lang="en-GB" sz="14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  <a:p>
                      <a:pPr algn="ctr"/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bosque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barco</a:t>
                      </a:r>
                      <a:endParaRPr lang="en-GB" sz="14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  <a:p>
                      <a:pPr algn="ctr"/>
                      <a:r>
                        <a:rPr lang="en-GB" sz="14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guitarra</a:t>
                      </a:r>
                      <a:endParaRPr lang="en-GB" sz="14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  <a:p>
                      <a:pPr algn="ctr"/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árbol</a:t>
                      </a:r>
                    </a:p>
                    <a:p>
                      <a:pPr algn="ctr"/>
                      <a:r>
                        <a:rPr lang="en-GB" sz="14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vestido</a:t>
                      </a:r>
                      <a:endParaRPr lang="en-GB" sz="14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  <a:p>
                      <a:pPr algn="ctr"/>
                      <a:r>
                        <a:rPr lang="en-GB" sz="14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libro</a:t>
                      </a:r>
                      <a:endParaRPr lang="en-GB" sz="14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conejo</a:t>
                      </a:r>
                      <a:endParaRPr lang="en-GB" sz="14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  <a:p>
                      <a:pPr algn="ctr"/>
                      <a:r>
                        <a:rPr lang="en-GB" sz="14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gato</a:t>
                      </a:r>
                      <a:endParaRPr lang="en-GB" sz="14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  <a:p>
                      <a:pPr algn="ctr"/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caballo</a:t>
                      </a:r>
                    </a:p>
                    <a:p>
                      <a:pPr algn="ctr"/>
                      <a:r>
                        <a:rPr lang="en-GB" sz="1400" dirty="0" err="1">
                          <a:solidFill>
                            <a:schemeClr val="bg2">
                              <a:lumMod val="25000"/>
                            </a:schemeClr>
                          </a:solidFill>
                          <a:latin typeface="Century Gothic" panose="020B0502020202020204" pitchFamily="34" charset="0"/>
                        </a:rPr>
                        <a:t>perro</a:t>
                      </a:r>
                      <a:endParaRPr lang="en-GB" sz="1400" dirty="0">
                        <a:solidFill>
                          <a:schemeClr val="bg2">
                            <a:lumMod val="25000"/>
                          </a:schemeClr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1369662"/>
                  </a:ext>
                </a:extLst>
              </a:tr>
            </a:tbl>
          </a:graphicData>
        </a:graphic>
      </p:graphicFrame>
      <p:sp>
        <p:nvSpPr>
          <p:cNvPr id="10" name="Google Shape;2680;p48">
            <a:extLst>
              <a:ext uri="{FF2B5EF4-FFF2-40B4-BE49-F238E27FC236}">
                <a16:creationId xmlns:a16="http://schemas.microsoft.com/office/drawing/2014/main" id="{DFAAF2A5-6184-8CE6-EEE3-5BE94A2AE10D}"/>
              </a:ext>
            </a:extLst>
          </p:cNvPr>
          <p:cNvSpPr txBox="1"/>
          <p:nvPr/>
        </p:nvSpPr>
        <p:spPr>
          <a:xfrm>
            <a:off x="1387483" y="848199"/>
            <a:ext cx="5769442" cy="3385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/>
            <a:r>
              <a:rPr lang="en-GB" sz="1600" b="1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Practica </a:t>
            </a:r>
            <a:r>
              <a:rPr lang="en-GB" sz="1600" b="1" dirty="0" err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el</a:t>
            </a:r>
            <a:r>
              <a:rPr lang="en-GB" sz="1600" b="1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600" b="1" dirty="0" err="1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poema</a:t>
            </a:r>
            <a:r>
              <a:rPr lang="en-GB" sz="1600" b="1" dirty="0">
                <a:solidFill>
                  <a:srgbClr val="3B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 </a:t>
            </a:r>
            <a:r>
              <a:rPr lang="en-GB" sz="1600" b="1" dirty="0">
                <a:solidFill>
                  <a:srgbClr val="3A383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¡De memoria!</a:t>
            </a:r>
            <a:endParaRPr sz="1600" dirty="0"/>
          </a:p>
        </p:txBody>
      </p:sp>
      <p:grpSp>
        <p:nvGrpSpPr>
          <p:cNvPr id="11" name="Google Shape;2681;p48">
            <a:extLst>
              <a:ext uri="{FF2B5EF4-FFF2-40B4-BE49-F238E27FC236}">
                <a16:creationId xmlns:a16="http://schemas.microsoft.com/office/drawing/2014/main" id="{4206101F-FC5B-D3C9-7057-0DED9DF141C6}"/>
              </a:ext>
            </a:extLst>
          </p:cNvPr>
          <p:cNvGrpSpPr/>
          <p:nvPr/>
        </p:nvGrpSpPr>
        <p:grpSpPr>
          <a:xfrm>
            <a:off x="441555" y="853964"/>
            <a:ext cx="962296" cy="307777"/>
            <a:chOff x="537508" y="810975"/>
            <a:chExt cx="505091" cy="307777"/>
          </a:xfrm>
        </p:grpSpPr>
        <p:sp>
          <p:nvSpPr>
            <p:cNvPr id="12" name="Google Shape;2682;p48">
              <a:extLst>
                <a:ext uri="{FF2B5EF4-FFF2-40B4-BE49-F238E27FC236}">
                  <a16:creationId xmlns:a16="http://schemas.microsoft.com/office/drawing/2014/main" id="{B2C40EE9-348A-4A74-DF31-48B9E117C0F1}"/>
                </a:ext>
              </a:extLst>
            </p:cNvPr>
            <p:cNvSpPr txBox="1"/>
            <p:nvPr/>
          </p:nvSpPr>
          <p:spPr>
            <a:xfrm>
              <a:off x="553882" y="836173"/>
              <a:ext cx="472343" cy="261570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2000"/>
                <a:buFont typeface="Century Gothic"/>
                <a:buNone/>
              </a:pPr>
              <a:endParaRPr sz="1100" b="1" i="0" u="none" strike="noStrike" cap="non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3" name="Google Shape;2683;p48">
              <a:extLst>
                <a:ext uri="{FF2B5EF4-FFF2-40B4-BE49-F238E27FC236}">
                  <a16:creationId xmlns:a16="http://schemas.microsoft.com/office/drawing/2014/main" id="{D17DFA4C-6D26-3691-DFC7-0F7655BAF5C5}"/>
                </a:ext>
              </a:extLst>
            </p:cNvPr>
            <p:cNvSpPr txBox="1"/>
            <p:nvPr/>
          </p:nvSpPr>
          <p:spPr>
            <a:xfrm>
              <a:off x="537508" y="810975"/>
              <a:ext cx="505091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400" b="1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escribir</a:t>
              </a:r>
              <a:endParaRPr/>
            </a:p>
          </p:txBody>
        </p:sp>
      </p:grpSp>
      <p:pic>
        <p:nvPicPr>
          <p:cNvPr id="14" name="Google Shape;2684;p48" descr="Pen, Write, Pencil, Writing Tool, Work, Message, Blue">
            <a:extLst>
              <a:ext uri="{FF2B5EF4-FFF2-40B4-BE49-F238E27FC236}">
                <a16:creationId xmlns:a16="http://schemas.microsoft.com/office/drawing/2014/main" id="{8A1562E6-C23E-C9D6-2BDA-D2E71F91F94A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8852" y="722812"/>
            <a:ext cx="521771" cy="521771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Google Shape;2405;p43" descr="A picture containing logo, sketch, white, black and white&#10;&#10;Description automatically generated">
            <a:extLst>
              <a:ext uri="{FF2B5EF4-FFF2-40B4-BE49-F238E27FC236}">
                <a16:creationId xmlns:a16="http://schemas.microsoft.com/office/drawing/2014/main" id="{0DF5947D-A640-41E0-D876-5851505B425B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 l="-17" t="29916" r="17" b="2432"/>
          <a:stretch>
            <a:fillRect/>
          </a:stretch>
        </p:blipFill>
        <p:spPr>
          <a:xfrm>
            <a:off x="-219505" y="5131557"/>
            <a:ext cx="7294541" cy="1612827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Google Shape;2405;p43" descr="A picture containing logo, sketch, white, black and white&#10;&#10;Description automatically generated">
            <a:extLst>
              <a:ext uri="{FF2B5EF4-FFF2-40B4-BE49-F238E27FC236}">
                <a16:creationId xmlns:a16="http://schemas.microsoft.com/office/drawing/2014/main" id="{34554D8E-38F3-F899-8659-940705AA0249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 l="-17" t="29916" r="17" b="2432"/>
          <a:stretch>
            <a:fillRect/>
          </a:stretch>
        </p:blipFill>
        <p:spPr>
          <a:xfrm>
            <a:off x="-219506" y="6116470"/>
            <a:ext cx="7294541" cy="1612827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Google Shape;2405;p43" descr="A picture containing logo, sketch, white, black and white&#10;&#10;Description automatically generated">
            <a:extLst>
              <a:ext uri="{FF2B5EF4-FFF2-40B4-BE49-F238E27FC236}">
                <a16:creationId xmlns:a16="http://schemas.microsoft.com/office/drawing/2014/main" id="{1018789A-F167-493D-DB3C-329CC0C12300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 l="-17" t="29916" r="17" b="2432"/>
          <a:stretch>
            <a:fillRect/>
          </a:stretch>
        </p:blipFill>
        <p:spPr>
          <a:xfrm>
            <a:off x="-214305" y="7113060"/>
            <a:ext cx="7294541" cy="1612827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Google Shape;2405;p43" descr="A picture containing logo, sketch, white, black and white&#10;&#10;Description automatically generated">
            <a:extLst>
              <a:ext uri="{FF2B5EF4-FFF2-40B4-BE49-F238E27FC236}">
                <a16:creationId xmlns:a16="http://schemas.microsoft.com/office/drawing/2014/main" id="{CE53EA18-0452-29E2-8902-E435D46007D4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 l="-17" t="29916" r="17" b="2432"/>
          <a:stretch>
            <a:fillRect/>
          </a:stretch>
        </p:blipFill>
        <p:spPr>
          <a:xfrm>
            <a:off x="-222752" y="8376774"/>
            <a:ext cx="7294541" cy="1612827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id="{C1E3BBB5-50BB-5A77-74F5-74ECF7074569}"/>
              </a:ext>
            </a:extLst>
          </p:cNvPr>
          <p:cNvGrpSpPr/>
          <p:nvPr/>
        </p:nvGrpSpPr>
        <p:grpSpPr>
          <a:xfrm>
            <a:off x="6302218" y="9493122"/>
            <a:ext cx="555782" cy="416911"/>
            <a:chOff x="6302218" y="9493122"/>
            <a:chExt cx="555782" cy="416911"/>
          </a:xfrm>
        </p:grpSpPr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F7A949DB-5987-EDEB-4B9E-AE43477B5ECA}"/>
                </a:ext>
              </a:extLst>
            </p:cNvPr>
            <p:cNvSpPr txBox="1"/>
            <p:nvPr/>
          </p:nvSpPr>
          <p:spPr>
            <a:xfrm>
              <a:off x="6410817" y="9539150"/>
              <a:ext cx="306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6</a:t>
              </a:r>
            </a:p>
          </p:txBody>
        </p:sp>
        <p:pic>
          <p:nvPicPr>
            <p:cNvPr id="30" name="Picture 29" descr="Free Watercolor Brushstroke illustration and picture">
              <a:extLst>
                <a:ext uri="{FF2B5EF4-FFF2-40B4-BE49-F238E27FC236}">
                  <a16:creationId xmlns:a16="http://schemas.microsoft.com/office/drawing/2014/main" id="{8517CF4D-B09F-39D8-CFFD-14B33AF7970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/>
                      </a14:imgEffect>
                      <a14:imgEffect>
                        <a14:artisticPaintStrokes/>
                      </a14:imgEffect>
                      <a14:imgEffect>
                        <a14:sharpenSoften amount="50000"/>
                      </a14:imgEffect>
                      <a14:imgEffect>
                        <a14:colorTemperature colorTemp="112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218" y="9493122"/>
              <a:ext cx="555782" cy="396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0D1BBEF9-100E-50D8-9134-6097EDB93136}"/>
                </a:ext>
              </a:extLst>
            </p:cNvPr>
            <p:cNvSpPr txBox="1"/>
            <p:nvPr/>
          </p:nvSpPr>
          <p:spPr>
            <a:xfrm>
              <a:off x="6369943" y="9571479"/>
              <a:ext cx="421910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Modern Love" panose="04090805081005020601" pitchFamily="82" charset="0"/>
                </a:rPr>
                <a:t>57</a:t>
              </a:r>
            </a:p>
          </p:txBody>
        </p:sp>
      </p:grpSp>
      <p:pic>
        <p:nvPicPr>
          <p:cNvPr id="19" name="Google Shape;2405;p43" descr="A picture containing logo, sketch, white, black and white&#10;&#10;Description automatically generated">
            <a:extLst>
              <a:ext uri="{FF2B5EF4-FFF2-40B4-BE49-F238E27FC236}">
                <a16:creationId xmlns:a16="http://schemas.microsoft.com/office/drawing/2014/main" id="{F030E012-6197-5922-443E-CBA1C0850EF2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 l="-17" t="29916" r="17" b="2432"/>
          <a:stretch>
            <a:fillRect/>
          </a:stretch>
        </p:blipFill>
        <p:spPr>
          <a:xfrm rot="10800000">
            <a:off x="-214306" y="4582844"/>
            <a:ext cx="7294541" cy="1612827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Google Shape;2405;p43" descr="A picture containing logo, sketch, white, black and white&#10;&#10;Description automatically generated">
            <a:extLst>
              <a:ext uri="{FF2B5EF4-FFF2-40B4-BE49-F238E27FC236}">
                <a16:creationId xmlns:a16="http://schemas.microsoft.com/office/drawing/2014/main" id="{2EF506C5-2F11-E227-5045-73A123707F8A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 l="41627" t="1840" r="41173" b="68935"/>
          <a:stretch>
            <a:fillRect/>
          </a:stretch>
        </p:blipFill>
        <p:spPr>
          <a:xfrm>
            <a:off x="3117056" y="4406285"/>
            <a:ext cx="828675" cy="72073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8485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028CCCFF-64BF-48C9-B1C9-CC22F553540D}">
  <we:reference id="wa104178141" version="4.3.3.0" store="en-GB" storeType="OMEX"/>
  <we:alternateReferences>
    <we:reference id="wa104178141" version="4.3.3.0" store="" storeType="OMEX"/>
  </we:alternateReferences>
  <we:properties/>
  <we:bindings/>
  <we:snapshot xmlns:r="http://schemas.openxmlformats.org/officeDocument/2006/relationships"/>
</we:webextension>
</file>

<file path=docMetadata/LabelInfo.xml><?xml version="1.0" encoding="utf-8"?>
<clbl:labelList xmlns:clbl="http://schemas.microsoft.com/office/2020/mipLabelMetadata">
  <clbl:label id="{e25599d4-67a6-4230-845b-3a0138b2778c}" enabled="1" method="Standard" siteId="{7eeaedd6-bf37-4015-8fe9-19fbc2c02d55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19</TotalTime>
  <Words>7454</Words>
  <Application>Microsoft Office PowerPoint</Application>
  <PresentationFormat>A4 Paper (210x297 mm)</PresentationFormat>
  <Paragraphs>2124</Paragraphs>
  <Slides>59</Slides>
  <Notes>56</Notes>
  <HiddenSlides>0</HiddenSlides>
  <MMClips>1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59</vt:i4>
      </vt:variant>
    </vt:vector>
  </HeadingPairs>
  <TitlesOfParts>
    <vt:vector size="74" baseType="lpstr">
      <vt:lpstr>MS Gothic</vt:lpstr>
      <vt:lpstr>Arial</vt:lpstr>
      <vt:lpstr>Baguet Script</vt:lpstr>
      <vt:lpstr>Calibri</vt:lpstr>
      <vt:lpstr>Calibri Light</vt:lpstr>
      <vt:lpstr>Century Gothic</vt:lpstr>
      <vt:lpstr>Century Gothic</vt:lpstr>
      <vt:lpstr>Dreaming Outloud Pro</vt:lpstr>
      <vt:lpstr>Dreaming Outloud Script Pro</vt:lpstr>
      <vt:lpstr>Harlow Solid Italic</vt:lpstr>
      <vt:lpstr>Jumble</vt:lpstr>
      <vt:lpstr>Modern Love</vt:lpstr>
      <vt:lpstr>Segoe Print</vt:lpstr>
      <vt:lpstr>Office Theme</vt:lpstr>
      <vt:lpstr>1_Office Theme</vt:lpstr>
      <vt:lpstr>español - cover</vt:lpstr>
      <vt:lpstr>Contents</vt:lpstr>
      <vt:lpstr>Characters</vt:lpstr>
      <vt:lpstr>Term overview</vt:lpstr>
      <vt:lpstr>Phonics</vt:lpstr>
      <vt:lpstr>Verde term 1 week 1</vt:lpstr>
      <vt:lpstr>Verde term 1 week 1</vt:lpstr>
      <vt:lpstr>Verde term 1 week 1</vt:lpstr>
      <vt:lpstr>Verde term 1 week 1</vt:lpstr>
      <vt:lpstr>Verde term 1 week 2</vt:lpstr>
      <vt:lpstr>Verde term 1 week 2</vt:lpstr>
      <vt:lpstr>Verde term 1 week 3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The Cam Academy Trust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Paula Vázquez-Valero</dc:creator>
  <cp:lastModifiedBy>Rachel Hawkes</cp:lastModifiedBy>
  <cp:revision>81</cp:revision>
  <dcterms:created xsi:type="dcterms:W3CDTF">2023-06-09T17:54:42Z</dcterms:created>
  <dcterms:modified xsi:type="dcterms:W3CDTF">2026-04-13T11:38:45Z</dcterms:modified>
</cp:coreProperties>
</file>