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7"/>
  </p:notesMasterIdLst>
  <p:sldIdLst>
    <p:sldId id="288" r:id="rId3"/>
    <p:sldId id="970" r:id="rId4"/>
    <p:sldId id="292" r:id="rId5"/>
    <p:sldId id="289" r:id="rId6"/>
    <p:sldId id="926" r:id="rId7"/>
    <p:sldId id="285" r:id="rId8"/>
    <p:sldId id="328" r:id="rId9"/>
    <p:sldId id="532" r:id="rId10"/>
    <p:sldId id="533" r:id="rId11"/>
    <p:sldId id="535" r:id="rId12"/>
    <p:sldId id="536" r:id="rId13"/>
    <p:sldId id="538" r:id="rId14"/>
    <p:sldId id="539" r:id="rId15"/>
    <p:sldId id="929" r:id="rId16"/>
    <p:sldId id="540" r:id="rId17"/>
    <p:sldId id="931" r:id="rId18"/>
    <p:sldId id="930" r:id="rId19"/>
    <p:sldId id="932" r:id="rId20"/>
    <p:sldId id="933" r:id="rId21"/>
    <p:sldId id="934" r:id="rId22"/>
    <p:sldId id="935" r:id="rId23"/>
    <p:sldId id="936" r:id="rId24"/>
    <p:sldId id="937" r:id="rId25"/>
    <p:sldId id="938" r:id="rId26"/>
    <p:sldId id="939" r:id="rId27"/>
    <p:sldId id="940" r:id="rId28"/>
    <p:sldId id="941" r:id="rId29"/>
    <p:sldId id="942" r:id="rId30"/>
    <p:sldId id="943" r:id="rId31"/>
    <p:sldId id="944" r:id="rId32"/>
    <p:sldId id="946" r:id="rId33"/>
    <p:sldId id="948" r:id="rId34"/>
    <p:sldId id="947" r:id="rId35"/>
    <p:sldId id="945" r:id="rId36"/>
    <p:sldId id="949" r:id="rId37"/>
    <p:sldId id="950" r:id="rId38"/>
    <p:sldId id="951" r:id="rId39"/>
    <p:sldId id="952" r:id="rId40"/>
    <p:sldId id="956" r:id="rId41"/>
    <p:sldId id="953" r:id="rId42"/>
    <p:sldId id="954" r:id="rId43"/>
    <p:sldId id="955" r:id="rId44"/>
    <p:sldId id="957" r:id="rId45"/>
    <p:sldId id="961" r:id="rId46"/>
    <p:sldId id="958" r:id="rId47"/>
    <p:sldId id="959" r:id="rId48"/>
    <p:sldId id="960" r:id="rId49"/>
    <p:sldId id="962" r:id="rId50"/>
    <p:sldId id="963" r:id="rId51"/>
    <p:sldId id="964" r:id="rId52"/>
    <p:sldId id="965" r:id="rId53"/>
    <p:sldId id="967" r:id="rId54"/>
    <p:sldId id="968" r:id="rId55"/>
    <p:sldId id="969" r:id="rId56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E5EE"/>
    <a:srgbClr val="FF0066"/>
    <a:srgbClr val="1D9A78"/>
    <a:srgbClr val="404040"/>
    <a:srgbClr val="FFFFFF"/>
    <a:srgbClr val="FFE7EF"/>
    <a:srgbClr val="FFB7CF"/>
    <a:srgbClr val="D5B8EA"/>
    <a:srgbClr val="F7C903"/>
    <a:srgbClr val="FF3B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33" autoAdjust="0"/>
  </p:normalViewPr>
  <p:slideViewPr>
    <p:cSldViewPr snapToGrid="0">
      <p:cViewPr>
        <p:scale>
          <a:sx n="68" d="100"/>
          <a:sy n="68" d="100"/>
        </p:scale>
        <p:origin x="1834" y="-461"/>
      </p:cViewPr>
      <p:guideLst/>
    </p:cSldViewPr>
  </p:slideViewPr>
  <p:outlineViewPr>
    <p:cViewPr>
      <p:scale>
        <a:sx n="33" d="100"/>
        <a:sy n="33" d="100"/>
      </p:scale>
      <p:origin x="0" y="-46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00"/>
    </p:cViewPr>
  </p:sorterViewPr>
  <p:notesViewPr>
    <p:cSldViewPr snapToGrid="0">
      <p:cViewPr varScale="1">
        <p:scale>
          <a:sx n="79" d="100"/>
          <a:sy n="79" d="100"/>
        </p:scale>
        <p:origin x="403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2318A9-1632-4CE8-A604-C972B03F55A8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DAA49-DDD0-4212-8C97-FBD0203E3D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415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DAA49-DDD0-4212-8C97-FBD0203E3D8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67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810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EDCA2-CD4C-468B-EF2D-4B0795D8B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B5D472-0D1A-3230-44E1-DC2C57EF32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F58F4A-CCFA-BC0C-82FD-9DABB37F4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6CA4D-33BA-F337-C6CE-212046A867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559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296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86F67-4ACC-013D-49CA-ECD14F99D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887AC3-B357-8BF8-041B-BEF3C8BD28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F26810-4210-D928-758C-570565F9FF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66225-0314-F63D-6D98-55BCEA5087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711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C09BB-0966-CE3C-DD2E-FF5BE8DC3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F440A4-B713-F395-67E8-03D167F495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9FDB8F-3125-9E08-A28D-7A37B1CD1C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4B951-33BF-0B41-E85E-D93D90ABCA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541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8298C-EE75-702F-704A-CB6CAADAC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0B7E17-49DD-CE69-0945-60507B1B8E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8A1C81-04C4-7C73-A72D-522E0581B1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C3FD1-0DC2-12BE-2D5D-17ABA7E723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789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ABE31-E2C7-B590-ED89-5CC05198D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BE9AB1-B9AA-9F21-6961-17970E0E0E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2C0840-4522-D112-62B4-8143CE9171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283AA1-9365-5523-1EFC-76F8AC6FD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476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72AAA-1545-0C07-A1E6-8CDC5AEF3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587580-7C1B-519A-D8B1-A4D08D965C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13E8BE-E51B-D4C5-BECB-569C813914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F5041-1B06-5195-5F83-042C657F40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6712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8D5AC-104C-A7FE-AD16-6A5F90BC1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6A7A42-850A-9058-2756-15B0EF4C8C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5C0CC2-471E-1AF9-D1B8-2AA8BDF9F8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ED330-8759-6E34-D3CA-C4FE9AA4E7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602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70A1F-2E61-C7E0-328F-8E1DBA8B6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6723A4-1F57-05B9-388C-BF8A82D4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C437A0-5ABF-EBCB-2950-0C832A3734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B1D42-C1A8-F930-3883-C0BD9612CB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565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131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B19C7-F1D1-455C-5F72-B03F07A88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41CDF5-F753-FEE4-DE42-F45EF44F1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7FA4E5-B473-C61D-CB76-2C2EE0290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C6D9A-A888-EDB3-8261-91352994AE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6055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4BB4E-79B5-15D8-2517-222DD7251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C3E8C6-172E-7714-011F-16CF561C94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DC1C5D-AAEA-2F8B-2763-3156402969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F9AE5-E686-E15F-D4E1-706BDC0319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3126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3BFE9-D795-AA8F-8287-6A583F04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77492C-510E-0A13-8F1D-AEB87E671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484E12-4A40-2D5C-A8CF-62586C7084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AD6AE-9335-B7D3-1635-FCA4FB1CF4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597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C8A02-C4CB-CE5D-9507-4078FA5C9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FF372E-B788-1AB2-2FF9-7449941A6D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609288-8A43-ECDF-4FF3-7497F06C81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8E1CE-B943-06A2-35BB-BA14E89709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6924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9315F-3769-0ABA-238D-FB39E23EF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8B1160-6C62-A83D-E8BD-F0DC6E2D6A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F4D1CA-A854-32AC-55E1-4B407D205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D37FE-C694-72A0-3F6C-58D94E3016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7044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5A012-AC49-CA92-239A-60B11DBF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C8DEDE-B76E-098C-9980-088714099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9DF135-C4AD-7E31-9B0D-9484E8D8F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D8BD9B-0543-E1D6-6047-B364423E77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6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8FB59-0428-03C9-7538-D8A029F6F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C2FE9-481D-27E2-0B8E-03B44A666D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7B5F73-1C3A-1CA8-2AAD-756C93CA7A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6B964-01A3-F2D8-E2BE-E6C35798CC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4429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A237E-27B9-4405-7817-9B6F6AC2C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F33E5C-9DED-B9D4-127B-14BD284C0D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168613-973C-2138-8BAE-91606A9BB0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09283-74EF-F47A-143B-535114DA93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7265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D02C9-BC21-FC2B-78E6-B58CE81E9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31A908-4CE8-3AF1-59B4-32823B61AB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0FA510-5891-C514-5774-B4EE3093C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51C175-BDE4-1A1F-C583-E3A2A4AC81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1732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09047-3A17-73A1-1D58-244A21F77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BEFBA7-3B6F-14BF-1D94-8B1EBE4503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FCDD49-FA3E-1649-49C7-C1D6A96B0F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4FA6E-5C64-C66B-3C3E-567672210B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406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6015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DEE41-E7C1-05E6-F70D-E1FA7389E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ABBA9D-C473-033D-6683-94FAF6A901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6770CB-9EE5-75CF-F3EC-F3D7A2653F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59EF5-CB0B-8804-43AA-CDF9978B17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5070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9F13A-FA0A-BA37-9846-F4F12E6AB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51154B-0F0A-616F-5CC7-87E3154D9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411E23-754D-C91A-A27C-2BA31BE79A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F54D0-5E1B-2328-23BE-16D64484D7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3087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38351-B5E5-8003-E3A2-E6B5701D8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32800B-99B0-BA00-E783-3D56916EC4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9DC461-BD4F-DE99-7BA6-7D30D4C081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114B4-1A03-CC37-2BF8-C3D974C91F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1552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93AD1-7AC8-1342-A50F-49796F90F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2DB7BB-4929-469D-5B6F-DF75234BB4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36BF20-8376-1BF4-6E9F-196A87723D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D3661-1EA5-0171-C843-8CD0B56D79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6979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F8EC1-B7B8-5172-2AF8-D8BB7B76E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D798E7-20EE-099A-1219-FE60C4C364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E2A12F-89D6-2087-6B26-30E8FCE17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F352B9-85FD-1E00-A5CC-AC065BEAE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9686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94B4A-9D84-2874-0F6C-B0FC81303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F9FF8E-CE3B-FAD0-1F75-6F5185D446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0AFC8E-DECA-D69B-8F62-2247973470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58C97D-CE67-5982-510C-871654C6D4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0753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7604F-77E8-F479-F407-97295A397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0E8AE4-9EB4-E50C-A973-6C143390A5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5BE1FD-4479-9D84-47CE-103EE881A6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BE9AB-7091-AC15-F579-ACAB3C7F57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7659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61883-2B1B-24B6-58D1-5E912C71C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45C8A6-6EF8-3E11-8B21-33CE261D43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5B4C29-3A46-368C-462C-3CC913A9F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38A5E-E532-57A6-10A3-BB41BFB5E6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1699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78CED-753C-7F4E-0405-E567D01EB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5BBBBA-1249-4A8C-16E0-F3219E12E4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921A2E-4EBC-6F67-64AD-93D09382F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AAA8D-6E91-44B9-E344-E409317EB5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5618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6EC54-2A1E-93A0-421B-97B7CD306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DD6BAD-F132-E58F-A0FC-41FD4369D7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32FA34-B5E1-49FD-9074-7A3C014039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2E9FB-B7E0-A580-E623-8E0F200193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324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gramática</a:t>
            </a:r>
            <a:endParaRPr lang="en-GB" sz="1200" dirty="0">
              <a:solidFill>
                <a:srgbClr val="00206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7182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A596B-7ADA-1F34-63E1-59E0806F4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60D3DD-D291-9F75-B80F-1F06F36C45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B818CC-412B-278F-2B49-A557B60D4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F735AD-265E-2419-C1F6-1542D78D4E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0540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7CB63-5C9D-D59B-8CC1-34F809D88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581DC2-0258-BC59-4AF7-54A848CD54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2FE953-0EB5-CF13-655D-7CAD86E248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F7746-8646-BB42-F57D-804D99118D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5725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FC786-99B2-E840-C562-97BD12178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42B4B9-CADB-EC74-83C6-CC25E4079C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BF4A0D-E3CE-75B7-C522-DACA029C9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752FC-19E3-4EDC-029B-E3BBDCEFDA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9693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61046-D874-CB91-F48E-57F71ADC2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6C1379-04EC-D36D-A24B-03F713B611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C5C1D1-7D55-EB1F-5495-6F0E7A3C5A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2A782-0F91-957B-089B-E41A2043F1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9878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097C6-5D2C-65D7-0495-AE7EBFEA6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1A3BCF-CE4E-8942-7C0E-04A6DE3902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6682DB-4EBC-9CD0-16C3-0FFE4CA56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7D70C-3A29-05CB-B9B6-8C0843D0DE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7453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3407A-EC2C-066A-4946-09FE1E2CB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48BC11-A406-19A4-DB71-8BAEF47821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9D958B-80A1-31EB-8E3E-E9622828B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FB3C9-E106-FC88-83F0-CA60B004BF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0499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5C3DD-A5D7-16B7-8E74-78B50D729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222E36-87D5-9B6C-A4EA-F646320662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71969B-167D-0725-3FEE-4060D422A1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8C2DB8-CFDD-D5BC-B5D8-0D5664C653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5937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1AC0C-B287-A2D8-140A-C0A3196A6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22E38F-BB57-605F-D325-9E6AE45F38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421918-8EF9-C0FD-8F4B-97A380ABE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CFB7F-2776-4B3D-0D6A-B6C86F8A5D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3262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F689C-3A63-30DC-A849-51CA165DC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4A373D-4C26-B0F5-23C5-7454D875D4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1C2DFA-D4D2-27D4-BC02-2286DF458C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1800C-607C-D5DA-B0C2-B88E3B82E5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157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13409-BC7D-0D85-A445-EBBE13276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F704ED-76BF-BB6A-798E-78380C4290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DE29F7-9B86-2C5C-B513-536E0832A7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3CA8EC-2839-8480-4C0B-DAE67FF666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632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4471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34FBE-C1D5-4426-63B7-C365045AA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009C97-4ED4-4377-8F74-B2896E69FD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111917-3538-8D0E-F5BF-252F756DA9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2297D-551C-EAD4-38AC-94210A5416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5990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3EF4A-D0E5-AB95-D226-77EBEA688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4B5258-EEF4-476F-F569-C1EB83285D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003316-1167-FCBF-8A89-8CCD34037B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52729-B293-2BD0-BBB0-F30EBC4394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958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287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796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079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95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149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068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904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1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661"/>
            </a:lvl1pPr>
            <a:lvl2pPr marL="316508" indent="0" algn="ctr">
              <a:buNone/>
              <a:defRPr sz="1385"/>
            </a:lvl2pPr>
            <a:lvl3pPr marL="633016" indent="0" algn="ctr">
              <a:buNone/>
              <a:defRPr sz="1246"/>
            </a:lvl3pPr>
            <a:lvl4pPr marL="949525" indent="0" algn="ctr">
              <a:buNone/>
              <a:defRPr sz="1108"/>
            </a:lvl4pPr>
            <a:lvl5pPr marL="1266033" indent="0" algn="ctr">
              <a:buNone/>
              <a:defRPr sz="1108"/>
            </a:lvl5pPr>
            <a:lvl6pPr marL="1582541" indent="0" algn="ctr">
              <a:buNone/>
              <a:defRPr sz="1108"/>
            </a:lvl6pPr>
            <a:lvl7pPr marL="1899050" indent="0" algn="ctr">
              <a:buNone/>
              <a:defRPr sz="1108"/>
            </a:lvl7pPr>
            <a:lvl8pPr marL="2215558" indent="0" algn="ctr">
              <a:buNone/>
              <a:defRPr sz="1108"/>
            </a:lvl8pPr>
            <a:lvl9pPr marL="2532066" indent="0" algn="ctr">
              <a:buNone/>
              <a:defRPr sz="110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222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705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1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661">
                <a:solidFill>
                  <a:schemeClr val="tx1"/>
                </a:solidFill>
              </a:defRPr>
            </a:lvl1pPr>
            <a:lvl2pPr marL="316508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2pPr>
            <a:lvl3pPr marL="633016" indent="0">
              <a:buNone/>
              <a:defRPr sz="1246">
                <a:solidFill>
                  <a:schemeClr val="tx1">
                    <a:tint val="75000"/>
                  </a:schemeClr>
                </a:solidFill>
              </a:defRPr>
            </a:lvl3pPr>
            <a:lvl4pPr marL="949525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4pPr>
            <a:lvl5pPr marL="1266033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5pPr>
            <a:lvl6pPr marL="1582541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6pPr>
            <a:lvl7pPr marL="189905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7pPr>
            <a:lvl8pPr marL="2215558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8pPr>
            <a:lvl9pPr marL="2532066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086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2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8"/>
            <a:ext cx="2901255" cy="1190095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6508" indent="0">
              <a:buNone/>
              <a:defRPr sz="1385" b="1"/>
            </a:lvl2pPr>
            <a:lvl3pPr marL="633016" indent="0">
              <a:buNone/>
              <a:defRPr sz="1246" b="1"/>
            </a:lvl3pPr>
            <a:lvl4pPr marL="949525" indent="0">
              <a:buNone/>
              <a:defRPr sz="1108" b="1"/>
            </a:lvl4pPr>
            <a:lvl5pPr marL="1266033" indent="0">
              <a:buNone/>
              <a:defRPr sz="1108" b="1"/>
            </a:lvl5pPr>
            <a:lvl6pPr marL="1582541" indent="0">
              <a:buNone/>
              <a:defRPr sz="1108" b="1"/>
            </a:lvl6pPr>
            <a:lvl7pPr marL="1899050" indent="0">
              <a:buNone/>
              <a:defRPr sz="1108" b="1"/>
            </a:lvl7pPr>
            <a:lvl8pPr marL="2215558" indent="0">
              <a:buNone/>
              <a:defRPr sz="1108" b="1"/>
            </a:lvl8pPr>
            <a:lvl9pPr marL="2532066" indent="0">
              <a:buNone/>
              <a:defRPr sz="110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3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8"/>
            <a:ext cx="2915543" cy="1190095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6508" indent="0">
              <a:buNone/>
              <a:defRPr sz="1385" b="1"/>
            </a:lvl2pPr>
            <a:lvl3pPr marL="633016" indent="0">
              <a:buNone/>
              <a:defRPr sz="1246" b="1"/>
            </a:lvl3pPr>
            <a:lvl4pPr marL="949525" indent="0">
              <a:buNone/>
              <a:defRPr sz="1108" b="1"/>
            </a:lvl4pPr>
            <a:lvl5pPr marL="1266033" indent="0">
              <a:buNone/>
              <a:defRPr sz="1108" b="1"/>
            </a:lvl5pPr>
            <a:lvl6pPr marL="1582541" indent="0">
              <a:buNone/>
              <a:defRPr sz="1108" b="1"/>
            </a:lvl6pPr>
            <a:lvl7pPr marL="1899050" indent="0">
              <a:buNone/>
              <a:defRPr sz="1108" b="1"/>
            </a:lvl7pPr>
            <a:lvl8pPr marL="2215558" indent="0">
              <a:buNone/>
              <a:defRPr sz="1108" b="1"/>
            </a:lvl8pPr>
            <a:lvl9pPr marL="2532066" indent="0">
              <a:buNone/>
              <a:defRPr sz="110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3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946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513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266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2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4"/>
            <a:ext cx="3471863" cy="7039681"/>
          </a:xfrm>
        </p:spPr>
        <p:txBody>
          <a:bodyPr/>
          <a:lstStyle>
            <a:lvl1pPr>
              <a:defRPr sz="2215"/>
            </a:lvl1pPr>
            <a:lvl2pPr>
              <a:defRPr sz="1938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108"/>
            </a:lvl1pPr>
            <a:lvl2pPr marL="316508" indent="0">
              <a:buNone/>
              <a:defRPr sz="969"/>
            </a:lvl2pPr>
            <a:lvl3pPr marL="633016" indent="0">
              <a:buNone/>
              <a:defRPr sz="831"/>
            </a:lvl3pPr>
            <a:lvl4pPr marL="949525" indent="0">
              <a:buNone/>
              <a:defRPr sz="692"/>
            </a:lvl4pPr>
            <a:lvl5pPr marL="1266033" indent="0">
              <a:buNone/>
              <a:defRPr sz="692"/>
            </a:lvl5pPr>
            <a:lvl6pPr marL="1582541" indent="0">
              <a:buNone/>
              <a:defRPr sz="692"/>
            </a:lvl6pPr>
            <a:lvl7pPr marL="1899050" indent="0">
              <a:buNone/>
              <a:defRPr sz="692"/>
            </a:lvl7pPr>
            <a:lvl8pPr marL="2215558" indent="0">
              <a:buNone/>
              <a:defRPr sz="692"/>
            </a:lvl8pPr>
            <a:lvl9pPr marL="2532066" indent="0">
              <a:buNone/>
              <a:defRPr sz="6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919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84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2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4"/>
            <a:ext cx="3471863" cy="7039681"/>
          </a:xfrm>
        </p:spPr>
        <p:txBody>
          <a:bodyPr anchor="t"/>
          <a:lstStyle>
            <a:lvl1pPr marL="0" indent="0">
              <a:buNone/>
              <a:defRPr sz="2215"/>
            </a:lvl1pPr>
            <a:lvl2pPr marL="316508" indent="0">
              <a:buNone/>
              <a:defRPr sz="1938"/>
            </a:lvl2pPr>
            <a:lvl3pPr marL="633016" indent="0">
              <a:buNone/>
              <a:defRPr sz="1661"/>
            </a:lvl3pPr>
            <a:lvl4pPr marL="949525" indent="0">
              <a:buNone/>
              <a:defRPr sz="1385"/>
            </a:lvl4pPr>
            <a:lvl5pPr marL="1266033" indent="0">
              <a:buNone/>
              <a:defRPr sz="1385"/>
            </a:lvl5pPr>
            <a:lvl6pPr marL="1582541" indent="0">
              <a:buNone/>
              <a:defRPr sz="1385"/>
            </a:lvl6pPr>
            <a:lvl7pPr marL="1899050" indent="0">
              <a:buNone/>
              <a:defRPr sz="1385"/>
            </a:lvl7pPr>
            <a:lvl8pPr marL="2215558" indent="0">
              <a:buNone/>
              <a:defRPr sz="1385"/>
            </a:lvl8pPr>
            <a:lvl9pPr marL="2532066" indent="0">
              <a:buNone/>
              <a:defRPr sz="1385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108"/>
            </a:lvl1pPr>
            <a:lvl2pPr marL="316508" indent="0">
              <a:buNone/>
              <a:defRPr sz="969"/>
            </a:lvl2pPr>
            <a:lvl3pPr marL="633016" indent="0">
              <a:buNone/>
              <a:defRPr sz="831"/>
            </a:lvl3pPr>
            <a:lvl4pPr marL="949525" indent="0">
              <a:buNone/>
              <a:defRPr sz="692"/>
            </a:lvl4pPr>
            <a:lvl5pPr marL="1266033" indent="0">
              <a:buNone/>
              <a:defRPr sz="692"/>
            </a:lvl5pPr>
            <a:lvl6pPr marL="1582541" indent="0">
              <a:buNone/>
              <a:defRPr sz="692"/>
            </a:lvl6pPr>
            <a:lvl7pPr marL="1899050" indent="0">
              <a:buNone/>
              <a:defRPr sz="692"/>
            </a:lvl7pPr>
            <a:lvl8pPr marL="2215558" indent="0">
              <a:buNone/>
              <a:defRPr sz="692"/>
            </a:lvl8pPr>
            <a:lvl9pPr marL="2532066" indent="0">
              <a:buNone/>
              <a:defRPr sz="6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219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351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4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4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425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90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480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313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414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042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620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808C-BF33-4AA7-9517-66FE7F10A8B9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164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1808C-BF33-4AA7-9517-66FE7F10A8B9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15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8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1808C-BF33-4AA7-9517-66FE7F10A8B9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8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8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43E35-A761-4651-A44A-38200C499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77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33016" rtl="0" eaLnBrk="1" latinLnBrk="0" hangingPunct="1">
        <a:lnSpc>
          <a:spcPct val="90000"/>
        </a:lnSpc>
        <a:spcBef>
          <a:spcPct val="0"/>
        </a:spcBef>
        <a:buNone/>
        <a:defRPr sz="30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8254" indent="-158254" algn="l" defTabSz="633016" rtl="0" eaLnBrk="1" latinLnBrk="0" hangingPunct="1">
        <a:lnSpc>
          <a:spcPct val="90000"/>
        </a:lnSpc>
        <a:spcBef>
          <a:spcPts val="692"/>
        </a:spcBef>
        <a:buFont typeface="Arial" panose="020B0604020202020204" pitchFamily="34" charset="0"/>
        <a:buChar char="•"/>
        <a:defRPr sz="1938" kern="1200">
          <a:solidFill>
            <a:schemeClr val="tx1"/>
          </a:solidFill>
          <a:latin typeface="+mn-lt"/>
          <a:ea typeface="+mn-ea"/>
          <a:cs typeface="+mn-cs"/>
        </a:defRPr>
      </a:lvl1pPr>
      <a:lvl2pPr marL="474762" indent="-158254" algn="l" defTabSz="633016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2pPr>
      <a:lvl3pPr marL="791271" indent="-158254" algn="l" defTabSz="633016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3pPr>
      <a:lvl4pPr marL="1107779" indent="-158254" algn="l" defTabSz="633016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sz="1246" kern="1200">
          <a:solidFill>
            <a:schemeClr val="tx1"/>
          </a:solidFill>
          <a:latin typeface="+mn-lt"/>
          <a:ea typeface="+mn-ea"/>
          <a:cs typeface="+mn-cs"/>
        </a:defRPr>
      </a:lvl4pPr>
      <a:lvl5pPr marL="1424287" indent="-158254" algn="l" defTabSz="633016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sz="1246" kern="1200">
          <a:solidFill>
            <a:schemeClr val="tx1"/>
          </a:solidFill>
          <a:latin typeface="+mn-lt"/>
          <a:ea typeface="+mn-ea"/>
          <a:cs typeface="+mn-cs"/>
        </a:defRPr>
      </a:lvl5pPr>
      <a:lvl6pPr marL="1740795" indent="-158254" algn="l" defTabSz="633016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sz="1246" kern="1200">
          <a:solidFill>
            <a:schemeClr val="tx1"/>
          </a:solidFill>
          <a:latin typeface="+mn-lt"/>
          <a:ea typeface="+mn-ea"/>
          <a:cs typeface="+mn-cs"/>
        </a:defRPr>
      </a:lvl6pPr>
      <a:lvl7pPr marL="2057304" indent="-158254" algn="l" defTabSz="633016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sz="1246" kern="1200">
          <a:solidFill>
            <a:schemeClr val="tx1"/>
          </a:solidFill>
          <a:latin typeface="+mn-lt"/>
          <a:ea typeface="+mn-ea"/>
          <a:cs typeface="+mn-cs"/>
        </a:defRPr>
      </a:lvl7pPr>
      <a:lvl8pPr marL="2373812" indent="-158254" algn="l" defTabSz="633016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sz="1246" kern="1200">
          <a:solidFill>
            <a:schemeClr val="tx1"/>
          </a:solidFill>
          <a:latin typeface="+mn-lt"/>
          <a:ea typeface="+mn-ea"/>
          <a:cs typeface="+mn-cs"/>
        </a:defRPr>
      </a:lvl8pPr>
      <a:lvl9pPr marL="2690320" indent="-158254" algn="l" defTabSz="633016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sz="12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33016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1pPr>
      <a:lvl2pPr marL="316508" algn="l" defTabSz="633016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2pPr>
      <a:lvl3pPr marL="633016" algn="l" defTabSz="633016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3pPr>
      <a:lvl4pPr marL="949525" algn="l" defTabSz="633016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4pPr>
      <a:lvl5pPr marL="1266033" algn="l" defTabSz="633016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5pPr>
      <a:lvl6pPr marL="1582541" algn="l" defTabSz="633016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6pPr>
      <a:lvl7pPr marL="1899050" algn="l" defTabSz="633016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7pPr>
      <a:lvl8pPr marL="2215558" algn="l" defTabSz="633016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8pPr>
      <a:lvl9pPr marL="2532066" algn="l" defTabSz="633016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4.wdp"/><Relationship Id="rId3" Type="http://schemas.openxmlformats.org/officeDocument/2006/relationships/image" Target="../media/image56.png"/><Relationship Id="rId7" Type="http://schemas.microsoft.com/office/2007/relationships/hdphoto" Target="../media/hdphoto2.wdp"/><Relationship Id="rId12" Type="http://schemas.openxmlformats.org/officeDocument/2006/relationships/image" Target="../media/image78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77.jpeg"/><Relationship Id="rId5" Type="http://schemas.openxmlformats.org/officeDocument/2006/relationships/image" Target="../media/image38.png"/><Relationship Id="rId15" Type="http://schemas.openxmlformats.org/officeDocument/2006/relationships/image" Target="../media/image80.png"/><Relationship Id="rId10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image" Target="../media/image42.png"/><Relationship Id="rId14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audio" Target="../media/audio6.wav"/><Relationship Id="rId18" Type="http://schemas.openxmlformats.org/officeDocument/2006/relationships/audio" Target="../media/audio7.wav"/><Relationship Id="rId3" Type="http://schemas.openxmlformats.org/officeDocument/2006/relationships/image" Target="../media/image56.png"/><Relationship Id="rId7" Type="http://schemas.openxmlformats.org/officeDocument/2006/relationships/image" Target="../media/image63.png"/><Relationship Id="rId12" Type="http://schemas.openxmlformats.org/officeDocument/2006/relationships/image" Target="../media/image64.png"/><Relationship Id="rId17" Type="http://schemas.openxmlformats.org/officeDocument/2006/relationships/image" Target="../media/image84.g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2.gif"/><Relationship Id="rId20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55.png"/><Relationship Id="rId5" Type="http://schemas.openxmlformats.org/officeDocument/2006/relationships/image" Target="../media/image62.png"/><Relationship Id="rId15" Type="http://schemas.openxmlformats.org/officeDocument/2006/relationships/image" Target="../media/image83.png"/><Relationship Id="rId10" Type="http://schemas.openxmlformats.org/officeDocument/2006/relationships/image" Target="../media/image9.gif"/><Relationship Id="rId19" Type="http://schemas.openxmlformats.org/officeDocument/2006/relationships/image" Target="../media/image85.png"/><Relationship Id="rId4" Type="http://schemas.microsoft.com/office/2007/relationships/hdphoto" Target="../media/hdphoto1.wdp"/><Relationship Id="rId9" Type="http://schemas.openxmlformats.org/officeDocument/2006/relationships/image" Target="../media/image8.gif"/><Relationship Id="rId14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9.gif"/><Relationship Id="rId3" Type="http://schemas.openxmlformats.org/officeDocument/2006/relationships/image" Target="../media/image86.png"/><Relationship Id="rId7" Type="http://schemas.microsoft.com/office/2007/relationships/hdphoto" Target="../media/hdphoto1.wdp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8.png"/><Relationship Id="rId5" Type="http://schemas.openxmlformats.org/officeDocument/2006/relationships/image" Target="../media/image88.png"/><Relationship Id="rId10" Type="http://schemas.microsoft.com/office/2007/relationships/hdphoto" Target="../media/hdphoto3.wdp"/><Relationship Id="rId4" Type="http://schemas.openxmlformats.org/officeDocument/2006/relationships/image" Target="../media/image87.png"/><Relationship Id="rId9" Type="http://schemas.openxmlformats.org/officeDocument/2006/relationships/image" Target="../media/image67.png"/><Relationship Id="rId1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microsoft.com/office/2007/relationships/hdphoto" Target="../media/hdphoto1.wdp"/><Relationship Id="rId5" Type="http://schemas.openxmlformats.org/officeDocument/2006/relationships/image" Target="../media/image64.png"/><Relationship Id="rId10" Type="http://schemas.openxmlformats.org/officeDocument/2006/relationships/image" Target="../media/image56.png"/><Relationship Id="rId4" Type="http://schemas.microsoft.com/office/2007/relationships/hdphoto" Target="../media/hdphoto3.wdp"/><Relationship Id="rId9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56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75.png"/><Relationship Id="rId10" Type="http://schemas.openxmlformats.org/officeDocument/2006/relationships/image" Target="../media/image76.png"/><Relationship Id="rId4" Type="http://schemas.microsoft.com/office/2007/relationships/hdphoto" Target="../media/hdphoto1.wdp"/><Relationship Id="rId9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4.png"/><Relationship Id="rId3" Type="http://schemas.openxmlformats.org/officeDocument/2006/relationships/image" Target="../media/image90.png"/><Relationship Id="rId7" Type="http://schemas.openxmlformats.org/officeDocument/2006/relationships/image" Target="../media/image6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58.png"/><Relationship Id="rId5" Type="http://schemas.openxmlformats.org/officeDocument/2006/relationships/image" Target="../media/image23.gif"/><Relationship Id="rId15" Type="http://schemas.openxmlformats.org/officeDocument/2006/relationships/image" Target="../media/image56.png"/><Relationship Id="rId10" Type="http://schemas.microsoft.com/office/2007/relationships/hdphoto" Target="../media/hdphoto2.wdp"/><Relationship Id="rId4" Type="http://schemas.openxmlformats.org/officeDocument/2006/relationships/image" Target="../media/image91.png"/><Relationship Id="rId9" Type="http://schemas.openxmlformats.org/officeDocument/2006/relationships/image" Target="../media/image57.png"/><Relationship Id="rId14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68.png"/><Relationship Id="rId4" Type="http://schemas.microsoft.com/office/2007/relationships/hdphoto" Target="../media/hdphoto3.wdp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6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26.png"/><Relationship Id="rId10" Type="http://schemas.microsoft.com/office/2007/relationships/hdphoto" Target="../media/hdphoto1.wdp"/><Relationship Id="rId4" Type="http://schemas.microsoft.com/office/2007/relationships/hdphoto" Target="../media/hdphoto3.wdp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67.png"/><Relationship Id="rId7" Type="http://schemas.openxmlformats.org/officeDocument/2006/relationships/image" Target="../media/image38.png"/><Relationship Id="rId12" Type="http://schemas.openxmlformats.org/officeDocument/2006/relationships/image" Target="../media/image99.png"/><Relationship Id="rId17" Type="http://schemas.microsoft.com/office/2007/relationships/hdphoto" Target="../media/hdphoto1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8.png"/><Relationship Id="rId5" Type="http://schemas.openxmlformats.org/officeDocument/2006/relationships/image" Target="../media/image4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microsoft.com/office/2007/relationships/hdphoto" Target="../media/hdphoto3.wdp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03.png"/><Relationship Id="rId7" Type="http://schemas.openxmlformats.org/officeDocument/2006/relationships/image" Target="../media/image10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microsoft.com/office/2007/relationships/hdphoto" Target="../media/hdphoto1.wdp"/><Relationship Id="rId5" Type="http://schemas.openxmlformats.org/officeDocument/2006/relationships/image" Target="../media/image62.png"/><Relationship Id="rId10" Type="http://schemas.openxmlformats.org/officeDocument/2006/relationships/image" Target="../media/image56.png"/><Relationship Id="rId4" Type="http://schemas.openxmlformats.org/officeDocument/2006/relationships/image" Target="../media/image104.png"/><Relationship Id="rId9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12.png"/><Relationship Id="rId3" Type="http://schemas.openxmlformats.org/officeDocument/2006/relationships/image" Target="../media/image38.png"/><Relationship Id="rId7" Type="http://schemas.openxmlformats.org/officeDocument/2006/relationships/image" Target="../media/image111.png"/><Relationship Id="rId12" Type="http://schemas.openxmlformats.org/officeDocument/2006/relationships/image" Target="../media/image88.png"/><Relationship Id="rId17" Type="http://schemas.microsoft.com/office/2007/relationships/hdphoto" Target="../media/hdphoto1.wdp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87.png"/><Relationship Id="rId5" Type="http://schemas.openxmlformats.org/officeDocument/2006/relationships/image" Target="../media/image109.png"/><Relationship Id="rId15" Type="http://schemas.openxmlformats.org/officeDocument/2006/relationships/image" Target="../media/image114.png"/><Relationship Id="rId10" Type="http://schemas.openxmlformats.org/officeDocument/2006/relationships/image" Target="../media/image86.png"/><Relationship Id="rId4" Type="http://schemas.openxmlformats.org/officeDocument/2006/relationships/image" Target="../media/image108.png"/><Relationship Id="rId9" Type="http://schemas.openxmlformats.org/officeDocument/2006/relationships/image" Target="../media/image64.png"/><Relationship Id="rId14" Type="http://schemas.openxmlformats.org/officeDocument/2006/relationships/image" Target="../media/image1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88.png"/><Relationship Id="rId3" Type="http://schemas.openxmlformats.org/officeDocument/2006/relationships/image" Target="../media/image115.png"/><Relationship Id="rId7" Type="http://schemas.openxmlformats.org/officeDocument/2006/relationships/image" Target="../media/image38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86.png"/><Relationship Id="rId5" Type="http://schemas.openxmlformats.org/officeDocument/2006/relationships/image" Target="../media/image110.png"/><Relationship Id="rId15" Type="http://schemas.openxmlformats.org/officeDocument/2006/relationships/image" Target="../media/image56.png"/><Relationship Id="rId10" Type="http://schemas.openxmlformats.org/officeDocument/2006/relationships/image" Target="../media/image116.png"/><Relationship Id="rId4" Type="http://schemas.openxmlformats.org/officeDocument/2006/relationships/image" Target="../media/image114.png"/><Relationship Id="rId9" Type="http://schemas.openxmlformats.org/officeDocument/2006/relationships/image" Target="../media/image109.png"/><Relationship Id="rId1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6.png"/><Relationship Id="rId3" Type="http://schemas.openxmlformats.org/officeDocument/2006/relationships/image" Target="../media/image62.png"/><Relationship Id="rId7" Type="http://schemas.openxmlformats.org/officeDocument/2006/relationships/image" Target="../media/image58.pn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8.png"/><Relationship Id="rId5" Type="http://schemas.openxmlformats.org/officeDocument/2006/relationships/image" Target="../media/image57.png"/><Relationship Id="rId10" Type="http://schemas.openxmlformats.org/officeDocument/2006/relationships/image" Target="../media/image117.png"/><Relationship Id="rId4" Type="http://schemas.openxmlformats.org/officeDocument/2006/relationships/image" Target="../media/image55.png"/><Relationship Id="rId9" Type="http://schemas.openxmlformats.org/officeDocument/2006/relationships/image" Target="../media/image95.png"/><Relationship Id="rId1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image" Target="../media/image55.png"/><Relationship Id="rId7" Type="http://schemas.openxmlformats.org/officeDocument/2006/relationships/image" Target="../media/image9.gif"/><Relationship Id="rId12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56.png"/><Relationship Id="rId5" Type="http://schemas.openxmlformats.org/officeDocument/2006/relationships/image" Target="../media/image64.png"/><Relationship Id="rId10" Type="http://schemas.openxmlformats.org/officeDocument/2006/relationships/image" Target="../media/image122.png"/><Relationship Id="rId4" Type="http://schemas.openxmlformats.org/officeDocument/2006/relationships/image" Target="../media/image120.png"/><Relationship Id="rId9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23.png"/><Relationship Id="rId3" Type="http://schemas.openxmlformats.org/officeDocument/2006/relationships/image" Target="../media/image67.png"/><Relationship Id="rId7" Type="http://schemas.openxmlformats.org/officeDocument/2006/relationships/image" Target="../media/image108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87.png"/><Relationship Id="rId5" Type="http://schemas.openxmlformats.org/officeDocument/2006/relationships/image" Target="../media/image68.png"/><Relationship Id="rId15" Type="http://schemas.openxmlformats.org/officeDocument/2006/relationships/image" Target="../media/image56.png"/><Relationship Id="rId10" Type="http://schemas.openxmlformats.org/officeDocument/2006/relationships/image" Target="../media/image86.png"/><Relationship Id="rId4" Type="http://schemas.microsoft.com/office/2007/relationships/hdphoto" Target="../media/hdphoto3.wdp"/><Relationship Id="rId9" Type="http://schemas.openxmlformats.org/officeDocument/2006/relationships/image" Target="../media/image64.png"/><Relationship Id="rId14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86.png"/><Relationship Id="rId7" Type="http://schemas.openxmlformats.org/officeDocument/2006/relationships/image" Target="../media/image125.png"/><Relationship Id="rId12" Type="http://schemas.microsoft.com/office/2007/relationships/hdphoto" Target="../media/hdphoto1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56.png"/><Relationship Id="rId5" Type="http://schemas.openxmlformats.org/officeDocument/2006/relationships/image" Target="../media/image88.png"/><Relationship Id="rId10" Type="http://schemas.openxmlformats.org/officeDocument/2006/relationships/image" Target="../media/image75.png"/><Relationship Id="rId4" Type="http://schemas.openxmlformats.org/officeDocument/2006/relationships/image" Target="../media/image87.png"/><Relationship Id="rId9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4.png"/><Relationship Id="rId18" Type="http://schemas.microsoft.com/office/2007/relationships/hdphoto" Target="../media/hdphoto2.wdp"/><Relationship Id="rId3" Type="http://schemas.openxmlformats.org/officeDocument/2006/relationships/image" Target="../media/image58.png"/><Relationship Id="rId7" Type="http://schemas.openxmlformats.org/officeDocument/2006/relationships/image" Target="../media/image128.png"/><Relationship Id="rId12" Type="http://schemas.openxmlformats.org/officeDocument/2006/relationships/image" Target="../media/image132.jpe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1.jpeg"/><Relationship Id="rId5" Type="http://schemas.openxmlformats.org/officeDocument/2006/relationships/image" Target="../media/image126.png"/><Relationship Id="rId15" Type="http://schemas.openxmlformats.org/officeDocument/2006/relationships/image" Target="../media/image56.png"/><Relationship Id="rId10" Type="http://schemas.openxmlformats.org/officeDocument/2006/relationships/image" Target="../media/image64.png"/><Relationship Id="rId4" Type="http://schemas.openxmlformats.org/officeDocument/2006/relationships/image" Target="../media/image38.png"/><Relationship Id="rId9" Type="http://schemas.openxmlformats.org/officeDocument/2006/relationships/image" Target="../media/image130.png"/><Relationship Id="rId1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microsoft.com/office/2007/relationships/hdphoto" Target="../media/hdphoto1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64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38.png"/><Relationship Id="rId3" Type="http://schemas.openxmlformats.org/officeDocument/2006/relationships/image" Target="../media/image67.png"/><Relationship Id="rId7" Type="http://schemas.openxmlformats.org/officeDocument/2006/relationships/image" Target="../media/image86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33.png"/><Relationship Id="rId5" Type="http://schemas.openxmlformats.org/officeDocument/2006/relationships/image" Target="../media/image68.png"/><Relationship Id="rId15" Type="http://schemas.microsoft.com/office/2007/relationships/hdphoto" Target="../media/hdphoto1.wdp"/><Relationship Id="rId10" Type="http://schemas.openxmlformats.org/officeDocument/2006/relationships/image" Target="../media/image75.png"/><Relationship Id="rId4" Type="http://schemas.microsoft.com/office/2007/relationships/hdphoto" Target="../media/hdphoto3.wdp"/><Relationship Id="rId9" Type="http://schemas.openxmlformats.org/officeDocument/2006/relationships/image" Target="../media/image88.png"/><Relationship Id="rId1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0.gif"/><Relationship Id="rId26" Type="http://schemas.openxmlformats.org/officeDocument/2006/relationships/image" Target="../media/image27.gif"/><Relationship Id="rId21" Type="http://schemas.openxmlformats.org/officeDocument/2006/relationships/image" Target="../media/image23.gif"/><Relationship Id="rId34" Type="http://schemas.openxmlformats.org/officeDocument/2006/relationships/image" Target="../media/image34.png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17" Type="http://schemas.openxmlformats.org/officeDocument/2006/relationships/image" Target="../media/image5.png"/><Relationship Id="rId25" Type="http://schemas.openxmlformats.org/officeDocument/2006/relationships/image" Target="../media/image3.png"/><Relationship Id="rId3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.png"/><Relationship Id="rId20" Type="http://schemas.openxmlformats.org/officeDocument/2006/relationships/image" Target="../media/image22.gif"/><Relationship Id="rId29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24" Type="http://schemas.openxmlformats.org/officeDocument/2006/relationships/image" Target="../media/image26.png"/><Relationship Id="rId32" Type="http://schemas.openxmlformats.org/officeDocument/2006/relationships/image" Target="../media/image32.jpeg"/><Relationship Id="rId37" Type="http://schemas.openxmlformats.org/officeDocument/2006/relationships/image" Target="../media/image37.jpeg"/><Relationship Id="rId5" Type="http://schemas.openxmlformats.org/officeDocument/2006/relationships/image" Target="../media/image9.gif"/><Relationship Id="rId15" Type="http://schemas.openxmlformats.org/officeDocument/2006/relationships/image" Target="../media/image19.gif"/><Relationship Id="rId23" Type="http://schemas.openxmlformats.org/officeDocument/2006/relationships/image" Target="../media/image25.png"/><Relationship Id="rId28" Type="http://schemas.openxmlformats.org/officeDocument/2006/relationships/image" Target="../media/image29.png"/><Relationship Id="rId36" Type="http://schemas.openxmlformats.org/officeDocument/2006/relationships/image" Target="../media/image36.png"/><Relationship Id="rId10" Type="http://schemas.openxmlformats.org/officeDocument/2006/relationships/image" Target="../media/image14.gif"/><Relationship Id="rId19" Type="http://schemas.openxmlformats.org/officeDocument/2006/relationships/image" Target="../media/image21.gif"/><Relationship Id="rId31" Type="http://schemas.openxmlformats.org/officeDocument/2006/relationships/audio" Target="../media/audio1.wav"/><Relationship Id="rId4" Type="http://schemas.openxmlformats.org/officeDocument/2006/relationships/image" Target="../media/image8.gif"/><Relationship Id="rId9" Type="http://schemas.openxmlformats.org/officeDocument/2006/relationships/image" Target="../media/image13.gif"/><Relationship Id="rId14" Type="http://schemas.openxmlformats.org/officeDocument/2006/relationships/image" Target="../media/image18.png"/><Relationship Id="rId22" Type="http://schemas.openxmlformats.org/officeDocument/2006/relationships/image" Target="../media/image24.gif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5.png"/><Relationship Id="rId8" Type="http://schemas.openxmlformats.org/officeDocument/2006/relationships/image" Target="../media/image12.gif"/><Relationship Id="rId3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86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39.png"/><Relationship Id="rId3" Type="http://schemas.openxmlformats.org/officeDocument/2006/relationships/image" Target="../media/image57.png"/><Relationship Id="rId7" Type="http://schemas.openxmlformats.org/officeDocument/2006/relationships/image" Target="../media/image47.png"/><Relationship Id="rId12" Type="http://schemas.openxmlformats.org/officeDocument/2006/relationships/image" Target="../media/image138.png"/><Relationship Id="rId17" Type="http://schemas.microsoft.com/office/2007/relationships/hdphoto" Target="../media/hdphoto1.wdp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137.png"/><Relationship Id="rId5" Type="http://schemas.openxmlformats.org/officeDocument/2006/relationships/image" Target="../media/image58.png"/><Relationship Id="rId15" Type="http://schemas.openxmlformats.org/officeDocument/2006/relationships/image" Target="../media/image64.pn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67.png"/><Relationship Id="rId14" Type="http://schemas.openxmlformats.org/officeDocument/2006/relationships/audio" Target="../media/audio10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4.png"/><Relationship Id="rId3" Type="http://schemas.openxmlformats.org/officeDocument/2006/relationships/image" Target="../media/image62.png"/><Relationship Id="rId7" Type="http://schemas.openxmlformats.org/officeDocument/2006/relationships/image" Target="../media/image140.png"/><Relationship Id="rId12" Type="http://schemas.openxmlformats.org/officeDocument/2006/relationships/image" Target="../media/image1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104.png"/><Relationship Id="rId5" Type="http://schemas.openxmlformats.org/officeDocument/2006/relationships/image" Target="../media/image55.png"/><Relationship Id="rId15" Type="http://schemas.microsoft.com/office/2007/relationships/hdphoto" Target="../media/hdphoto1.wdp"/><Relationship Id="rId10" Type="http://schemas.openxmlformats.org/officeDocument/2006/relationships/image" Target="../media/image103.png"/><Relationship Id="rId4" Type="http://schemas.openxmlformats.org/officeDocument/2006/relationships/image" Target="../media/image63.png"/><Relationship Id="rId9" Type="http://schemas.openxmlformats.org/officeDocument/2006/relationships/image" Target="../media/image142.png"/><Relationship Id="rId1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7.png"/><Relationship Id="rId18" Type="http://schemas.openxmlformats.org/officeDocument/2006/relationships/image" Target="../media/image56.png"/><Relationship Id="rId3" Type="http://schemas.openxmlformats.org/officeDocument/2006/relationships/image" Target="../media/image67.png"/><Relationship Id="rId7" Type="http://schemas.openxmlformats.org/officeDocument/2006/relationships/image" Target="../media/image8.gif"/><Relationship Id="rId12" Type="http://schemas.openxmlformats.org/officeDocument/2006/relationships/image" Target="../media/image146.png"/><Relationship Id="rId17" Type="http://schemas.openxmlformats.org/officeDocument/2006/relationships/image" Target="../media/image151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64.png"/><Relationship Id="rId5" Type="http://schemas.openxmlformats.org/officeDocument/2006/relationships/image" Target="../media/image26.png"/><Relationship Id="rId15" Type="http://schemas.openxmlformats.org/officeDocument/2006/relationships/image" Target="../media/image149.png"/><Relationship Id="rId10" Type="http://schemas.openxmlformats.org/officeDocument/2006/relationships/image" Target="../media/image63.png"/><Relationship Id="rId19" Type="http://schemas.microsoft.com/office/2007/relationships/hdphoto" Target="../media/hdphoto1.wdp"/><Relationship Id="rId4" Type="http://schemas.microsoft.com/office/2007/relationships/hdphoto" Target="../media/hdphoto3.wdp"/><Relationship Id="rId9" Type="http://schemas.openxmlformats.org/officeDocument/2006/relationships/image" Target="../media/image62.png"/><Relationship Id="rId14" Type="http://schemas.openxmlformats.org/officeDocument/2006/relationships/image" Target="../media/image1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g"/><Relationship Id="rId13" Type="http://schemas.openxmlformats.org/officeDocument/2006/relationships/image" Target="../media/image5.png"/><Relationship Id="rId3" Type="http://schemas.openxmlformats.org/officeDocument/2006/relationships/image" Target="../media/image152.png"/><Relationship Id="rId7" Type="http://schemas.openxmlformats.org/officeDocument/2006/relationships/image" Target="../media/image68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156.png"/><Relationship Id="rId5" Type="http://schemas.microsoft.com/office/2007/relationships/hdphoto" Target="../media/hdphoto3.wdp"/><Relationship Id="rId15" Type="http://schemas.openxmlformats.org/officeDocument/2006/relationships/image" Target="../media/image56.png"/><Relationship Id="rId10" Type="http://schemas.openxmlformats.org/officeDocument/2006/relationships/image" Target="../media/image155.jpeg"/><Relationship Id="rId4" Type="http://schemas.openxmlformats.org/officeDocument/2006/relationships/image" Target="../media/image67.png"/><Relationship Id="rId9" Type="http://schemas.openxmlformats.org/officeDocument/2006/relationships/image" Target="../media/image154.png"/><Relationship Id="rId14" Type="http://schemas.openxmlformats.org/officeDocument/2006/relationships/image" Target="../media/image15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62.png"/><Relationship Id="rId3" Type="http://schemas.openxmlformats.org/officeDocument/2006/relationships/image" Target="../media/image114.png"/><Relationship Id="rId7" Type="http://schemas.openxmlformats.org/officeDocument/2006/relationships/image" Target="../media/image87.png"/><Relationship Id="rId12" Type="http://schemas.openxmlformats.org/officeDocument/2006/relationships/image" Target="../media/image161.png"/><Relationship Id="rId2" Type="http://schemas.openxmlformats.org/officeDocument/2006/relationships/notesSlide" Target="../notesSlides/notesSlide3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160.png"/><Relationship Id="rId5" Type="http://schemas.openxmlformats.org/officeDocument/2006/relationships/image" Target="../media/image58.png"/><Relationship Id="rId15" Type="http://schemas.openxmlformats.org/officeDocument/2006/relationships/image" Target="../media/image56.png"/><Relationship Id="rId10" Type="http://schemas.openxmlformats.org/officeDocument/2006/relationships/image" Target="../media/image159.png"/><Relationship Id="rId4" Type="http://schemas.openxmlformats.org/officeDocument/2006/relationships/image" Target="../media/image64.png"/><Relationship Id="rId9" Type="http://schemas.openxmlformats.org/officeDocument/2006/relationships/image" Target="../media/image158.png"/><Relationship Id="rId14" Type="http://schemas.openxmlformats.org/officeDocument/2006/relationships/image" Target="../media/image16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4.png"/><Relationship Id="rId7" Type="http://schemas.openxmlformats.org/officeDocument/2006/relationships/image" Target="../media/image88.png"/><Relationship Id="rId12" Type="http://schemas.microsoft.com/office/2007/relationships/hdphoto" Target="../media/hdphoto1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56.png"/><Relationship Id="rId5" Type="http://schemas.openxmlformats.org/officeDocument/2006/relationships/image" Target="../media/image86.png"/><Relationship Id="rId10" Type="http://schemas.openxmlformats.org/officeDocument/2006/relationships/image" Target="../media/image164.png"/><Relationship Id="rId4" Type="http://schemas.openxmlformats.org/officeDocument/2006/relationships/image" Target="../media/image58.png"/><Relationship Id="rId9" Type="http://schemas.openxmlformats.org/officeDocument/2006/relationships/image" Target="../media/image16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67.png"/><Relationship Id="rId3" Type="http://schemas.openxmlformats.org/officeDocument/2006/relationships/image" Target="../media/image62.png"/><Relationship Id="rId7" Type="http://schemas.openxmlformats.org/officeDocument/2006/relationships/image" Target="../media/image38.png"/><Relationship Id="rId12" Type="http://schemas.openxmlformats.org/officeDocument/2006/relationships/image" Target="../media/image166.png"/><Relationship Id="rId17" Type="http://schemas.microsoft.com/office/2007/relationships/hdphoto" Target="../media/hdphoto1.wdp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142.png"/><Relationship Id="rId5" Type="http://schemas.microsoft.com/office/2007/relationships/hdphoto" Target="../media/hdphoto2.wdp"/><Relationship Id="rId15" Type="http://schemas.openxmlformats.org/officeDocument/2006/relationships/image" Target="../media/image28.png"/><Relationship Id="rId10" Type="http://schemas.openxmlformats.org/officeDocument/2006/relationships/image" Target="../media/image165.png"/><Relationship Id="rId4" Type="http://schemas.openxmlformats.org/officeDocument/2006/relationships/image" Target="../media/image57.png"/><Relationship Id="rId9" Type="http://schemas.openxmlformats.org/officeDocument/2006/relationships/image" Target="../media/image50.png"/><Relationship Id="rId1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56.png"/><Relationship Id="rId3" Type="http://schemas.openxmlformats.org/officeDocument/2006/relationships/image" Target="../media/image168.png"/><Relationship Id="rId7" Type="http://schemas.openxmlformats.org/officeDocument/2006/relationships/image" Target="../media/image4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7.jpeg"/><Relationship Id="rId5" Type="http://schemas.openxmlformats.org/officeDocument/2006/relationships/image" Target="../media/image67.png"/><Relationship Id="rId10" Type="http://schemas.openxmlformats.org/officeDocument/2006/relationships/image" Target="../media/image170.png"/><Relationship Id="rId4" Type="http://schemas.openxmlformats.org/officeDocument/2006/relationships/image" Target="../media/image64.png"/><Relationship Id="rId9" Type="http://schemas.openxmlformats.org/officeDocument/2006/relationships/image" Target="../media/image169.png"/><Relationship Id="rId1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13" Type="http://schemas.microsoft.com/office/2007/relationships/hdphoto" Target="../media/hdphoto1.wdp"/><Relationship Id="rId3" Type="http://schemas.openxmlformats.org/officeDocument/2006/relationships/image" Target="../media/image171.png"/><Relationship Id="rId7" Type="http://schemas.openxmlformats.org/officeDocument/2006/relationships/image" Target="../media/image173.jpe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11" Type="http://schemas.openxmlformats.org/officeDocument/2006/relationships/image" Target="../media/image176.jpeg"/><Relationship Id="rId5" Type="http://schemas.openxmlformats.org/officeDocument/2006/relationships/image" Target="../media/image64.png"/><Relationship Id="rId10" Type="http://schemas.openxmlformats.org/officeDocument/2006/relationships/image" Target="../media/image175.jpeg"/><Relationship Id="rId4" Type="http://schemas.openxmlformats.org/officeDocument/2006/relationships/image" Target="../media/image62.png"/><Relationship Id="rId9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7.png"/><Relationship Id="rId7" Type="http://schemas.openxmlformats.org/officeDocument/2006/relationships/image" Target="../media/image62.png"/><Relationship Id="rId12" Type="http://schemas.microsoft.com/office/2007/relationships/hdphoto" Target="../media/hdphoto1.wd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image" Target="../media/image178.png"/><Relationship Id="rId4" Type="http://schemas.microsoft.com/office/2007/relationships/hdphoto" Target="../media/hdphoto3.wdp"/><Relationship Id="rId9" Type="http://schemas.openxmlformats.org/officeDocument/2006/relationships/image" Target="../media/image17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80.png"/><Relationship Id="rId3" Type="http://schemas.openxmlformats.org/officeDocument/2006/relationships/image" Target="../media/image4.png"/><Relationship Id="rId7" Type="http://schemas.openxmlformats.org/officeDocument/2006/relationships/image" Target="../media/image64.png"/><Relationship Id="rId12" Type="http://schemas.openxmlformats.org/officeDocument/2006/relationships/image" Target="../media/image17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88.png"/><Relationship Id="rId5" Type="http://schemas.openxmlformats.org/officeDocument/2006/relationships/image" Target="../media/image67.png"/><Relationship Id="rId15" Type="http://schemas.microsoft.com/office/2007/relationships/hdphoto" Target="../media/hdphoto1.wdp"/><Relationship Id="rId10" Type="http://schemas.openxmlformats.org/officeDocument/2006/relationships/image" Target="../media/image87.png"/><Relationship Id="rId4" Type="http://schemas.openxmlformats.org/officeDocument/2006/relationships/image" Target="../media/image5.png"/><Relationship Id="rId9" Type="http://schemas.openxmlformats.org/officeDocument/2006/relationships/image" Target="../media/image86.png"/><Relationship Id="rId1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67.png"/><Relationship Id="rId7" Type="http://schemas.openxmlformats.org/officeDocument/2006/relationships/image" Target="../media/image87.png"/><Relationship Id="rId12" Type="http://schemas.microsoft.com/office/2007/relationships/hdphoto" Target="../media/hdphoto1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56.png"/><Relationship Id="rId5" Type="http://schemas.openxmlformats.org/officeDocument/2006/relationships/image" Target="../media/image58.png"/><Relationship Id="rId10" Type="http://schemas.openxmlformats.org/officeDocument/2006/relationships/image" Target="../media/image181.png"/><Relationship Id="rId4" Type="http://schemas.microsoft.com/office/2007/relationships/hdphoto" Target="../media/hdphoto3.wdp"/><Relationship Id="rId9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audio" Target="../media/audio1.wav"/><Relationship Id="rId18" Type="http://schemas.openxmlformats.org/officeDocument/2006/relationships/image" Target="../media/image56.png"/><Relationship Id="rId3" Type="http://schemas.openxmlformats.org/officeDocument/2006/relationships/image" Target="../media/image57.png"/><Relationship Id="rId7" Type="http://schemas.openxmlformats.org/officeDocument/2006/relationships/image" Target="../media/image28.png"/><Relationship Id="rId12" Type="http://schemas.openxmlformats.org/officeDocument/2006/relationships/image" Target="../media/image183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182.png"/><Relationship Id="rId5" Type="http://schemas.openxmlformats.org/officeDocument/2006/relationships/image" Target="../media/image58.png"/><Relationship Id="rId15" Type="http://schemas.openxmlformats.org/officeDocument/2006/relationships/image" Target="../media/image30.jpeg"/><Relationship Id="rId10" Type="http://schemas.openxmlformats.org/officeDocument/2006/relationships/image" Target="../media/image55.png"/><Relationship Id="rId19" Type="http://schemas.microsoft.com/office/2007/relationships/hdphoto" Target="../media/hdphoto1.wdp"/><Relationship Id="rId4" Type="http://schemas.microsoft.com/office/2007/relationships/hdphoto" Target="../media/hdphoto2.wdp"/><Relationship Id="rId9" Type="http://schemas.openxmlformats.org/officeDocument/2006/relationships/image" Target="../media/image52.png"/><Relationship Id="rId14" Type="http://schemas.openxmlformats.org/officeDocument/2006/relationships/image" Target="../media/image3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eg"/><Relationship Id="rId3" Type="http://schemas.openxmlformats.org/officeDocument/2006/relationships/image" Target="../media/image62.png"/><Relationship Id="rId7" Type="http://schemas.openxmlformats.org/officeDocument/2006/relationships/image" Target="../media/image18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11" Type="http://schemas.microsoft.com/office/2007/relationships/hdphoto" Target="../media/hdphoto1.wdp"/><Relationship Id="rId5" Type="http://schemas.openxmlformats.org/officeDocument/2006/relationships/image" Target="../media/image185.png"/><Relationship Id="rId10" Type="http://schemas.openxmlformats.org/officeDocument/2006/relationships/image" Target="../media/image56.png"/><Relationship Id="rId4" Type="http://schemas.openxmlformats.org/officeDocument/2006/relationships/image" Target="../media/image64.png"/><Relationship Id="rId9" Type="http://schemas.openxmlformats.org/officeDocument/2006/relationships/image" Target="../media/image18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gif"/><Relationship Id="rId13" Type="http://schemas.openxmlformats.org/officeDocument/2006/relationships/image" Target="../media/image64.png"/><Relationship Id="rId3" Type="http://schemas.openxmlformats.org/officeDocument/2006/relationships/image" Target="../media/image67.png"/><Relationship Id="rId7" Type="http://schemas.openxmlformats.org/officeDocument/2006/relationships/image" Target="../media/image9.gif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62.png"/><Relationship Id="rId5" Type="http://schemas.openxmlformats.org/officeDocument/2006/relationships/audio" Target="../media/audio11.wav"/><Relationship Id="rId15" Type="http://schemas.openxmlformats.org/officeDocument/2006/relationships/image" Target="../media/image56.png"/><Relationship Id="rId10" Type="http://schemas.openxmlformats.org/officeDocument/2006/relationships/image" Target="../media/image192.png"/><Relationship Id="rId4" Type="http://schemas.microsoft.com/office/2007/relationships/hdphoto" Target="../media/hdphoto3.wdp"/><Relationship Id="rId9" Type="http://schemas.openxmlformats.org/officeDocument/2006/relationships/image" Target="../media/image191.png"/><Relationship Id="rId14" Type="http://schemas.openxmlformats.org/officeDocument/2006/relationships/image" Target="../media/image19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microsoft.com/office/2007/relationships/hdphoto" Target="../media/hdphoto1.wdp"/><Relationship Id="rId3" Type="http://schemas.openxmlformats.org/officeDocument/2006/relationships/image" Target="../media/image67.png"/><Relationship Id="rId7" Type="http://schemas.openxmlformats.org/officeDocument/2006/relationships/image" Target="../media/image58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194.png"/><Relationship Id="rId5" Type="http://schemas.openxmlformats.org/officeDocument/2006/relationships/image" Target="../media/image38.png"/><Relationship Id="rId10" Type="http://schemas.openxmlformats.org/officeDocument/2006/relationships/image" Target="../media/image88.png"/><Relationship Id="rId4" Type="http://schemas.microsoft.com/office/2007/relationships/hdphoto" Target="../media/hdphoto3.wdp"/><Relationship Id="rId9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8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microsoft.com/office/2007/relationships/hdphoto" Target="../media/hdphoto1.wdp"/><Relationship Id="rId5" Type="http://schemas.openxmlformats.org/officeDocument/2006/relationships/image" Target="../media/image87.png"/><Relationship Id="rId10" Type="http://schemas.openxmlformats.org/officeDocument/2006/relationships/image" Target="../media/image56.png"/><Relationship Id="rId4" Type="http://schemas.openxmlformats.org/officeDocument/2006/relationships/image" Target="../media/image86.png"/><Relationship Id="rId9" Type="http://schemas.openxmlformats.org/officeDocument/2006/relationships/image" Target="../media/image19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3.wdp"/><Relationship Id="rId18" Type="http://schemas.openxmlformats.org/officeDocument/2006/relationships/image" Target="../media/image199.png"/><Relationship Id="rId3" Type="http://schemas.openxmlformats.org/officeDocument/2006/relationships/image" Target="../media/image62.png"/><Relationship Id="rId21" Type="http://schemas.openxmlformats.org/officeDocument/2006/relationships/image" Target="../media/image4.png"/><Relationship Id="rId7" Type="http://schemas.openxmlformats.org/officeDocument/2006/relationships/image" Target="../media/image38.png"/><Relationship Id="rId12" Type="http://schemas.openxmlformats.org/officeDocument/2006/relationships/image" Target="../media/image67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198.png"/><Relationship Id="rId20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8.gif"/><Relationship Id="rId24" Type="http://schemas.microsoft.com/office/2007/relationships/hdphoto" Target="../media/hdphoto1.wdp"/><Relationship Id="rId5" Type="http://schemas.microsoft.com/office/2007/relationships/hdphoto" Target="../media/hdphoto2.wdp"/><Relationship Id="rId15" Type="http://schemas.openxmlformats.org/officeDocument/2006/relationships/image" Target="../media/image197.JPG"/><Relationship Id="rId23" Type="http://schemas.openxmlformats.org/officeDocument/2006/relationships/image" Target="../media/image56.png"/><Relationship Id="rId10" Type="http://schemas.openxmlformats.org/officeDocument/2006/relationships/image" Target="../media/image7.gif"/><Relationship Id="rId19" Type="http://schemas.openxmlformats.org/officeDocument/2006/relationships/image" Target="../media/image19.gif"/><Relationship Id="rId4" Type="http://schemas.openxmlformats.org/officeDocument/2006/relationships/image" Target="../media/image57.png"/><Relationship Id="rId9" Type="http://schemas.openxmlformats.org/officeDocument/2006/relationships/image" Target="../media/image54.png"/><Relationship Id="rId14" Type="http://schemas.openxmlformats.org/officeDocument/2006/relationships/image" Target="../media/image196.png"/><Relationship Id="rId22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204.png"/><Relationship Id="rId3" Type="http://schemas.openxmlformats.org/officeDocument/2006/relationships/image" Target="../media/image67.png"/><Relationship Id="rId7" Type="http://schemas.openxmlformats.org/officeDocument/2006/relationships/image" Target="../media/image62.png"/><Relationship Id="rId12" Type="http://schemas.openxmlformats.org/officeDocument/2006/relationships/image" Target="../media/image20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202.jpeg"/><Relationship Id="rId5" Type="http://schemas.openxmlformats.org/officeDocument/2006/relationships/image" Target="../media/image9.gif"/><Relationship Id="rId15" Type="http://schemas.microsoft.com/office/2007/relationships/hdphoto" Target="../media/hdphoto1.wdp"/><Relationship Id="rId10" Type="http://schemas.openxmlformats.org/officeDocument/2006/relationships/image" Target="../media/image201.png"/><Relationship Id="rId4" Type="http://schemas.microsoft.com/office/2007/relationships/hdphoto" Target="../media/hdphoto3.wdp"/><Relationship Id="rId9" Type="http://schemas.openxmlformats.org/officeDocument/2006/relationships/image" Target="../media/image64.png"/><Relationship Id="rId1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207.png"/><Relationship Id="rId3" Type="http://schemas.openxmlformats.org/officeDocument/2006/relationships/image" Target="../media/image68.png"/><Relationship Id="rId7" Type="http://schemas.openxmlformats.org/officeDocument/2006/relationships/image" Target="../media/image206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11" Type="http://schemas.openxmlformats.org/officeDocument/2006/relationships/image" Target="../media/image87.png"/><Relationship Id="rId5" Type="http://schemas.microsoft.com/office/2007/relationships/hdphoto" Target="../media/hdphoto3.wdp"/><Relationship Id="rId15" Type="http://schemas.microsoft.com/office/2007/relationships/hdphoto" Target="../media/hdphoto1.wdp"/><Relationship Id="rId10" Type="http://schemas.openxmlformats.org/officeDocument/2006/relationships/image" Target="../media/image86.png"/><Relationship Id="rId4" Type="http://schemas.openxmlformats.org/officeDocument/2006/relationships/image" Target="../media/image67.png"/><Relationship Id="rId9" Type="http://schemas.openxmlformats.org/officeDocument/2006/relationships/image" Target="../media/image58.png"/><Relationship Id="rId1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08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8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8.png"/><Relationship Id="rId7" Type="http://schemas.openxmlformats.org/officeDocument/2006/relationships/image" Target="../media/image21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210.png"/><Relationship Id="rId4" Type="http://schemas.openxmlformats.org/officeDocument/2006/relationships/image" Target="../media/image209.png"/><Relationship Id="rId9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4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59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40.png"/><Relationship Id="rId5" Type="http://schemas.microsoft.com/office/2007/relationships/hdphoto" Target="../media/hdphoto1.wdp"/><Relationship Id="rId15" Type="http://schemas.openxmlformats.org/officeDocument/2006/relationships/image" Target="../media/image62.png"/><Relationship Id="rId10" Type="http://schemas.openxmlformats.org/officeDocument/2006/relationships/image" Target="../media/image39.png"/><Relationship Id="rId4" Type="http://schemas.openxmlformats.org/officeDocument/2006/relationships/image" Target="../media/image56.png"/><Relationship Id="rId9" Type="http://schemas.openxmlformats.org/officeDocument/2006/relationships/image" Target="../media/image38.png"/><Relationship Id="rId1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3.wdp"/><Relationship Id="rId18" Type="http://schemas.openxmlformats.org/officeDocument/2006/relationships/image" Target="../media/image71.png"/><Relationship Id="rId3" Type="http://schemas.openxmlformats.org/officeDocument/2006/relationships/image" Target="../media/image64.png"/><Relationship Id="rId7" Type="http://schemas.openxmlformats.org/officeDocument/2006/relationships/image" Target="../media/image5.png"/><Relationship Id="rId12" Type="http://schemas.openxmlformats.org/officeDocument/2006/relationships/image" Target="../media/image67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.gif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66.png"/><Relationship Id="rId5" Type="http://schemas.microsoft.com/office/2007/relationships/hdphoto" Target="../media/hdphoto1.wdp"/><Relationship Id="rId15" Type="http://schemas.openxmlformats.org/officeDocument/2006/relationships/image" Target="../media/image69.png"/><Relationship Id="rId10" Type="http://schemas.openxmlformats.org/officeDocument/2006/relationships/audio" Target="../media/audio3.wav"/><Relationship Id="rId19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3.wdp"/><Relationship Id="rId3" Type="http://schemas.openxmlformats.org/officeDocument/2006/relationships/image" Target="../media/image56.png"/><Relationship Id="rId7" Type="http://schemas.openxmlformats.org/officeDocument/2006/relationships/image" Target="../media/image7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audio" Target="../media/audio4.wav"/><Relationship Id="rId5" Type="http://schemas.openxmlformats.org/officeDocument/2006/relationships/image" Target="../media/image64.png"/><Relationship Id="rId10" Type="http://schemas.openxmlformats.org/officeDocument/2006/relationships/image" Target="../media/image74.png"/><Relationship Id="rId4" Type="http://schemas.microsoft.com/office/2007/relationships/hdphoto" Target="../media/hdphoto1.wdp"/><Relationship Id="rId9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6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81FB667-8AD7-FDD6-DE8F-407F9A639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63" y="615674"/>
            <a:ext cx="5631674" cy="48226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442029-6280-4910-8B6E-57FA5B823DC3}"/>
              </a:ext>
            </a:extLst>
          </p:cNvPr>
          <p:cNvSpPr txBox="1"/>
          <p:nvPr/>
        </p:nvSpPr>
        <p:spPr>
          <a:xfrm>
            <a:off x="74342" y="70266"/>
            <a:ext cx="2989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  <a:cs typeface="Cavolini" panose="03000502040302020204" pitchFamily="66" charset="0"/>
              </a:rPr>
              <a:t>Verde Term 2</a:t>
            </a:r>
          </a:p>
        </p:txBody>
      </p:sp>
      <p:pic>
        <p:nvPicPr>
          <p:cNvPr id="9" name="Picture 10" descr="Free Spain Flag vector and picture">
            <a:extLst>
              <a:ext uri="{FF2B5EF4-FFF2-40B4-BE49-F238E27FC236}">
                <a16:creationId xmlns:a16="http://schemas.microsoft.com/office/drawing/2014/main" id="{69A8C4FB-E76B-FACA-B1FE-68E77A208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399">
            <a:off x="3592271" y="1132036"/>
            <a:ext cx="1047298" cy="69710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06DF9D3A-47BD-898D-C037-147659D43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1735">
            <a:off x="970903" y="2948340"/>
            <a:ext cx="617201" cy="39001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07BB80-8440-8EAB-A9F9-AC4DA3114C70}"/>
              </a:ext>
            </a:extLst>
          </p:cNvPr>
          <p:cNvSpPr txBox="1"/>
          <p:nvPr/>
        </p:nvSpPr>
        <p:spPr>
          <a:xfrm rot="21347199">
            <a:off x="3554174" y="2006208"/>
            <a:ext cx="22140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¡</a:t>
            </a:r>
            <a:r>
              <a:rPr lang="en-GB" sz="6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Print" panose="02000600000000000000" pitchFamily="2" charset="0"/>
                <a:cs typeface="Dreaming Outloud Script Pro" panose="03050502040304050704" pitchFamily="66" charset="0"/>
              </a:rPr>
              <a:t>hola</a:t>
            </a:r>
            <a:r>
              <a:rPr lang="en-GB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!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FEE609BE-DA9C-1ED5-9972-9CF693A92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6315" y="6927895"/>
            <a:ext cx="2786246" cy="92975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GB" sz="500" dirty="0">
                <a:solidFill>
                  <a:srgbClr val="EB0505"/>
                </a:solidFill>
              </a:rPr>
              <a:t>español - cover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BBFAF93-A827-F76D-9AED-DDE513CDBF7E}"/>
              </a:ext>
            </a:extLst>
          </p:cNvPr>
          <p:cNvSpPr txBox="1">
            <a:spLocks/>
          </p:cNvSpPr>
          <p:nvPr/>
        </p:nvSpPr>
        <p:spPr>
          <a:xfrm>
            <a:off x="514350" y="5475514"/>
            <a:ext cx="5829300" cy="172805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338" b="1" dirty="0">
                <a:solidFill>
                  <a:schemeClr val="bg1"/>
                </a:solidFill>
                <a:latin typeface="Segoe Print" panose="02000600000000000000" pitchFamily="2" charset="0"/>
              </a:rPr>
              <a:t>español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FEBFCB-0CE4-B1D8-3094-AFBFE625FF1F}"/>
              </a:ext>
            </a:extLst>
          </p:cNvPr>
          <p:cNvSpPr txBox="1"/>
          <p:nvPr/>
        </p:nvSpPr>
        <p:spPr>
          <a:xfrm>
            <a:off x="514349" y="7488717"/>
            <a:ext cx="5730487" cy="1285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Nombre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……………………………………………….</a:t>
            </a:r>
          </a:p>
          <a:p>
            <a:pPr algn="l">
              <a:lnSpc>
                <a:spcPct val="150000"/>
              </a:lnSpc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Profesor (a)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: ……………………………………..</a:t>
            </a:r>
          </a:p>
          <a:p>
            <a:pPr algn="l">
              <a:lnSpc>
                <a:spcPct val="150000"/>
              </a:lnSpc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Clase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……………………………………………..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CC77C2-7A4D-F634-B697-1D48D65CCD58}"/>
              </a:ext>
            </a:extLst>
          </p:cNvPr>
          <p:cNvGrpSpPr/>
          <p:nvPr/>
        </p:nvGrpSpPr>
        <p:grpSpPr>
          <a:xfrm>
            <a:off x="5669128" y="4905431"/>
            <a:ext cx="940605" cy="914401"/>
            <a:chOff x="6210543" y="3764108"/>
            <a:chExt cx="801046" cy="77526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C9F58A5-345D-59DA-A238-DCC0F535366E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977EA7-5B17-15F0-9F95-CC532DCF7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8" name="Picture 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B9E028BA-44FF-5419-B006-251F2C9AE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3029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CFFF5A-A74A-893F-9330-305FC3DB5713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5" name="Picture 4" descr="Free Watercolor Brushstroke illustration and picture">
            <a:extLst>
              <a:ext uri="{FF2B5EF4-FFF2-40B4-BE49-F238E27FC236}">
                <a16:creationId xmlns:a16="http://schemas.microsoft.com/office/drawing/2014/main" id="{B344178F-5FA2-C6E3-6D93-FFF54D57E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8CB09F-037E-40B7-C693-51CF8EDB95D8}"/>
              </a:ext>
            </a:extLst>
          </p:cNvPr>
          <p:cNvSpPr txBox="1"/>
          <p:nvPr/>
        </p:nvSpPr>
        <p:spPr>
          <a:xfrm>
            <a:off x="6408043" y="9558779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509856-3248-B719-A77F-AFA0737577B5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0D4BD18-68FC-EC46-2ECC-BDD2146D2FCB}"/>
              </a:ext>
            </a:extLst>
          </p:cNvPr>
          <p:cNvGrpSpPr/>
          <p:nvPr/>
        </p:nvGrpSpPr>
        <p:grpSpPr>
          <a:xfrm>
            <a:off x="117682" y="2989983"/>
            <a:ext cx="1801949" cy="409714"/>
            <a:chOff x="1639842" y="1416995"/>
            <a:chExt cx="1801949" cy="409714"/>
          </a:xfrm>
        </p:grpSpPr>
        <p:sp>
          <p:nvSpPr>
            <p:cNvPr id="20" name="Google Shape;112;p3">
              <a:extLst>
                <a:ext uri="{FF2B5EF4-FFF2-40B4-BE49-F238E27FC236}">
                  <a16:creationId xmlns:a16="http://schemas.microsoft.com/office/drawing/2014/main" id="{A86F722C-8DED-CA79-DB06-6FE2C1F40418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2E2B339C-96B4-8E3D-409D-D47159343FA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69C61E1-5C39-34C1-DFAC-E6A223BDB523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E005A8-C01A-5231-F07C-1A162870CB49}"/>
              </a:ext>
            </a:extLst>
          </p:cNvPr>
          <p:cNvGrpSpPr/>
          <p:nvPr/>
        </p:nvGrpSpPr>
        <p:grpSpPr>
          <a:xfrm>
            <a:off x="4884130" y="600761"/>
            <a:ext cx="1890649" cy="1316471"/>
            <a:chOff x="4876029" y="582476"/>
            <a:chExt cx="1890649" cy="172261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292EEF2-B791-57BF-CC44-334BD8EF7E1F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722615"/>
              <a:chOff x="4310576" y="875609"/>
              <a:chExt cx="2558030" cy="2331415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FE59693-0733-55A6-E122-AA2981074C97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225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CAD00AC5-71DA-1F9E-D169-67E8FA0424B3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2DB165F-7F94-839D-E30E-02A9E9E8D1D0}"/>
                </a:ext>
              </a:extLst>
            </p:cNvPr>
            <p:cNvSpPr/>
            <p:nvPr/>
          </p:nvSpPr>
          <p:spPr>
            <a:xfrm>
              <a:off x="4961589" y="1234461"/>
              <a:ext cx="153899" cy="2158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1B397D3-9499-4F3C-9E4C-6F22968BB687}"/>
                </a:ext>
              </a:extLst>
            </p:cNvPr>
            <p:cNvSpPr txBox="1"/>
            <p:nvPr/>
          </p:nvSpPr>
          <p:spPr>
            <a:xfrm>
              <a:off x="5110873" y="1175222"/>
              <a:ext cx="1655805" cy="10068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buClr>
                  <a:srgbClr val="FFFFFF"/>
                </a:buClr>
                <a:buSzPts val="2800"/>
              </a:pPr>
              <a:r>
                <a:rPr lang="es-ES" sz="1100" dirty="0">
                  <a:solidFill>
                    <a:schemeClr val="bg2">
                      <a:lumMod val="25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Saying what we and others do in school – ER verbs: we &amp; s/he, it</a:t>
              </a:r>
              <a:endParaRPr lang="es-ES" sz="1100" dirty="0">
                <a:solidFill>
                  <a:schemeClr val="bg2">
                    <a:lumMod val="25000"/>
                  </a:schemeClr>
                </a:solidFill>
              </a:endParaRPr>
            </a:p>
            <a:p>
              <a:pPr lvl="0">
                <a:buClr>
                  <a:srgbClr val="FFFFFF"/>
                </a:buClr>
                <a:buSzPts val="2800"/>
              </a:pPr>
              <a:r>
                <a:rPr lang="es-ES" sz="1100" dirty="0">
                  <a:solidFill>
                    <a:schemeClr val="bg2">
                      <a:lumMod val="25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SSC [ga] [go] [gu] </a:t>
              </a:r>
              <a:endParaRPr lang="es-ES" sz="1100" dirty="0">
                <a:solidFill>
                  <a:schemeClr val="bg2">
                    <a:lumMod val="25000"/>
                  </a:schemeClr>
                </a:solidFill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" name="Picture 6" descr="Free target button icon illustration">
            <a:extLst>
              <a:ext uri="{FF2B5EF4-FFF2-40B4-BE49-F238E27FC236}">
                <a16:creationId xmlns:a16="http://schemas.microsoft.com/office/drawing/2014/main" id="{719640F7-1F5C-8A3B-CD34-B6D663091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459DE40-04AA-D144-5B59-949D52C2CD1D}"/>
              </a:ext>
            </a:extLst>
          </p:cNvPr>
          <p:cNvSpPr/>
          <p:nvPr/>
        </p:nvSpPr>
        <p:spPr>
          <a:xfrm>
            <a:off x="4965075" y="1631507"/>
            <a:ext cx="153899" cy="1649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3B2A59E-FA00-17CE-7668-3C14CACDB3E0}"/>
              </a:ext>
            </a:extLst>
          </p:cNvPr>
          <p:cNvSpPr txBox="1"/>
          <p:nvPr/>
        </p:nvSpPr>
        <p:spPr>
          <a:xfrm>
            <a:off x="1880197" y="2848783"/>
            <a:ext cx="1423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¡A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practicar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!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E2D24A-D92D-29AE-E653-F1C2813211D1}"/>
              </a:ext>
            </a:extLst>
          </p:cNvPr>
          <p:cNvSpPr txBox="1"/>
          <p:nvPr/>
        </p:nvSpPr>
        <p:spPr>
          <a:xfrm>
            <a:off x="1884924" y="3091354"/>
            <a:ext cx="497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s-E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Escribe cinco palabras en secreto.  </a:t>
            </a:r>
            <a:br>
              <a:rPr lang="es-E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s-E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Tu compañero/a adivina*.</a:t>
            </a:r>
          </a:p>
        </p:txBody>
      </p:sp>
      <p:sp>
        <p:nvSpPr>
          <p:cNvPr id="2120" name="Rectangle: Rounded Corners 2119">
            <a:extLst>
              <a:ext uri="{FF2B5EF4-FFF2-40B4-BE49-F238E27FC236}">
                <a16:creationId xmlns:a16="http://schemas.microsoft.com/office/drawing/2014/main" id="{36C01266-5A56-B0AD-8032-24A9727A8A6A}"/>
              </a:ext>
            </a:extLst>
          </p:cNvPr>
          <p:cNvSpPr/>
          <p:nvPr/>
        </p:nvSpPr>
        <p:spPr>
          <a:xfrm>
            <a:off x="130140" y="128411"/>
            <a:ext cx="4493551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9644A5-E0DF-96DC-4DCE-50C6C7E2168D}"/>
              </a:ext>
            </a:extLst>
          </p:cNvPr>
          <p:cNvGrpSpPr/>
          <p:nvPr/>
        </p:nvGrpSpPr>
        <p:grpSpPr>
          <a:xfrm>
            <a:off x="4395819" y="166346"/>
            <a:ext cx="616995" cy="461665"/>
            <a:chOff x="3814354" y="2197255"/>
            <a:chExt cx="616995" cy="46166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B41C22-25B7-A88E-459A-AEBB56ED1284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07A1E70-E49E-F1FC-5688-104D82A20B3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3A4340-17D2-0B45-487B-1A88B53AA33F}"/>
              </a:ext>
            </a:extLst>
          </p:cNvPr>
          <p:cNvSpPr/>
          <p:nvPr/>
        </p:nvSpPr>
        <p:spPr>
          <a:xfrm>
            <a:off x="158737" y="635984"/>
            <a:ext cx="3622394" cy="2262683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C65ABC-64BD-F6FC-0362-824E6E3FC40F}"/>
              </a:ext>
            </a:extLst>
          </p:cNvPr>
          <p:cNvGrpSpPr/>
          <p:nvPr/>
        </p:nvGrpSpPr>
        <p:grpSpPr>
          <a:xfrm>
            <a:off x="2028061" y="794500"/>
            <a:ext cx="1801949" cy="409714"/>
            <a:chOff x="1639842" y="1416995"/>
            <a:chExt cx="1801949" cy="409714"/>
          </a:xfrm>
        </p:grpSpPr>
        <p:sp>
          <p:nvSpPr>
            <p:cNvPr id="11" name="Google Shape;112;p3">
              <a:extLst>
                <a:ext uri="{FF2B5EF4-FFF2-40B4-BE49-F238E27FC236}">
                  <a16:creationId xmlns:a16="http://schemas.microsoft.com/office/drawing/2014/main" id="{9BA85C35-98D1-976D-1DBA-98151234164A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2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F9B60398-F2DB-CC69-9261-9162A26D343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57AC9D2-7857-A517-4BB7-39FDE6DCDF98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14" name="Table 107">
            <a:extLst>
              <a:ext uri="{FF2B5EF4-FFF2-40B4-BE49-F238E27FC236}">
                <a16:creationId xmlns:a16="http://schemas.microsoft.com/office/drawing/2014/main" id="{8245B627-B0CB-5621-FCDA-E2D2182251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318530"/>
              </p:ext>
            </p:extLst>
          </p:nvPr>
        </p:nvGraphicFramePr>
        <p:xfrm>
          <a:off x="220718" y="1325895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ga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B1AD8BC-87D4-03FD-B70F-65AD5110FC18}"/>
              </a:ext>
            </a:extLst>
          </p:cNvPr>
          <p:cNvSpPr txBox="1"/>
          <p:nvPr/>
        </p:nvSpPr>
        <p:spPr>
          <a:xfrm>
            <a:off x="284557" y="2066056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ga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nar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6" name="Table 107">
            <a:extLst>
              <a:ext uri="{FF2B5EF4-FFF2-40B4-BE49-F238E27FC236}">
                <a16:creationId xmlns:a16="http://schemas.microsoft.com/office/drawing/2014/main" id="{D06F7F30-FAEE-D69A-8B73-DAC03BE909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851296"/>
              </p:ext>
            </p:extLst>
          </p:nvPr>
        </p:nvGraphicFramePr>
        <p:xfrm>
          <a:off x="1430761" y="1328269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go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017EDEE7-BF5A-CF74-611C-208A0D381FA8}"/>
              </a:ext>
            </a:extLst>
          </p:cNvPr>
          <p:cNvSpPr txBox="1"/>
          <p:nvPr/>
        </p:nvSpPr>
        <p:spPr>
          <a:xfrm>
            <a:off x="1494600" y="2068430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la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go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Picture 2" descr="Trofeo, Ganador, La Copa, Campeón, Oro">
            <a:extLst>
              <a:ext uri="{FF2B5EF4-FFF2-40B4-BE49-F238E27FC236}">
                <a16:creationId xmlns:a16="http://schemas.microsoft.com/office/drawing/2014/main" id="{9CAA5BBD-670A-6906-F992-A4BFFACEA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67" y="1619352"/>
            <a:ext cx="394259" cy="50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Łódź, Lago, Articulación, Agua, Playa, Velero, Globo">
            <a:extLst>
              <a:ext uri="{FF2B5EF4-FFF2-40B4-BE49-F238E27FC236}">
                <a16:creationId xmlns:a16="http://schemas.microsoft.com/office/drawing/2014/main" id="{4AC82896-5D71-BB03-0B29-E04D7931B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850" y="1648837"/>
            <a:ext cx="571767" cy="40440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8" name="Table 107">
            <a:extLst>
              <a:ext uri="{FF2B5EF4-FFF2-40B4-BE49-F238E27FC236}">
                <a16:creationId xmlns:a16="http://schemas.microsoft.com/office/drawing/2014/main" id="{47D1C819-FEA0-8E10-DE28-58A7CE4C01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613266"/>
              </p:ext>
            </p:extLst>
          </p:nvPr>
        </p:nvGraphicFramePr>
        <p:xfrm>
          <a:off x="2631837" y="1324094"/>
          <a:ext cx="1076564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656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gu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29B2F591-DC78-DA00-BF98-BC0D0B1ED7F9}"/>
              </a:ext>
            </a:extLst>
          </p:cNvPr>
          <p:cNvSpPr txBox="1"/>
          <p:nvPr/>
        </p:nvSpPr>
        <p:spPr>
          <a:xfrm>
            <a:off x="2695675" y="2064255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gu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sano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6" descr="Lombriz, Gusano, Icono, Dibujos Animados, Dibujo">
            <a:extLst>
              <a:ext uri="{FF2B5EF4-FFF2-40B4-BE49-F238E27FC236}">
                <a16:creationId xmlns:a16="http://schemas.microsoft.com/office/drawing/2014/main" id="{9B307CA7-87CB-D017-ACA9-5BF6FFB40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969" y="1465710"/>
            <a:ext cx="604282" cy="56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C54DAA2-3223-5FB7-9658-9ACF62092A0A}"/>
              </a:ext>
            </a:extLst>
          </p:cNvPr>
          <p:cNvSpPr txBox="1"/>
          <p:nvPr/>
        </p:nvSpPr>
        <p:spPr>
          <a:xfrm rot="20799808">
            <a:off x="4160938" y="2354008"/>
            <a:ext cx="2787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000" b="1" dirty="0">
                <a:ln w="19050">
                  <a:solidFill>
                    <a:srgbClr val="CA5C4F"/>
                  </a:solidFill>
                  <a:prstDash val="sysDash"/>
                </a:ln>
                <a:solidFill>
                  <a:srgbClr val="F5867B"/>
                </a:solidFill>
                <a:latin typeface="Jumble" panose="02000503000000020004" pitchFamily="2" charset="0"/>
              </a:rPr>
              <a:t>En </a:t>
            </a:r>
            <a:r>
              <a:rPr lang="en-GB" sz="2000" b="1" dirty="0" err="1">
                <a:ln w="19050">
                  <a:solidFill>
                    <a:srgbClr val="CA5C4F"/>
                  </a:solidFill>
                  <a:prstDash val="sysDash"/>
                </a:ln>
                <a:solidFill>
                  <a:srgbClr val="F5867B"/>
                </a:solidFill>
                <a:latin typeface="Jumble" panose="02000503000000020004" pitchFamily="2" charset="0"/>
              </a:rPr>
              <a:t>el</a:t>
            </a:r>
            <a:r>
              <a:rPr lang="en-GB" sz="2000" b="1" dirty="0">
                <a:ln w="19050">
                  <a:solidFill>
                    <a:srgbClr val="CA5C4F"/>
                  </a:solidFill>
                  <a:prstDash val="sysDash"/>
                </a:ln>
                <a:solidFill>
                  <a:srgbClr val="F5867B"/>
                </a:solidFill>
                <a:latin typeface="Jumble" panose="02000503000000020004" pitchFamily="2" charset="0"/>
              </a:rPr>
              <a:t> colegio</a:t>
            </a:r>
          </a:p>
        </p:txBody>
      </p:sp>
      <p:pic>
        <p:nvPicPr>
          <p:cNvPr id="42" name="Picture 8" descr="Ilustraciones gratis de Taza">
            <a:extLst>
              <a:ext uri="{FF2B5EF4-FFF2-40B4-BE49-F238E27FC236}">
                <a16:creationId xmlns:a16="http://schemas.microsoft.com/office/drawing/2014/main" id="{0CF10275-4B46-1F5C-43A7-20E57CEDE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1" y="4761549"/>
            <a:ext cx="720368" cy="72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Cloud 53">
            <a:extLst>
              <a:ext uri="{FF2B5EF4-FFF2-40B4-BE49-F238E27FC236}">
                <a16:creationId xmlns:a16="http://schemas.microsoft.com/office/drawing/2014/main" id="{23749EC8-84D2-2298-440D-B5C7CAD55189}"/>
              </a:ext>
            </a:extLst>
          </p:cNvPr>
          <p:cNvSpPr/>
          <p:nvPr/>
        </p:nvSpPr>
        <p:spPr>
          <a:xfrm rot="900564">
            <a:off x="4450382" y="4949656"/>
            <a:ext cx="1139822" cy="547783"/>
          </a:xfrm>
          <a:prstGeom prst="cloud">
            <a:avLst/>
          </a:prstGeom>
          <a:solidFill>
            <a:srgbClr val="CCECFF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Cloud 55">
            <a:extLst>
              <a:ext uri="{FF2B5EF4-FFF2-40B4-BE49-F238E27FC236}">
                <a16:creationId xmlns:a16="http://schemas.microsoft.com/office/drawing/2014/main" id="{FCB17277-9F63-5783-A70F-A8A351C4D4B3}"/>
              </a:ext>
            </a:extLst>
          </p:cNvPr>
          <p:cNvSpPr/>
          <p:nvPr/>
        </p:nvSpPr>
        <p:spPr>
          <a:xfrm rot="900564">
            <a:off x="3075890" y="4370394"/>
            <a:ext cx="1139822" cy="547783"/>
          </a:xfrm>
          <a:prstGeom prst="cloud">
            <a:avLst/>
          </a:prstGeom>
          <a:solidFill>
            <a:srgbClr val="CCECFF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loud 57">
            <a:extLst>
              <a:ext uri="{FF2B5EF4-FFF2-40B4-BE49-F238E27FC236}">
                <a16:creationId xmlns:a16="http://schemas.microsoft.com/office/drawing/2014/main" id="{1AEFFC64-3F4B-796A-46C8-26C42E7A3010}"/>
              </a:ext>
            </a:extLst>
          </p:cNvPr>
          <p:cNvSpPr/>
          <p:nvPr/>
        </p:nvSpPr>
        <p:spPr>
          <a:xfrm rot="900564">
            <a:off x="4629283" y="3696952"/>
            <a:ext cx="1139822" cy="547783"/>
          </a:xfrm>
          <a:prstGeom prst="cloud">
            <a:avLst/>
          </a:prstGeom>
          <a:solidFill>
            <a:srgbClr val="CCECFF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Cloud 58">
            <a:extLst>
              <a:ext uri="{FF2B5EF4-FFF2-40B4-BE49-F238E27FC236}">
                <a16:creationId xmlns:a16="http://schemas.microsoft.com/office/drawing/2014/main" id="{CB26EA97-293B-3A96-2816-52CBE3A648F7}"/>
              </a:ext>
            </a:extLst>
          </p:cNvPr>
          <p:cNvSpPr/>
          <p:nvPr/>
        </p:nvSpPr>
        <p:spPr>
          <a:xfrm rot="470056">
            <a:off x="1739747" y="5057330"/>
            <a:ext cx="1139822" cy="547783"/>
          </a:xfrm>
          <a:prstGeom prst="cloud">
            <a:avLst/>
          </a:prstGeom>
          <a:solidFill>
            <a:srgbClr val="CCECFF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Cloud 59">
            <a:extLst>
              <a:ext uri="{FF2B5EF4-FFF2-40B4-BE49-F238E27FC236}">
                <a16:creationId xmlns:a16="http://schemas.microsoft.com/office/drawing/2014/main" id="{09AF4040-BDB5-4D60-E5DD-992C73F2B8FC}"/>
              </a:ext>
            </a:extLst>
          </p:cNvPr>
          <p:cNvSpPr/>
          <p:nvPr/>
        </p:nvSpPr>
        <p:spPr>
          <a:xfrm rot="900564">
            <a:off x="348492" y="4196102"/>
            <a:ext cx="1139822" cy="547783"/>
          </a:xfrm>
          <a:prstGeom prst="cloud">
            <a:avLst/>
          </a:prstGeom>
          <a:solidFill>
            <a:srgbClr val="CCECFF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5" name="Cloud 2054">
            <a:extLst>
              <a:ext uri="{FF2B5EF4-FFF2-40B4-BE49-F238E27FC236}">
                <a16:creationId xmlns:a16="http://schemas.microsoft.com/office/drawing/2014/main" id="{9BEF2DFE-CB8D-0D37-22BF-E78922106A95}"/>
              </a:ext>
            </a:extLst>
          </p:cNvPr>
          <p:cNvSpPr/>
          <p:nvPr/>
        </p:nvSpPr>
        <p:spPr>
          <a:xfrm rot="900564">
            <a:off x="1619324" y="3741308"/>
            <a:ext cx="1139822" cy="547783"/>
          </a:xfrm>
          <a:prstGeom prst="cloud">
            <a:avLst/>
          </a:prstGeom>
          <a:solidFill>
            <a:srgbClr val="CCECFF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8" name="Cloud 2057">
            <a:extLst>
              <a:ext uri="{FF2B5EF4-FFF2-40B4-BE49-F238E27FC236}">
                <a16:creationId xmlns:a16="http://schemas.microsoft.com/office/drawing/2014/main" id="{98CA1831-1AB3-C155-162D-45BECC6D1839}"/>
              </a:ext>
            </a:extLst>
          </p:cNvPr>
          <p:cNvSpPr/>
          <p:nvPr/>
        </p:nvSpPr>
        <p:spPr>
          <a:xfrm>
            <a:off x="3096979" y="5011180"/>
            <a:ext cx="1203534" cy="547783"/>
          </a:xfrm>
          <a:prstGeom prst="cloud">
            <a:avLst/>
          </a:prstGeom>
          <a:solidFill>
            <a:srgbClr val="CCECFF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9" name="Cloud 2058">
            <a:extLst>
              <a:ext uri="{FF2B5EF4-FFF2-40B4-BE49-F238E27FC236}">
                <a16:creationId xmlns:a16="http://schemas.microsoft.com/office/drawing/2014/main" id="{34CC28F6-A311-A440-691A-D2E545C67037}"/>
              </a:ext>
            </a:extLst>
          </p:cNvPr>
          <p:cNvSpPr/>
          <p:nvPr/>
        </p:nvSpPr>
        <p:spPr>
          <a:xfrm rot="21028859">
            <a:off x="149290" y="5074886"/>
            <a:ext cx="1139822" cy="547783"/>
          </a:xfrm>
          <a:prstGeom prst="cloud">
            <a:avLst/>
          </a:prstGeom>
          <a:solidFill>
            <a:srgbClr val="CCECFF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0" name="Cloud 2059">
            <a:extLst>
              <a:ext uri="{FF2B5EF4-FFF2-40B4-BE49-F238E27FC236}">
                <a16:creationId xmlns:a16="http://schemas.microsoft.com/office/drawing/2014/main" id="{9757186B-EF6A-41D7-08D3-52821DBA843D}"/>
              </a:ext>
            </a:extLst>
          </p:cNvPr>
          <p:cNvSpPr/>
          <p:nvPr/>
        </p:nvSpPr>
        <p:spPr>
          <a:xfrm rot="21028859">
            <a:off x="4568297" y="4323037"/>
            <a:ext cx="849939" cy="547783"/>
          </a:xfrm>
          <a:prstGeom prst="cloud">
            <a:avLst/>
          </a:prstGeom>
          <a:solidFill>
            <a:srgbClr val="CCECFF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1" name="Cloud 2060">
            <a:extLst>
              <a:ext uri="{FF2B5EF4-FFF2-40B4-BE49-F238E27FC236}">
                <a16:creationId xmlns:a16="http://schemas.microsoft.com/office/drawing/2014/main" id="{5268ABEC-345D-3B0B-C065-9AA8FEF06A9B}"/>
              </a:ext>
            </a:extLst>
          </p:cNvPr>
          <p:cNvSpPr/>
          <p:nvPr/>
        </p:nvSpPr>
        <p:spPr>
          <a:xfrm rot="21028859">
            <a:off x="1788178" y="4439586"/>
            <a:ext cx="1139822" cy="547783"/>
          </a:xfrm>
          <a:prstGeom prst="cloud">
            <a:avLst/>
          </a:prstGeom>
          <a:solidFill>
            <a:srgbClr val="CCECFF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2" name="Cloud 2061">
            <a:extLst>
              <a:ext uri="{FF2B5EF4-FFF2-40B4-BE49-F238E27FC236}">
                <a16:creationId xmlns:a16="http://schemas.microsoft.com/office/drawing/2014/main" id="{1DB15A46-9424-93E2-27E9-C747FD6824AC}"/>
              </a:ext>
            </a:extLst>
          </p:cNvPr>
          <p:cNvSpPr/>
          <p:nvPr/>
        </p:nvSpPr>
        <p:spPr>
          <a:xfrm>
            <a:off x="3022977" y="3750808"/>
            <a:ext cx="1139822" cy="547783"/>
          </a:xfrm>
          <a:prstGeom prst="cloud">
            <a:avLst/>
          </a:prstGeom>
          <a:solidFill>
            <a:srgbClr val="CCECFF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3" name="Cloud 2062">
            <a:extLst>
              <a:ext uri="{FF2B5EF4-FFF2-40B4-BE49-F238E27FC236}">
                <a16:creationId xmlns:a16="http://schemas.microsoft.com/office/drawing/2014/main" id="{CFA12459-E669-4B9A-59BE-944EA015FF9F}"/>
              </a:ext>
            </a:extLst>
          </p:cNvPr>
          <p:cNvSpPr/>
          <p:nvPr/>
        </p:nvSpPr>
        <p:spPr>
          <a:xfrm rot="21028859">
            <a:off x="194754" y="3535865"/>
            <a:ext cx="1139822" cy="547783"/>
          </a:xfrm>
          <a:prstGeom prst="cloud">
            <a:avLst/>
          </a:prstGeom>
          <a:solidFill>
            <a:srgbClr val="CCECFF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4" name="Google Shape;108;p3">
            <a:extLst>
              <a:ext uri="{FF2B5EF4-FFF2-40B4-BE49-F238E27FC236}">
                <a16:creationId xmlns:a16="http://schemas.microsoft.com/office/drawing/2014/main" id="{880151D7-3AEB-1350-4C52-4D7189C703B0}"/>
              </a:ext>
            </a:extLst>
          </p:cNvPr>
          <p:cNvSpPr txBox="1"/>
          <p:nvPr/>
        </p:nvSpPr>
        <p:spPr>
          <a:xfrm rot="20500840">
            <a:off x="261871" y="3605766"/>
            <a:ext cx="120277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/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domin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go</a:t>
            </a:r>
            <a:endParaRPr sz="1400" b="1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65" name="Google Shape;108;p3">
            <a:extLst>
              <a:ext uri="{FF2B5EF4-FFF2-40B4-BE49-F238E27FC236}">
                <a16:creationId xmlns:a16="http://schemas.microsoft.com/office/drawing/2014/main" id="{957793DC-E886-8EC2-5E58-06CC89AEE042}"/>
              </a:ext>
            </a:extLst>
          </p:cNvPr>
          <p:cNvSpPr txBox="1"/>
          <p:nvPr/>
        </p:nvSpPr>
        <p:spPr>
          <a:xfrm rot="389399">
            <a:off x="1721205" y="3838532"/>
            <a:ext cx="102945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/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gu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ndo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66" name="Google Shape;108;p3">
            <a:extLst>
              <a:ext uri="{FF2B5EF4-FFF2-40B4-BE49-F238E27FC236}">
                <a16:creationId xmlns:a16="http://schemas.microsoft.com/office/drawing/2014/main" id="{20428A2B-D92A-AA95-E042-8A642E75EC93}"/>
              </a:ext>
            </a:extLst>
          </p:cNvPr>
          <p:cNvSpPr txBox="1"/>
          <p:nvPr/>
        </p:nvSpPr>
        <p:spPr>
          <a:xfrm rot="21437234">
            <a:off x="3224625" y="3856311"/>
            <a:ext cx="102945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/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oru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ga</a:t>
            </a:r>
            <a:endParaRPr sz="1400" b="1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67" name="Google Shape;108;p3">
            <a:extLst>
              <a:ext uri="{FF2B5EF4-FFF2-40B4-BE49-F238E27FC236}">
                <a16:creationId xmlns:a16="http://schemas.microsoft.com/office/drawing/2014/main" id="{45A93379-5082-9C96-59C2-5E70FF3369CF}"/>
              </a:ext>
            </a:extLst>
          </p:cNvPr>
          <p:cNvSpPr txBox="1"/>
          <p:nvPr/>
        </p:nvSpPr>
        <p:spPr>
          <a:xfrm rot="389399">
            <a:off x="4767213" y="3799626"/>
            <a:ext cx="102945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gu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sano</a:t>
            </a:r>
            <a:endParaRPr sz="1400" b="1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68" name="Google Shape;108;p3">
            <a:extLst>
              <a:ext uri="{FF2B5EF4-FFF2-40B4-BE49-F238E27FC236}">
                <a16:creationId xmlns:a16="http://schemas.microsoft.com/office/drawing/2014/main" id="{ADAB91EC-6D3B-26D6-177F-EA6E096E04A8}"/>
              </a:ext>
            </a:extLst>
          </p:cNvPr>
          <p:cNvSpPr txBox="1"/>
          <p:nvPr/>
        </p:nvSpPr>
        <p:spPr>
          <a:xfrm rot="21048776">
            <a:off x="4705704" y="4405203"/>
            <a:ext cx="102945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2060"/>
              </a:buClr>
              <a:buSzPts val="11500"/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al</a:t>
            </a:r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</a:p>
        </p:txBody>
      </p:sp>
      <p:sp>
        <p:nvSpPr>
          <p:cNvPr id="2069" name="Google Shape;108;p3">
            <a:extLst>
              <a:ext uri="{FF2B5EF4-FFF2-40B4-BE49-F238E27FC236}">
                <a16:creationId xmlns:a16="http://schemas.microsoft.com/office/drawing/2014/main" id="{AB5455DC-33F8-29D4-EF83-FF298D36175C}"/>
              </a:ext>
            </a:extLst>
          </p:cNvPr>
          <p:cNvSpPr txBox="1"/>
          <p:nvPr/>
        </p:nvSpPr>
        <p:spPr>
          <a:xfrm rot="389399">
            <a:off x="1955726" y="5228936"/>
            <a:ext cx="116351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/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gu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sto</a:t>
            </a:r>
            <a:endParaRPr sz="1400" b="1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70" name="Google Shape;108;p3">
            <a:extLst>
              <a:ext uri="{FF2B5EF4-FFF2-40B4-BE49-F238E27FC236}">
                <a16:creationId xmlns:a16="http://schemas.microsoft.com/office/drawing/2014/main" id="{AFFC3162-72A0-AC44-7187-F7E63DA9EBDE}"/>
              </a:ext>
            </a:extLst>
          </p:cNvPr>
          <p:cNvSpPr txBox="1"/>
          <p:nvPr/>
        </p:nvSpPr>
        <p:spPr>
          <a:xfrm rot="21437234">
            <a:off x="3367612" y="5118240"/>
            <a:ext cx="130197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sym typeface="Calibri"/>
              </a:rPr>
              <a:t>go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  <a:sym typeface="Calibri"/>
              </a:rPr>
              <a:t>ma</a:t>
            </a:r>
            <a:endParaRPr sz="1400" b="1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71" name="Google Shape;108;p3">
            <a:extLst>
              <a:ext uri="{FF2B5EF4-FFF2-40B4-BE49-F238E27FC236}">
                <a16:creationId xmlns:a16="http://schemas.microsoft.com/office/drawing/2014/main" id="{A5152AC2-35E5-2A5F-C626-B557325286AA}"/>
              </a:ext>
            </a:extLst>
          </p:cNvPr>
          <p:cNvSpPr txBox="1"/>
          <p:nvPr/>
        </p:nvSpPr>
        <p:spPr>
          <a:xfrm rot="389399">
            <a:off x="4644189" y="5068789"/>
            <a:ext cx="102945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/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jue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sz="1400" b="1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72" name="Google Shape;108;p3">
            <a:extLst>
              <a:ext uri="{FF2B5EF4-FFF2-40B4-BE49-F238E27FC236}">
                <a16:creationId xmlns:a16="http://schemas.microsoft.com/office/drawing/2014/main" id="{7671B844-9807-B65C-744E-1CFBBB4847C0}"/>
              </a:ext>
            </a:extLst>
          </p:cNvPr>
          <p:cNvSpPr txBox="1"/>
          <p:nvPr/>
        </p:nvSpPr>
        <p:spPr>
          <a:xfrm rot="20920749">
            <a:off x="302431" y="5164346"/>
            <a:ext cx="102945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2060"/>
              </a:buClr>
              <a:buSzPts val="11500"/>
            </a:pP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nar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73" name="Google Shape;108;p3">
            <a:extLst>
              <a:ext uri="{FF2B5EF4-FFF2-40B4-BE49-F238E27FC236}">
                <a16:creationId xmlns:a16="http://schemas.microsoft.com/office/drawing/2014/main" id="{8B750DDC-C9B4-0F6C-86F3-10FC7E243256}"/>
              </a:ext>
            </a:extLst>
          </p:cNvPr>
          <p:cNvSpPr txBox="1"/>
          <p:nvPr/>
        </p:nvSpPr>
        <p:spPr>
          <a:xfrm rot="20671619">
            <a:off x="2058979" y="4476059"/>
            <a:ext cx="102945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go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endParaRPr sz="1400" b="1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74" name="Google Shape;108;p3">
            <a:extLst>
              <a:ext uri="{FF2B5EF4-FFF2-40B4-BE49-F238E27FC236}">
                <a16:creationId xmlns:a16="http://schemas.microsoft.com/office/drawing/2014/main" id="{18758527-5D96-4F80-D9EC-50F85B1DBC03}"/>
              </a:ext>
            </a:extLst>
          </p:cNvPr>
          <p:cNvSpPr txBox="1"/>
          <p:nvPr/>
        </p:nvSpPr>
        <p:spPr>
          <a:xfrm rot="431951">
            <a:off x="559948" y="4338056"/>
            <a:ext cx="102945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go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rila</a:t>
            </a:r>
            <a:endParaRPr sz="1400" b="1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75" name="Google Shape;108;p3">
            <a:extLst>
              <a:ext uri="{FF2B5EF4-FFF2-40B4-BE49-F238E27FC236}">
                <a16:creationId xmlns:a16="http://schemas.microsoft.com/office/drawing/2014/main" id="{5F3A49B4-7FEB-465E-E30B-4ADAD899907A}"/>
              </a:ext>
            </a:extLst>
          </p:cNvPr>
          <p:cNvSpPr txBox="1"/>
          <p:nvPr/>
        </p:nvSpPr>
        <p:spPr>
          <a:xfrm rot="502053">
            <a:off x="3266402" y="4482291"/>
            <a:ext cx="102945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/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ga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sz="1400" b="1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076" name="Picture 2" descr="Gráficos vectoriales gratis de Lombriz">
            <a:extLst>
              <a:ext uri="{FF2B5EF4-FFF2-40B4-BE49-F238E27FC236}">
                <a16:creationId xmlns:a16="http://schemas.microsoft.com/office/drawing/2014/main" id="{CE72C934-1C5E-AD80-0B29-AB1F8C60C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D45500"/>
              </a:clrFrom>
              <a:clrTo>
                <a:srgbClr val="D455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853" y="3550943"/>
            <a:ext cx="545429" cy="42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7" name="Picture 4" descr="Gráficos vectoriales gratis de Lengua">
            <a:extLst>
              <a:ext uri="{FF2B5EF4-FFF2-40B4-BE49-F238E27FC236}">
                <a16:creationId xmlns:a16="http://schemas.microsoft.com/office/drawing/2014/main" id="{247F9B83-43BF-9878-F4DA-CE6126F6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834" y="5053149"/>
            <a:ext cx="349536" cy="18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1" name="TextBox 2090">
            <a:extLst>
              <a:ext uri="{FF2B5EF4-FFF2-40B4-BE49-F238E27FC236}">
                <a16:creationId xmlns:a16="http://schemas.microsoft.com/office/drawing/2014/main" id="{E16ADDE7-3446-E207-31C5-B799A660A34E}"/>
              </a:ext>
            </a:extLst>
          </p:cNvPr>
          <p:cNvSpPr txBox="1"/>
          <p:nvPr/>
        </p:nvSpPr>
        <p:spPr>
          <a:xfrm>
            <a:off x="5321797" y="4534663"/>
            <a:ext cx="1348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[something]</a:t>
            </a:r>
          </a:p>
        </p:txBody>
      </p:sp>
      <p:sp>
        <p:nvSpPr>
          <p:cNvPr id="2092" name="TextBox 2091">
            <a:extLst>
              <a:ext uri="{FF2B5EF4-FFF2-40B4-BE49-F238E27FC236}">
                <a16:creationId xmlns:a16="http://schemas.microsoft.com/office/drawing/2014/main" id="{C031B091-6428-7C46-CE01-8F76A740188D}"/>
              </a:ext>
            </a:extLst>
          </p:cNvPr>
          <p:cNvSpPr txBox="1"/>
          <p:nvPr/>
        </p:nvSpPr>
        <p:spPr>
          <a:xfrm>
            <a:off x="2020536" y="5590962"/>
            <a:ext cx="891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[taste]</a:t>
            </a:r>
          </a:p>
        </p:txBody>
      </p:sp>
      <p:pic>
        <p:nvPicPr>
          <p:cNvPr id="2094" name="Picture 2093">
            <a:extLst>
              <a:ext uri="{FF2B5EF4-FFF2-40B4-BE49-F238E27FC236}">
                <a16:creationId xmlns:a16="http://schemas.microsoft.com/office/drawing/2014/main" id="{29C0EFBA-D291-FD16-CEEF-C5F93017595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49563">
            <a:off x="2529116" y="3716006"/>
            <a:ext cx="549783" cy="408813"/>
          </a:xfrm>
          <a:prstGeom prst="rect">
            <a:avLst/>
          </a:prstGeom>
        </p:spPr>
      </p:pic>
      <p:pic>
        <p:nvPicPr>
          <p:cNvPr id="2095" name="Picture 2" descr="Ilustraciones gratis de Oruga">
            <a:extLst>
              <a:ext uri="{FF2B5EF4-FFF2-40B4-BE49-F238E27FC236}">
                <a16:creationId xmlns:a16="http://schemas.microsoft.com/office/drawing/2014/main" id="{09BD93D5-BD34-D188-166C-67F442D25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D45500"/>
              </a:clrFrom>
              <a:clrTo>
                <a:srgbClr val="D455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861" y="3407500"/>
            <a:ext cx="577126" cy="81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96" name="Table 51">
            <a:extLst>
              <a:ext uri="{FF2B5EF4-FFF2-40B4-BE49-F238E27FC236}">
                <a16:creationId xmlns:a16="http://schemas.microsoft.com/office/drawing/2014/main" id="{FA483F68-C5AA-03D8-25E5-9078ECD98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066444"/>
              </p:ext>
            </p:extLst>
          </p:nvPr>
        </p:nvGraphicFramePr>
        <p:xfrm>
          <a:off x="126735" y="7363449"/>
          <a:ext cx="6575022" cy="21489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2595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598292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185851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308284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 aula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tarea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 bocadillo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beber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22507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 chocolate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comer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422507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 patio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hacer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1089359"/>
                  </a:ext>
                </a:extLst>
              </a:tr>
              <a:tr h="422507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salón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caliente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4988925"/>
                  </a:ext>
                </a:extLst>
              </a:tr>
            </a:tbl>
          </a:graphicData>
        </a:graphic>
      </p:graphicFrame>
      <p:grpSp>
        <p:nvGrpSpPr>
          <p:cNvPr id="2097" name="Group 2096">
            <a:extLst>
              <a:ext uri="{FF2B5EF4-FFF2-40B4-BE49-F238E27FC236}">
                <a16:creationId xmlns:a16="http://schemas.microsoft.com/office/drawing/2014/main" id="{58FCCD6A-4293-2697-B931-336E007934E1}"/>
              </a:ext>
            </a:extLst>
          </p:cNvPr>
          <p:cNvGrpSpPr/>
          <p:nvPr/>
        </p:nvGrpSpPr>
        <p:grpSpPr>
          <a:xfrm>
            <a:off x="4965075" y="6807906"/>
            <a:ext cx="1879161" cy="369332"/>
            <a:chOff x="4495800" y="3728776"/>
            <a:chExt cx="1879161" cy="369332"/>
          </a:xfrm>
        </p:grpSpPr>
        <p:sp>
          <p:nvSpPr>
            <p:cNvPr id="2098" name="Title 1">
              <a:extLst>
                <a:ext uri="{FF2B5EF4-FFF2-40B4-BE49-F238E27FC236}">
                  <a16:creationId xmlns:a16="http://schemas.microsoft.com/office/drawing/2014/main" id="{44F1D422-B248-CF38-202A-1E72D5656FB7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99" name="TextBox 2098">
              <a:extLst>
                <a:ext uri="{FF2B5EF4-FFF2-40B4-BE49-F238E27FC236}">
                  <a16:creationId xmlns:a16="http://schemas.microsoft.com/office/drawing/2014/main" id="{253D7AF4-8A22-42BE-E4EC-0C1D4F5CEB29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2100" name="TextBox 2099">
            <a:extLst>
              <a:ext uri="{FF2B5EF4-FFF2-40B4-BE49-F238E27FC236}">
                <a16:creationId xmlns:a16="http://schemas.microsoft.com/office/drawing/2014/main" id="{13FF7C8E-BBE1-810B-6E83-247D65493F41}"/>
              </a:ext>
            </a:extLst>
          </p:cNvPr>
          <p:cNvSpPr txBox="1"/>
          <p:nvPr/>
        </p:nvSpPr>
        <p:spPr>
          <a:xfrm>
            <a:off x="112667" y="6989929"/>
            <a:ext cx="4589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01" name="Picture 2100">
            <a:extLst>
              <a:ext uri="{FF2B5EF4-FFF2-40B4-BE49-F238E27FC236}">
                <a16:creationId xmlns:a16="http://schemas.microsoft.com/office/drawing/2014/main" id="{D5F108EA-7EF4-95AA-B202-665CE2E1CC7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80256" y="6677121"/>
            <a:ext cx="707513" cy="538005"/>
          </a:xfrm>
          <a:prstGeom prst="rect">
            <a:avLst/>
          </a:prstGeom>
        </p:spPr>
      </p:pic>
      <p:sp>
        <p:nvSpPr>
          <p:cNvPr id="2102" name="TextBox 2101">
            <a:extLst>
              <a:ext uri="{FF2B5EF4-FFF2-40B4-BE49-F238E27FC236}">
                <a16:creationId xmlns:a16="http://schemas.microsoft.com/office/drawing/2014/main" id="{022A24DB-7DB5-22D6-0686-EE18C25BCAF2}"/>
              </a:ext>
            </a:extLst>
          </p:cNvPr>
          <p:cNvSpPr txBox="1"/>
          <p:nvPr/>
        </p:nvSpPr>
        <p:spPr>
          <a:xfrm>
            <a:off x="3782170" y="4251089"/>
            <a:ext cx="902474" cy="305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[to pay]</a:t>
            </a:r>
          </a:p>
        </p:txBody>
      </p:sp>
      <p:graphicFrame>
        <p:nvGraphicFramePr>
          <p:cNvPr id="2103" name="Table 2102">
            <a:extLst>
              <a:ext uri="{FF2B5EF4-FFF2-40B4-BE49-F238E27FC236}">
                <a16:creationId xmlns:a16="http://schemas.microsoft.com/office/drawing/2014/main" id="{CD12A281-58BB-E393-A078-95A5B5F77B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821725"/>
              </p:ext>
            </p:extLst>
          </p:nvPr>
        </p:nvGraphicFramePr>
        <p:xfrm>
          <a:off x="220717" y="6061247"/>
          <a:ext cx="6466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314">
                  <a:extLst>
                    <a:ext uri="{9D8B030D-6E8A-4147-A177-3AD203B41FA5}">
                      <a16:colId xmlns:a16="http://schemas.microsoft.com/office/drawing/2014/main" val="831910579"/>
                    </a:ext>
                  </a:extLst>
                </a:gridCol>
                <a:gridCol w="1293314">
                  <a:extLst>
                    <a:ext uri="{9D8B030D-6E8A-4147-A177-3AD203B41FA5}">
                      <a16:colId xmlns:a16="http://schemas.microsoft.com/office/drawing/2014/main" val="2814997320"/>
                    </a:ext>
                  </a:extLst>
                </a:gridCol>
                <a:gridCol w="1293314">
                  <a:extLst>
                    <a:ext uri="{9D8B030D-6E8A-4147-A177-3AD203B41FA5}">
                      <a16:colId xmlns:a16="http://schemas.microsoft.com/office/drawing/2014/main" val="548809092"/>
                    </a:ext>
                  </a:extLst>
                </a:gridCol>
                <a:gridCol w="1293314">
                  <a:extLst>
                    <a:ext uri="{9D8B030D-6E8A-4147-A177-3AD203B41FA5}">
                      <a16:colId xmlns:a16="http://schemas.microsoft.com/office/drawing/2014/main" val="860268702"/>
                    </a:ext>
                  </a:extLst>
                </a:gridCol>
                <a:gridCol w="1293314">
                  <a:extLst>
                    <a:ext uri="{9D8B030D-6E8A-4147-A177-3AD203B41FA5}">
                      <a16:colId xmlns:a16="http://schemas.microsoft.com/office/drawing/2014/main" val="20509355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0037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647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Speech Bubble: Oval 2084">
            <a:extLst>
              <a:ext uri="{FF2B5EF4-FFF2-40B4-BE49-F238E27FC236}">
                <a16:creationId xmlns:a16="http://schemas.microsoft.com/office/drawing/2014/main" id="{70DB7376-7DF9-DE73-1E8A-AA8C78AB62BA}"/>
              </a:ext>
            </a:extLst>
          </p:cNvPr>
          <p:cNvSpPr/>
          <p:nvPr/>
        </p:nvSpPr>
        <p:spPr>
          <a:xfrm>
            <a:off x="5504230" y="5120549"/>
            <a:ext cx="776398" cy="667613"/>
          </a:xfrm>
          <a:prstGeom prst="wedgeEllipseCallout">
            <a:avLst>
              <a:gd name="adj1" fmla="val -34734"/>
              <a:gd name="adj2" fmla="val 66576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52791C-FA91-EBD6-27F2-67C1F96A9906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18" name="Rectangle: Rounded Corners 2117">
            <a:extLst>
              <a:ext uri="{FF2B5EF4-FFF2-40B4-BE49-F238E27FC236}">
                <a16:creationId xmlns:a16="http://schemas.microsoft.com/office/drawing/2014/main" id="{D10842E1-CA55-ADD2-9371-9240F024C589}"/>
              </a:ext>
            </a:extLst>
          </p:cNvPr>
          <p:cNvSpPr/>
          <p:nvPr/>
        </p:nvSpPr>
        <p:spPr>
          <a:xfrm>
            <a:off x="130140" y="128411"/>
            <a:ext cx="4401519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119" name="Group 2118">
            <a:extLst>
              <a:ext uri="{FF2B5EF4-FFF2-40B4-BE49-F238E27FC236}">
                <a16:creationId xmlns:a16="http://schemas.microsoft.com/office/drawing/2014/main" id="{973CF16D-211C-DBE4-D14E-0B5FCC4588EF}"/>
              </a:ext>
            </a:extLst>
          </p:cNvPr>
          <p:cNvGrpSpPr/>
          <p:nvPr/>
        </p:nvGrpSpPr>
        <p:grpSpPr>
          <a:xfrm>
            <a:off x="4411475" y="167503"/>
            <a:ext cx="616995" cy="461665"/>
            <a:chOff x="3814354" y="2197255"/>
            <a:chExt cx="616995" cy="461665"/>
          </a:xfrm>
        </p:grpSpPr>
        <p:sp>
          <p:nvSpPr>
            <p:cNvPr id="2120" name="Rectangle: Rounded Corners 2119">
              <a:extLst>
                <a:ext uri="{FF2B5EF4-FFF2-40B4-BE49-F238E27FC236}">
                  <a16:creationId xmlns:a16="http://schemas.microsoft.com/office/drawing/2014/main" id="{300EA94F-27B0-23DC-4511-E427FF942B1D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121" name="TextBox 2120">
              <a:extLst>
                <a:ext uri="{FF2B5EF4-FFF2-40B4-BE49-F238E27FC236}">
                  <a16:creationId xmlns:a16="http://schemas.microsoft.com/office/drawing/2014/main" id="{6979B624-4800-B0C3-85FF-14761B08A8D2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ECA9982A-32C4-660A-98ED-4F89CCF416BA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2048" name="Picture 2047" descr="Free Watercolor Brushstroke illustration and picture">
            <a:extLst>
              <a:ext uri="{FF2B5EF4-FFF2-40B4-BE49-F238E27FC236}">
                <a16:creationId xmlns:a16="http://schemas.microsoft.com/office/drawing/2014/main" id="{D8A35523-93ED-8928-4B87-0744FD8F3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TextBox 2049">
            <a:extLst>
              <a:ext uri="{FF2B5EF4-FFF2-40B4-BE49-F238E27FC236}">
                <a16:creationId xmlns:a16="http://schemas.microsoft.com/office/drawing/2014/main" id="{61BE2D11-2FB8-FC76-D417-095CF9B3EB3A}"/>
              </a:ext>
            </a:extLst>
          </p:cNvPr>
          <p:cNvSpPr txBox="1"/>
          <p:nvPr/>
        </p:nvSpPr>
        <p:spPr>
          <a:xfrm>
            <a:off x="6399439" y="9568304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9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E236BB-76F1-C842-AA60-50B5848F7B86}"/>
              </a:ext>
            </a:extLst>
          </p:cNvPr>
          <p:cNvSpPr/>
          <p:nvPr/>
        </p:nvSpPr>
        <p:spPr>
          <a:xfrm>
            <a:off x="177537" y="713778"/>
            <a:ext cx="6539774" cy="316196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28EE11-8471-89BF-FDCE-DFA966D82E7C}"/>
              </a:ext>
            </a:extLst>
          </p:cNvPr>
          <p:cNvSpPr txBox="1"/>
          <p:nvPr/>
        </p:nvSpPr>
        <p:spPr>
          <a:xfrm>
            <a:off x="201422" y="789606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C8E9DC-0637-8DF6-C6EE-CC37DBD422FA}"/>
              </a:ext>
            </a:extLst>
          </p:cNvPr>
          <p:cNvGrpSpPr/>
          <p:nvPr/>
        </p:nvGrpSpPr>
        <p:grpSpPr>
          <a:xfrm>
            <a:off x="4867325" y="755951"/>
            <a:ext cx="1943885" cy="588990"/>
            <a:chOff x="115026" y="5917195"/>
            <a:chExt cx="1943885" cy="58899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1A5EA23-416D-21DC-03E8-3614F20F3383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7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4897650B-4635-7516-EB29-FA5975E80D5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706A79-47DE-5840-87F7-F405F5FEEF62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9" name="Google Shape;171;p8">
            <a:extLst>
              <a:ext uri="{FF2B5EF4-FFF2-40B4-BE49-F238E27FC236}">
                <a16:creationId xmlns:a16="http://schemas.microsoft.com/office/drawing/2014/main" id="{6E67B1C2-9CDF-CF82-E124-2B101190F1CC}"/>
              </a:ext>
            </a:extLst>
          </p:cNvPr>
          <p:cNvSpPr txBox="1"/>
          <p:nvPr/>
        </p:nvSpPr>
        <p:spPr>
          <a:xfrm>
            <a:off x="258570" y="1418170"/>
            <a:ext cx="4947411" cy="385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Remember that some Spanish infinitives ends in –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FD5918-2FF2-D910-513F-F43DE2ABA84A}"/>
              </a:ext>
            </a:extLst>
          </p:cNvPr>
          <p:cNvSpPr txBox="1"/>
          <p:nvPr/>
        </p:nvSpPr>
        <p:spPr>
          <a:xfrm>
            <a:off x="201422" y="1061195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[–er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verbs: singular forms vs. ‘we’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3" name="TextBox 22">
            <a:hlinkClick r:id="" action="ppaction://noaction">
              <a:snd r:embed="rId6" name="es_importante_hablar.wav"/>
            </a:hlinkClick>
            <a:extLst>
              <a:ext uri="{FF2B5EF4-FFF2-40B4-BE49-F238E27FC236}">
                <a16:creationId xmlns:a16="http://schemas.microsoft.com/office/drawing/2014/main" id="{D9B9EB16-8DCF-101B-5C4A-8C1057A5C454}"/>
              </a:ext>
            </a:extLst>
          </p:cNvPr>
          <p:cNvSpPr txBox="1"/>
          <p:nvPr/>
        </p:nvSpPr>
        <p:spPr>
          <a:xfrm>
            <a:off x="564784" y="3070322"/>
            <a:ext cx="2764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Beb</a:t>
            </a:r>
            <a:r>
              <a:rPr lang="en-GB" sz="1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chocolate caliente.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3B2CE5-4BDF-B31A-C32B-705CE18246B5}"/>
              </a:ext>
            </a:extLst>
          </p:cNvPr>
          <p:cNvSpPr txBox="1"/>
          <p:nvPr/>
        </p:nvSpPr>
        <p:spPr>
          <a:xfrm>
            <a:off x="579154" y="3338857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drinks a hot chocolate.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Google Shape;171;p8">
            <a:extLst>
              <a:ext uri="{FF2B5EF4-FFF2-40B4-BE49-F238E27FC236}">
                <a16:creationId xmlns:a16="http://schemas.microsoft.com/office/drawing/2014/main" id="{561B08D6-6342-3AAC-D0ED-2AB410BA5225}"/>
              </a:ext>
            </a:extLst>
          </p:cNvPr>
          <p:cNvSpPr txBox="1"/>
          <p:nvPr/>
        </p:nvSpPr>
        <p:spPr>
          <a:xfrm>
            <a:off x="946739" y="2625697"/>
            <a:ext cx="627235" cy="307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s/he</a:t>
            </a:r>
            <a:endParaRPr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" name="Google Shape;171;p8">
            <a:extLst>
              <a:ext uri="{FF2B5EF4-FFF2-40B4-BE49-F238E27FC236}">
                <a16:creationId xmlns:a16="http://schemas.microsoft.com/office/drawing/2014/main" id="{E8AA6A5C-5072-D9B4-4536-38AC24A4AC3C}"/>
              </a:ext>
            </a:extLst>
          </p:cNvPr>
          <p:cNvSpPr txBox="1"/>
          <p:nvPr/>
        </p:nvSpPr>
        <p:spPr>
          <a:xfrm>
            <a:off x="4100844" y="2638098"/>
            <a:ext cx="844635" cy="307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we</a:t>
            </a:r>
            <a:endParaRPr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7F006E-CD62-473B-42FF-FB9C92BE1EB9}"/>
              </a:ext>
            </a:extLst>
          </p:cNvPr>
          <p:cNvSpPr txBox="1"/>
          <p:nvPr/>
        </p:nvSpPr>
        <p:spPr>
          <a:xfrm>
            <a:off x="3485755" y="2980345"/>
            <a:ext cx="28781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Beb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emos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coca cola.</a:t>
            </a: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97F0797D-FB6F-417A-B72F-F478C8C5E056}"/>
              </a:ext>
            </a:extLst>
          </p:cNvPr>
          <p:cNvPicPr preferRelativeResize="0"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256588" y="334680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2E7FD3C-7590-6FB8-5FFF-8411D2CF8744}"/>
              </a:ext>
            </a:extLst>
          </p:cNvPr>
          <p:cNvSpPr txBox="1"/>
          <p:nvPr/>
        </p:nvSpPr>
        <p:spPr>
          <a:xfrm>
            <a:off x="3491112" y="3338021"/>
            <a:ext cx="3172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We 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drink coca cola.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675C10-242C-0602-9EB6-6F00A4A91077}"/>
              </a:ext>
            </a:extLst>
          </p:cNvPr>
          <p:cNvSpPr txBox="1"/>
          <p:nvPr/>
        </p:nvSpPr>
        <p:spPr>
          <a:xfrm>
            <a:off x="2700226" y="2331242"/>
            <a:ext cx="34319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E3888C-F953-9F2C-0BEC-7138D5F3F4AA}"/>
              </a:ext>
            </a:extLst>
          </p:cNvPr>
          <p:cNvSpPr txBox="1"/>
          <p:nvPr/>
        </p:nvSpPr>
        <p:spPr>
          <a:xfrm>
            <a:off x="2649521" y="2623900"/>
            <a:ext cx="755335" cy="323165"/>
          </a:xfrm>
          <a:prstGeom prst="rect">
            <a:avLst/>
          </a:prstGeom>
          <a:solidFill>
            <a:srgbClr val="FFEBFF"/>
          </a:solidFill>
        </p:spPr>
        <p:txBody>
          <a:bodyPr wrap="none" rtlCol="0">
            <a:spAutoFit/>
          </a:bodyPr>
          <a:lstStyle/>
          <a:p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beber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62CA4A3-AEF1-850E-92AD-C36EC1D9F4E4}"/>
              </a:ext>
            </a:extLst>
          </p:cNvPr>
          <p:cNvCxnSpPr>
            <a:cxnSpLocks/>
          </p:cNvCxnSpPr>
          <p:nvPr/>
        </p:nvCxnSpPr>
        <p:spPr>
          <a:xfrm>
            <a:off x="3161050" y="2816553"/>
            <a:ext cx="142821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61EC3FC-698F-9221-40D9-E27616EA362B}"/>
              </a:ext>
            </a:extLst>
          </p:cNvPr>
          <p:cNvSpPr txBox="1"/>
          <p:nvPr/>
        </p:nvSpPr>
        <p:spPr>
          <a:xfrm>
            <a:off x="258570" y="1802482"/>
            <a:ext cx="6331184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‘s/he, it’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150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er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and add –</a:t>
            </a:r>
            <a:r>
              <a:rPr lang="en-GB" sz="1500" b="1" kern="1200" dirty="0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e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4BC0DD-3F47-C135-6C5E-A8ACDA9E2D06}"/>
              </a:ext>
            </a:extLst>
          </p:cNvPr>
          <p:cNvSpPr txBox="1"/>
          <p:nvPr/>
        </p:nvSpPr>
        <p:spPr>
          <a:xfrm>
            <a:off x="258570" y="2071017"/>
            <a:ext cx="6331184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‘we’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150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er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and add –</a:t>
            </a:r>
            <a:r>
              <a:rPr lang="en-GB" sz="1500" b="1" kern="1200" dirty="0" err="1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emos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77A6161B-3E17-5C77-7C72-2663FFFBF93D}"/>
              </a:ext>
            </a:extLst>
          </p:cNvPr>
          <p:cNvPicPr preferRelativeResize="0"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47252" y="3363450"/>
            <a:ext cx="267353" cy="258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B9993C8-F5AF-FC13-94EF-E63A3DCC6B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/>
          <a:stretch/>
        </p:blipFill>
        <p:spPr>
          <a:xfrm>
            <a:off x="232041" y="2344444"/>
            <a:ext cx="325558" cy="1006710"/>
          </a:xfrm>
          <a:prstGeom prst="rect">
            <a:avLst/>
          </a:prstGeom>
        </p:spPr>
      </p:pic>
      <p:pic>
        <p:nvPicPr>
          <p:cNvPr id="43" name="Picture 4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CD3385C-71C9-D18D-887B-C001E37D5B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2999" y="2497763"/>
            <a:ext cx="476050" cy="885759"/>
          </a:xfrm>
          <a:prstGeom prst="rect">
            <a:avLst/>
          </a:prstGeom>
        </p:spPr>
      </p:pic>
      <p:pic>
        <p:nvPicPr>
          <p:cNvPr id="44" name="Picture 4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3D361A5-6A3B-5BD6-2E94-5E427663D6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7379" y="2492222"/>
            <a:ext cx="483015" cy="91752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09D57CD-45B5-EDB5-E079-19F87D99DA8A}"/>
              </a:ext>
            </a:extLst>
          </p:cNvPr>
          <p:cNvGrpSpPr/>
          <p:nvPr/>
        </p:nvGrpSpPr>
        <p:grpSpPr>
          <a:xfrm>
            <a:off x="5383304" y="3374432"/>
            <a:ext cx="2124174" cy="1263934"/>
            <a:chOff x="-2782214" y="7852179"/>
            <a:chExt cx="1643707" cy="1119358"/>
          </a:xfrm>
        </p:grpSpPr>
        <p:sp>
          <p:nvSpPr>
            <p:cNvPr id="11" name="Rectangle: Folded Corner 10">
              <a:extLst>
                <a:ext uri="{FF2B5EF4-FFF2-40B4-BE49-F238E27FC236}">
                  <a16:creationId xmlns:a16="http://schemas.microsoft.com/office/drawing/2014/main" id="{38AEBE3C-CFAE-469E-B913-3E1F2278839D}"/>
                </a:ext>
              </a:extLst>
            </p:cNvPr>
            <p:cNvSpPr/>
            <p:nvPr/>
          </p:nvSpPr>
          <p:spPr>
            <a:xfrm>
              <a:off x="-2782214" y="7852179"/>
              <a:ext cx="1109797" cy="111935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3" name="Picture 6" descr="Free Icon Light illustration and picture">
              <a:extLst>
                <a:ext uri="{FF2B5EF4-FFF2-40B4-BE49-F238E27FC236}">
                  <a16:creationId xmlns:a16="http://schemas.microsoft.com/office/drawing/2014/main" id="{2969C393-4B65-421F-B440-FCFC69A9ED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41445" y="7898428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E537AF-1775-E6A0-4BA4-7A8BC431A660}"/>
                </a:ext>
              </a:extLst>
            </p:cNvPr>
            <p:cNvSpPr txBox="1"/>
            <p:nvPr/>
          </p:nvSpPr>
          <p:spPr>
            <a:xfrm>
              <a:off x="-2556007" y="7913306"/>
              <a:ext cx="1417500" cy="245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63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We don’t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6682AB-3706-1190-B446-12D411666730}"/>
                </a:ext>
              </a:extLst>
            </p:cNvPr>
            <p:cNvSpPr txBox="1"/>
            <p:nvPr/>
          </p:nvSpPr>
          <p:spPr>
            <a:xfrm>
              <a:off x="-2771094" y="8067328"/>
              <a:ext cx="1109797" cy="8313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1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need pronouns because the verb ending tells us who is doing the action.</a:t>
              </a:r>
              <a:endParaRPr lang="en-GB" sz="900" dirty="0">
                <a:solidFill>
                  <a:srgbClr val="404040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277B113-5BAF-4F2D-75DA-CCD528CB7265}"/>
              </a:ext>
            </a:extLst>
          </p:cNvPr>
          <p:cNvGrpSpPr/>
          <p:nvPr/>
        </p:nvGrpSpPr>
        <p:grpSpPr>
          <a:xfrm>
            <a:off x="210245" y="3973587"/>
            <a:ext cx="1263713" cy="638186"/>
            <a:chOff x="85157" y="674113"/>
            <a:chExt cx="1072125" cy="541432"/>
          </a:xfrm>
        </p:grpSpPr>
        <p:sp>
          <p:nvSpPr>
            <p:cNvPr id="46" name="Google Shape;206;p9">
              <a:extLst>
                <a:ext uri="{FF2B5EF4-FFF2-40B4-BE49-F238E27FC236}">
                  <a16:creationId xmlns:a16="http://schemas.microsoft.com/office/drawing/2014/main" id="{5F2DFEE6-208D-8074-2DE3-0512CD7FBAEA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3CCA1EB-8E34-9F92-19C9-41C45A8FD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B711FEA-DED8-04BA-64A2-70C2D12D2D2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49" name="TextBox 48">
            <a:hlinkClick r:id="" action="ppaction://noaction">
              <a:snd r:embed="rId13" name="8_1.wav"/>
            </a:hlinkClick>
            <a:extLst>
              <a:ext uri="{FF2B5EF4-FFF2-40B4-BE49-F238E27FC236}">
                <a16:creationId xmlns:a16="http://schemas.microsoft.com/office/drawing/2014/main" id="{3211B641-DDEE-453D-B8DD-B4F830C48153}"/>
              </a:ext>
            </a:extLst>
          </p:cNvPr>
          <p:cNvSpPr txBox="1"/>
          <p:nvPr/>
        </p:nvSpPr>
        <p:spPr>
          <a:xfrm>
            <a:off x="1368581" y="4099377"/>
            <a:ext cx="4029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Agua 💧 en </a:t>
            </a:r>
            <a:r>
              <a:rPr lang="en-GB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los</a:t>
            </a: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deberes* de S</a:t>
            </a:r>
            <a:r>
              <a:rPr lang="en-GB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ofía</a:t>
            </a: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B88F88B-DDD5-879E-2004-78F414C549D2}"/>
              </a:ext>
            </a:extLst>
          </p:cNvPr>
          <p:cNvSpPr txBox="1"/>
          <p:nvPr/>
        </p:nvSpPr>
        <p:spPr>
          <a:xfrm>
            <a:off x="174161" y="4577679"/>
            <a:ext cx="61280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Pancho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has spilled water all over Sofia’s English homework. </a:t>
            </a:r>
          </a:p>
        </p:txBody>
      </p:sp>
      <p:pic>
        <p:nvPicPr>
          <p:cNvPr id="51" name="Picture 4" descr="Mensaje, Nota, Papel, Líneas, Escribir, Anillas, Suelto">
            <a:extLst>
              <a:ext uri="{FF2B5EF4-FFF2-40B4-BE49-F238E27FC236}">
                <a16:creationId xmlns:a16="http://schemas.microsoft.com/office/drawing/2014/main" id="{D08F07C6-5FB0-87A4-1453-FF2961FEE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/>
          <a:stretch/>
        </p:blipFill>
        <p:spPr bwMode="auto">
          <a:xfrm>
            <a:off x="196963" y="5028929"/>
            <a:ext cx="3956712" cy="472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E70988D1-BD29-1E53-49BF-2ACC359A721D}"/>
              </a:ext>
            </a:extLst>
          </p:cNvPr>
          <p:cNvSpPr/>
          <p:nvPr/>
        </p:nvSpPr>
        <p:spPr>
          <a:xfrm>
            <a:off x="609447" y="5635342"/>
            <a:ext cx="411687" cy="30986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BCE48C0-E317-B522-1C16-562CBDA7EE24}"/>
              </a:ext>
            </a:extLst>
          </p:cNvPr>
          <p:cNvSpPr txBox="1"/>
          <p:nvPr/>
        </p:nvSpPr>
        <p:spPr>
          <a:xfrm>
            <a:off x="1137297" y="5652761"/>
            <a:ext cx="2291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Aprendemos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inglés.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C52DE59-F6CF-F5B6-CDA0-8798D675FDFD}"/>
              </a:ext>
            </a:extLst>
          </p:cNvPr>
          <p:cNvSpPr txBox="1"/>
          <p:nvPr/>
        </p:nvSpPr>
        <p:spPr>
          <a:xfrm>
            <a:off x="993409" y="6531387"/>
            <a:ext cx="30801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Hacemos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la 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tarea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juntos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58C7FC-1E8A-8985-FFC0-C89116C71C97}"/>
              </a:ext>
            </a:extLst>
          </p:cNvPr>
          <p:cNvSpPr txBox="1"/>
          <p:nvPr/>
        </p:nvSpPr>
        <p:spPr>
          <a:xfrm>
            <a:off x="1002868" y="7306703"/>
            <a:ext cx="29963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Bebe un chocolate caliente.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F59E80B-4143-92F4-1D1F-BC9E4EB1AF5D}"/>
              </a:ext>
            </a:extLst>
          </p:cNvPr>
          <p:cNvSpPr txBox="1"/>
          <p:nvPr/>
        </p:nvSpPr>
        <p:spPr>
          <a:xfrm>
            <a:off x="1014982" y="8966035"/>
            <a:ext cx="28957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Leemos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en 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el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aula.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8C42A1B-C568-9315-D149-02D18BAF15B8}"/>
              </a:ext>
            </a:extLst>
          </p:cNvPr>
          <p:cNvSpPr txBox="1"/>
          <p:nvPr/>
        </p:nvSpPr>
        <p:spPr>
          <a:xfrm>
            <a:off x="1344770" y="6111468"/>
            <a:ext cx="56979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We learn English.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9" name="TextBox 2048">
            <a:extLst>
              <a:ext uri="{FF2B5EF4-FFF2-40B4-BE49-F238E27FC236}">
                <a16:creationId xmlns:a16="http://schemas.microsoft.com/office/drawing/2014/main" id="{BB642B08-F607-DE7A-2800-52601FAD359B}"/>
              </a:ext>
            </a:extLst>
          </p:cNvPr>
          <p:cNvSpPr txBox="1"/>
          <p:nvPr/>
        </p:nvSpPr>
        <p:spPr>
          <a:xfrm>
            <a:off x="618331" y="7751000"/>
            <a:ext cx="32712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He drinks  a hot chocolate.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2" name="TextBox 2051">
            <a:extLst>
              <a:ext uri="{FF2B5EF4-FFF2-40B4-BE49-F238E27FC236}">
                <a16:creationId xmlns:a16="http://schemas.microsoft.com/office/drawing/2014/main" id="{845A4361-0AAC-1EDC-EFCB-BF33B5B259AA}"/>
              </a:ext>
            </a:extLst>
          </p:cNvPr>
          <p:cNvSpPr txBox="1"/>
          <p:nvPr/>
        </p:nvSpPr>
        <p:spPr>
          <a:xfrm>
            <a:off x="993819" y="8567096"/>
            <a:ext cx="28957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He learns   languages.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573CDCA9-7796-5340-83D5-224212ACE087}"/>
              </a:ext>
            </a:extLst>
          </p:cNvPr>
          <p:cNvSpPr txBox="1"/>
          <p:nvPr/>
        </p:nvSpPr>
        <p:spPr>
          <a:xfrm>
            <a:off x="993409" y="9377516"/>
            <a:ext cx="29173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We read in the classroom.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9" name="Picture 2058">
            <a:extLst>
              <a:ext uri="{FF2B5EF4-FFF2-40B4-BE49-F238E27FC236}">
                <a16:creationId xmlns:a16="http://schemas.microsoft.com/office/drawing/2014/main" id="{AF72FD33-2B1C-CB27-B506-22050F0F3E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1134" y="5773111"/>
            <a:ext cx="1561494" cy="1115665"/>
          </a:xfrm>
          <a:prstGeom prst="rect">
            <a:avLst/>
          </a:prstGeom>
        </p:spPr>
      </p:pic>
      <p:sp>
        <p:nvSpPr>
          <p:cNvPr id="2061" name="TextBox 2060">
            <a:extLst>
              <a:ext uri="{FF2B5EF4-FFF2-40B4-BE49-F238E27FC236}">
                <a16:creationId xmlns:a16="http://schemas.microsoft.com/office/drawing/2014/main" id="{C6D07A0D-CC7F-59D9-C427-703A889C5B14}"/>
              </a:ext>
            </a:extLst>
          </p:cNvPr>
          <p:cNvSpPr txBox="1"/>
          <p:nvPr/>
        </p:nvSpPr>
        <p:spPr>
          <a:xfrm>
            <a:off x="967098" y="6914777"/>
            <a:ext cx="29963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We do the task together.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60" name="Picture 2059">
            <a:extLst>
              <a:ext uri="{FF2B5EF4-FFF2-40B4-BE49-F238E27FC236}">
                <a16:creationId xmlns:a16="http://schemas.microsoft.com/office/drawing/2014/main" id="{81EB514E-617C-3AEE-43F3-1DDA5592BD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9609" y="6615147"/>
            <a:ext cx="1417430" cy="1003643"/>
          </a:xfrm>
          <a:prstGeom prst="rect">
            <a:avLst/>
          </a:prstGeom>
        </p:spPr>
      </p:pic>
      <p:sp>
        <p:nvSpPr>
          <p:cNvPr id="2062" name="Rectangle 2061">
            <a:extLst>
              <a:ext uri="{FF2B5EF4-FFF2-40B4-BE49-F238E27FC236}">
                <a16:creationId xmlns:a16="http://schemas.microsoft.com/office/drawing/2014/main" id="{4180366B-0F6B-5ABB-8209-04B0B8039209}"/>
              </a:ext>
            </a:extLst>
          </p:cNvPr>
          <p:cNvSpPr/>
          <p:nvPr/>
        </p:nvSpPr>
        <p:spPr>
          <a:xfrm>
            <a:off x="613980" y="6483581"/>
            <a:ext cx="411687" cy="30986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E34473E5-995A-B2C0-8CE0-C316CD434D62}"/>
              </a:ext>
            </a:extLst>
          </p:cNvPr>
          <p:cNvSpPr/>
          <p:nvPr/>
        </p:nvSpPr>
        <p:spPr>
          <a:xfrm>
            <a:off x="626092" y="7286596"/>
            <a:ext cx="411687" cy="30986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064" name="Rectangle 2063">
            <a:extLst>
              <a:ext uri="{FF2B5EF4-FFF2-40B4-BE49-F238E27FC236}">
                <a16:creationId xmlns:a16="http://schemas.microsoft.com/office/drawing/2014/main" id="{48346F88-9430-7F33-4984-279973ABC64F}"/>
              </a:ext>
            </a:extLst>
          </p:cNvPr>
          <p:cNvSpPr/>
          <p:nvPr/>
        </p:nvSpPr>
        <p:spPr>
          <a:xfrm>
            <a:off x="655836" y="8120524"/>
            <a:ext cx="411687" cy="30986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D59D3FDD-79B2-361A-65FE-15660128569B}"/>
              </a:ext>
            </a:extLst>
          </p:cNvPr>
          <p:cNvSpPr/>
          <p:nvPr/>
        </p:nvSpPr>
        <p:spPr>
          <a:xfrm>
            <a:off x="625919" y="8967931"/>
            <a:ext cx="411687" cy="30986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2067" name="Picture 2066">
            <a:extLst>
              <a:ext uri="{FF2B5EF4-FFF2-40B4-BE49-F238E27FC236}">
                <a16:creationId xmlns:a16="http://schemas.microsoft.com/office/drawing/2014/main" id="{6FA8D8BC-BE62-4141-7FC1-87FEDF6055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4003" y="7405471"/>
            <a:ext cx="1417430" cy="1003643"/>
          </a:xfrm>
          <a:prstGeom prst="rect">
            <a:avLst/>
          </a:prstGeom>
        </p:spPr>
      </p:pic>
      <p:sp>
        <p:nvSpPr>
          <p:cNvPr id="2072" name="TextBox 2071">
            <a:extLst>
              <a:ext uri="{FF2B5EF4-FFF2-40B4-BE49-F238E27FC236}">
                <a16:creationId xmlns:a16="http://schemas.microsoft.com/office/drawing/2014/main" id="{7E54E162-7943-5508-7558-4861C3A10675}"/>
              </a:ext>
            </a:extLst>
          </p:cNvPr>
          <p:cNvSpPr txBox="1"/>
          <p:nvPr/>
        </p:nvSpPr>
        <p:spPr>
          <a:xfrm>
            <a:off x="1137298" y="8142135"/>
            <a:ext cx="25718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Aprende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idiomas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3" name="Picture 2072">
            <a:extLst>
              <a:ext uri="{FF2B5EF4-FFF2-40B4-BE49-F238E27FC236}">
                <a16:creationId xmlns:a16="http://schemas.microsoft.com/office/drawing/2014/main" id="{410422B6-7EF7-B593-E69E-20CDA7201E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290" y="8251553"/>
            <a:ext cx="1417430" cy="1003643"/>
          </a:xfrm>
          <a:prstGeom prst="rect">
            <a:avLst/>
          </a:prstGeom>
        </p:spPr>
      </p:pic>
      <p:pic>
        <p:nvPicPr>
          <p:cNvPr id="2074" name="Picture 2073">
            <a:extLst>
              <a:ext uri="{FF2B5EF4-FFF2-40B4-BE49-F238E27FC236}">
                <a16:creationId xmlns:a16="http://schemas.microsoft.com/office/drawing/2014/main" id="{1D87312E-F4E2-F63D-EA54-A2679696B5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1453" y="9045550"/>
            <a:ext cx="1417430" cy="1003643"/>
          </a:xfrm>
          <a:prstGeom prst="rect">
            <a:avLst/>
          </a:prstGeom>
        </p:spPr>
      </p:pic>
      <p:pic>
        <p:nvPicPr>
          <p:cNvPr id="2076" name="Picture 2075">
            <a:extLst>
              <a:ext uri="{FF2B5EF4-FFF2-40B4-BE49-F238E27FC236}">
                <a16:creationId xmlns:a16="http://schemas.microsoft.com/office/drawing/2014/main" id="{C4266DFF-1478-D494-E144-BD0505C9B2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679" y="5754203"/>
            <a:ext cx="381277" cy="529125"/>
          </a:xfrm>
          <a:prstGeom prst="rect">
            <a:avLst/>
          </a:prstGeom>
        </p:spPr>
      </p:pic>
      <p:pic>
        <p:nvPicPr>
          <p:cNvPr id="2077" name="Picture 207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3B5DC1B-10CB-24BD-358D-4A0D6F7635F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181" y="5031642"/>
            <a:ext cx="636595" cy="1209260"/>
          </a:xfrm>
          <a:prstGeom prst="rect">
            <a:avLst/>
          </a:prstGeom>
        </p:spPr>
      </p:pic>
      <p:sp>
        <p:nvSpPr>
          <p:cNvPr id="2078" name="Speech Bubble: Oval 2077">
            <a:hlinkClick r:id="" action="ppaction://noaction">
              <a:snd r:embed="rId18" name="8_2.wav"/>
            </a:hlinkClick>
            <a:extLst>
              <a:ext uri="{FF2B5EF4-FFF2-40B4-BE49-F238E27FC236}">
                <a16:creationId xmlns:a16="http://schemas.microsoft.com/office/drawing/2014/main" id="{5853D984-959B-9B47-80FC-5C8AD36E3BC7}"/>
              </a:ext>
            </a:extLst>
          </p:cNvPr>
          <p:cNvSpPr/>
          <p:nvPr/>
        </p:nvSpPr>
        <p:spPr>
          <a:xfrm>
            <a:off x="3276746" y="5057515"/>
            <a:ext cx="979675" cy="667613"/>
          </a:xfrm>
          <a:prstGeom prst="wedgeEllipseCallout">
            <a:avLst>
              <a:gd name="adj1" fmla="val 68319"/>
              <a:gd name="adj2" fmla="val 49456"/>
            </a:avLst>
          </a:prstGeom>
          <a:solidFill>
            <a:srgbClr val="FF4791"/>
          </a:solidFill>
          <a:ln>
            <a:solidFill>
              <a:srgbClr val="FF4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80" name="TextBox 2079">
            <a:extLst>
              <a:ext uri="{FF2B5EF4-FFF2-40B4-BE49-F238E27FC236}">
                <a16:creationId xmlns:a16="http://schemas.microsoft.com/office/drawing/2014/main" id="{31390079-D2DA-B6A0-5001-FBA094E726AF}"/>
              </a:ext>
            </a:extLst>
          </p:cNvPr>
          <p:cNvSpPr txBox="1"/>
          <p:nvPr/>
        </p:nvSpPr>
        <p:spPr>
          <a:xfrm>
            <a:off x="3103267" y="5235890"/>
            <a:ext cx="13306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Pancho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pic>
        <p:nvPicPr>
          <p:cNvPr id="2083" name="Picture 6" descr="Cuenco, Agua, Aislado, Bebiendo, Mascotas">
            <a:extLst>
              <a:ext uri="{FF2B5EF4-FFF2-40B4-BE49-F238E27FC236}">
                <a16:creationId xmlns:a16="http://schemas.microsoft.com/office/drawing/2014/main" id="{A2CCE1BB-C5B6-A4AC-A849-EE4F9995A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859" y="6062455"/>
            <a:ext cx="275780" cy="19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4" name="TextBox 2083">
            <a:hlinkClick r:id="" action="ppaction://noaction">
              <a:snd r:embed="rId20" name="8_3.wav"/>
            </a:hlinkClick>
            <a:extLst>
              <a:ext uri="{FF2B5EF4-FFF2-40B4-BE49-F238E27FC236}">
                <a16:creationId xmlns:a16="http://schemas.microsoft.com/office/drawing/2014/main" id="{62C45C7B-810B-182C-C146-9B7293EB4AC4}"/>
              </a:ext>
            </a:extLst>
          </p:cNvPr>
          <p:cNvSpPr txBox="1"/>
          <p:nvPr/>
        </p:nvSpPr>
        <p:spPr>
          <a:xfrm>
            <a:off x="5456162" y="5136645"/>
            <a:ext cx="8784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¡Lo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siento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A5B6EE68-D4B0-D4C6-E15E-670F4130AC75}"/>
              </a:ext>
            </a:extLst>
          </p:cNvPr>
          <p:cNvSpPr txBox="1"/>
          <p:nvPr/>
        </p:nvSpPr>
        <p:spPr>
          <a:xfrm>
            <a:off x="162569" y="5042772"/>
            <a:ext cx="24200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Lee las 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marca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2087" name="Google Shape;258;p34">
            <a:extLst>
              <a:ext uri="{FF2B5EF4-FFF2-40B4-BE49-F238E27FC236}">
                <a16:creationId xmlns:a16="http://schemas.microsoft.com/office/drawing/2014/main" id="{4630BE9B-E5C5-AD8A-8707-B01D399356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8442742"/>
              </p:ext>
            </p:extLst>
          </p:nvPr>
        </p:nvGraphicFramePr>
        <p:xfrm>
          <a:off x="4192844" y="6311873"/>
          <a:ext cx="2468194" cy="319084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11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821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800" b="1" u="none" strike="noStrike" cap="non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Q &amp; S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800" b="1" u="none" strike="noStrike" cap="non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(we)</a:t>
                      </a:r>
                      <a:endParaRPr sz="18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800" b="1" u="none" strike="noStrike" cap="non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Luis (he)</a:t>
                      </a:r>
                      <a:endParaRPr sz="18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6229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1BBB99-D28D-A0DF-30A0-BE23B559BDE4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62" name="Google Shape;402;p19">
            <a:extLst>
              <a:ext uri="{FF2B5EF4-FFF2-40B4-BE49-F238E27FC236}">
                <a16:creationId xmlns:a16="http://schemas.microsoft.com/office/drawing/2014/main" id="{9086316E-A600-A234-1C9B-1DF46352D14F}"/>
              </a:ext>
            </a:extLst>
          </p:cNvPr>
          <p:cNvSpPr txBox="1"/>
          <p:nvPr/>
        </p:nvSpPr>
        <p:spPr>
          <a:xfrm>
            <a:off x="1528775" y="6071288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aphicFrame>
        <p:nvGraphicFramePr>
          <p:cNvPr id="2173" name="Table 4">
            <a:extLst>
              <a:ext uri="{FF2B5EF4-FFF2-40B4-BE49-F238E27FC236}">
                <a16:creationId xmlns:a16="http://schemas.microsoft.com/office/drawing/2014/main" id="{348DDCA4-7C7F-D52C-2FEC-EC0E277D9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064812"/>
              </p:ext>
            </p:extLst>
          </p:nvPr>
        </p:nvGraphicFramePr>
        <p:xfrm>
          <a:off x="114512" y="6503212"/>
          <a:ext cx="6602799" cy="26581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461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1614201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01125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181272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443017">
                <a:tc rowSpan="2">
                  <a:txBody>
                    <a:bodyPr/>
                    <a:lstStyle/>
                    <a:p>
                      <a:endParaRPr lang="en-GB" sz="1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están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44301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siempre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también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443017">
                <a:tc rowSpan="2">
                  <a:txBody>
                    <a:bodyPr/>
                    <a:lstStyle/>
                    <a:p>
                      <a:endParaRPr lang="en-GB" sz="1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cine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edificio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detrás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(de)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44301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tenemos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tienen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delante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(de)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443017">
                <a:tc rowSpan="2">
                  <a:txBody>
                    <a:bodyPr/>
                    <a:lstStyle/>
                    <a:p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aula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patio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salón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44301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beber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caliente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tarea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2180" name="Picture 2179">
            <a:extLst>
              <a:ext uri="{FF2B5EF4-FFF2-40B4-BE49-F238E27FC236}">
                <a16:creationId xmlns:a16="http://schemas.microsoft.com/office/drawing/2014/main" id="{51A165C1-B4AB-E6DA-50A3-FB96C010C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08" y="7531782"/>
            <a:ext cx="631934" cy="581219"/>
          </a:xfrm>
          <a:prstGeom prst="rect">
            <a:avLst/>
          </a:prstGeom>
        </p:spPr>
      </p:pic>
      <p:pic>
        <p:nvPicPr>
          <p:cNvPr id="2181" name="Picture 2180" descr="Icon&#10;&#10;Description automatically generated">
            <a:extLst>
              <a:ext uri="{FF2B5EF4-FFF2-40B4-BE49-F238E27FC236}">
                <a16:creationId xmlns:a16="http://schemas.microsoft.com/office/drawing/2014/main" id="{405379C5-DD56-0313-8EF9-95204C6D0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4" y="6562312"/>
            <a:ext cx="667164" cy="667164"/>
          </a:xfrm>
          <a:prstGeom prst="rect">
            <a:avLst/>
          </a:prstGeom>
        </p:spPr>
      </p:pic>
      <p:pic>
        <p:nvPicPr>
          <p:cNvPr id="2182" name="Picture 2181">
            <a:extLst>
              <a:ext uri="{FF2B5EF4-FFF2-40B4-BE49-F238E27FC236}">
                <a16:creationId xmlns:a16="http://schemas.microsoft.com/office/drawing/2014/main" id="{05247C3C-A383-6C4D-8DD7-697B23123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745" y="8440448"/>
            <a:ext cx="653860" cy="619446"/>
          </a:xfrm>
          <a:prstGeom prst="rect">
            <a:avLst/>
          </a:prstGeom>
        </p:spPr>
      </p:pic>
      <p:sp>
        <p:nvSpPr>
          <p:cNvPr id="2183" name="TextBox 2182">
            <a:extLst>
              <a:ext uri="{FF2B5EF4-FFF2-40B4-BE49-F238E27FC236}">
                <a16:creationId xmlns:a16="http://schemas.microsoft.com/office/drawing/2014/main" id="{2AD75956-43BD-FE22-11B3-00237B5C25D0}"/>
              </a:ext>
            </a:extLst>
          </p:cNvPr>
          <p:cNvSpPr txBox="1"/>
          <p:nvPr/>
        </p:nvSpPr>
        <p:spPr>
          <a:xfrm>
            <a:off x="838443" y="6937732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184" name="TextBox 2183">
            <a:extLst>
              <a:ext uri="{FF2B5EF4-FFF2-40B4-BE49-F238E27FC236}">
                <a16:creationId xmlns:a16="http://schemas.microsoft.com/office/drawing/2014/main" id="{2FA9D543-7DFA-839A-07A0-5568F03EEC62}"/>
              </a:ext>
            </a:extLst>
          </p:cNvPr>
          <p:cNvSpPr txBox="1"/>
          <p:nvPr/>
        </p:nvSpPr>
        <p:spPr>
          <a:xfrm>
            <a:off x="838443" y="786664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185" name="TextBox 2184">
            <a:extLst>
              <a:ext uri="{FF2B5EF4-FFF2-40B4-BE49-F238E27FC236}">
                <a16:creationId xmlns:a16="http://schemas.microsoft.com/office/drawing/2014/main" id="{CE4D998E-AF7D-A996-63BA-12B833E5E968}"/>
              </a:ext>
            </a:extLst>
          </p:cNvPr>
          <p:cNvSpPr txBox="1"/>
          <p:nvPr/>
        </p:nvSpPr>
        <p:spPr>
          <a:xfrm>
            <a:off x="838443" y="8907153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2D1E5C-186E-7D90-3753-0256FEA551F1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04F132E7-5EEC-05CC-7764-D510D4B5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541837-556B-411D-4B38-EA50069C6B07}"/>
              </a:ext>
            </a:extLst>
          </p:cNvPr>
          <p:cNvSpPr txBox="1"/>
          <p:nvPr/>
        </p:nvSpPr>
        <p:spPr>
          <a:xfrm>
            <a:off x="6369943" y="9571479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10</a:t>
            </a:r>
          </a:p>
        </p:txBody>
      </p:sp>
      <p:grpSp>
        <p:nvGrpSpPr>
          <p:cNvPr id="2191" name="Group 2190">
            <a:extLst>
              <a:ext uri="{FF2B5EF4-FFF2-40B4-BE49-F238E27FC236}">
                <a16:creationId xmlns:a16="http://schemas.microsoft.com/office/drawing/2014/main" id="{D5B0DBDE-C080-FCCB-3129-359EEDCF5132}"/>
              </a:ext>
            </a:extLst>
          </p:cNvPr>
          <p:cNvGrpSpPr/>
          <p:nvPr/>
        </p:nvGrpSpPr>
        <p:grpSpPr>
          <a:xfrm>
            <a:off x="116700" y="5932322"/>
            <a:ext cx="1364999" cy="521771"/>
            <a:chOff x="121903" y="4858403"/>
            <a:chExt cx="1364999" cy="521771"/>
          </a:xfrm>
        </p:grpSpPr>
        <p:grpSp>
          <p:nvGrpSpPr>
            <p:cNvPr id="2192" name="Group 2191">
              <a:extLst>
                <a:ext uri="{FF2B5EF4-FFF2-40B4-BE49-F238E27FC236}">
                  <a16:creationId xmlns:a16="http://schemas.microsoft.com/office/drawing/2014/main" id="{6D2B5F4F-45AA-C212-884B-1ADCFF0730E0}"/>
                </a:ext>
              </a:extLst>
            </p:cNvPr>
            <p:cNvGrpSpPr/>
            <p:nvPr/>
          </p:nvGrpSpPr>
          <p:grpSpPr>
            <a:xfrm>
              <a:off x="524606" y="4989555"/>
              <a:ext cx="962296" cy="307777"/>
              <a:chOff x="537508" y="810975"/>
              <a:chExt cx="505091" cy="307777"/>
            </a:xfrm>
          </p:grpSpPr>
          <p:sp>
            <p:nvSpPr>
              <p:cNvPr id="2194" name="Google Shape;206;p9">
                <a:extLst>
                  <a:ext uri="{FF2B5EF4-FFF2-40B4-BE49-F238E27FC236}">
                    <a16:creationId xmlns:a16="http://schemas.microsoft.com/office/drawing/2014/main" id="{0692704A-0C3A-F92D-ABC0-FB8BD5F09131}"/>
                  </a:ext>
                </a:extLst>
              </p:cNvPr>
              <p:cNvSpPr txBox="1"/>
              <p:nvPr/>
            </p:nvSpPr>
            <p:spPr>
              <a:xfrm>
                <a:off x="553882" y="836173"/>
                <a:ext cx="472343" cy="26157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entury Gothic"/>
                  <a:buNone/>
                </a:pPr>
                <a:endParaRPr sz="1100" b="1" i="0" u="none" strike="noStrike" cap="none" dirty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195" name="TextBox 2194">
                <a:extLst>
                  <a:ext uri="{FF2B5EF4-FFF2-40B4-BE49-F238E27FC236}">
                    <a16:creationId xmlns:a16="http://schemas.microsoft.com/office/drawing/2014/main" id="{79390D4A-07B6-1546-BB1C-86B47188CF35}"/>
                  </a:ext>
                </a:extLst>
              </p:cNvPr>
              <p:cNvSpPr txBox="1"/>
              <p:nvPr/>
            </p:nvSpPr>
            <p:spPr>
              <a:xfrm>
                <a:off x="537508" y="810975"/>
                <a:ext cx="50509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escribir</a:t>
                </a:r>
              </a:p>
            </p:txBody>
          </p:sp>
        </p:grpSp>
        <p:pic>
          <p:nvPicPr>
            <p:cNvPr id="2193" name="Picture 2" descr="Pen, Write, Pencil, Writing Tool, Work, Message, Blue">
              <a:extLst>
                <a:ext uri="{FF2B5EF4-FFF2-40B4-BE49-F238E27FC236}">
                  <a16:creationId xmlns:a16="http://schemas.microsoft.com/office/drawing/2014/main" id="{6D5D7B11-467F-E9E1-B083-70AC128D44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03" y="4858403"/>
              <a:ext cx="521771" cy="521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96" name="Rectangle: Rounded Corners 2195">
            <a:extLst>
              <a:ext uri="{FF2B5EF4-FFF2-40B4-BE49-F238E27FC236}">
                <a16:creationId xmlns:a16="http://schemas.microsoft.com/office/drawing/2014/main" id="{D5C737C7-454F-AF32-3CAC-5B1B1FF06D3D}"/>
              </a:ext>
            </a:extLst>
          </p:cNvPr>
          <p:cNvSpPr/>
          <p:nvPr/>
        </p:nvSpPr>
        <p:spPr>
          <a:xfrm>
            <a:off x="130140" y="128411"/>
            <a:ext cx="4373766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197" name="Group 2196">
            <a:extLst>
              <a:ext uri="{FF2B5EF4-FFF2-40B4-BE49-F238E27FC236}">
                <a16:creationId xmlns:a16="http://schemas.microsoft.com/office/drawing/2014/main" id="{460B6481-91A9-5145-3CA3-BA1EF5A8C4F9}"/>
              </a:ext>
            </a:extLst>
          </p:cNvPr>
          <p:cNvGrpSpPr/>
          <p:nvPr/>
        </p:nvGrpSpPr>
        <p:grpSpPr>
          <a:xfrm>
            <a:off x="4414908" y="167503"/>
            <a:ext cx="616995" cy="461665"/>
            <a:chOff x="3814354" y="2197255"/>
            <a:chExt cx="616995" cy="461665"/>
          </a:xfrm>
        </p:grpSpPr>
        <p:sp>
          <p:nvSpPr>
            <p:cNvPr id="2198" name="Rectangle: Rounded Corners 2197">
              <a:extLst>
                <a:ext uri="{FF2B5EF4-FFF2-40B4-BE49-F238E27FC236}">
                  <a16:creationId xmlns:a16="http://schemas.microsoft.com/office/drawing/2014/main" id="{A884DF26-77C2-9A05-FFAB-CE47263E56F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199" name="TextBox 2198">
              <a:extLst>
                <a:ext uri="{FF2B5EF4-FFF2-40B4-BE49-F238E27FC236}">
                  <a16:creationId xmlns:a16="http://schemas.microsoft.com/office/drawing/2014/main" id="{B43CD60F-985E-A9CF-ABCD-F756FE214235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4" name="Google Shape;402;p19">
            <a:extLst>
              <a:ext uri="{FF2B5EF4-FFF2-40B4-BE49-F238E27FC236}">
                <a16:creationId xmlns:a16="http://schemas.microsoft.com/office/drawing/2014/main" id="{46E6F277-732E-9F2D-02C2-017EFF6E72D3}"/>
              </a:ext>
            </a:extLst>
          </p:cNvPr>
          <p:cNvSpPr txBox="1"/>
          <p:nvPr/>
        </p:nvSpPr>
        <p:spPr>
          <a:xfrm>
            <a:off x="1666118" y="709991"/>
            <a:ext cx="3751460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Sofía. 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 la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opción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correcta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escribe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verbo.</a:t>
            </a:r>
            <a:endParaRPr sz="160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BF2E69-A503-BEAA-D01D-727E2736A85C}"/>
              </a:ext>
            </a:extLst>
          </p:cNvPr>
          <p:cNvGrpSpPr/>
          <p:nvPr/>
        </p:nvGrpSpPr>
        <p:grpSpPr>
          <a:xfrm>
            <a:off x="456002" y="742288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6" name="Google Shape;222;p10">
              <a:extLst>
                <a:ext uri="{FF2B5EF4-FFF2-40B4-BE49-F238E27FC236}">
                  <a16:creationId xmlns:a16="http://schemas.microsoft.com/office/drawing/2014/main" id="{AF1B3A26-CAAF-B82A-85B8-B45F9BABF8D6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DE03B2-1195-7F14-E222-C5E17279F773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C8FFC42-0F62-3EE0-4315-7F8DBF52C540}"/>
              </a:ext>
            </a:extLst>
          </p:cNvPr>
          <p:cNvGrpSpPr/>
          <p:nvPr/>
        </p:nvGrpSpPr>
        <p:grpSpPr>
          <a:xfrm>
            <a:off x="123801" y="596380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4DA4ED5-4A5F-1F4B-8096-A4314CE7DEAB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0" name="Picture 9" descr="Free speaker sound loud vector">
              <a:extLst>
                <a:ext uri="{FF2B5EF4-FFF2-40B4-BE49-F238E27FC236}">
                  <a16:creationId xmlns:a16="http://schemas.microsoft.com/office/drawing/2014/main" id="{1DEA1338-5CB6-32F7-A9B9-9091619982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1" name="Google Shape;402;p19">
            <a:extLst>
              <a:ext uri="{FF2B5EF4-FFF2-40B4-BE49-F238E27FC236}">
                <a16:creationId xmlns:a16="http://schemas.microsoft.com/office/drawing/2014/main" id="{76B17D6A-5F9B-38A8-67B2-6A727F1F40CC}"/>
              </a:ext>
            </a:extLst>
          </p:cNvPr>
          <p:cNvSpPr txBox="1"/>
          <p:nvPr/>
        </p:nvSpPr>
        <p:spPr>
          <a:xfrm>
            <a:off x="144745" y="1330177"/>
            <a:ext cx="502846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       la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opción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correcta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escribe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verbo. </a:t>
            </a:r>
            <a:endParaRPr sz="160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" name="Google Shape;156;p20">
            <a:extLst>
              <a:ext uri="{FF2B5EF4-FFF2-40B4-BE49-F238E27FC236}">
                <a16:creationId xmlns:a16="http://schemas.microsoft.com/office/drawing/2014/main" id="{C719C474-347F-D295-A504-2051539A7F94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61586" y="1361033"/>
            <a:ext cx="190982" cy="1859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3EF3AA5-C47D-72D9-DC1E-A1DAF035F0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440849"/>
              </p:ext>
            </p:extLst>
          </p:nvPr>
        </p:nvGraphicFramePr>
        <p:xfrm>
          <a:off x="432036" y="1761858"/>
          <a:ext cx="6175082" cy="40252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8190">
                  <a:extLst>
                    <a:ext uri="{9D8B030D-6E8A-4147-A177-3AD203B41FA5}">
                      <a16:colId xmlns:a16="http://schemas.microsoft.com/office/drawing/2014/main" val="1578365701"/>
                    </a:ext>
                  </a:extLst>
                </a:gridCol>
                <a:gridCol w="1868277">
                  <a:extLst>
                    <a:ext uri="{9D8B030D-6E8A-4147-A177-3AD203B41FA5}">
                      <a16:colId xmlns:a16="http://schemas.microsoft.com/office/drawing/2014/main" val="1086571773"/>
                    </a:ext>
                  </a:extLst>
                </a:gridCol>
                <a:gridCol w="2908615">
                  <a:extLst>
                    <a:ext uri="{9D8B030D-6E8A-4147-A177-3AD203B41FA5}">
                      <a16:colId xmlns:a16="http://schemas.microsoft.com/office/drawing/2014/main" val="3381746728"/>
                    </a:ext>
                  </a:extLst>
                </a:gridCol>
              </a:tblGrid>
              <a:tr h="36763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s/he ; we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verbo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completa</a:t>
                      </a:r>
                      <a:r>
                        <a:rPr lang="en-GB" sz="1400" b="1" baseline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la </a:t>
                      </a:r>
                      <a:r>
                        <a:rPr lang="en-GB" sz="1400" b="1" baseline="0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frase</a:t>
                      </a:r>
                      <a:r>
                        <a:rPr lang="en-GB" sz="1400" b="1" baseline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1400" b="1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304670"/>
                  </a:ext>
                </a:extLst>
              </a:tr>
              <a:tr h="30323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</a:rPr>
                        <a:t>s/he</a:t>
                      </a:r>
                      <a:endParaRPr lang="en-GB" sz="1400" b="1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124816"/>
                  </a:ext>
                </a:extLst>
              </a:tr>
              <a:tr h="30323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22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229998"/>
                  </a:ext>
                </a:extLst>
              </a:tr>
              <a:tr h="30323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</a:rPr>
                        <a:t>s/he</a:t>
                      </a:r>
                      <a:endParaRPr lang="en-GB" sz="1400" b="1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89957"/>
                  </a:ext>
                </a:extLst>
              </a:tr>
              <a:tr h="30323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22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667495"/>
                  </a:ext>
                </a:extLst>
              </a:tr>
              <a:tr h="30323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</a:rPr>
                        <a:t>s/he</a:t>
                      </a:r>
                      <a:endParaRPr lang="en-GB" sz="1400" b="1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4557"/>
                  </a:ext>
                </a:extLst>
              </a:tr>
              <a:tr h="30323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22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3556"/>
                  </a:ext>
                </a:extLst>
              </a:tr>
              <a:tr h="30323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</a:rPr>
                        <a:t>s/he</a:t>
                      </a:r>
                      <a:endParaRPr lang="en-GB" sz="1400" b="1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691480"/>
                  </a:ext>
                </a:extLst>
              </a:tr>
              <a:tr h="30323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22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035826"/>
                  </a:ext>
                </a:extLst>
              </a:tr>
              <a:tr h="30323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</a:rPr>
                        <a:t>s/he</a:t>
                      </a:r>
                      <a:endParaRPr lang="en-GB" sz="1400" b="1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10234"/>
                  </a:ext>
                </a:extLst>
              </a:tr>
              <a:tr h="30323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22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 sz="22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3114680"/>
                  </a:ext>
                </a:extLst>
              </a:tr>
              <a:tr h="30323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</a:rPr>
                        <a:t>s/he</a:t>
                      </a:r>
                      <a:endParaRPr lang="en-GB" sz="1400" b="1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406891"/>
                  </a:ext>
                </a:extLst>
              </a:tr>
              <a:tr h="30323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319692"/>
                  </a:ext>
                </a:extLst>
              </a:tr>
            </a:tbl>
          </a:graphicData>
        </a:graphic>
      </p:graphicFrame>
      <p:sp>
        <p:nvSpPr>
          <p:cNvPr id="17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4C120F5-98E0-05D6-E763-D28EDC4A47FE}"/>
              </a:ext>
            </a:extLst>
          </p:cNvPr>
          <p:cNvSpPr/>
          <p:nvPr/>
        </p:nvSpPr>
        <p:spPr>
          <a:xfrm>
            <a:off x="140529" y="2204953"/>
            <a:ext cx="367708" cy="385958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8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40D4C00-0354-5E01-43C2-FDA89C77298F}"/>
              </a:ext>
            </a:extLst>
          </p:cNvPr>
          <p:cNvSpPr/>
          <p:nvPr/>
        </p:nvSpPr>
        <p:spPr>
          <a:xfrm>
            <a:off x="140529" y="2823193"/>
            <a:ext cx="367708" cy="385958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9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AC8DEB3-5FB2-83D1-177F-A72E99513F64}"/>
              </a:ext>
            </a:extLst>
          </p:cNvPr>
          <p:cNvSpPr/>
          <p:nvPr/>
        </p:nvSpPr>
        <p:spPr>
          <a:xfrm>
            <a:off x="140529" y="3441433"/>
            <a:ext cx="367708" cy="385958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3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3C46EC2-CC36-9238-B3D6-9F6964E80C71}"/>
              </a:ext>
            </a:extLst>
          </p:cNvPr>
          <p:cNvSpPr/>
          <p:nvPr/>
        </p:nvSpPr>
        <p:spPr>
          <a:xfrm>
            <a:off x="140529" y="4059673"/>
            <a:ext cx="367708" cy="385958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4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761B83A-E71D-69F4-9C69-77582F3D3A0F}"/>
              </a:ext>
            </a:extLst>
          </p:cNvPr>
          <p:cNvSpPr/>
          <p:nvPr/>
        </p:nvSpPr>
        <p:spPr>
          <a:xfrm>
            <a:off x="140529" y="4677913"/>
            <a:ext cx="367708" cy="385958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29" name="Picture 2" descr="Bandera, España, Español">
            <a:extLst>
              <a:ext uri="{FF2B5EF4-FFF2-40B4-BE49-F238E27FC236}">
                <a16:creationId xmlns:a16="http://schemas.microsoft.com/office/drawing/2014/main" id="{BB7CD5CF-E449-82C3-3CA3-897475813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420" y="1840787"/>
            <a:ext cx="384539" cy="24622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4E84FB0F-78E1-D029-CE05-B099A1BABE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3211" y="723922"/>
            <a:ext cx="475973" cy="90414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0DBC0F4-3399-C98A-3F57-71543636AF5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 b="34521"/>
          <a:stretch>
            <a:fillRect/>
          </a:stretch>
        </p:blipFill>
        <p:spPr>
          <a:xfrm>
            <a:off x="5649184" y="742288"/>
            <a:ext cx="437471" cy="885781"/>
          </a:xfrm>
          <a:prstGeom prst="rect">
            <a:avLst/>
          </a:prstGeom>
        </p:spPr>
      </p:pic>
      <p:sp>
        <p:nvSpPr>
          <p:cNvPr id="40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AF41B96-837D-B0EA-63FA-899D823F9F8E}"/>
              </a:ext>
            </a:extLst>
          </p:cNvPr>
          <p:cNvSpPr/>
          <p:nvPr/>
        </p:nvSpPr>
        <p:spPr>
          <a:xfrm>
            <a:off x="140529" y="5296154"/>
            <a:ext cx="367708" cy="385958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88683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422C81DE-2F28-09F2-1519-19486D1F3C11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Google Shape;402;p19">
            <a:extLst>
              <a:ext uri="{FF2B5EF4-FFF2-40B4-BE49-F238E27FC236}">
                <a16:creationId xmlns:a16="http://schemas.microsoft.com/office/drawing/2014/main" id="{3DEA371F-0630-44C6-D1B1-C3902D76A5F2}"/>
              </a:ext>
            </a:extLst>
          </p:cNvPr>
          <p:cNvSpPr txBox="1"/>
          <p:nvPr/>
        </p:nvSpPr>
        <p:spPr>
          <a:xfrm>
            <a:off x="1620721" y="795840"/>
            <a:ext cx="375146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palabra es?</a:t>
            </a:r>
            <a:endParaRPr sz="16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7F0A85B-3E32-10DD-3353-C1D5C15F082F}"/>
              </a:ext>
            </a:extLst>
          </p:cNvPr>
          <p:cNvGrpSpPr/>
          <p:nvPr/>
        </p:nvGrpSpPr>
        <p:grpSpPr>
          <a:xfrm>
            <a:off x="480742" y="798577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48" name="Google Shape;222;p10">
              <a:extLst>
                <a:ext uri="{FF2B5EF4-FFF2-40B4-BE49-F238E27FC236}">
                  <a16:creationId xmlns:a16="http://schemas.microsoft.com/office/drawing/2014/main" id="{BC6FD9EB-CC32-AB17-B288-CE6D843DE540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C4EB827-2B8F-83C0-5CFF-E795A9FFDC45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84CD3B4-2894-A17B-DFBD-805EE1F1F572}"/>
              </a:ext>
            </a:extLst>
          </p:cNvPr>
          <p:cNvGrpSpPr/>
          <p:nvPr/>
        </p:nvGrpSpPr>
        <p:grpSpPr>
          <a:xfrm>
            <a:off x="148541" y="652669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FB8A5F9-04FB-D288-A8F4-E84727E2084C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48" name="Picture 2047" descr="Free speaker sound loud vector">
              <a:extLst>
                <a:ext uri="{FF2B5EF4-FFF2-40B4-BE49-F238E27FC236}">
                  <a16:creationId xmlns:a16="http://schemas.microsoft.com/office/drawing/2014/main" id="{C1548A16-B324-52B7-D543-4D79BC4282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2058" name="Table 2057">
            <a:extLst>
              <a:ext uri="{FF2B5EF4-FFF2-40B4-BE49-F238E27FC236}">
                <a16:creationId xmlns:a16="http://schemas.microsoft.com/office/drawing/2014/main" id="{F96D3A37-75AB-BAB9-4443-5391DD1625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595849"/>
              </p:ext>
            </p:extLst>
          </p:nvPr>
        </p:nvGraphicFramePr>
        <p:xfrm>
          <a:off x="660171" y="1280515"/>
          <a:ext cx="5847633" cy="20754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9211">
                  <a:extLst>
                    <a:ext uri="{9D8B030D-6E8A-4147-A177-3AD203B41FA5}">
                      <a16:colId xmlns:a16="http://schemas.microsoft.com/office/drawing/2014/main" val="1578365701"/>
                    </a:ext>
                  </a:extLst>
                </a:gridCol>
                <a:gridCol w="1949211">
                  <a:extLst>
                    <a:ext uri="{9D8B030D-6E8A-4147-A177-3AD203B41FA5}">
                      <a16:colId xmlns:a16="http://schemas.microsoft.com/office/drawing/2014/main" val="3820646952"/>
                    </a:ext>
                  </a:extLst>
                </a:gridCol>
                <a:gridCol w="1949211">
                  <a:extLst>
                    <a:ext uri="{9D8B030D-6E8A-4147-A177-3AD203B41FA5}">
                      <a16:colId xmlns:a16="http://schemas.microsoft.com/office/drawing/2014/main" val="2048924168"/>
                    </a:ext>
                  </a:extLst>
                </a:gridCol>
              </a:tblGrid>
              <a:tr h="297062"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playground</a:t>
                      </a:r>
                    </a:p>
                  </a:txBody>
                  <a:tcPr marT="41564" marB="41564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classroom</a:t>
                      </a:r>
                    </a:p>
                  </a:txBody>
                  <a:tcPr marT="41564" marB="41564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card</a:t>
                      </a:r>
                    </a:p>
                  </a:txBody>
                  <a:tcPr marT="41564" marB="41564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304670"/>
                  </a:ext>
                </a:extLst>
              </a:tr>
              <a:tr h="296392"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exercise</a:t>
                      </a:r>
                    </a:p>
                  </a:txBody>
                  <a:tcPr marT="41564" marB="41564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task</a:t>
                      </a:r>
                    </a:p>
                  </a:txBody>
                  <a:tcPr marT="41564" marB="41564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to wear</a:t>
                      </a:r>
                    </a:p>
                  </a:txBody>
                  <a:tcPr marT="41564" marB="41564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124816"/>
                  </a:ext>
                </a:extLst>
              </a:tr>
              <a:tr h="296392"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typical</a:t>
                      </a:r>
                    </a:p>
                  </a:txBody>
                  <a:tcPr marT="41564" marB="41564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common</a:t>
                      </a:r>
                    </a:p>
                  </a:txBody>
                  <a:tcPr marT="41564" marB="41564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special</a:t>
                      </a:r>
                    </a:p>
                  </a:txBody>
                  <a:tcPr marT="41564" marB="41564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229998"/>
                  </a:ext>
                </a:extLst>
              </a:tr>
              <a:tr h="296392"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 marT="41564" marB="41564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 marT="41564" marB="41564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they have</a:t>
                      </a:r>
                    </a:p>
                  </a:txBody>
                  <a:tcPr marT="41564" marB="41564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89957"/>
                  </a:ext>
                </a:extLst>
              </a:tr>
              <a:tr h="296392"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hot</a:t>
                      </a:r>
                    </a:p>
                  </a:txBody>
                  <a:tcPr marT="41564" marB="41564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comfortable</a:t>
                      </a:r>
                    </a:p>
                  </a:txBody>
                  <a:tcPr marT="41564" marB="41564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food</a:t>
                      </a:r>
                    </a:p>
                  </a:txBody>
                  <a:tcPr marT="41564" marB="41564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667495"/>
                  </a:ext>
                </a:extLst>
              </a:tr>
              <a:tr h="296392"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opposite</a:t>
                      </a:r>
                    </a:p>
                  </a:txBody>
                  <a:tcPr marT="41564" marB="41564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behind</a:t>
                      </a:r>
                    </a:p>
                  </a:txBody>
                  <a:tcPr marT="41564" marB="41564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in between</a:t>
                      </a:r>
                    </a:p>
                  </a:txBody>
                  <a:tcPr marT="41564" marB="41564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4557"/>
                  </a:ext>
                </a:extLst>
              </a:tr>
              <a:tr h="296392"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they are (state)</a:t>
                      </a:r>
                    </a:p>
                  </a:txBody>
                  <a:tcPr marT="41564" marB="41564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 marT="41564" marB="41564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they are (trait)</a:t>
                      </a:r>
                    </a:p>
                  </a:txBody>
                  <a:tcPr marT="41564" marB="41564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3556"/>
                  </a:ext>
                </a:extLst>
              </a:tr>
            </a:tbl>
          </a:graphicData>
        </a:graphic>
      </p:graphicFrame>
      <p:sp>
        <p:nvSpPr>
          <p:cNvPr id="2085" name="Rectangle: Rounded Corners 2084">
            <a:extLst>
              <a:ext uri="{FF2B5EF4-FFF2-40B4-BE49-F238E27FC236}">
                <a16:creationId xmlns:a16="http://schemas.microsoft.com/office/drawing/2014/main" id="{AED907F3-C1AC-2F83-791F-281A6D3B30E1}"/>
              </a:ext>
            </a:extLst>
          </p:cNvPr>
          <p:cNvSpPr/>
          <p:nvPr/>
        </p:nvSpPr>
        <p:spPr>
          <a:xfrm>
            <a:off x="130140" y="128411"/>
            <a:ext cx="4354311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086" name="Group 2085">
            <a:extLst>
              <a:ext uri="{FF2B5EF4-FFF2-40B4-BE49-F238E27FC236}">
                <a16:creationId xmlns:a16="http://schemas.microsoft.com/office/drawing/2014/main" id="{9BA7F129-812A-6970-B16A-7C22E2D08999}"/>
              </a:ext>
            </a:extLst>
          </p:cNvPr>
          <p:cNvGrpSpPr/>
          <p:nvPr/>
        </p:nvGrpSpPr>
        <p:grpSpPr>
          <a:xfrm>
            <a:off x="4414911" y="167503"/>
            <a:ext cx="616995" cy="461665"/>
            <a:chOff x="3814354" y="2197255"/>
            <a:chExt cx="616995" cy="461665"/>
          </a:xfrm>
        </p:grpSpPr>
        <p:sp>
          <p:nvSpPr>
            <p:cNvPr id="2087" name="Rectangle: Rounded Corners 2086">
              <a:extLst>
                <a:ext uri="{FF2B5EF4-FFF2-40B4-BE49-F238E27FC236}">
                  <a16:creationId xmlns:a16="http://schemas.microsoft.com/office/drawing/2014/main" id="{68E671FE-86BC-201E-ECDE-4DC98E8DF8B6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088" name="TextBox 2087">
              <a:extLst>
                <a:ext uri="{FF2B5EF4-FFF2-40B4-BE49-F238E27FC236}">
                  <a16:creationId xmlns:a16="http://schemas.microsoft.com/office/drawing/2014/main" id="{4F63A499-8C51-F39E-3154-A1AB5C5D0C52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1F0299F-8E25-B3C0-105D-DF342B3661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678314"/>
              </p:ext>
            </p:extLst>
          </p:nvPr>
        </p:nvGraphicFramePr>
        <p:xfrm>
          <a:off x="159749" y="1280594"/>
          <a:ext cx="410940" cy="20754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0940">
                  <a:extLst>
                    <a:ext uri="{9D8B030D-6E8A-4147-A177-3AD203B41FA5}">
                      <a16:colId xmlns:a16="http://schemas.microsoft.com/office/drawing/2014/main" val="87049279"/>
                    </a:ext>
                  </a:extLst>
                </a:gridCol>
              </a:tblGrid>
              <a:tr h="28188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T="41564" marB="41564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220940"/>
                  </a:ext>
                </a:extLst>
              </a:tr>
              <a:tr h="247775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T="41564" marB="4156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053698"/>
                  </a:ext>
                </a:extLst>
              </a:tr>
              <a:tr h="247775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T="41564" marB="4156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68218"/>
                  </a:ext>
                </a:extLst>
              </a:tr>
              <a:tr h="247775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T="41564" marB="4156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996292"/>
                  </a:ext>
                </a:extLst>
              </a:tr>
              <a:tr h="247775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T="41564" marB="4156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49501"/>
                  </a:ext>
                </a:extLst>
              </a:tr>
              <a:tr h="247775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T="41564" marB="4156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660393"/>
                  </a:ext>
                </a:extLst>
              </a:tr>
              <a:tr h="247775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T="41564" marB="41564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89517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D43B8AA-A67A-E9F7-3736-A31EF0C58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80770"/>
              </p:ext>
            </p:extLst>
          </p:nvPr>
        </p:nvGraphicFramePr>
        <p:xfrm>
          <a:off x="195835" y="3962663"/>
          <a:ext cx="4882109" cy="24841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8336">
                  <a:extLst>
                    <a:ext uri="{9D8B030D-6E8A-4147-A177-3AD203B41FA5}">
                      <a16:colId xmlns:a16="http://schemas.microsoft.com/office/drawing/2014/main" val="613113612"/>
                    </a:ext>
                  </a:extLst>
                </a:gridCol>
                <a:gridCol w="1755032">
                  <a:extLst>
                    <a:ext uri="{9D8B030D-6E8A-4147-A177-3AD203B41FA5}">
                      <a16:colId xmlns:a16="http://schemas.microsoft.com/office/drawing/2014/main" val="3359195647"/>
                    </a:ext>
                  </a:extLst>
                </a:gridCol>
                <a:gridCol w="638565">
                  <a:extLst>
                    <a:ext uri="{9D8B030D-6E8A-4147-A177-3AD203B41FA5}">
                      <a16:colId xmlns:a16="http://schemas.microsoft.com/office/drawing/2014/main" val="4243573687"/>
                    </a:ext>
                  </a:extLst>
                </a:gridCol>
                <a:gridCol w="1910176">
                  <a:extLst>
                    <a:ext uri="{9D8B030D-6E8A-4147-A177-3AD203B41FA5}">
                      <a16:colId xmlns:a16="http://schemas.microsoft.com/office/drawing/2014/main" val="1189941771"/>
                    </a:ext>
                  </a:extLst>
                </a:gridCol>
              </a:tblGrid>
              <a:tr h="259427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4366204"/>
                  </a:ext>
                </a:extLst>
              </a:tr>
              <a:tr h="259427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184821"/>
                  </a:ext>
                </a:extLst>
              </a:tr>
              <a:tr h="259427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0275804"/>
                  </a:ext>
                </a:extLst>
              </a:tr>
              <a:tr h="259427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256167"/>
                  </a:ext>
                </a:extLst>
              </a:tr>
              <a:tr h="259427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0997750"/>
                  </a:ext>
                </a:extLst>
              </a:tr>
              <a:tr h="259427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2483621"/>
                  </a:ext>
                </a:extLst>
              </a:tr>
              <a:tr h="259427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633326"/>
                  </a:ext>
                </a:extLst>
              </a:tr>
              <a:tr h="259427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224939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38E2E98-3AFE-1344-06EF-E6C552411F44}"/>
              </a:ext>
            </a:extLst>
          </p:cNvPr>
          <p:cNvSpPr txBox="1"/>
          <p:nvPr/>
        </p:nvSpPr>
        <p:spPr>
          <a:xfrm>
            <a:off x="1126039" y="3518173"/>
            <a:ext cx="23526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inglés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     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3D0913-FAAB-28E6-41A6-6983CBA26E47}"/>
              </a:ext>
            </a:extLst>
          </p:cNvPr>
          <p:cNvGrpSpPr/>
          <p:nvPr/>
        </p:nvGrpSpPr>
        <p:grpSpPr>
          <a:xfrm>
            <a:off x="130140" y="3386386"/>
            <a:ext cx="1072125" cy="541432"/>
            <a:chOff x="85157" y="674113"/>
            <a:chExt cx="1072125" cy="541432"/>
          </a:xfrm>
        </p:grpSpPr>
        <p:sp>
          <p:nvSpPr>
            <p:cNvPr id="13" name="Google Shape;206;p9">
              <a:extLst>
                <a:ext uri="{FF2B5EF4-FFF2-40B4-BE49-F238E27FC236}">
                  <a16:creationId xmlns:a16="http://schemas.microsoft.com/office/drawing/2014/main" id="{FFE2D499-E593-DDE3-6307-D9437373122E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B993ACF-7354-D564-AF18-4C6342DD2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8908C1-F93F-6E2A-2AEF-E12718B3772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0E7A06D-2145-6591-D709-BDBEA6E7E2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447" y="3548446"/>
            <a:ext cx="521771" cy="485899"/>
          </a:xfrm>
          <a:prstGeom prst="rect">
            <a:avLst/>
          </a:prstGeom>
        </p:spPr>
      </p:pic>
      <p:pic>
        <p:nvPicPr>
          <p:cNvPr id="17" name="Picture 16" descr="United, Flag, Kingdom, British, Great, Britain">
            <a:extLst>
              <a:ext uri="{FF2B5EF4-FFF2-40B4-BE49-F238E27FC236}">
                <a16:creationId xmlns:a16="http://schemas.microsoft.com/office/drawing/2014/main" id="{CBCC5B7D-9887-A61F-EC44-1701EEFB2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045" y="3619336"/>
            <a:ext cx="207333" cy="16228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0AB1C9-AB4A-CBF9-AADF-0856D3CE1A49}"/>
              </a:ext>
            </a:extLst>
          </p:cNvPr>
          <p:cNvSpPr txBox="1"/>
          <p:nvPr/>
        </p:nvSpPr>
        <p:spPr>
          <a:xfrm>
            <a:off x="4435718" y="3570318"/>
            <a:ext cx="128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Gill Sans Ultra Bold" panose="020B0A02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¡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Gill Sans Ultra Bold" panose="020B0A02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Llueve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Gill Sans Ultra Bold" panose="020B0A02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CFC64CB-C989-E583-694C-7C756650577E}"/>
              </a:ext>
            </a:extLst>
          </p:cNvPr>
          <p:cNvGrpSpPr/>
          <p:nvPr/>
        </p:nvGrpSpPr>
        <p:grpSpPr>
          <a:xfrm>
            <a:off x="5183148" y="4172731"/>
            <a:ext cx="1597422" cy="1263934"/>
            <a:chOff x="-2782214" y="7852179"/>
            <a:chExt cx="1120917" cy="1119358"/>
          </a:xfrm>
        </p:grpSpPr>
        <p:sp>
          <p:nvSpPr>
            <p:cNvPr id="20" name="Rectangle: Folded Corner 19">
              <a:extLst>
                <a:ext uri="{FF2B5EF4-FFF2-40B4-BE49-F238E27FC236}">
                  <a16:creationId xmlns:a16="http://schemas.microsoft.com/office/drawing/2014/main" id="{1DFB581B-3FBC-A660-8F6D-4C396861C27E}"/>
                </a:ext>
              </a:extLst>
            </p:cNvPr>
            <p:cNvSpPr/>
            <p:nvPr/>
          </p:nvSpPr>
          <p:spPr>
            <a:xfrm>
              <a:off x="-2782214" y="7852179"/>
              <a:ext cx="1109797" cy="111935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1" name="Picture 6" descr="Free Icon Light illustration and picture">
              <a:extLst>
                <a:ext uri="{FF2B5EF4-FFF2-40B4-BE49-F238E27FC236}">
                  <a16:creationId xmlns:a16="http://schemas.microsoft.com/office/drawing/2014/main" id="{54D38805-5366-DA50-D1DB-FE84FBA5A3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41445" y="7903447"/>
              <a:ext cx="273068" cy="245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4FF760B-431C-B517-EA07-2F99AABA377C}"/>
                </a:ext>
              </a:extLst>
            </p:cNvPr>
            <p:cNvSpPr txBox="1"/>
            <p:nvPr/>
          </p:nvSpPr>
          <p:spPr>
            <a:xfrm>
              <a:off x="-2478204" y="7951795"/>
              <a:ext cx="772518" cy="2402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63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You can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B62E6FC-2C35-1198-32B4-E2C3C15C9E3A}"/>
                </a:ext>
              </a:extLst>
            </p:cNvPr>
            <p:cNvSpPr txBox="1"/>
            <p:nvPr/>
          </p:nvSpPr>
          <p:spPr>
            <a:xfrm>
              <a:off x="-2771094" y="8067328"/>
              <a:ext cx="1109797" cy="204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GB" sz="900" dirty="0">
                <a:solidFill>
                  <a:srgbClr val="404040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F25F3FD-2B29-6552-F706-286D1781CDAE}"/>
              </a:ext>
            </a:extLst>
          </p:cNvPr>
          <p:cNvSpPr txBox="1"/>
          <p:nvPr/>
        </p:nvSpPr>
        <p:spPr>
          <a:xfrm>
            <a:off x="5126189" y="4458023"/>
            <a:ext cx="1638534" cy="98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63" kern="0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challenge yourself by writing the word in Spanish, without looking at the board.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1F8D2C-A567-8757-F8D5-6C38A8D819BF}"/>
              </a:ext>
            </a:extLst>
          </p:cNvPr>
          <p:cNvSpPr txBox="1"/>
          <p:nvPr/>
        </p:nvSpPr>
        <p:spPr>
          <a:xfrm>
            <a:off x="1369399" y="6514411"/>
            <a:ext cx="6180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Combina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 las palabras y escribe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frases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E5A4F4-2CCE-526E-AC54-1445F7998E0E}"/>
              </a:ext>
            </a:extLst>
          </p:cNvPr>
          <p:cNvGrpSpPr/>
          <p:nvPr/>
        </p:nvGrpSpPr>
        <p:grpSpPr>
          <a:xfrm>
            <a:off x="99011" y="6325465"/>
            <a:ext cx="1385515" cy="699697"/>
            <a:chOff x="85157" y="674113"/>
            <a:chExt cx="1072125" cy="541432"/>
          </a:xfrm>
        </p:grpSpPr>
        <p:sp>
          <p:nvSpPr>
            <p:cNvPr id="31" name="Google Shape;206;p9">
              <a:extLst>
                <a:ext uri="{FF2B5EF4-FFF2-40B4-BE49-F238E27FC236}">
                  <a16:creationId xmlns:a16="http://schemas.microsoft.com/office/drawing/2014/main" id="{2E29FB77-6002-3299-8A78-ECFC4103B3DF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F4122AE-4B90-4D58-494C-D8F4D1DCC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3B2BBDE-3507-1CA0-4383-6126BDA6C2C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B9264548-7899-014F-F019-4D04FA5F98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085241"/>
              </p:ext>
            </p:extLst>
          </p:nvPr>
        </p:nvGraphicFramePr>
        <p:xfrm>
          <a:off x="178391" y="7043737"/>
          <a:ext cx="6470060" cy="152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4513">
                  <a:extLst>
                    <a:ext uri="{9D8B030D-6E8A-4147-A177-3AD203B41FA5}">
                      <a16:colId xmlns:a16="http://schemas.microsoft.com/office/drawing/2014/main" val="2640762066"/>
                    </a:ext>
                  </a:extLst>
                </a:gridCol>
                <a:gridCol w="1591171">
                  <a:extLst>
                    <a:ext uri="{9D8B030D-6E8A-4147-A177-3AD203B41FA5}">
                      <a16:colId xmlns:a16="http://schemas.microsoft.com/office/drawing/2014/main" val="3354045739"/>
                    </a:ext>
                  </a:extLst>
                </a:gridCol>
                <a:gridCol w="1590675">
                  <a:extLst>
                    <a:ext uri="{9D8B030D-6E8A-4147-A177-3AD203B41FA5}">
                      <a16:colId xmlns:a16="http://schemas.microsoft.com/office/drawing/2014/main" val="249695360"/>
                    </a:ext>
                  </a:extLst>
                </a:gridCol>
                <a:gridCol w="2933701">
                  <a:extLst>
                    <a:ext uri="{9D8B030D-6E8A-4147-A177-3AD203B41FA5}">
                      <a16:colId xmlns:a16="http://schemas.microsoft.com/office/drawing/2014/main" val="3981939717"/>
                    </a:ext>
                  </a:extLst>
                </a:gridCol>
              </a:tblGrid>
              <a:tr h="26585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Vemos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 chocolate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patio.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975455"/>
                  </a:ext>
                </a:extLst>
              </a:tr>
              <a:tr h="26585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Comemos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un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película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español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6446434"/>
                  </a:ext>
                </a:extLst>
              </a:tr>
              <a:tr h="26585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Bebe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salón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de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actos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043492"/>
                  </a:ext>
                </a:extLst>
              </a:tr>
              <a:tr h="26585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Aprende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bocadillo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caliente.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792529"/>
                  </a:ext>
                </a:extLst>
              </a:tr>
              <a:tr h="29939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Respondemos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la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profesora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palabras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nuevas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4750532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B2CD68FB-1D94-5A1B-4BEB-99A264FC5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032046"/>
              </p:ext>
            </p:extLst>
          </p:nvPr>
        </p:nvGraphicFramePr>
        <p:xfrm>
          <a:off x="193970" y="8682265"/>
          <a:ext cx="6470059" cy="897362"/>
        </p:xfrm>
        <a:graphic>
          <a:graphicData uri="http://schemas.openxmlformats.org/drawingml/2006/table">
            <a:tbl>
              <a:tblPr firstRow="1" bandRow="1"/>
              <a:tblGrid>
                <a:gridCol w="407383">
                  <a:extLst>
                    <a:ext uri="{9D8B030D-6E8A-4147-A177-3AD203B41FA5}">
                      <a16:colId xmlns:a16="http://schemas.microsoft.com/office/drawing/2014/main" val="1367503106"/>
                    </a:ext>
                  </a:extLst>
                </a:gridCol>
                <a:gridCol w="6062676">
                  <a:extLst>
                    <a:ext uri="{9D8B030D-6E8A-4147-A177-3AD203B41FA5}">
                      <a16:colId xmlns:a16="http://schemas.microsoft.com/office/drawing/2014/main" val="4125356277"/>
                    </a:ext>
                  </a:extLst>
                </a:gridCol>
              </a:tblGrid>
              <a:tr h="44868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rgbClr val="89E0FF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………………………………………………………………………………</a:t>
                      </a:r>
                    </a:p>
                  </a:txBody>
                  <a:tcPr anchor="b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930774"/>
                  </a:ext>
                </a:extLst>
              </a:tr>
              <a:tr h="44868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89E0FF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……………………………………………………………………………… 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3076609"/>
                  </a:ext>
                </a:extLst>
              </a:tr>
            </a:tbl>
          </a:graphicData>
        </a:graphic>
      </p:graphicFrame>
      <p:pic>
        <p:nvPicPr>
          <p:cNvPr id="36" name="Picture 2" descr="Free icon pencil write vector">
            <a:extLst>
              <a:ext uri="{FF2B5EF4-FFF2-40B4-BE49-F238E27FC236}">
                <a16:creationId xmlns:a16="http://schemas.microsoft.com/office/drawing/2014/main" id="{3B36A86A-6F66-346F-4556-17DCBAD20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689082" y="8767083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Free icon pencil write vector">
            <a:extLst>
              <a:ext uri="{FF2B5EF4-FFF2-40B4-BE49-F238E27FC236}">
                <a16:creationId xmlns:a16="http://schemas.microsoft.com/office/drawing/2014/main" id="{6F3EF8B8-C117-EE35-5642-1D0122A6B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731910" y="9204741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84" name="Group 2083">
            <a:extLst>
              <a:ext uri="{FF2B5EF4-FFF2-40B4-BE49-F238E27FC236}">
                <a16:creationId xmlns:a16="http://schemas.microsoft.com/office/drawing/2014/main" id="{DF119626-26FC-D2DE-ECD0-92BB786EBAAE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CFFF5A-A74A-893F-9330-305FC3DB5713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5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B344178F-5FA2-C6E3-6D93-FFF54D57E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8CB09F-037E-40B7-C693-51CF8EDB95D8}"/>
                </a:ext>
              </a:extLst>
            </p:cNvPr>
            <p:cNvSpPr txBox="1"/>
            <p:nvPr/>
          </p:nvSpPr>
          <p:spPr>
            <a:xfrm>
              <a:off x="6369943" y="9571479"/>
              <a:ext cx="3802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8316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B5806-3879-7574-B93B-CEB1F0019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1" name="Table 2050">
            <a:extLst>
              <a:ext uri="{FF2B5EF4-FFF2-40B4-BE49-F238E27FC236}">
                <a16:creationId xmlns:a16="http://schemas.microsoft.com/office/drawing/2014/main" id="{2D041FD5-D8DC-98C6-D020-D811B26CC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776537"/>
              </p:ext>
            </p:extLst>
          </p:nvPr>
        </p:nvGraphicFramePr>
        <p:xfrm>
          <a:off x="193970" y="679810"/>
          <a:ext cx="6470059" cy="1346043"/>
        </p:xfrm>
        <a:graphic>
          <a:graphicData uri="http://schemas.openxmlformats.org/drawingml/2006/table">
            <a:tbl>
              <a:tblPr firstRow="1" bandRow="1"/>
              <a:tblGrid>
                <a:gridCol w="407383">
                  <a:extLst>
                    <a:ext uri="{9D8B030D-6E8A-4147-A177-3AD203B41FA5}">
                      <a16:colId xmlns:a16="http://schemas.microsoft.com/office/drawing/2014/main" val="198829795"/>
                    </a:ext>
                  </a:extLst>
                </a:gridCol>
                <a:gridCol w="6062676">
                  <a:extLst>
                    <a:ext uri="{9D8B030D-6E8A-4147-A177-3AD203B41FA5}">
                      <a16:colId xmlns:a16="http://schemas.microsoft.com/office/drawing/2014/main" val="2641277101"/>
                    </a:ext>
                  </a:extLst>
                </a:gridCol>
              </a:tblGrid>
              <a:tr h="44868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89E0FF"/>
                          </a:solidFill>
                          <a:latin typeface="Century Gothic" panose="020B0502020202020204" pitchFamily="34" charset="0"/>
                        </a:rPr>
                        <a:t>3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………………………………………………………………………………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1794513"/>
                  </a:ext>
                </a:extLst>
              </a:tr>
              <a:tr h="44868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89E0FF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………………………………………………………………………………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2174627"/>
                  </a:ext>
                </a:extLst>
              </a:tr>
              <a:tr h="44868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89E0FF"/>
                          </a:solidFill>
                          <a:latin typeface="Century Gothic" panose="020B0502020202020204" pitchFamily="34" charset="0"/>
                        </a:rPr>
                        <a:t>5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………………………………………………………………………………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8057010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5279A08E-F6F9-7B68-8DA8-44730D47A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423063"/>
              </p:ext>
            </p:extLst>
          </p:nvPr>
        </p:nvGraphicFramePr>
        <p:xfrm>
          <a:off x="130140" y="2419079"/>
          <a:ext cx="6691135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6344">
                  <a:extLst>
                    <a:ext uri="{9D8B030D-6E8A-4147-A177-3AD203B41FA5}">
                      <a16:colId xmlns:a16="http://schemas.microsoft.com/office/drawing/2014/main" val="3967804488"/>
                    </a:ext>
                  </a:extLst>
                </a:gridCol>
                <a:gridCol w="1749219">
                  <a:extLst>
                    <a:ext uri="{9D8B030D-6E8A-4147-A177-3AD203B41FA5}">
                      <a16:colId xmlns:a16="http://schemas.microsoft.com/office/drawing/2014/main" val="754216691"/>
                    </a:ext>
                  </a:extLst>
                </a:gridCol>
                <a:gridCol w="1838212">
                  <a:extLst>
                    <a:ext uri="{9D8B030D-6E8A-4147-A177-3AD203B41FA5}">
                      <a16:colId xmlns:a16="http://schemas.microsoft.com/office/drawing/2014/main" val="1179989858"/>
                    </a:ext>
                  </a:extLst>
                </a:gridCol>
                <a:gridCol w="2107360">
                  <a:extLst>
                    <a:ext uri="{9D8B030D-6E8A-4147-A177-3AD203B41FA5}">
                      <a16:colId xmlns:a16="http://schemas.microsoft.com/office/drawing/2014/main" val="296528559"/>
                    </a:ext>
                  </a:extLst>
                </a:gridCol>
              </a:tblGrid>
              <a:tr h="265046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drink(s)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message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on the table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7385041"/>
                  </a:ext>
                </a:extLst>
              </a:tr>
              <a:tr h="265046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eats(s)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 teacher (f)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with the teacher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410811"/>
                  </a:ext>
                </a:extLst>
              </a:tr>
              <a:tr h="265046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do(es), make(s)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hot chocolate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 the playground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338178"/>
                  </a:ext>
                </a:extLst>
              </a:tr>
              <a:tr h="265046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read(s)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task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 English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128481"/>
                  </a:ext>
                </a:extLst>
              </a:tr>
              <a:tr h="265046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learn(s)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 question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 the hall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041344"/>
                  </a:ext>
                </a:extLst>
              </a:tr>
              <a:tr h="265046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understand(s)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an activity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on the computer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812368"/>
                  </a:ext>
                </a:extLst>
              </a:tr>
              <a:tr h="265046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respond(s) (to)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 book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 Spanish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7617232"/>
                  </a:ext>
                </a:extLst>
              </a:tr>
              <a:tr h="265046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has, have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game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with a partner</a:t>
                      </a:r>
                    </a:p>
                  </a:txBody>
                  <a:tcPr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3804140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792BFF34-9FCE-6EB6-2BA2-622996E827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498427"/>
              </p:ext>
            </p:extLst>
          </p:nvPr>
        </p:nvGraphicFramePr>
        <p:xfrm>
          <a:off x="181925" y="6002905"/>
          <a:ext cx="6410742" cy="35103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58505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they are [state]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they are [trait]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58505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between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also, too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58505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cinema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building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behind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58505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they have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opposite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58505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classroom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playground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hall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5850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drink, drinking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hot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task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17C62802-FBD3-7E1C-FB6D-183155CF5DF0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084" name="Group 2083">
            <a:extLst>
              <a:ext uri="{FF2B5EF4-FFF2-40B4-BE49-F238E27FC236}">
                <a16:creationId xmlns:a16="http://schemas.microsoft.com/office/drawing/2014/main" id="{7FC0E616-E5CE-E04A-6B92-50410A2A1CBF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3CEA8C3-C8C1-D654-8556-3C766C77F50A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5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6574502C-5D76-D129-6EA9-6B33C02C83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7503F9-E11E-63F6-7E13-1A1C1EC06359}"/>
                </a:ext>
              </a:extLst>
            </p:cNvPr>
            <p:cNvSpPr txBox="1"/>
            <p:nvPr/>
          </p:nvSpPr>
          <p:spPr>
            <a:xfrm>
              <a:off x="6369943" y="9571479"/>
              <a:ext cx="3946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12</a:t>
              </a:r>
            </a:p>
          </p:txBody>
        </p:sp>
      </p:grpSp>
      <p:sp>
        <p:nvSpPr>
          <p:cNvPr id="2085" name="Rectangle: Rounded Corners 2084">
            <a:extLst>
              <a:ext uri="{FF2B5EF4-FFF2-40B4-BE49-F238E27FC236}">
                <a16:creationId xmlns:a16="http://schemas.microsoft.com/office/drawing/2014/main" id="{7138311B-30A6-09A2-F1F2-05796BFDA675}"/>
              </a:ext>
            </a:extLst>
          </p:cNvPr>
          <p:cNvSpPr/>
          <p:nvPr/>
        </p:nvSpPr>
        <p:spPr>
          <a:xfrm>
            <a:off x="130140" y="128411"/>
            <a:ext cx="4354311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086" name="Group 2085">
            <a:extLst>
              <a:ext uri="{FF2B5EF4-FFF2-40B4-BE49-F238E27FC236}">
                <a16:creationId xmlns:a16="http://schemas.microsoft.com/office/drawing/2014/main" id="{726A1065-DB12-6FC7-79BD-CA423ABC8D7A}"/>
              </a:ext>
            </a:extLst>
          </p:cNvPr>
          <p:cNvGrpSpPr/>
          <p:nvPr/>
        </p:nvGrpSpPr>
        <p:grpSpPr>
          <a:xfrm>
            <a:off x="4414911" y="167503"/>
            <a:ext cx="616995" cy="461665"/>
            <a:chOff x="3814354" y="2197255"/>
            <a:chExt cx="616995" cy="461665"/>
          </a:xfrm>
        </p:grpSpPr>
        <p:sp>
          <p:nvSpPr>
            <p:cNvPr id="2087" name="Rectangle: Rounded Corners 2086">
              <a:extLst>
                <a:ext uri="{FF2B5EF4-FFF2-40B4-BE49-F238E27FC236}">
                  <a16:creationId xmlns:a16="http://schemas.microsoft.com/office/drawing/2014/main" id="{A69EB668-900F-D58B-BC35-DC1DE8DCCEE6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088" name="TextBox 2087">
              <a:extLst>
                <a:ext uri="{FF2B5EF4-FFF2-40B4-BE49-F238E27FC236}">
                  <a16:creationId xmlns:a16="http://schemas.microsoft.com/office/drawing/2014/main" id="{A611FD31-F6D1-B0C2-E327-1F4738672DB6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5298237-5653-2BD2-6358-14302D208645}"/>
              </a:ext>
            </a:extLst>
          </p:cNvPr>
          <p:cNvSpPr txBox="1"/>
          <p:nvPr/>
        </p:nvSpPr>
        <p:spPr>
          <a:xfrm>
            <a:off x="1383383" y="2071769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 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992F8E-DBBD-4AA2-5C76-02B082519286}"/>
              </a:ext>
            </a:extLst>
          </p:cNvPr>
          <p:cNvGrpSpPr/>
          <p:nvPr/>
        </p:nvGrpSpPr>
        <p:grpSpPr>
          <a:xfrm>
            <a:off x="466350" y="2061458"/>
            <a:ext cx="962296" cy="307777"/>
            <a:chOff x="537508" y="810975"/>
            <a:chExt cx="505091" cy="307777"/>
          </a:xfrm>
        </p:grpSpPr>
        <p:sp>
          <p:nvSpPr>
            <p:cNvPr id="7" name="Google Shape;206;p9">
              <a:extLst>
                <a:ext uri="{FF2B5EF4-FFF2-40B4-BE49-F238E27FC236}">
                  <a16:creationId xmlns:a16="http://schemas.microsoft.com/office/drawing/2014/main" id="{FA4C853F-495D-5E72-BAB4-E2A98EA3AECF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81E789-D16D-8F00-FB80-C220D826EF30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5" name="Picture 2" descr="Pen, Write, Pencil, Writing Tool, Work, Message, Blue">
            <a:extLst>
              <a:ext uri="{FF2B5EF4-FFF2-40B4-BE49-F238E27FC236}">
                <a16:creationId xmlns:a16="http://schemas.microsoft.com/office/drawing/2014/main" id="{E6039807-4744-1D56-9C9E-AC703990B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7" y="2013431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0E2DB3D-EE96-6E07-215E-BBF994249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2185" y="5843483"/>
            <a:ext cx="572382" cy="43524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DE658C3-8FBF-9CD4-9EAC-0E6F8E48E8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031" y="7489244"/>
            <a:ext cx="631934" cy="581219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F086BEED-9AC3-2EA0-7E88-927F91A46E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03" y="6465584"/>
            <a:ext cx="667164" cy="66716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CBB9469-774E-E422-AD2F-3F3EF5A268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652" y="8618683"/>
            <a:ext cx="653860" cy="61944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B2EB450-7D0D-A883-C9C0-67370ACC3D3A}"/>
              </a:ext>
            </a:extLst>
          </p:cNvPr>
          <p:cNvSpPr txBox="1"/>
          <p:nvPr/>
        </p:nvSpPr>
        <p:spPr>
          <a:xfrm>
            <a:off x="809322" y="687980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5DAB250-73EA-0B9D-9FEE-7132A065C0A7}"/>
              </a:ext>
            </a:extLst>
          </p:cNvPr>
          <p:cNvSpPr txBox="1"/>
          <p:nvPr/>
        </p:nvSpPr>
        <p:spPr>
          <a:xfrm>
            <a:off x="817355" y="8005583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F271E69-1D2C-6282-50E7-C21C61933A5D}"/>
              </a:ext>
            </a:extLst>
          </p:cNvPr>
          <p:cNvSpPr txBox="1"/>
          <p:nvPr/>
        </p:nvSpPr>
        <p:spPr>
          <a:xfrm>
            <a:off x="826682" y="918475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54" name="Google Shape;402;p19">
            <a:extLst>
              <a:ext uri="{FF2B5EF4-FFF2-40B4-BE49-F238E27FC236}">
                <a16:creationId xmlns:a16="http://schemas.microsoft.com/office/drawing/2014/main" id="{6B47775D-4A52-9FEB-72BA-6A9D4531741C}"/>
              </a:ext>
            </a:extLst>
          </p:cNvPr>
          <p:cNvSpPr txBox="1"/>
          <p:nvPr/>
        </p:nvSpPr>
        <p:spPr>
          <a:xfrm>
            <a:off x="1468766" y="5632976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español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2F70215-ECF0-3365-48F9-168B1ADD5441}"/>
              </a:ext>
            </a:extLst>
          </p:cNvPr>
          <p:cNvGrpSpPr/>
          <p:nvPr/>
        </p:nvGrpSpPr>
        <p:grpSpPr>
          <a:xfrm>
            <a:off x="506470" y="5607778"/>
            <a:ext cx="962296" cy="307777"/>
            <a:chOff x="537508" y="810975"/>
            <a:chExt cx="505091" cy="307777"/>
          </a:xfrm>
        </p:grpSpPr>
        <p:sp>
          <p:nvSpPr>
            <p:cNvPr id="56" name="Google Shape;206;p9">
              <a:extLst>
                <a:ext uri="{FF2B5EF4-FFF2-40B4-BE49-F238E27FC236}">
                  <a16:creationId xmlns:a16="http://schemas.microsoft.com/office/drawing/2014/main" id="{ED4C1A97-C073-5903-2A3C-20B52911FBC1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C6F730D-3FC7-3F29-25AB-DCF8D8155655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59" name="Picture 2" descr="Pen, Write, Pencil, Writing Tool, Work, Message, Blue">
            <a:extLst>
              <a:ext uri="{FF2B5EF4-FFF2-40B4-BE49-F238E27FC236}">
                <a16:creationId xmlns:a16="http://schemas.microsoft.com/office/drawing/2014/main" id="{73CF6130-C204-FE07-E2C1-6622FE00E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7" y="5476626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50" name="Table 2049">
            <a:extLst>
              <a:ext uri="{FF2B5EF4-FFF2-40B4-BE49-F238E27FC236}">
                <a16:creationId xmlns:a16="http://schemas.microsoft.com/office/drawing/2014/main" id="{38A2943C-97A6-E455-FD00-43A998403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175188"/>
              </p:ext>
            </p:extLst>
          </p:nvPr>
        </p:nvGraphicFramePr>
        <p:xfrm>
          <a:off x="585417" y="4592949"/>
          <a:ext cx="6007249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7249">
                  <a:extLst>
                    <a:ext uri="{9D8B030D-6E8A-4147-A177-3AD203B41FA5}">
                      <a16:colId xmlns:a16="http://schemas.microsoft.com/office/drawing/2014/main" val="99369876"/>
                    </a:ext>
                  </a:extLst>
                </a:gridCol>
              </a:tblGrid>
              <a:tr h="178843"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5975693"/>
                  </a:ext>
                </a:extLst>
              </a:tr>
              <a:tr h="178843">
                <a:tc>
                  <a:txBody>
                    <a:bodyPr/>
                    <a:lstStyle/>
                    <a:p>
                      <a:r>
                        <a:rPr lang="en-GB" sz="1000" dirty="0"/>
                        <a:t>2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883104"/>
                  </a:ext>
                </a:extLst>
              </a:tr>
              <a:tr h="178843">
                <a:tc>
                  <a:txBody>
                    <a:bodyPr/>
                    <a:lstStyle/>
                    <a:p>
                      <a:r>
                        <a:rPr lang="en-GB" sz="1000" dirty="0"/>
                        <a:t>3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671738"/>
                  </a:ext>
                </a:extLst>
              </a:tr>
              <a:tr h="178843">
                <a:tc>
                  <a:txBody>
                    <a:bodyPr/>
                    <a:lstStyle/>
                    <a:p>
                      <a:r>
                        <a:rPr lang="en-GB" sz="1000" dirty="0"/>
                        <a:t>4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7423677"/>
                  </a:ext>
                </a:extLst>
              </a:tr>
            </a:tbl>
          </a:graphicData>
        </a:graphic>
      </p:graphicFrame>
      <p:pic>
        <p:nvPicPr>
          <p:cNvPr id="2052" name="Picture 2" descr="Free icon pencil write vector">
            <a:extLst>
              <a:ext uri="{FF2B5EF4-FFF2-40B4-BE49-F238E27FC236}">
                <a16:creationId xmlns:a16="http://schemas.microsoft.com/office/drawing/2014/main" id="{6F6E0BD3-C74A-2C6C-AAB9-12F264F5E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701720" y="737203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2" descr="Free icon pencil write vector">
            <a:extLst>
              <a:ext uri="{FF2B5EF4-FFF2-40B4-BE49-F238E27FC236}">
                <a16:creationId xmlns:a16="http://schemas.microsoft.com/office/drawing/2014/main" id="{FDA54643-AC65-B86A-A6DD-3C6796C3C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744548" y="1174861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2" descr="Free icon pencil write vector">
            <a:extLst>
              <a:ext uri="{FF2B5EF4-FFF2-40B4-BE49-F238E27FC236}">
                <a16:creationId xmlns:a16="http://schemas.microsoft.com/office/drawing/2014/main" id="{95CCF852-14D2-764F-1C60-A6BACAB47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744546" y="1683133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688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E4E12C60-3B8D-57AD-B81A-D512ABF9EA5B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A5F07BB-F551-D4A8-06C2-722A5C642806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E06C1C2-CE65-8A67-6AA9-10A4FCE9BCB1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FB20190-2411-BFEE-05F3-EA3DD391CB6F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785F9D7-0A69-FF59-045D-46FDBC0C67B5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FB0A481-6C42-1FA4-20B5-2FF0E0F89831}"/>
              </a:ext>
            </a:extLst>
          </p:cNvPr>
          <p:cNvGrpSpPr/>
          <p:nvPr/>
        </p:nvGrpSpPr>
        <p:grpSpPr>
          <a:xfrm>
            <a:off x="3079751" y="1428671"/>
            <a:ext cx="1893171" cy="1061837"/>
            <a:chOff x="3324225" y="1809750"/>
            <a:chExt cx="5543550" cy="32385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568E04-5B83-928A-F03D-04404500E15D}"/>
                </a:ext>
              </a:extLst>
            </p:cNvPr>
            <p:cNvGrpSpPr/>
            <p:nvPr/>
          </p:nvGrpSpPr>
          <p:grpSpPr>
            <a:xfrm>
              <a:off x="3324225" y="1809750"/>
              <a:ext cx="5543550" cy="3238500"/>
              <a:chOff x="3324225" y="1809750"/>
              <a:chExt cx="5543550" cy="3238500"/>
            </a:xfrm>
          </p:grpSpPr>
          <p:pic>
            <p:nvPicPr>
              <p:cNvPr id="7" name="Picture 2" descr="Gráficos vectoriales gratis de Dispositivos móviles">
                <a:extLst>
                  <a:ext uri="{FF2B5EF4-FFF2-40B4-BE49-F238E27FC236}">
                    <a16:creationId xmlns:a16="http://schemas.microsoft.com/office/drawing/2014/main" id="{C570137C-D97D-6F3A-BA12-722E4AC38E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4225" y="1809750"/>
                <a:ext cx="5543550" cy="3238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DE6CEA1-27DE-1957-94E0-46900F04CFC7}"/>
                  </a:ext>
                </a:extLst>
              </p:cNvPr>
              <p:cNvSpPr/>
              <p:nvPr/>
            </p:nvSpPr>
            <p:spPr>
              <a:xfrm>
                <a:off x="4100513" y="2114550"/>
                <a:ext cx="4029075" cy="24003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4" name="Picture 6" descr="Gráficos vectoriales gratis de Salón de clases">
              <a:extLst>
                <a:ext uri="{FF2B5EF4-FFF2-40B4-BE49-F238E27FC236}">
                  <a16:creationId xmlns:a16="http://schemas.microsoft.com/office/drawing/2014/main" id="{9931BB33-F046-EB61-4EFB-65CCE1916A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0513" y="2195074"/>
              <a:ext cx="2190444" cy="1852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Gráficos vectoriales gratis de Salón de clases">
              <a:extLst>
                <a:ext uri="{FF2B5EF4-FFF2-40B4-BE49-F238E27FC236}">
                  <a16:creationId xmlns:a16="http://schemas.microsoft.com/office/drawing/2014/main" id="{9A93DC7A-AD7B-D86B-BDCF-01E3E66FCB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65"/>
            <a:stretch/>
          </p:blipFill>
          <p:spPr bwMode="auto">
            <a:xfrm>
              <a:off x="6486261" y="3121381"/>
              <a:ext cx="1656460" cy="64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94EA96-5881-48D3-0704-1671103DD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29"/>
            <a:stretch/>
          </p:blipFill>
          <p:spPr>
            <a:xfrm>
              <a:off x="5351331" y="2443162"/>
              <a:ext cx="1386344" cy="2085975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0F5320C-43CA-7FBE-FC4E-A0AA67E57208}"/>
              </a:ext>
            </a:extLst>
          </p:cNvPr>
          <p:cNvSpPr/>
          <p:nvPr/>
        </p:nvSpPr>
        <p:spPr>
          <a:xfrm rot="20923950">
            <a:off x="3263565" y="855037"/>
            <a:ext cx="158524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Mystical Woods Smooth Script" panose="02000500000000000000" pitchFamily="2" charset="0"/>
              </a:rPr>
              <a:t>E</a:t>
            </a:r>
            <a:r>
              <a:rPr lang="en-US" sz="2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Mystical Woods Smooth Script" panose="02000500000000000000" pitchFamily="2" charset="0"/>
              </a:rPr>
              <a:t>n</a:t>
            </a:r>
            <a:r>
              <a:rPr lang="en-US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Mystical Woods Smooth Script" panose="02000500000000000000" pitchFamily="2" charset="0"/>
              </a:rPr>
              <a:t> </a:t>
            </a:r>
            <a:r>
              <a:rPr lang="en-US" sz="2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Mystical Woods Smooth Script" panose="02000500000000000000" pitchFamily="2" charset="0"/>
              </a:rPr>
              <a:t>clase</a:t>
            </a:r>
            <a:r>
              <a:rPr lang="en-US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Mystical Woods Smooth Script" panose="02000500000000000000" pitchFamily="2" charset="0"/>
              </a:rPr>
              <a:t>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AD3A968-F4DB-8DF0-DA7C-2DFADC65A85B}"/>
              </a:ext>
            </a:extLst>
          </p:cNvPr>
          <p:cNvSpPr/>
          <p:nvPr/>
        </p:nvSpPr>
        <p:spPr>
          <a:xfrm>
            <a:off x="133544" y="4303104"/>
            <a:ext cx="6539774" cy="316196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12" name="Table 51">
            <a:extLst>
              <a:ext uri="{FF2B5EF4-FFF2-40B4-BE49-F238E27FC236}">
                <a16:creationId xmlns:a16="http://schemas.microsoft.com/office/drawing/2014/main" id="{DCF473F3-8BF0-703E-29D4-22512E006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128426"/>
              </p:ext>
            </p:extLst>
          </p:nvPr>
        </p:nvGraphicFramePr>
        <p:xfrm>
          <a:off x="58110" y="3150121"/>
          <a:ext cx="6750472" cy="8814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369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894607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908675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1323081">
                  <a:extLst>
                    <a:ext uri="{9D8B030D-6E8A-4147-A177-3AD203B41FA5}">
                      <a16:colId xmlns:a16="http://schemas.microsoft.com/office/drawing/2014/main" val="188484645"/>
                    </a:ext>
                  </a:extLst>
                </a:gridCol>
                <a:gridCol w="1200580">
                  <a:extLst>
                    <a:ext uri="{9D8B030D-6E8A-4147-A177-3AD203B41FA5}">
                      <a16:colId xmlns:a16="http://schemas.microsoft.com/office/drawing/2014/main" val="2409556305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aprender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beber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comer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correr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leer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a menudo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F8CF3D71-9246-8B76-42BA-C2419D707411}"/>
              </a:ext>
            </a:extLst>
          </p:cNvPr>
          <p:cNvGrpSpPr/>
          <p:nvPr/>
        </p:nvGrpSpPr>
        <p:grpSpPr>
          <a:xfrm>
            <a:off x="5135855" y="2670070"/>
            <a:ext cx="1879161" cy="369332"/>
            <a:chOff x="4495800" y="3728776"/>
            <a:chExt cx="1879161" cy="369332"/>
          </a:xfrm>
        </p:grpSpPr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48EF125B-37A5-CD51-AED7-5D168BCD5A7F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FE612F-9B7A-2F63-6EC3-45A445CE72DF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40970CA-B822-001A-65C8-5C4B2B5C9857}"/>
              </a:ext>
            </a:extLst>
          </p:cNvPr>
          <p:cNvSpPr txBox="1"/>
          <p:nvPr/>
        </p:nvSpPr>
        <p:spPr>
          <a:xfrm>
            <a:off x="300347" y="4296233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42A44FF-6971-D4C5-36A4-79524C9C08CA}"/>
              </a:ext>
            </a:extLst>
          </p:cNvPr>
          <p:cNvGrpSpPr/>
          <p:nvPr/>
        </p:nvGrpSpPr>
        <p:grpSpPr>
          <a:xfrm>
            <a:off x="4850628" y="4345277"/>
            <a:ext cx="1943885" cy="588990"/>
            <a:chOff x="115026" y="5917195"/>
            <a:chExt cx="1943885" cy="58899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9035DD3-90FA-63ED-7765-130B3E596C2D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19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5F2EDC74-1C42-08E5-3EBC-A029C2D7E10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FA0AEF-00A6-1775-EB5B-31D721D5FF1C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6" name="Google Shape;176;p8">
            <a:extLst>
              <a:ext uri="{FF2B5EF4-FFF2-40B4-BE49-F238E27FC236}">
                <a16:creationId xmlns:a16="http://schemas.microsoft.com/office/drawing/2014/main" id="{4418A19D-7251-4376-F67D-A5A23134CC4E}"/>
              </a:ext>
            </a:extLst>
          </p:cNvPr>
          <p:cNvSpPr txBox="1"/>
          <p:nvPr/>
        </p:nvSpPr>
        <p:spPr>
          <a:xfrm>
            <a:off x="589436" y="8566321"/>
            <a:ext cx="639937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Aprende</a:t>
            </a: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sobre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Inglaterra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183;p8">
            <a:extLst>
              <a:ext uri="{FF2B5EF4-FFF2-40B4-BE49-F238E27FC236}">
                <a16:creationId xmlns:a16="http://schemas.microsoft.com/office/drawing/2014/main" id="{AAAA81E0-0A43-DFC8-14C1-3BE2546B73E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2517" y="8482599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6" descr="Free Icon Light illustration and picture">
            <a:extLst>
              <a:ext uri="{FF2B5EF4-FFF2-40B4-BE49-F238E27FC236}">
                <a16:creationId xmlns:a16="http://schemas.microsoft.com/office/drawing/2014/main" id="{C64B5BD8-5F7A-6B84-1957-EBA00D9C5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50" y="7725964"/>
            <a:ext cx="553494" cy="5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0AE96AA-9E18-EA27-938D-93889A1E5E1F}"/>
              </a:ext>
            </a:extLst>
          </p:cNvPr>
          <p:cNvSpPr txBox="1"/>
          <p:nvPr/>
        </p:nvSpPr>
        <p:spPr>
          <a:xfrm>
            <a:off x="662532" y="7898082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1B1113-AD46-21F1-BAD7-13875461380C}"/>
              </a:ext>
            </a:extLst>
          </p:cNvPr>
          <p:cNvSpPr txBox="1"/>
          <p:nvPr/>
        </p:nvSpPr>
        <p:spPr>
          <a:xfrm>
            <a:off x="44042" y="2776601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1BFF7C-2D5E-4D64-6E49-38B93877BEDF}"/>
              </a:ext>
            </a:extLst>
          </p:cNvPr>
          <p:cNvSpPr txBox="1"/>
          <p:nvPr/>
        </p:nvSpPr>
        <p:spPr>
          <a:xfrm>
            <a:off x="3014073" y="40343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25D6D99-7F9B-271C-3F3B-15658D3485D0}"/>
              </a:ext>
            </a:extLst>
          </p:cNvPr>
          <p:cNvGrpSpPr/>
          <p:nvPr/>
        </p:nvGrpSpPr>
        <p:grpSpPr>
          <a:xfrm>
            <a:off x="4884130" y="600761"/>
            <a:ext cx="1840387" cy="1722615"/>
            <a:chOff x="4876029" y="582476"/>
            <a:chExt cx="1840387" cy="172261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16B6B9C-A928-C9EC-2483-CA53576C4AA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722615"/>
              <a:chOff x="4310576" y="875609"/>
              <a:chExt cx="2558030" cy="233141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ABED877-D8BF-A9BA-F176-CC5062F679C9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225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5B44B8B4-3376-C4D7-2F2D-C80DD3AC9414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74817C-C788-0936-6A8A-37BA1AE403F3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2B2D605-2DBC-F7C2-9ED7-D16ABA7B173A}"/>
                </a:ext>
              </a:extLst>
            </p:cNvPr>
            <p:cNvSpPr txBox="1"/>
            <p:nvPr/>
          </p:nvSpPr>
          <p:spPr>
            <a:xfrm>
              <a:off x="5115488" y="993276"/>
              <a:ext cx="1600928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Talking about what you and others do in class.</a:t>
              </a:r>
              <a:endParaRPr lang="en-GB" sz="11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1B5B643-4C75-90FC-A93F-5970F0ED52EF}"/>
                </a:ext>
              </a:extLst>
            </p:cNvPr>
            <p:cNvSpPr txBox="1"/>
            <p:nvPr/>
          </p:nvSpPr>
          <p:spPr>
            <a:xfrm>
              <a:off x="5141066" y="1549300"/>
              <a:ext cx="157535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Asking questions </a:t>
              </a:r>
            </a:p>
          </p:txBody>
        </p:sp>
      </p:grpSp>
      <p:pic>
        <p:nvPicPr>
          <p:cNvPr id="55" name="Picture 6" descr="Free target button icon illustration">
            <a:extLst>
              <a:ext uri="{FF2B5EF4-FFF2-40B4-BE49-F238E27FC236}">
                <a16:creationId xmlns:a16="http://schemas.microsoft.com/office/drawing/2014/main" id="{013981AB-BC52-9FCD-C0F9-0CE4F367F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82B1C9B-3E88-DF5E-E45B-CC6E0CAD15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1036" y="2539285"/>
            <a:ext cx="707513" cy="53800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E193B384-F2DB-D492-8497-6BC52A1748E7}"/>
              </a:ext>
            </a:extLst>
          </p:cNvPr>
          <p:cNvGrpSpPr/>
          <p:nvPr/>
        </p:nvGrpSpPr>
        <p:grpSpPr>
          <a:xfrm>
            <a:off x="4794195" y="7107791"/>
            <a:ext cx="2134848" cy="1263934"/>
            <a:chOff x="-2790474" y="7858611"/>
            <a:chExt cx="1651967" cy="1119358"/>
          </a:xfrm>
        </p:grpSpPr>
        <p:sp>
          <p:nvSpPr>
            <p:cNvPr id="58" name="Rectangle: Folded Corner 57">
              <a:extLst>
                <a:ext uri="{FF2B5EF4-FFF2-40B4-BE49-F238E27FC236}">
                  <a16:creationId xmlns:a16="http://schemas.microsoft.com/office/drawing/2014/main" id="{E42EAB39-79FE-C87F-1F0F-B44ECACFD70B}"/>
                </a:ext>
              </a:extLst>
            </p:cNvPr>
            <p:cNvSpPr/>
            <p:nvPr/>
          </p:nvSpPr>
          <p:spPr>
            <a:xfrm>
              <a:off x="-2790474" y="7858611"/>
              <a:ext cx="1109797" cy="111935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58" name="Picture 6" descr="Free Icon Light illustration and picture">
              <a:extLst>
                <a:ext uri="{FF2B5EF4-FFF2-40B4-BE49-F238E27FC236}">
                  <a16:creationId xmlns:a16="http://schemas.microsoft.com/office/drawing/2014/main" id="{1FE1A842-46CF-B1C2-D21C-7713A8D094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41445" y="7898428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5" name="TextBox 2064">
              <a:extLst>
                <a:ext uri="{FF2B5EF4-FFF2-40B4-BE49-F238E27FC236}">
                  <a16:creationId xmlns:a16="http://schemas.microsoft.com/office/drawing/2014/main" id="{0AC4D776-4DAC-2D42-1322-185E9C16F9EC}"/>
                </a:ext>
              </a:extLst>
            </p:cNvPr>
            <p:cNvSpPr txBox="1"/>
            <p:nvPr/>
          </p:nvSpPr>
          <p:spPr>
            <a:xfrm>
              <a:off x="-2556007" y="7913306"/>
              <a:ext cx="1417500" cy="245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63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To change</a:t>
              </a:r>
            </a:p>
          </p:txBody>
        </p:sp>
        <p:sp>
          <p:nvSpPr>
            <p:cNvPr id="2066" name="TextBox 2065">
              <a:extLst>
                <a:ext uri="{FF2B5EF4-FFF2-40B4-BE49-F238E27FC236}">
                  <a16:creationId xmlns:a16="http://schemas.microsoft.com/office/drawing/2014/main" id="{3DEE7CC4-E4E4-7821-7548-59ADA471E4EA}"/>
                </a:ext>
              </a:extLst>
            </p:cNvPr>
            <p:cNvSpPr txBox="1"/>
            <p:nvPr/>
          </p:nvSpPr>
          <p:spPr>
            <a:xfrm>
              <a:off x="-2771094" y="8126376"/>
              <a:ext cx="1109797" cy="708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160" dirty="0">
                  <a:solidFill>
                    <a:srgbClr val="404040"/>
                  </a:solidFill>
                  <a:latin typeface="Century Gothic"/>
                  <a:sym typeface="Century Gothic"/>
                </a:rPr>
                <a:t>a statement into</a:t>
              </a:r>
            </a:p>
            <a:p>
              <a:pPr algn="ctr"/>
              <a:r>
                <a:rPr lang="en-GB" sz="1160" dirty="0">
                  <a:solidFill>
                    <a:srgbClr val="404040"/>
                  </a:solidFill>
                  <a:latin typeface="Century Gothic"/>
                  <a:sym typeface="Century Gothic"/>
                </a:rPr>
                <a:t>a question, simply raise your voice at the end.</a:t>
              </a:r>
              <a:endParaRPr lang="en-GB" sz="1160" dirty="0">
                <a:solidFill>
                  <a:srgbClr val="404040"/>
                </a:solidFill>
              </a:endParaRPr>
            </a:p>
          </p:txBody>
        </p:sp>
      </p:grpSp>
      <p:sp>
        <p:nvSpPr>
          <p:cNvPr id="2067" name="Rectangle: Rounded Corners 2066">
            <a:extLst>
              <a:ext uri="{FF2B5EF4-FFF2-40B4-BE49-F238E27FC236}">
                <a16:creationId xmlns:a16="http://schemas.microsoft.com/office/drawing/2014/main" id="{E98B7670-9687-E755-A843-885D90901192}"/>
              </a:ext>
            </a:extLst>
          </p:cNvPr>
          <p:cNvSpPr/>
          <p:nvPr/>
        </p:nvSpPr>
        <p:spPr>
          <a:xfrm>
            <a:off x="146244" y="793729"/>
            <a:ext cx="2937514" cy="187604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EA5DE5CE-AC42-1B47-1CA1-2744D5336A07}"/>
              </a:ext>
            </a:extLst>
          </p:cNvPr>
          <p:cNvGrpSpPr/>
          <p:nvPr/>
        </p:nvGrpSpPr>
        <p:grpSpPr>
          <a:xfrm>
            <a:off x="1333435" y="953424"/>
            <a:ext cx="1801949" cy="409714"/>
            <a:chOff x="1639842" y="1416995"/>
            <a:chExt cx="1801949" cy="409714"/>
          </a:xfrm>
        </p:grpSpPr>
        <p:sp>
          <p:nvSpPr>
            <p:cNvPr id="2069" name="Google Shape;112;p3">
              <a:extLst>
                <a:ext uri="{FF2B5EF4-FFF2-40B4-BE49-F238E27FC236}">
                  <a16:creationId xmlns:a16="http://schemas.microsoft.com/office/drawing/2014/main" id="{4323D234-7D6C-4181-5E26-2D5A4470E565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70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ED95F527-93F5-3BCF-5E00-D779B0F79C2A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1" name="TextBox 2070">
              <a:extLst>
                <a:ext uri="{FF2B5EF4-FFF2-40B4-BE49-F238E27FC236}">
                  <a16:creationId xmlns:a16="http://schemas.microsoft.com/office/drawing/2014/main" id="{1C7D70FD-196B-C59D-D096-427D18129B7B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F21371FE-9B17-961D-CBED-C6529394E5D7}"/>
              </a:ext>
            </a:extLst>
          </p:cNvPr>
          <p:cNvSpPr/>
          <p:nvPr/>
        </p:nvSpPr>
        <p:spPr>
          <a:xfrm>
            <a:off x="4969690" y="1630665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3" name="TextBox 2072">
            <a:extLst>
              <a:ext uri="{FF2B5EF4-FFF2-40B4-BE49-F238E27FC236}">
                <a16:creationId xmlns:a16="http://schemas.microsoft.com/office/drawing/2014/main" id="{3CD089F3-3C60-0D0D-52D0-0BF46B7E639B}"/>
              </a:ext>
            </a:extLst>
          </p:cNvPr>
          <p:cNvSpPr txBox="1"/>
          <p:nvPr/>
        </p:nvSpPr>
        <p:spPr>
          <a:xfrm>
            <a:off x="134937" y="5009682"/>
            <a:ext cx="5916172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s/he, it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en-GB" sz="150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and add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75" name="TextBox 2074">
            <a:extLst>
              <a:ext uri="{FF2B5EF4-FFF2-40B4-BE49-F238E27FC236}">
                <a16:creationId xmlns:a16="http://schemas.microsoft.com/office/drawing/2014/main" id="{42765DAB-F0E4-C8D0-47AC-218739F86DCA}"/>
              </a:ext>
            </a:extLst>
          </p:cNvPr>
          <p:cNvSpPr txBox="1"/>
          <p:nvPr/>
        </p:nvSpPr>
        <p:spPr>
          <a:xfrm>
            <a:off x="543521" y="5954699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Aprend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sobre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España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76" name="Google Shape;176;p8">
            <a:extLst>
              <a:ext uri="{FF2B5EF4-FFF2-40B4-BE49-F238E27FC236}">
                <a16:creationId xmlns:a16="http://schemas.microsoft.com/office/drawing/2014/main" id="{B74CF7C7-1F60-C8E7-92DF-2B9B789D93F4}"/>
              </a:ext>
            </a:extLst>
          </p:cNvPr>
          <p:cNvSpPr txBox="1"/>
          <p:nvPr/>
        </p:nvSpPr>
        <p:spPr>
          <a:xfrm>
            <a:off x="589436" y="9022493"/>
            <a:ext cx="639937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Aprendes</a:t>
            </a: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sobre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lang="en-GB" sz="15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7" name="Google Shape;183;p8">
            <a:extLst>
              <a:ext uri="{FF2B5EF4-FFF2-40B4-BE49-F238E27FC236}">
                <a16:creationId xmlns:a16="http://schemas.microsoft.com/office/drawing/2014/main" id="{B878C5FF-FFC2-8AAB-2E75-FFC3066660D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2517" y="8938771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8" name="TextBox 2077">
            <a:extLst>
              <a:ext uri="{FF2B5EF4-FFF2-40B4-BE49-F238E27FC236}">
                <a16:creationId xmlns:a16="http://schemas.microsoft.com/office/drawing/2014/main" id="{3EB73718-0F21-0173-8B78-9E34BA307028}"/>
              </a:ext>
            </a:extLst>
          </p:cNvPr>
          <p:cNvSpPr txBox="1"/>
          <p:nvPr/>
        </p:nvSpPr>
        <p:spPr>
          <a:xfrm>
            <a:off x="300347" y="4567822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[–er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verbs:’s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/he, it’ vs. ‘you’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079" name="TextBox 2078">
            <a:extLst>
              <a:ext uri="{FF2B5EF4-FFF2-40B4-BE49-F238E27FC236}">
                <a16:creationId xmlns:a16="http://schemas.microsoft.com/office/drawing/2014/main" id="{22BD73AE-7255-6518-C4BA-C1C916029E20}"/>
              </a:ext>
            </a:extLst>
          </p:cNvPr>
          <p:cNvSpPr txBox="1"/>
          <p:nvPr/>
        </p:nvSpPr>
        <p:spPr>
          <a:xfrm>
            <a:off x="204381" y="1095365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Stress 1</a:t>
            </a:r>
          </a:p>
        </p:txBody>
      </p:sp>
      <p:sp>
        <p:nvSpPr>
          <p:cNvPr id="2080" name="TextBox 2079">
            <a:extLst>
              <a:ext uri="{FF2B5EF4-FFF2-40B4-BE49-F238E27FC236}">
                <a16:creationId xmlns:a16="http://schemas.microsoft.com/office/drawing/2014/main" id="{F1553BE7-7019-47E8-0613-794415A2BF17}"/>
              </a:ext>
            </a:extLst>
          </p:cNvPr>
          <p:cNvSpPr txBox="1"/>
          <p:nvPr/>
        </p:nvSpPr>
        <p:spPr>
          <a:xfrm>
            <a:off x="177260" y="1415583"/>
            <a:ext cx="2906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 Spanish, we stress any vowel that has a written accent.</a:t>
            </a:r>
          </a:p>
        </p:txBody>
      </p:sp>
      <p:sp>
        <p:nvSpPr>
          <p:cNvPr id="2081" name="Google Shape;108;p3">
            <a:extLst>
              <a:ext uri="{FF2B5EF4-FFF2-40B4-BE49-F238E27FC236}">
                <a16:creationId xmlns:a16="http://schemas.microsoft.com/office/drawing/2014/main" id="{F9E55825-0791-5EF5-052E-D82B3A67072E}"/>
              </a:ext>
            </a:extLst>
          </p:cNvPr>
          <p:cNvSpPr txBox="1"/>
          <p:nvPr/>
        </p:nvSpPr>
        <p:spPr>
          <a:xfrm>
            <a:off x="197753" y="1916717"/>
            <a:ext cx="129080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rbol</a:t>
            </a:r>
            <a:endParaRPr sz="1400" b="1" i="0" u="none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084" name="Picture 4" descr="Naturaleza, Planta, Árbol">
            <a:extLst>
              <a:ext uri="{FF2B5EF4-FFF2-40B4-BE49-F238E27FC236}">
                <a16:creationId xmlns:a16="http://schemas.microsoft.com/office/drawing/2014/main" id="{596589E3-2690-A2E3-D1A6-CE06D3337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45" y="2182877"/>
            <a:ext cx="371303" cy="39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5" name="Google Shape;108;p3">
            <a:extLst>
              <a:ext uri="{FF2B5EF4-FFF2-40B4-BE49-F238E27FC236}">
                <a16:creationId xmlns:a16="http://schemas.microsoft.com/office/drawing/2014/main" id="{79B53C9C-03C3-FD4F-C05A-5D6F75EB66B2}"/>
              </a:ext>
            </a:extLst>
          </p:cNvPr>
          <p:cNvSpPr txBox="1"/>
          <p:nvPr/>
        </p:nvSpPr>
        <p:spPr>
          <a:xfrm>
            <a:off x="932269" y="1918880"/>
            <a:ext cx="319455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ú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tbol</a:t>
            </a:r>
            <a:endParaRPr sz="1400" b="1" i="0" u="none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87" name="Google Shape;108;p3">
            <a:extLst>
              <a:ext uri="{FF2B5EF4-FFF2-40B4-BE49-F238E27FC236}">
                <a16:creationId xmlns:a16="http://schemas.microsoft.com/office/drawing/2014/main" id="{C266ED3F-C085-38DA-DB49-F40BDA979974}"/>
              </a:ext>
            </a:extLst>
          </p:cNvPr>
          <p:cNvSpPr txBox="1"/>
          <p:nvPr/>
        </p:nvSpPr>
        <p:spPr>
          <a:xfrm>
            <a:off x="2025567" y="1920867"/>
            <a:ext cx="176674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inter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  <a:endParaRPr sz="1400" i="0" u="none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89" name="Google Shape;108;p3">
            <a:extLst>
              <a:ext uri="{FF2B5EF4-FFF2-40B4-BE49-F238E27FC236}">
                <a16:creationId xmlns:a16="http://schemas.microsoft.com/office/drawing/2014/main" id="{43D730D1-CEBB-345B-A33C-09AC4EC52134}"/>
              </a:ext>
            </a:extLst>
          </p:cNvPr>
          <p:cNvSpPr txBox="1"/>
          <p:nvPr/>
        </p:nvSpPr>
        <p:spPr>
          <a:xfrm>
            <a:off x="2070939" y="2308690"/>
            <a:ext cx="107348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[interest]</a:t>
            </a:r>
            <a:endParaRPr sz="1400" b="1" i="0" u="none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90" name="TextBox 2089">
            <a:extLst>
              <a:ext uri="{FF2B5EF4-FFF2-40B4-BE49-F238E27FC236}">
                <a16:creationId xmlns:a16="http://schemas.microsoft.com/office/drawing/2014/main" id="{3CA1571D-C491-5554-1FDC-E8A1F8BC3065}"/>
              </a:ext>
            </a:extLst>
          </p:cNvPr>
          <p:cNvSpPr txBox="1"/>
          <p:nvPr/>
        </p:nvSpPr>
        <p:spPr>
          <a:xfrm>
            <a:off x="109109" y="5283935"/>
            <a:ext cx="5916172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en-GB" sz="150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and add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91" name="Google Shape;171;p8">
            <a:extLst>
              <a:ext uri="{FF2B5EF4-FFF2-40B4-BE49-F238E27FC236}">
                <a16:creationId xmlns:a16="http://schemas.microsoft.com/office/drawing/2014/main" id="{F4D95845-CCF2-4385-19B2-03176B249714}"/>
              </a:ext>
            </a:extLst>
          </p:cNvPr>
          <p:cNvSpPr txBox="1"/>
          <p:nvPr/>
        </p:nvSpPr>
        <p:spPr>
          <a:xfrm>
            <a:off x="1071065" y="5638206"/>
            <a:ext cx="941659" cy="323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S/he, it</a:t>
            </a:r>
            <a:endParaRPr sz="15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92" name="Google Shape;171;p8">
            <a:extLst>
              <a:ext uri="{FF2B5EF4-FFF2-40B4-BE49-F238E27FC236}">
                <a16:creationId xmlns:a16="http://schemas.microsoft.com/office/drawing/2014/main" id="{5BDFC1BE-7253-4F5C-752A-BCACC68EEA81}"/>
              </a:ext>
            </a:extLst>
          </p:cNvPr>
          <p:cNvSpPr txBox="1"/>
          <p:nvPr/>
        </p:nvSpPr>
        <p:spPr>
          <a:xfrm>
            <a:off x="4333423" y="5619309"/>
            <a:ext cx="1013720" cy="323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you</a:t>
            </a:r>
            <a:endParaRPr sz="15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93" name="TextBox 2092">
            <a:extLst>
              <a:ext uri="{FF2B5EF4-FFF2-40B4-BE49-F238E27FC236}">
                <a16:creationId xmlns:a16="http://schemas.microsoft.com/office/drawing/2014/main" id="{80D79E59-70E6-C205-345C-6F9706C4F595}"/>
              </a:ext>
            </a:extLst>
          </p:cNvPr>
          <p:cNvSpPr txBox="1"/>
          <p:nvPr/>
        </p:nvSpPr>
        <p:spPr>
          <a:xfrm>
            <a:off x="543521" y="6229922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She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learn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about Spain.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95" name="TextBox 2094">
            <a:extLst>
              <a:ext uri="{FF2B5EF4-FFF2-40B4-BE49-F238E27FC236}">
                <a16:creationId xmlns:a16="http://schemas.microsoft.com/office/drawing/2014/main" id="{D361E85A-85D1-935D-758E-30D531790422}"/>
              </a:ext>
            </a:extLst>
          </p:cNvPr>
          <p:cNvSpPr txBox="1"/>
          <p:nvPr/>
        </p:nvSpPr>
        <p:spPr>
          <a:xfrm>
            <a:off x="543521" y="6518950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Aprend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sobre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España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96" name="TextBox 2095">
            <a:extLst>
              <a:ext uri="{FF2B5EF4-FFF2-40B4-BE49-F238E27FC236}">
                <a16:creationId xmlns:a16="http://schemas.microsoft.com/office/drawing/2014/main" id="{8427C495-E6DA-FC37-7D25-788B7D5FAB02}"/>
              </a:ext>
            </a:extLst>
          </p:cNvPr>
          <p:cNvSpPr txBox="1"/>
          <p:nvPr/>
        </p:nvSpPr>
        <p:spPr>
          <a:xfrm>
            <a:off x="543521" y="6794173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Does she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learn about Spain?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07" name="Picture 2" descr="Gráficos vectoriales gratis de Pelota">
            <a:extLst>
              <a:ext uri="{FF2B5EF4-FFF2-40B4-BE49-F238E27FC236}">
                <a16:creationId xmlns:a16="http://schemas.microsoft.com/office/drawing/2014/main" id="{9865B21B-0858-9399-84CA-96B444B8F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28" y="2230750"/>
            <a:ext cx="295671" cy="29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3" name="TextBox 2112">
            <a:extLst>
              <a:ext uri="{FF2B5EF4-FFF2-40B4-BE49-F238E27FC236}">
                <a16:creationId xmlns:a16="http://schemas.microsoft.com/office/drawing/2014/main" id="{88BD7B81-5ECE-DCB9-2970-D924F5BA4DD0}"/>
              </a:ext>
            </a:extLst>
          </p:cNvPr>
          <p:cNvSpPr txBox="1"/>
          <p:nvPr/>
        </p:nvSpPr>
        <p:spPr>
          <a:xfrm>
            <a:off x="3718575" y="5943093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Aprend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sobre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Inglaterra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14" name="TextBox 2113">
            <a:extLst>
              <a:ext uri="{FF2B5EF4-FFF2-40B4-BE49-F238E27FC236}">
                <a16:creationId xmlns:a16="http://schemas.microsoft.com/office/drawing/2014/main" id="{7CEDDEA2-96D1-4AE5-E088-94C250B0F462}"/>
              </a:ext>
            </a:extLst>
          </p:cNvPr>
          <p:cNvSpPr txBox="1"/>
          <p:nvPr/>
        </p:nvSpPr>
        <p:spPr>
          <a:xfrm>
            <a:off x="3718575" y="6218316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learn about England.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15" name="TextBox 2114">
            <a:extLst>
              <a:ext uri="{FF2B5EF4-FFF2-40B4-BE49-F238E27FC236}">
                <a16:creationId xmlns:a16="http://schemas.microsoft.com/office/drawing/2014/main" id="{1B1E2631-447C-EF33-34A8-688A5FFF2E54}"/>
              </a:ext>
            </a:extLst>
          </p:cNvPr>
          <p:cNvSpPr txBox="1"/>
          <p:nvPr/>
        </p:nvSpPr>
        <p:spPr>
          <a:xfrm>
            <a:off x="3718575" y="6507344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Aprend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sobre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Inglaterra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16" name="TextBox 2115">
            <a:extLst>
              <a:ext uri="{FF2B5EF4-FFF2-40B4-BE49-F238E27FC236}">
                <a16:creationId xmlns:a16="http://schemas.microsoft.com/office/drawing/2014/main" id="{75BED807-FBF0-950B-4159-1459933595F9}"/>
              </a:ext>
            </a:extLst>
          </p:cNvPr>
          <p:cNvSpPr txBox="1"/>
          <p:nvPr/>
        </p:nvSpPr>
        <p:spPr>
          <a:xfrm>
            <a:off x="3718575" y="6782567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 you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learn about England?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4A7658-6C9C-EE27-D28B-011F9A547DF1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CACCF17-B2DA-B451-910D-59F1A3183930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30" name="Picture 29" descr="Free Watercolor Brushstroke illustration and picture">
              <a:extLst>
                <a:ext uri="{FF2B5EF4-FFF2-40B4-BE49-F238E27FC236}">
                  <a16:creationId xmlns:a16="http://schemas.microsoft.com/office/drawing/2014/main" id="{26BBA3B9-5A54-DBA0-4D6C-037FC4E691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1C7A831-B902-D795-F5EE-2BA143BECA2B}"/>
                </a:ext>
              </a:extLst>
            </p:cNvPr>
            <p:cNvSpPr txBox="1"/>
            <p:nvPr/>
          </p:nvSpPr>
          <p:spPr>
            <a:xfrm>
              <a:off x="6369943" y="9571479"/>
              <a:ext cx="4090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277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61892-6E53-C212-E5F5-FDE15F2AF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C2B4ACFF-1C9A-B528-E666-1009CC2648F6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57353F4-0073-F605-01FF-9EB9DED89DC0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B966F16-E902-A1AE-7E4E-497B11E719FC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433DE57-B482-421B-B78F-ECD294F8479C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51794EC-95C2-4724-1EA7-B73A9BD9E5D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" name="Google Shape;402;p19">
            <a:extLst>
              <a:ext uri="{FF2B5EF4-FFF2-40B4-BE49-F238E27FC236}">
                <a16:creationId xmlns:a16="http://schemas.microsoft.com/office/drawing/2014/main" id="{0669EFE2-C9AF-813E-8B39-21F268BEC02F}"/>
              </a:ext>
            </a:extLst>
          </p:cNvPr>
          <p:cNvSpPr txBox="1"/>
          <p:nvPr/>
        </p:nvSpPr>
        <p:spPr>
          <a:xfrm>
            <a:off x="225509" y="4209061"/>
            <a:ext cx="6632491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Max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Sofía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sobre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colegio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Perú y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España.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50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93D969-2E07-290C-5584-08C6F95506E0}"/>
              </a:ext>
            </a:extLst>
          </p:cNvPr>
          <p:cNvGrpSpPr/>
          <p:nvPr/>
        </p:nvGrpSpPr>
        <p:grpSpPr>
          <a:xfrm>
            <a:off x="475944" y="3728838"/>
            <a:ext cx="1145825" cy="280718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4" name="Google Shape;222;p10">
              <a:extLst>
                <a:ext uri="{FF2B5EF4-FFF2-40B4-BE49-F238E27FC236}">
                  <a16:creationId xmlns:a16="http://schemas.microsoft.com/office/drawing/2014/main" id="{F6D21D0B-8730-6AB6-BF1B-0BDBA2A4005B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549C96-20B3-6A36-C3DB-2AE5EA7BCC2B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2CC7F5B-AFF7-777B-B825-FB71806B8358}"/>
              </a:ext>
            </a:extLst>
          </p:cNvPr>
          <p:cNvGrpSpPr/>
          <p:nvPr/>
        </p:nvGrpSpPr>
        <p:grpSpPr>
          <a:xfrm>
            <a:off x="123801" y="3643537"/>
            <a:ext cx="511630" cy="484260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D6F3619-6034-43A2-EA0E-A6CEC40F0C59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8" name="Picture 7" descr="Free speaker sound loud vector">
              <a:extLst>
                <a:ext uri="{FF2B5EF4-FFF2-40B4-BE49-F238E27FC236}">
                  <a16:creationId xmlns:a16="http://schemas.microsoft.com/office/drawing/2014/main" id="{F5277ADB-2896-7702-276D-803FFACA1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9" name="Google Shape;402;p19">
            <a:extLst>
              <a:ext uri="{FF2B5EF4-FFF2-40B4-BE49-F238E27FC236}">
                <a16:creationId xmlns:a16="http://schemas.microsoft.com/office/drawing/2014/main" id="{61C5CCF3-FC3D-4C5D-9797-4CE10D5DE955}"/>
              </a:ext>
            </a:extLst>
          </p:cNvPr>
          <p:cNvSpPr txBox="1"/>
          <p:nvPr/>
        </p:nvSpPr>
        <p:spPr>
          <a:xfrm>
            <a:off x="169888" y="4761333"/>
            <a:ext cx="3817912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Max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Quién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es? Marca    .</a:t>
            </a:r>
            <a:endParaRPr sz="16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" name="Google Shape;156;p20">
            <a:extLst>
              <a:ext uri="{FF2B5EF4-FFF2-40B4-BE49-F238E27FC236}">
                <a16:creationId xmlns:a16="http://schemas.microsoft.com/office/drawing/2014/main" id="{DF714108-1123-72E9-8EB4-FC41B4B7926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2805" y="4832358"/>
            <a:ext cx="190982" cy="1690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6918E0A-E895-4681-0451-A20E05B6C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318922"/>
              </p:ext>
            </p:extLst>
          </p:nvPr>
        </p:nvGraphicFramePr>
        <p:xfrm>
          <a:off x="432037" y="5292802"/>
          <a:ext cx="2800540" cy="36987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4095">
                  <a:extLst>
                    <a:ext uri="{9D8B030D-6E8A-4147-A177-3AD203B41FA5}">
                      <a16:colId xmlns:a16="http://schemas.microsoft.com/office/drawing/2014/main" val="1086571773"/>
                    </a:ext>
                  </a:extLst>
                </a:gridCol>
                <a:gridCol w="1376445">
                  <a:extLst>
                    <a:ext uri="{9D8B030D-6E8A-4147-A177-3AD203B41FA5}">
                      <a16:colId xmlns:a16="http://schemas.microsoft.com/office/drawing/2014/main" val="3381746728"/>
                    </a:ext>
                  </a:extLst>
                </a:gridCol>
              </a:tblGrid>
              <a:tr h="816616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Luis</a:t>
                      </a:r>
                      <a:br>
                        <a:rPr lang="en-GB" sz="16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(he)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Sofía</a:t>
                      </a:r>
                      <a:br>
                        <a:rPr lang="en-GB" sz="16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(you)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304670"/>
                  </a:ext>
                </a:extLst>
              </a:tr>
              <a:tr h="480363"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124816"/>
                  </a:ext>
                </a:extLst>
              </a:tr>
              <a:tr h="480363"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89957"/>
                  </a:ext>
                </a:extLst>
              </a:tr>
              <a:tr h="480363"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4557"/>
                  </a:ext>
                </a:extLst>
              </a:tr>
              <a:tr h="480363"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691480"/>
                  </a:ext>
                </a:extLst>
              </a:tr>
              <a:tr h="480363"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10234"/>
                  </a:ext>
                </a:extLst>
              </a:tr>
              <a:tr h="480363"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620953"/>
                  </a:ext>
                </a:extLst>
              </a:tr>
            </a:tbl>
          </a:graphicData>
        </a:graphic>
      </p:graphicFrame>
      <p:sp>
        <p:nvSpPr>
          <p:cNvPr id="12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838DCED-C487-20D8-0A3F-6AA3B672FF37}"/>
              </a:ext>
            </a:extLst>
          </p:cNvPr>
          <p:cNvSpPr/>
          <p:nvPr/>
        </p:nvSpPr>
        <p:spPr>
          <a:xfrm>
            <a:off x="225509" y="6238989"/>
            <a:ext cx="279637" cy="258814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8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7F3F22A-D6D3-79AB-0ECD-0FDF56002EB5}"/>
              </a:ext>
            </a:extLst>
          </p:cNvPr>
          <p:cNvSpPr/>
          <p:nvPr/>
        </p:nvSpPr>
        <p:spPr>
          <a:xfrm>
            <a:off x="225509" y="6696567"/>
            <a:ext cx="279637" cy="258814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9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C6766F3-BE87-3A38-4E69-232206C2C36B}"/>
              </a:ext>
            </a:extLst>
          </p:cNvPr>
          <p:cNvSpPr/>
          <p:nvPr/>
        </p:nvSpPr>
        <p:spPr>
          <a:xfrm>
            <a:off x="225509" y="7194207"/>
            <a:ext cx="279637" cy="258814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0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2FF6CF0-FEEF-FE33-1CC8-7211E1611E60}"/>
              </a:ext>
            </a:extLst>
          </p:cNvPr>
          <p:cNvSpPr/>
          <p:nvPr/>
        </p:nvSpPr>
        <p:spPr>
          <a:xfrm>
            <a:off x="225509" y="7697450"/>
            <a:ext cx="279637" cy="258814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6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3FFEDD1-8158-B132-C91F-8F35D22A0BFC}"/>
              </a:ext>
            </a:extLst>
          </p:cNvPr>
          <p:cNvSpPr/>
          <p:nvPr/>
        </p:nvSpPr>
        <p:spPr>
          <a:xfrm>
            <a:off x="238641" y="8109220"/>
            <a:ext cx="279637" cy="258814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C1474C0-6F14-B94B-2376-D6AC081935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6758" y="4936326"/>
            <a:ext cx="2545416" cy="4055274"/>
          </a:xfrm>
          <a:prstGeom prst="rect">
            <a:avLst/>
          </a:prstGeom>
        </p:spPr>
      </p:pic>
      <p:graphicFrame>
        <p:nvGraphicFramePr>
          <p:cNvPr id="41" name="Table 13">
            <a:extLst>
              <a:ext uri="{FF2B5EF4-FFF2-40B4-BE49-F238E27FC236}">
                <a16:creationId xmlns:a16="http://schemas.microsoft.com/office/drawing/2014/main" id="{9C0D0D76-75FF-1AB4-1758-0239A51C37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555664"/>
              </p:ext>
            </p:extLst>
          </p:nvPr>
        </p:nvGraphicFramePr>
        <p:xfrm>
          <a:off x="183185" y="1094374"/>
          <a:ext cx="6504927" cy="2346960"/>
        </p:xfrm>
        <a:graphic>
          <a:graphicData uri="http://schemas.openxmlformats.org/drawingml/2006/table">
            <a:tbl>
              <a:tblPr firstRow="1" bandRow="1"/>
              <a:tblGrid>
                <a:gridCol w="460401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4437461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  <a:gridCol w="1607065">
                  <a:extLst>
                    <a:ext uri="{9D8B030D-6E8A-4147-A177-3AD203B41FA5}">
                      <a16:colId xmlns:a16="http://schemas.microsoft.com/office/drawing/2014/main" val="1487155574"/>
                    </a:ext>
                  </a:extLst>
                </a:gridCol>
              </a:tblGrid>
              <a:tr h="33327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5EE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beber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|   comer|  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gafas</a:t>
                      </a:r>
                      <a:endParaRPr lang="en-GB" sz="1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33327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5EE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cantante   |   especial   |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fácil</a:t>
                      </a:r>
                      <a:endParaRPr lang="en-GB" sz="1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876686"/>
                  </a:ext>
                </a:extLst>
              </a:tr>
              <a:tr h="33327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5EE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menudo*   |  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correr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normalmente</a:t>
                      </a:r>
                      <a:endParaRPr lang="en-GB" sz="1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0063606"/>
                  </a:ext>
                </a:extLst>
              </a:tr>
              <a:tr h="333272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5EE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aula  |   patio   |   quince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5471057"/>
                  </a:ext>
                </a:extLst>
              </a:tr>
              <a:tr h="333272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5EE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leer   | 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aprender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|  chocolate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747384"/>
                  </a:ext>
                </a:extLst>
              </a:tr>
              <a:tr h="333272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5EE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tarea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|   inglés   |   español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6303442"/>
                  </a:ext>
                </a:extLst>
              </a:tr>
              <a:tr h="333272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5EE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rubio   |   responder  |  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comprender</a:t>
                      </a:r>
                      <a:endParaRPr lang="en-GB" sz="1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659996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E3A1D548-AF39-1F80-FA63-9C1A3ACDB316}"/>
              </a:ext>
            </a:extLst>
          </p:cNvPr>
          <p:cNvSpPr txBox="1"/>
          <p:nvPr/>
        </p:nvSpPr>
        <p:spPr>
          <a:xfrm>
            <a:off x="1165786" y="726843"/>
            <a:ext cx="5292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Century Gothic" panose="020B0502020202020204" pitchFamily="34" charset="0"/>
              </a:rPr>
              <a:t>Lee. </a:t>
            </a:r>
            <a:r>
              <a:rPr lang="en-GB" sz="1600" b="1" kern="0" dirty="0">
                <a:latin typeface="Century Gothic" panose="020B0502020202020204" pitchFamily="34" charset="0"/>
              </a:rPr>
              <a:t>¿</a:t>
            </a:r>
            <a:r>
              <a:rPr lang="en-GB" sz="1600" b="1" kern="0" dirty="0" err="1">
                <a:latin typeface="Century Gothic" panose="020B0502020202020204" pitchFamily="34" charset="0"/>
              </a:rPr>
              <a:t>Cuál</a:t>
            </a:r>
            <a:r>
              <a:rPr lang="en-GB" sz="1600" b="1" kern="0" dirty="0">
                <a:latin typeface="Century Gothic" panose="020B0502020202020204" pitchFamily="34" charset="0"/>
              </a:rPr>
              <a:t> es </a:t>
            </a:r>
            <a:r>
              <a:rPr lang="en-GB" sz="1600" b="1" kern="0" dirty="0" err="1">
                <a:latin typeface="Century Gothic" panose="020B0502020202020204" pitchFamily="34" charset="0"/>
              </a:rPr>
              <a:t>el</a:t>
            </a:r>
            <a:r>
              <a:rPr lang="en-GB" sz="1600" b="1" kern="0" dirty="0">
                <a:latin typeface="Century Gothic" panose="020B0502020202020204" pitchFamily="34" charset="0"/>
              </a:rPr>
              <a:t> </a:t>
            </a:r>
            <a:r>
              <a:rPr lang="en-GB" sz="1600" b="1" kern="0" dirty="0" err="1">
                <a:latin typeface="Century Gothic" panose="020B0502020202020204" pitchFamily="34" charset="0"/>
              </a:rPr>
              <a:t>intruso</a:t>
            </a:r>
            <a:r>
              <a:rPr lang="en-GB" sz="1600" b="1" kern="0" dirty="0">
                <a:latin typeface="Century Gothic" panose="020B0502020202020204" pitchFamily="34" charset="0"/>
              </a:rPr>
              <a:t>? ¿</a:t>
            </a:r>
            <a:r>
              <a:rPr lang="en-GB" sz="1600" b="1" kern="0" dirty="0" err="1">
                <a:latin typeface="Century Gothic" panose="020B0502020202020204" pitchFamily="34" charset="0"/>
              </a:rPr>
              <a:t>Qué</a:t>
            </a:r>
            <a:r>
              <a:rPr lang="en-GB" sz="1600" b="1" kern="0" dirty="0">
                <a:latin typeface="Century Gothic" panose="020B0502020202020204" pitchFamily="34" charset="0"/>
              </a:rPr>
              <a:t> </a:t>
            </a:r>
            <a:r>
              <a:rPr lang="en-GB" sz="1600" b="1" kern="0" dirty="0" err="1">
                <a:latin typeface="Century Gothic" panose="020B0502020202020204" pitchFamily="34" charset="0"/>
              </a:rPr>
              <a:t>tiene</a:t>
            </a:r>
            <a:r>
              <a:rPr lang="en-GB" sz="1600" b="1" kern="0" dirty="0">
                <a:latin typeface="Century Gothic" panose="020B0502020202020204" pitchFamily="34" charset="0"/>
              </a:rPr>
              <a:t> </a:t>
            </a:r>
            <a:r>
              <a:rPr lang="en-GB" sz="1600" b="1" kern="0" dirty="0" err="1">
                <a:latin typeface="Century Gothic" panose="020B0502020202020204" pitchFamily="34" charset="0"/>
              </a:rPr>
              <a:t>en</a:t>
            </a:r>
            <a:r>
              <a:rPr lang="en-GB" sz="1600" b="1" kern="0" dirty="0">
                <a:latin typeface="Century Gothic" panose="020B0502020202020204" pitchFamily="34" charset="0"/>
              </a:rPr>
              <a:t> </a:t>
            </a:r>
            <a:r>
              <a:rPr lang="en-GB" sz="1600" b="1" kern="0" dirty="0" err="1">
                <a:latin typeface="Century Gothic" panose="020B0502020202020204" pitchFamily="34" charset="0"/>
              </a:rPr>
              <a:t>común</a:t>
            </a:r>
            <a:r>
              <a:rPr lang="en-GB" sz="1600" b="1" kern="0" dirty="0">
                <a:latin typeface="Century Gothic" panose="020B0502020202020204" pitchFamily="34" charset="0"/>
              </a:rPr>
              <a:t>?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AEB4E7B-6B2A-36CF-1A33-698F9FB53B22}"/>
              </a:ext>
            </a:extLst>
          </p:cNvPr>
          <p:cNvGrpSpPr/>
          <p:nvPr/>
        </p:nvGrpSpPr>
        <p:grpSpPr>
          <a:xfrm>
            <a:off x="169888" y="595056"/>
            <a:ext cx="1072125" cy="541432"/>
            <a:chOff x="85157" y="674113"/>
            <a:chExt cx="1072125" cy="541432"/>
          </a:xfrm>
        </p:grpSpPr>
        <p:sp>
          <p:nvSpPr>
            <p:cNvPr id="62" name="Google Shape;206;p9">
              <a:extLst>
                <a:ext uri="{FF2B5EF4-FFF2-40B4-BE49-F238E27FC236}">
                  <a16:creationId xmlns:a16="http://schemas.microsoft.com/office/drawing/2014/main" id="{5C2B7DFD-D801-D439-148D-36D224CBDA48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C25D6D77-74DE-7FD9-E827-D02D7751A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BD9EF68-6D2A-EC21-E4CD-290D1291E551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66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FF3E984-96B8-4ABD-1554-DDE44314DC0A}"/>
              </a:ext>
            </a:extLst>
          </p:cNvPr>
          <p:cNvSpPr/>
          <p:nvPr/>
        </p:nvSpPr>
        <p:spPr>
          <a:xfrm>
            <a:off x="225509" y="8612606"/>
            <a:ext cx="279637" cy="258814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67" name="Google Shape;402;p19">
            <a:extLst>
              <a:ext uri="{FF2B5EF4-FFF2-40B4-BE49-F238E27FC236}">
                <a16:creationId xmlns:a16="http://schemas.microsoft.com/office/drawing/2014/main" id="{25C10142-AD0F-CD7C-7341-6089D0B25601}"/>
              </a:ext>
            </a:extLst>
          </p:cNvPr>
          <p:cNvSpPr txBox="1"/>
          <p:nvPr/>
        </p:nvSpPr>
        <p:spPr>
          <a:xfrm>
            <a:off x="1685150" y="3715559"/>
            <a:ext cx="6632491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videollamada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50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BC4247-6B8F-CEDA-17DB-0C9B93B486E1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7C0F37A-072C-3605-928C-34D9FD8A299F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15" name="Picture 14" descr="Free Watercolor Brushstroke illustration and picture">
              <a:extLst>
                <a:ext uri="{FF2B5EF4-FFF2-40B4-BE49-F238E27FC236}">
                  <a16:creationId xmlns:a16="http://schemas.microsoft.com/office/drawing/2014/main" id="{FF8EF0C2-1505-8E78-8C4C-606AE3FD3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698C83-F289-ED70-5052-55531A3166FE}"/>
                </a:ext>
              </a:extLst>
            </p:cNvPr>
            <p:cNvSpPr txBox="1"/>
            <p:nvPr/>
          </p:nvSpPr>
          <p:spPr>
            <a:xfrm>
              <a:off x="6369943" y="9571479"/>
              <a:ext cx="4283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279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E4FBB-4B9A-E29B-FC2F-734DA6DFC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2901504D-12CE-A0ED-E0E9-4FEC0F580E27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139F45A-AF4F-39D6-B775-0081592880F1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8675486-8272-44E7-EBDB-90306D4A99D9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D7F86E0-7288-7747-048C-A161BCDEEE4B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B8C43E5-489D-B961-4EFC-97D35467A6E7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33" name="Google Shape;402;p19">
            <a:extLst>
              <a:ext uri="{FF2B5EF4-FFF2-40B4-BE49-F238E27FC236}">
                <a16:creationId xmlns:a16="http://schemas.microsoft.com/office/drawing/2014/main" id="{C6D68FC5-398B-5983-D3AD-D861FA920968}"/>
              </a:ext>
            </a:extLst>
          </p:cNvPr>
          <p:cNvSpPr txBox="1"/>
          <p:nvPr/>
        </p:nvSpPr>
        <p:spPr>
          <a:xfrm>
            <a:off x="1581709" y="772164"/>
            <a:ext cx="519188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Max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otra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vez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5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B6A696-D9F6-B20A-5D22-B85F382E1A5A}"/>
              </a:ext>
            </a:extLst>
          </p:cNvPr>
          <p:cNvGrpSpPr/>
          <p:nvPr/>
        </p:nvGrpSpPr>
        <p:grpSpPr>
          <a:xfrm>
            <a:off x="456002" y="786774"/>
            <a:ext cx="1145825" cy="280718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35" name="Google Shape;222;p10">
              <a:extLst>
                <a:ext uri="{FF2B5EF4-FFF2-40B4-BE49-F238E27FC236}">
                  <a16:creationId xmlns:a16="http://schemas.microsoft.com/office/drawing/2014/main" id="{AE336181-919C-64A8-353A-538ADE213EC5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D694CE8-4236-CE0F-DA7E-ABF9B6BD5267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FC55DB9-A483-5D1A-140A-79B891D3EC22}"/>
              </a:ext>
            </a:extLst>
          </p:cNvPr>
          <p:cNvGrpSpPr/>
          <p:nvPr/>
        </p:nvGrpSpPr>
        <p:grpSpPr>
          <a:xfrm>
            <a:off x="123801" y="651043"/>
            <a:ext cx="511630" cy="484260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6C392EC-1259-CEB5-FFF4-0DABC0C210F1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39" name="Picture 38" descr="Free speaker sound loud vector">
              <a:extLst>
                <a:ext uri="{FF2B5EF4-FFF2-40B4-BE49-F238E27FC236}">
                  <a16:creationId xmlns:a16="http://schemas.microsoft.com/office/drawing/2014/main" id="{53FD27A2-9A74-CB4C-D7B6-1C921E0F7F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707DE807-0792-C5E0-BB41-14E1E7DA52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911234"/>
              </p:ext>
            </p:extLst>
          </p:nvPr>
        </p:nvGraphicFramePr>
        <p:xfrm>
          <a:off x="245238" y="1937450"/>
          <a:ext cx="2548761" cy="31132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2162">
                  <a:extLst>
                    <a:ext uri="{9D8B030D-6E8A-4147-A177-3AD203B41FA5}">
                      <a16:colId xmlns:a16="http://schemas.microsoft.com/office/drawing/2014/main" val="1086571773"/>
                    </a:ext>
                  </a:extLst>
                </a:gridCol>
                <a:gridCol w="736599">
                  <a:extLst>
                    <a:ext uri="{9D8B030D-6E8A-4147-A177-3AD203B41FA5}">
                      <a16:colId xmlns:a16="http://schemas.microsoft.com/office/drawing/2014/main" val="3381746728"/>
                    </a:ext>
                  </a:extLst>
                </a:gridCol>
              </a:tblGrid>
              <a:tr h="68733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verbo</a:t>
                      </a:r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¿?</a:t>
                      </a:r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304670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124816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89957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4557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691480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10234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223569"/>
                  </a:ext>
                </a:extLst>
              </a:tr>
            </a:tbl>
          </a:graphicData>
        </a:graphic>
      </p:graphicFrame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0EFB6ED7-B8BD-1D55-E1A2-061D4E241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347082"/>
              </p:ext>
            </p:extLst>
          </p:nvPr>
        </p:nvGraphicFramePr>
        <p:xfrm>
          <a:off x="3007046" y="1918312"/>
          <a:ext cx="2890321" cy="31132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0321">
                  <a:extLst>
                    <a:ext uri="{9D8B030D-6E8A-4147-A177-3AD203B41FA5}">
                      <a16:colId xmlns:a16="http://schemas.microsoft.com/office/drawing/2014/main" val="2781328677"/>
                    </a:ext>
                  </a:extLst>
                </a:gridCol>
              </a:tblGrid>
              <a:tr h="6873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información</a:t>
                      </a:r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extra</a:t>
                      </a:r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797912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867335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894555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293680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238707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24440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642419"/>
                  </a:ext>
                </a:extLst>
              </a:tr>
            </a:tbl>
          </a:graphicData>
        </a:graphic>
      </p:graphicFrame>
      <p:sp>
        <p:nvSpPr>
          <p:cNvPr id="46" name="Google Shape;402;p19">
            <a:extLst>
              <a:ext uri="{FF2B5EF4-FFF2-40B4-BE49-F238E27FC236}">
                <a16:creationId xmlns:a16="http://schemas.microsoft.com/office/drawing/2014/main" id="{F3E53B98-C3D4-5C18-7D6B-174B2535BEA8}"/>
              </a:ext>
            </a:extLst>
          </p:cNvPr>
          <p:cNvSpPr txBox="1"/>
          <p:nvPr/>
        </p:nvSpPr>
        <p:spPr>
          <a:xfrm>
            <a:off x="123801" y="1289767"/>
            <a:ext cx="3709744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frase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</a:p>
          <a:p>
            <a:pPr>
              <a:buClr>
                <a:srgbClr val="002060"/>
              </a:buClr>
              <a:buSzPts val="3600"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verbo. </a:t>
            </a:r>
          </a:p>
        </p:txBody>
      </p:sp>
      <p:pic>
        <p:nvPicPr>
          <p:cNvPr id="47" name="Picture 16" descr="United, Flag, Kingdom, British, Great, Britain">
            <a:extLst>
              <a:ext uri="{FF2B5EF4-FFF2-40B4-BE49-F238E27FC236}">
                <a16:creationId xmlns:a16="http://schemas.microsoft.com/office/drawing/2014/main" id="{8F9544E0-9296-4F6F-D9DD-2030595A3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103" y="2180440"/>
            <a:ext cx="243381" cy="17074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123EE1D-B00B-E291-9361-23BF1A77A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5822" y="640196"/>
            <a:ext cx="1028377" cy="1638377"/>
          </a:xfrm>
          <a:prstGeom prst="rect">
            <a:avLst/>
          </a:prstGeom>
        </p:spPr>
      </p:pic>
      <p:sp>
        <p:nvSpPr>
          <p:cNvPr id="54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476ABF1-833E-843F-9A40-105D736E926C}"/>
              </a:ext>
            </a:extLst>
          </p:cNvPr>
          <p:cNvSpPr/>
          <p:nvPr/>
        </p:nvSpPr>
        <p:spPr>
          <a:xfrm>
            <a:off x="218005" y="2680411"/>
            <a:ext cx="279637" cy="258814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55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1C87EE3-AF1E-2385-2C6E-40A1F342672F}"/>
              </a:ext>
            </a:extLst>
          </p:cNvPr>
          <p:cNvSpPr/>
          <p:nvPr/>
        </p:nvSpPr>
        <p:spPr>
          <a:xfrm>
            <a:off x="218005" y="3083166"/>
            <a:ext cx="279637" cy="258814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6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7D0A3CB-2589-1C09-D508-0F911547903A}"/>
              </a:ext>
            </a:extLst>
          </p:cNvPr>
          <p:cNvSpPr/>
          <p:nvPr/>
        </p:nvSpPr>
        <p:spPr>
          <a:xfrm>
            <a:off x="218005" y="3485921"/>
            <a:ext cx="279637" cy="258814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7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A3AEC67-80AE-CBC9-3594-1E8217C469AD}"/>
              </a:ext>
            </a:extLst>
          </p:cNvPr>
          <p:cNvSpPr/>
          <p:nvPr/>
        </p:nvSpPr>
        <p:spPr>
          <a:xfrm>
            <a:off x="218005" y="3888676"/>
            <a:ext cx="279637" cy="258814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8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569B68F-2729-142B-88EB-EF270D0333BC}"/>
              </a:ext>
            </a:extLst>
          </p:cNvPr>
          <p:cNvSpPr/>
          <p:nvPr/>
        </p:nvSpPr>
        <p:spPr>
          <a:xfrm>
            <a:off x="218005" y="4291431"/>
            <a:ext cx="279637" cy="258814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9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768CABD-4BC2-C2EA-18C8-CB895CFC364B}"/>
              </a:ext>
            </a:extLst>
          </p:cNvPr>
          <p:cNvSpPr/>
          <p:nvPr/>
        </p:nvSpPr>
        <p:spPr>
          <a:xfrm>
            <a:off x="218005" y="4694186"/>
            <a:ext cx="279637" cy="258814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3948C55-E6CE-A0C2-576E-528CAF8D579A}"/>
              </a:ext>
            </a:extLst>
          </p:cNvPr>
          <p:cNvSpPr txBox="1"/>
          <p:nvPr/>
        </p:nvSpPr>
        <p:spPr>
          <a:xfrm>
            <a:off x="1165786" y="5079208"/>
            <a:ext cx="56922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Century Gothic" panose="020B0502020202020204" pitchFamily="34" charset="0"/>
              </a:rPr>
              <a:t>Lee </a:t>
            </a:r>
            <a:r>
              <a:rPr lang="en-GB" sz="1600" b="1" dirty="0" err="1">
                <a:latin typeface="Century Gothic" panose="020B0502020202020204" pitchFamily="34" charset="0"/>
              </a:rPr>
              <a:t>los</a:t>
            </a:r>
            <a:r>
              <a:rPr lang="en-GB" sz="1600" b="1" dirty="0"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latin typeface="Century Gothic" panose="020B0502020202020204" pitchFamily="34" charset="0"/>
              </a:rPr>
              <a:t>mensajes</a:t>
            </a:r>
            <a:r>
              <a:rPr lang="en-GB" sz="1600" b="1" dirty="0">
                <a:latin typeface="Century Gothic" panose="020B0502020202020204" pitchFamily="34" charset="0"/>
              </a:rPr>
              <a:t> de Sofía. </a:t>
            </a:r>
            <a:r>
              <a:rPr lang="en-GB" sz="1600" b="1" kern="0" dirty="0" err="1">
                <a:latin typeface="Century Gothic" panose="020B0502020202020204" pitchFamily="34" charset="0"/>
              </a:rPr>
              <a:t>Completa</a:t>
            </a:r>
            <a:r>
              <a:rPr lang="en-GB" sz="1600" b="1" kern="0" dirty="0">
                <a:latin typeface="Century Gothic" panose="020B0502020202020204" pitchFamily="34" charset="0"/>
              </a:rPr>
              <a:t> las </a:t>
            </a:r>
            <a:r>
              <a:rPr lang="en-GB" sz="1600" b="1" kern="0" dirty="0" err="1">
                <a:latin typeface="Century Gothic" panose="020B0502020202020204" pitchFamily="34" charset="0"/>
              </a:rPr>
              <a:t>frases</a:t>
            </a:r>
            <a:r>
              <a:rPr lang="en-GB" sz="1600" b="1" kern="0" dirty="0">
                <a:latin typeface="Century Gothic" panose="020B0502020202020204" pitchFamily="34" charset="0"/>
              </a:rPr>
              <a:t> </a:t>
            </a:r>
            <a:r>
              <a:rPr lang="en-GB" sz="1600" b="1" kern="0" dirty="0" err="1">
                <a:latin typeface="Century Gothic" panose="020B0502020202020204" pitchFamily="34" charset="0"/>
              </a:rPr>
              <a:t>en</a:t>
            </a:r>
            <a:r>
              <a:rPr lang="en-GB" sz="1600" b="1" kern="0" dirty="0">
                <a:latin typeface="Century Gothic" panose="020B0502020202020204" pitchFamily="34" charset="0"/>
              </a:rPr>
              <a:t> </a:t>
            </a:r>
            <a:r>
              <a:rPr lang="en-GB" sz="1600" b="1" kern="0" dirty="0" err="1">
                <a:latin typeface="Century Gothic" panose="020B0502020202020204" pitchFamily="34" charset="0"/>
              </a:rPr>
              <a:t>inglés</a:t>
            </a:r>
            <a:r>
              <a:rPr lang="en-GB" sz="1600" b="1" kern="0" dirty="0">
                <a:latin typeface="Century Gothic" panose="020B0502020202020204" pitchFamily="34" charset="0"/>
              </a:rPr>
              <a:t>.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61BBD01-00C8-AC7C-F413-EDE327BE30F3}"/>
              </a:ext>
            </a:extLst>
          </p:cNvPr>
          <p:cNvGrpSpPr/>
          <p:nvPr/>
        </p:nvGrpSpPr>
        <p:grpSpPr>
          <a:xfrm>
            <a:off x="169888" y="5014656"/>
            <a:ext cx="1072125" cy="541432"/>
            <a:chOff x="85157" y="674113"/>
            <a:chExt cx="1072125" cy="541432"/>
          </a:xfrm>
        </p:grpSpPr>
        <p:sp>
          <p:nvSpPr>
            <p:cNvPr id="62" name="Google Shape;206;p9">
              <a:extLst>
                <a:ext uri="{FF2B5EF4-FFF2-40B4-BE49-F238E27FC236}">
                  <a16:creationId xmlns:a16="http://schemas.microsoft.com/office/drawing/2014/main" id="{A7457FAB-81EB-D266-3C2B-807BF483846A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6E580BA6-758A-1AA7-DC43-3B3F0E347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CCDDC25-D2D5-D6C9-917F-7A7FA4A18D68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C74E96C0-156A-FCAF-CF5C-771D48353B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37" y="5664465"/>
            <a:ext cx="2363491" cy="4096459"/>
          </a:xfrm>
          <a:prstGeom prst="rect">
            <a:avLst/>
          </a:prstGeom>
        </p:spPr>
      </p:pic>
      <p:graphicFrame>
        <p:nvGraphicFramePr>
          <p:cNvPr id="74" name="Table 3">
            <a:extLst>
              <a:ext uri="{FF2B5EF4-FFF2-40B4-BE49-F238E27FC236}">
                <a16:creationId xmlns:a16="http://schemas.microsoft.com/office/drawing/2014/main" id="{6A828EDA-8A8E-AB4D-7715-16A01673DA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743931"/>
              </p:ext>
            </p:extLst>
          </p:nvPr>
        </p:nvGraphicFramePr>
        <p:xfrm>
          <a:off x="2660650" y="5690480"/>
          <a:ext cx="3940200" cy="3864264"/>
        </p:xfrm>
        <a:graphic>
          <a:graphicData uri="http://schemas.openxmlformats.org/drawingml/2006/table">
            <a:tbl>
              <a:tblPr firstRow="1" bandRow="1"/>
              <a:tblGrid>
                <a:gridCol w="455779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3484421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62753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 normally answer in _________.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2753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 always understand the __________.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363307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  ___ often learn _____ things?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2753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He _________ ______   in ___________.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2753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  ________ _______ in the playground.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62753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 ______ ________ do the English homework?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  <a:tr h="363307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 ____________ _______ quickly.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8445470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6DA16A29-A142-8BCF-41DD-345D97502BAD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949A979-8BEB-A055-40CB-2007ABCCEA05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4" name="Picture 3" descr="Free Watercolor Brushstroke illustration and picture">
              <a:extLst>
                <a:ext uri="{FF2B5EF4-FFF2-40B4-BE49-F238E27FC236}">
                  <a16:creationId xmlns:a16="http://schemas.microsoft.com/office/drawing/2014/main" id="{955CE1D8-6C7A-2AE5-874D-8BC44BB059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D13EFF-7D3B-14B4-56B6-63AEFF6BF48B}"/>
                </a:ext>
              </a:extLst>
            </p:cNvPr>
            <p:cNvSpPr txBox="1"/>
            <p:nvPr/>
          </p:nvSpPr>
          <p:spPr>
            <a:xfrm>
              <a:off x="6369943" y="9571479"/>
              <a:ext cx="4010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1984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6F555-59F9-8A63-A3BD-790CCF53B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402;p19">
            <a:extLst>
              <a:ext uri="{FF2B5EF4-FFF2-40B4-BE49-F238E27FC236}">
                <a16:creationId xmlns:a16="http://schemas.microsoft.com/office/drawing/2014/main" id="{DB4198D4-DC86-F85A-7CB4-EB9F2C189364}"/>
              </a:ext>
            </a:extLst>
          </p:cNvPr>
          <p:cNvSpPr txBox="1"/>
          <p:nvPr/>
        </p:nvSpPr>
        <p:spPr>
          <a:xfrm>
            <a:off x="121341" y="6474442"/>
            <a:ext cx="519188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s-ES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[B]</a:t>
            </a: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Escucha y escribe la pregunta en inglés.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6F91E4-AFD1-1623-0822-E52DD15C95F0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6BC8693-F177-33E2-7EC0-74C36709E476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D8CF040-E354-3E92-B8ED-716113B5E9B8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823DE7D-BA0D-5C34-F510-0B4D946F0EBD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C77CD27-63AB-4C60-CC51-2B28C65538A0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" name="Google Shape;402;p19">
            <a:extLst>
              <a:ext uri="{FF2B5EF4-FFF2-40B4-BE49-F238E27FC236}">
                <a16:creationId xmlns:a16="http://schemas.microsoft.com/office/drawing/2014/main" id="{D880FBEB-379B-9160-76A9-D005D0A824CF}"/>
              </a:ext>
            </a:extLst>
          </p:cNvPr>
          <p:cNvSpPr txBox="1"/>
          <p:nvPr/>
        </p:nvSpPr>
        <p:spPr>
          <a:xfrm>
            <a:off x="1581709" y="875085"/>
            <a:ext cx="519188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Dónde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estrés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endParaRPr sz="15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DFF813-4DC5-3C08-132F-03C9458B6F68}"/>
              </a:ext>
            </a:extLst>
          </p:cNvPr>
          <p:cNvGrpSpPr/>
          <p:nvPr/>
        </p:nvGrpSpPr>
        <p:grpSpPr>
          <a:xfrm>
            <a:off x="456002" y="851110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4" name="Google Shape;222;p10">
              <a:extLst>
                <a:ext uri="{FF2B5EF4-FFF2-40B4-BE49-F238E27FC236}">
                  <a16:creationId xmlns:a16="http://schemas.microsoft.com/office/drawing/2014/main" id="{EC1237A7-F3F4-2341-6B99-8AE757CAA8AF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B1102D-DEE3-1111-C836-F38D0C584D70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1BADA2F-6FCE-E254-5AE2-D97A12A4DE83}"/>
              </a:ext>
            </a:extLst>
          </p:cNvPr>
          <p:cNvGrpSpPr/>
          <p:nvPr/>
        </p:nvGrpSpPr>
        <p:grpSpPr>
          <a:xfrm>
            <a:off x="123801" y="705202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2803679-B165-77C3-D356-EAE44AA5F5BB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8" name="Picture 7" descr="Free speaker sound loud vector">
              <a:extLst>
                <a:ext uri="{FF2B5EF4-FFF2-40B4-BE49-F238E27FC236}">
                  <a16:creationId xmlns:a16="http://schemas.microsoft.com/office/drawing/2014/main" id="{5B25357F-B1D2-4FE3-DBC1-C2767D811A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9" name="Google Shape;402;p19">
            <a:extLst>
              <a:ext uri="{FF2B5EF4-FFF2-40B4-BE49-F238E27FC236}">
                <a16:creationId xmlns:a16="http://schemas.microsoft.com/office/drawing/2014/main" id="{81E2E621-E0CB-B204-1BA7-A78CFD534954}"/>
              </a:ext>
            </a:extLst>
          </p:cNvPr>
          <p:cNvSpPr txBox="1"/>
          <p:nvPr/>
        </p:nvSpPr>
        <p:spPr>
          <a:xfrm>
            <a:off x="562770" y="1191261"/>
            <a:ext cx="519188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acento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5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BB51BF-7D6C-1C37-4499-076A2FBC1FCC}"/>
              </a:ext>
            </a:extLst>
          </p:cNvPr>
          <p:cNvSpPr txBox="1"/>
          <p:nvPr/>
        </p:nvSpPr>
        <p:spPr>
          <a:xfrm>
            <a:off x="3397162" y="1607593"/>
            <a:ext cx="3098799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 Spain and Latin</a:t>
            </a:r>
          </a:p>
          <a:p>
            <a:pPr algn="ctr"/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American countries, each person has 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two surnames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Traditionally, the first surname comes from the father, while the second surname the mother.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6C94DB-F2A8-C69D-5A4A-E74069C808F2}"/>
              </a:ext>
            </a:extLst>
          </p:cNvPr>
          <p:cNvGrpSpPr/>
          <p:nvPr/>
        </p:nvGrpSpPr>
        <p:grpSpPr>
          <a:xfrm>
            <a:off x="5945831" y="1281289"/>
            <a:ext cx="635122" cy="584775"/>
            <a:chOff x="6210543" y="3764108"/>
            <a:chExt cx="801046" cy="77526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F6BF359-C374-DD25-656F-29159A3E87CE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1D72AC0-DFCE-2669-F2DD-C7BEDB14F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4" name="Picture 13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3E8EC1F4-2230-FB86-EBDA-E82F26129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945DA92-F967-6AC1-08C8-4A5265E477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792746"/>
              </p:ext>
            </p:extLst>
          </p:nvPr>
        </p:nvGraphicFramePr>
        <p:xfrm>
          <a:off x="194150" y="1607593"/>
          <a:ext cx="3054151" cy="27352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7050">
                  <a:extLst>
                    <a:ext uri="{9D8B030D-6E8A-4147-A177-3AD203B41FA5}">
                      <a16:colId xmlns:a16="http://schemas.microsoft.com/office/drawing/2014/main" val="2865559837"/>
                    </a:ext>
                  </a:extLst>
                </a:gridCol>
                <a:gridCol w="2537101">
                  <a:extLst>
                    <a:ext uri="{9D8B030D-6E8A-4147-A177-3AD203B41FA5}">
                      <a16:colId xmlns:a16="http://schemas.microsoft.com/office/drawing/2014/main" val="2993413356"/>
                    </a:ext>
                  </a:extLst>
                </a:gridCol>
              </a:tblGrid>
              <a:tr h="454059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8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Quién</a:t>
                      </a:r>
                      <a:r>
                        <a:rPr lang="en-GB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08929872"/>
                  </a:ext>
                </a:extLst>
              </a:tr>
              <a:tr h="454059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Anton Gomez Padron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1797555"/>
                  </a:ext>
                </a:extLst>
              </a:tr>
              <a:tr h="454059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Monica Benitez Gonzalez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8876447"/>
                  </a:ext>
                </a:extLst>
              </a:tr>
              <a:tr h="464968"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Alvaro Rodriguez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Pendulo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8379655"/>
                  </a:ext>
                </a:extLst>
              </a:tr>
              <a:tr h="454059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Nicolas Lopez Fernandez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5151268"/>
                  </a:ext>
                </a:extLst>
              </a:tr>
              <a:tr h="454059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Ines Chavez Cordoba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2683020"/>
                  </a:ext>
                </a:extLst>
              </a:tr>
            </a:tbl>
          </a:graphicData>
        </a:graphic>
      </p:graphicFrame>
      <p:sp>
        <p:nvSpPr>
          <p:cNvPr id="16" name="Oval 15">
            <a:extLst>
              <a:ext uri="{FF2B5EF4-FFF2-40B4-BE49-F238E27FC236}">
                <a16:creationId xmlns:a16="http://schemas.microsoft.com/office/drawing/2014/main" id="{04B794F0-E5A9-8551-8A57-0DBE421F5878}"/>
              </a:ext>
            </a:extLst>
          </p:cNvPr>
          <p:cNvSpPr/>
          <p:nvPr/>
        </p:nvSpPr>
        <p:spPr>
          <a:xfrm>
            <a:off x="293726" y="2136148"/>
            <a:ext cx="329274" cy="302252"/>
          </a:xfrm>
          <a:prstGeom prst="ellipse">
            <a:avLst/>
          </a:prstGeom>
          <a:solidFill>
            <a:srgbClr val="FF65A3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E6FBFE"/>
                </a:solidFill>
                <a:latin typeface="Century Gothic" panose="020B0502020202020204" pitchFamily="34" charset="0"/>
              </a:rPr>
              <a:t>E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E6FBF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06E45A5-1914-C26D-BBD4-2F5243E29E14}"/>
              </a:ext>
            </a:extLst>
          </p:cNvPr>
          <p:cNvGrpSpPr/>
          <p:nvPr/>
        </p:nvGrpSpPr>
        <p:grpSpPr>
          <a:xfrm>
            <a:off x="3347877" y="3110785"/>
            <a:ext cx="1801949" cy="492309"/>
            <a:chOff x="1639842" y="1416994"/>
            <a:chExt cx="1801949" cy="492309"/>
          </a:xfrm>
        </p:grpSpPr>
        <p:sp>
          <p:nvSpPr>
            <p:cNvPr id="27" name="Google Shape;112;p3">
              <a:extLst>
                <a:ext uri="{FF2B5EF4-FFF2-40B4-BE49-F238E27FC236}">
                  <a16:creationId xmlns:a16="http://schemas.microsoft.com/office/drawing/2014/main" id="{AD3EF260-F2C5-1D42-5E32-56EB6A67DED6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8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ECBE05D5-7905-057A-6082-A5EDBA88390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73EC9A5-D7E3-E729-F590-266B91C9D6D7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30" name="Picture 2" descr="Trabajo En Equipo, Grupo, Equipo, Comunidad">
            <a:extLst>
              <a:ext uri="{FF2B5EF4-FFF2-40B4-BE49-F238E27FC236}">
                <a16:creationId xmlns:a16="http://schemas.microsoft.com/office/drawing/2014/main" id="{BE89669E-7987-6A0E-A169-E4FF96FA8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151" y="3714141"/>
            <a:ext cx="269919" cy="26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Google Shape;339;p8">
            <a:extLst>
              <a:ext uri="{FF2B5EF4-FFF2-40B4-BE49-F238E27FC236}">
                <a16:creationId xmlns:a16="http://schemas.microsoft.com/office/drawing/2014/main" id="{8443D74D-6062-E41F-B4D3-3EA24F4825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3904723"/>
              </p:ext>
            </p:extLst>
          </p:nvPr>
        </p:nvGraphicFramePr>
        <p:xfrm>
          <a:off x="427420" y="5113889"/>
          <a:ext cx="2940724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80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4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face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nose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hair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2" name="Picture 31">
            <a:extLst>
              <a:ext uri="{FF2B5EF4-FFF2-40B4-BE49-F238E27FC236}">
                <a16:creationId xmlns:a16="http://schemas.microsoft.com/office/drawing/2014/main" id="{124815A6-868C-A599-A84D-18B17E6840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51" y="5159630"/>
            <a:ext cx="470273" cy="298496"/>
          </a:xfrm>
          <a:prstGeom prst="rect">
            <a:avLst/>
          </a:prstGeom>
        </p:spPr>
      </p:pic>
      <p:sp>
        <p:nvSpPr>
          <p:cNvPr id="33" name="Google Shape;402;p19">
            <a:extLst>
              <a:ext uri="{FF2B5EF4-FFF2-40B4-BE49-F238E27FC236}">
                <a16:creationId xmlns:a16="http://schemas.microsoft.com/office/drawing/2014/main" id="{CF192C61-B7B5-E6C1-3398-2F9D09DAB257}"/>
              </a:ext>
            </a:extLst>
          </p:cNvPr>
          <p:cNvSpPr txBox="1"/>
          <p:nvPr/>
        </p:nvSpPr>
        <p:spPr>
          <a:xfrm>
            <a:off x="1611459" y="4534846"/>
            <a:ext cx="519188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s-ES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Escucha. ¿Qué palabra es?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4E706C7-F265-7255-0630-5BD5868413F5}"/>
              </a:ext>
            </a:extLst>
          </p:cNvPr>
          <p:cNvGrpSpPr/>
          <p:nvPr/>
        </p:nvGrpSpPr>
        <p:grpSpPr>
          <a:xfrm>
            <a:off x="485752" y="4554051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35" name="Google Shape;222;p10">
              <a:extLst>
                <a:ext uri="{FF2B5EF4-FFF2-40B4-BE49-F238E27FC236}">
                  <a16:creationId xmlns:a16="http://schemas.microsoft.com/office/drawing/2014/main" id="{FB220CAA-01D1-2AD1-2670-9C86BD1080AC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3D557DC-7D3A-B386-08D9-63A0FB31D567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9562F64-2760-CF38-563A-E21971639F80}"/>
              </a:ext>
            </a:extLst>
          </p:cNvPr>
          <p:cNvGrpSpPr/>
          <p:nvPr/>
        </p:nvGrpSpPr>
        <p:grpSpPr>
          <a:xfrm>
            <a:off x="153551" y="4408143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CCB01C1-142A-28D2-2949-04F79672FD42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39" name="Picture 38" descr="Free speaker sound loud vector">
              <a:extLst>
                <a:ext uri="{FF2B5EF4-FFF2-40B4-BE49-F238E27FC236}">
                  <a16:creationId xmlns:a16="http://schemas.microsoft.com/office/drawing/2014/main" id="{0D8E55D8-8B9F-E85F-C74C-DEAB00F8E1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40" name="Google Shape;339;p8">
            <a:extLst>
              <a:ext uri="{FF2B5EF4-FFF2-40B4-BE49-F238E27FC236}">
                <a16:creationId xmlns:a16="http://schemas.microsoft.com/office/drawing/2014/main" id="{3A6E01F1-04FE-8C03-AB94-5CACD6F79F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7989974"/>
              </p:ext>
            </p:extLst>
          </p:nvPr>
        </p:nvGraphicFramePr>
        <p:xfrm>
          <a:off x="427420" y="5521253"/>
          <a:ext cx="2940724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80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4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short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long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blond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1" name="Google Shape;339;p8">
            <a:extLst>
              <a:ext uri="{FF2B5EF4-FFF2-40B4-BE49-F238E27FC236}">
                <a16:creationId xmlns:a16="http://schemas.microsoft.com/office/drawing/2014/main" id="{70A1FDEB-6FC5-1DB0-44DA-8653E03B7C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8088570"/>
              </p:ext>
            </p:extLst>
          </p:nvPr>
        </p:nvGraphicFramePr>
        <p:xfrm>
          <a:off x="427420" y="5925296"/>
          <a:ext cx="2940724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80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4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small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round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short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2" name="Google Shape;339;p8">
            <a:extLst>
              <a:ext uri="{FF2B5EF4-FFF2-40B4-BE49-F238E27FC236}">
                <a16:creationId xmlns:a16="http://schemas.microsoft.com/office/drawing/2014/main" id="{E3A28DE6-EFB8-E6D7-AFB0-22901BF2AE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722053"/>
              </p:ext>
            </p:extLst>
          </p:nvPr>
        </p:nvGraphicFramePr>
        <p:xfrm>
          <a:off x="3702648" y="4868652"/>
          <a:ext cx="2940724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80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4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blue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green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black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3" name="Google Shape;339;p8">
            <a:extLst>
              <a:ext uri="{FF2B5EF4-FFF2-40B4-BE49-F238E27FC236}">
                <a16:creationId xmlns:a16="http://schemas.microsoft.com/office/drawing/2014/main" id="{84508C0D-277F-4269-6BBF-DA624B3CB0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5866166"/>
              </p:ext>
            </p:extLst>
          </p:nvPr>
        </p:nvGraphicFramePr>
        <p:xfrm>
          <a:off x="3696298" y="5266454"/>
          <a:ext cx="2940724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80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able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difficult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big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" name="Google Shape;339;p8">
            <a:extLst>
              <a:ext uri="{FF2B5EF4-FFF2-40B4-BE49-F238E27FC236}">
                <a16:creationId xmlns:a16="http://schemas.microsoft.com/office/drawing/2014/main" id="{7A5A0D4F-D83E-AFFF-224F-8309822577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6381764"/>
              </p:ext>
            </p:extLst>
          </p:nvPr>
        </p:nvGraphicFramePr>
        <p:xfrm>
          <a:off x="3696298" y="5673818"/>
          <a:ext cx="2940724" cy="4267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80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4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</a:t>
                      </a: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(pl. f)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(pl. m)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how many? (f)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5" name="Google Shape;339;p8">
            <a:extLst>
              <a:ext uri="{FF2B5EF4-FFF2-40B4-BE49-F238E27FC236}">
                <a16:creationId xmlns:a16="http://schemas.microsoft.com/office/drawing/2014/main" id="{8995FB57-91AB-66CA-F9E6-0DB25391FE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7044791"/>
              </p:ext>
            </p:extLst>
          </p:nvPr>
        </p:nvGraphicFramePr>
        <p:xfrm>
          <a:off x="3696298" y="6164508"/>
          <a:ext cx="2940724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80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4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teacher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(f)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there is/ are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has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6" name="Picture 45">
            <a:extLst>
              <a:ext uri="{FF2B5EF4-FFF2-40B4-BE49-F238E27FC236}">
                <a16:creationId xmlns:a16="http://schemas.microsoft.com/office/drawing/2014/main" id="{BA236169-234E-1139-038A-F3FF92FB33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76" y="5556793"/>
            <a:ext cx="480251" cy="30483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033A64C-6B72-624A-18AC-3E1385CDAC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11" y="5981934"/>
            <a:ext cx="470273" cy="29849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3115505-AF1D-BC35-5883-72BAE8BDEE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7162" y="4945587"/>
            <a:ext cx="445204" cy="28258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A3D2FAD-2411-1F3B-A6AB-BE534D640A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2835" y="5323645"/>
            <a:ext cx="434192" cy="27559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52A9061-B3AC-77B6-492C-CA2734D67E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05637" y="5710529"/>
            <a:ext cx="468587" cy="29742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D44E581-8ED2-2B5D-29EC-031D00AD41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2834" y="6111149"/>
            <a:ext cx="434192" cy="277255"/>
          </a:xfrm>
          <a:prstGeom prst="rect">
            <a:avLst/>
          </a:prstGeom>
        </p:spPr>
      </p:pic>
      <p:graphicFrame>
        <p:nvGraphicFramePr>
          <p:cNvPr id="53" name="Google Shape;324;p7">
            <a:extLst>
              <a:ext uri="{FF2B5EF4-FFF2-40B4-BE49-F238E27FC236}">
                <a16:creationId xmlns:a16="http://schemas.microsoft.com/office/drawing/2014/main" id="{D5FAC584-928B-C159-5FC8-5A59464198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1683773"/>
              </p:ext>
            </p:extLst>
          </p:nvPr>
        </p:nvGraphicFramePr>
        <p:xfrm>
          <a:off x="121341" y="6782788"/>
          <a:ext cx="6551642" cy="30785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42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9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411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Dreaming Outloud Pro" panose="03050502040302030504" pitchFamily="66" charset="0"/>
                          <a:ea typeface="Century Gothic"/>
                          <a:cs typeface="Dreaming Outloud Pro" panose="03050502040302030504" pitchFamily="66" charset="0"/>
                          <a:sym typeface="Century Gothic"/>
                        </a:rPr>
                        <a:t>Does s/he …?</a:t>
                      </a:r>
                      <a:endParaRPr sz="1600" b="0" dirty="0">
                        <a:solidFill>
                          <a:schemeClr val="tx1"/>
                        </a:solidFill>
                        <a:latin typeface="Dreaming Outloud Pro" panose="03050502040302030504" pitchFamily="66" charset="0"/>
                        <a:ea typeface="Century Gothic"/>
                        <a:cs typeface="Dreaming Outloud Pro" panose="03050502040302030504" pitchFamily="66" charset="0"/>
                        <a:sym typeface="Century Gothic"/>
                      </a:endParaRPr>
                    </a:p>
                  </a:txBody>
                  <a:tcPr marL="91450" marR="91450" marT="45725" marB="45725" anchor="b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011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011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011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011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011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011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011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4011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011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4" name="Rectangle 53">
            <a:extLst>
              <a:ext uri="{FF2B5EF4-FFF2-40B4-BE49-F238E27FC236}">
                <a16:creationId xmlns:a16="http://schemas.microsoft.com/office/drawing/2014/main" id="{7E6BC29F-7AF8-8751-ED62-7FDE2EDC754F}"/>
              </a:ext>
            </a:extLst>
          </p:cNvPr>
          <p:cNvSpPr/>
          <p:nvPr/>
        </p:nvSpPr>
        <p:spPr>
          <a:xfrm>
            <a:off x="235366" y="6886779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9B0CB5E-B36C-DC04-7D70-637F53882E8B}"/>
              </a:ext>
            </a:extLst>
          </p:cNvPr>
          <p:cNvSpPr/>
          <p:nvPr/>
        </p:nvSpPr>
        <p:spPr>
          <a:xfrm>
            <a:off x="216316" y="7494199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588AD57-5D3E-090A-8090-84266BCDE73A}"/>
              </a:ext>
            </a:extLst>
          </p:cNvPr>
          <p:cNvSpPr/>
          <p:nvPr/>
        </p:nvSpPr>
        <p:spPr>
          <a:xfrm>
            <a:off x="235366" y="8108810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4329013-9230-425B-3372-397233EEF2D8}"/>
              </a:ext>
            </a:extLst>
          </p:cNvPr>
          <p:cNvSpPr/>
          <p:nvPr/>
        </p:nvSpPr>
        <p:spPr>
          <a:xfrm>
            <a:off x="216316" y="8716230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501792E-1933-0E34-AFC5-A5C11A6DF8AC}"/>
              </a:ext>
            </a:extLst>
          </p:cNvPr>
          <p:cNvSpPr/>
          <p:nvPr/>
        </p:nvSpPr>
        <p:spPr>
          <a:xfrm>
            <a:off x="228870" y="9334771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8A6E6FF-E5DA-2CA6-2747-875292976F15}"/>
              </a:ext>
            </a:extLst>
          </p:cNvPr>
          <p:cNvSpPr/>
          <p:nvPr/>
        </p:nvSpPr>
        <p:spPr>
          <a:xfrm>
            <a:off x="299633" y="2577097"/>
            <a:ext cx="329274" cy="302252"/>
          </a:xfrm>
          <a:prstGeom prst="ellipse">
            <a:avLst/>
          </a:prstGeom>
          <a:solidFill>
            <a:srgbClr val="FF65A3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E6FBFE"/>
                </a:solidFill>
                <a:latin typeface="Century Gothic" panose="020B0502020202020204" pitchFamily="34" charset="0"/>
              </a:rPr>
              <a:t>1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E6FBF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C690F45-81F0-06AC-8E87-8C24C85EEDD8}"/>
              </a:ext>
            </a:extLst>
          </p:cNvPr>
          <p:cNvSpPr/>
          <p:nvPr/>
        </p:nvSpPr>
        <p:spPr>
          <a:xfrm>
            <a:off x="298640" y="3045632"/>
            <a:ext cx="329274" cy="302252"/>
          </a:xfrm>
          <a:prstGeom prst="ellipse">
            <a:avLst/>
          </a:prstGeom>
          <a:solidFill>
            <a:srgbClr val="FF65A3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E6FBFE"/>
                </a:solidFill>
                <a:latin typeface="Century Gothic" panose="020B0502020202020204" pitchFamily="34" charset="0"/>
              </a:rPr>
              <a:t>2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E6FBF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C042DF4F-DA19-7D9F-D45E-4632782A2FBE}"/>
              </a:ext>
            </a:extLst>
          </p:cNvPr>
          <p:cNvSpPr/>
          <p:nvPr/>
        </p:nvSpPr>
        <p:spPr>
          <a:xfrm>
            <a:off x="304547" y="3486581"/>
            <a:ext cx="329274" cy="302252"/>
          </a:xfrm>
          <a:prstGeom prst="ellipse">
            <a:avLst/>
          </a:prstGeom>
          <a:solidFill>
            <a:srgbClr val="FF65A3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E6FBFE"/>
                </a:solidFill>
                <a:latin typeface="Century Gothic" panose="020B0502020202020204" pitchFamily="34" charset="0"/>
              </a:rPr>
              <a:t>3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E6FBF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6186AE0-23E4-1F5E-3810-4C153E679B25}"/>
              </a:ext>
            </a:extLst>
          </p:cNvPr>
          <p:cNvSpPr/>
          <p:nvPr/>
        </p:nvSpPr>
        <p:spPr>
          <a:xfrm>
            <a:off x="310847" y="3953048"/>
            <a:ext cx="329274" cy="302252"/>
          </a:xfrm>
          <a:prstGeom prst="ellipse">
            <a:avLst/>
          </a:prstGeom>
          <a:solidFill>
            <a:srgbClr val="FF65A3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E6FBFE"/>
                </a:solidFill>
                <a:latin typeface="Century Gothic" panose="020B0502020202020204" pitchFamily="34" charset="0"/>
              </a:rPr>
              <a:t>4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E6FBF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Google Shape;269;p7">
            <a:extLst>
              <a:ext uri="{FF2B5EF4-FFF2-40B4-BE49-F238E27FC236}">
                <a16:creationId xmlns:a16="http://schemas.microsoft.com/office/drawing/2014/main" id="{5D13A455-8019-3FA0-CAEC-FACFBCDAFC34}"/>
              </a:ext>
            </a:extLst>
          </p:cNvPr>
          <p:cNvSpPr txBox="1"/>
          <p:nvPr/>
        </p:nvSpPr>
        <p:spPr>
          <a:xfrm>
            <a:off x="592520" y="7115486"/>
            <a:ext cx="575554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1400" dirty="0">
                <a:latin typeface="Century Gothic"/>
                <a:ea typeface="Century Gothic"/>
                <a:cs typeface="Century Gothic"/>
                <a:sym typeface="Century Gothic"/>
              </a:rPr>
              <a:t>¿Hace </a:t>
            </a:r>
            <a:r>
              <a:rPr lang="en-GB" sz="1400" dirty="0" err="1">
                <a:latin typeface="Century Gothic"/>
                <a:ea typeface="Century Gothic"/>
                <a:cs typeface="Century Gothic"/>
                <a:sym typeface="Century Gothic"/>
              </a:rPr>
              <a:t>ejercicio</a:t>
            </a:r>
            <a:r>
              <a:rPr lang="en-GB" sz="1400" dirty="0">
                <a:latin typeface="Century Gothic"/>
                <a:ea typeface="Century Gothic"/>
                <a:cs typeface="Century Gothic"/>
                <a:sym typeface="Century Gothic"/>
              </a:rPr>
              <a:t> en </a:t>
            </a:r>
            <a:r>
              <a:rPr lang="en-GB" sz="1400" dirty="0" err="1"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400" dirty="0">
                <a:latin typeface="Century Gothic"/>
                <a:ea typeface="Century Gothic"/>
                <a:cs typeface="Century Gothic"/>
                <a:sym typeface="Century Gothic"/>
              </a:rPr>
              <a:t> patio?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C17120B-9308-C143-BD8A-EAFC89F4C8A3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C9F6E07-2C31-2F2F-9ADD-2B510FE69781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19" name="Picture 18" descr="Free Watercolor Brushstroke illustration and picture">
              <a:extLst>
                <a:ext uri="{FF2B5EF4-FFF2-40B4-BE49-F238E27FC236}">
                  <a16:creationId xmlns:a16="http://schemas.microsoft.com/office/drawing/2014/main" id="{725C8462-8DDD-27FA-66CE-E5E0A156DE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4875DF4-AA48-989D-BA06-08BEECC4849F}"/>
                </a:ext>
              </a:extLst>
            </p:cNvPr>
            <p:cNvSpPr txBox="1"/>
            <p:nvPr/>
          </p:nvSpPr>
          <p:spPr>
            <a:xfrm>
              <a:off x="6369943" y="9571479"/>
              <a:ext cx="4042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4094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7D987-E941-88EC-847A-A4E5BEFF4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E9C7D537-EBD3-1357-7318-872E8CFB8864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0A226C5-9CC6-BF9B-3D32-C24F8F29E17C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EF13451-EF78-5447-7F5C-B67D099F7ACF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26B983A-70BE-12BB-9841-CB64B05A95E9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3640433-CB9D-BEDD-708E-34D55A4515B6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F4C8BF-5067-3BA4-D03C-769907AD2A2C}"/>
              </a:ext>
            </a:extLst>
          </p:cNvPr>
          <p:cNvSpPr/>
          <p:nvPr/>
        </p:nvSpPr>
        <p:spPr>
          <a:xfrm>
            <a:off x="123059" y="723381"/>
            <a:ext cx="6660656" cy="261065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oogle Shape;181;p8">
            <a:extLst>
              <a:ext uri="{FF2B5EF4-FFF2-40B4-BE49-F238E27FC236}">
                <a16:creationId xmlns:a16="http://schemas.microsoft.com/office/drawing/2014/main" id="{46745B31-6AB5-EDC4-9B2F-D4B8724640CF}"/>
              </a:ext>
            </a:extLst>
          </p:cNvPr>
          <p:cNvPicPr/>
          <p:nvPr/>
        </p:nvPicPr>
        <p:blipFill rotWithShape="1">
          <a:blip r:embed="rId3"/>
          <a:srcRect r="39765"/>
          <a:stretch/>
        </p:blipFill>
        <p:spPr>
          <a:xfrm>
            <a:off x="220193" y="2233789"/>
            <a:ext cx="391320" cy="397299"/>
          </a:xfrm>
          <a:prstGeom prst="rect">
            <a:avLst/>
          </a:prstGeom>
          <a:ln>
            <a:noFill/>
          </a:ln>
        </p:spPr>
      </p:pic>
      <p:pic>
        <p:nvPicPr>
          <p:cNvPr id="6" name="Google Shape;181;p8">
            <a:extLst>
              <a:ext uri="{FF2B5EF4-FFF2-40B4-BE49-F238E27FC236}">
                <a16:creationId xmlns:a16="http://schemas.microsoft.com/office/drawing/2014/main" id="{D70A3EFB-D684-99E0-1365-154A7DE2736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64137" y="2868636"/>
            <a:ext cx="560469" cy="345596"/>
          </a:xfrm>
          <a:prstGeom prst="rect">
            <a:avLst/>
          </a:prstGeom>
          <a:ln>
            <a:noFill/>
          </a:ln>
        </p:spPr>
      </p:pic>
      <p:pic>
        <p:nvPicPr>
          <p:cNvPr id="7" name="Google Shape;178;p3" descr="C:\Users\wdj\Google Drive\Primary\Y5 SoW\From Tracy\Pronouns\i.png">
            <a:extLst>
              <a:ext uri="{FF2B5EF4-FFF2-40B4-BE49-F238E27FC236}">
                <a16:creationId xmlns:a16="http://schemas.microsoft.com/office/drawing/2014/main" id="{E3CF9266-95B2-1F65-B638-15A5FF56189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5779" y="1670355"/>
            <a:ext cx="226544" cy="3778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728830-3924-0A24-F6FF-1F700632FACE}"/>
              </a:ext>
            </a:extLst>
          </p:cNvPr>
          <p:cNvSpPr txBox="1"/>
          <p:nvPr/>
        </p:nvSpPr>
        <p:spPr>
          <a:xfrm>
            <a:off x="573608" y="2299478"/>
            <a:ext cx="2446033" cy="354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b="1" spc="-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Aprend</a:t>
            </a:r>
            <a:r>
              <a:rPr lang="en-GB" sz="13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3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___  learn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A9ECB2-F951-A5DA-7293-0B54659F346F}"/>
              </a:ext>
            </a:extLst>
          </p:cNvPr>
          <p:cNvSpPr txBox="1"/>
          <p:nvPr/>
        </p:nvSpPr>
        <p:spPr>
          <a:xfrm>
            <a:off x="608911" y="2911744"/>
            <a:ext cx="2446033" cy="354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b="1" spc="-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Aprend</a:t>
            </a:r>
            <a:r>
              <a:rPr lang="en-GB" sz="13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13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 - ___  learn</a:t>
            </a: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052147-3A66-5610-9E9F-1C0A75ED1F60}"/>
              </a:ext>
            </a:extLst>
          </p:cNvPr>
          <p:cNvSpPr txBox="1"/>
          <p:nvPr/>
        </p:nvSpPr>
        <p:spPr>
          <a:xfrm>
            <a:off x="226867" y="773998"/>
            <a:ext cx="364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9C0A8A-2EC4-EF75-B174-EA29423A9602}"/>
              </a:ext>
            </a:extLst>
          </p:cNvPr>
          <p:cNvSpPr txBox="1"/>
          <p:nvPr/>
        </p:nvSpPr>
        <p:spPr>
          <a:xfrm>
            <a:off x="457295" y="1714571"/>
            <a:ext cx="2446033" cy="354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b="1" spc="-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Aprend</a:t>
            </a:r>
            <a:r>
              <a:rPr lang="en-GB" sz="13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3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___ learn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975045-9CFB-2B68-3F89-CCAAC09FF33A}"/>
              </a:ext>
            </a:extLst>
          </p:cNvPr>
          <p:cNvSpPr txBox="1"/>
          <p:nvPr/>
        </p:nvSpPr>
        <p:spPr>
          <a:xfrm>
            <a:off x="217762" y="1041648"/>
            <a:ext cx="31886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-er verbs: ‘I’, ‘you’, s/he, it’]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5E921F-8E1D-B2C4-7C3D-A50C0113644D}"/>
              </a:ext>
            </a:extLst>
          </p:cNvPr>
          <p:cNvSpPr txBox="1"/>
          <p:nvPr/>
        </p:nvSpPr>
        <p:spPr>
          <a:xfrm>
            <a:off x="3056722" y="2182284"/>
            <a:ext cx="2446033" cy="354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Pon</a:t>
            </a:r>
            <a:r>
              <a:rPr lang="en-GB" sz="13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 </a:t>
            </a:r>
            <a:r>
              <a:rPr lang="en-GB" sz="13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___  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ED08FD-60E1-88B2-8543-A993951C5C9D}"/>
              </a:ext>
            </a:extLst>
          </p:cNvPr>
          <p:cNvSpPr txBox="1"/>
          <p:nvPr/>
        </p:nvSpPr>
        <p:spPr>
          <a:xfrm>
            <a:off x="3081020" y="2797442"/>
            <a:ext cx="2446033" cy="354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Pon</a:t>
            </a:r>
            <a:r>
              <a:rPr lang="en-GB" sz="13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es </a:t>
            </a:r>
            <a:r>
              <a:rPr lang="en-GB" sz="13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___  put</a:t>
            </a: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4BE896-F5BF-1882-2E3E-0362EF2727E6}"/>
              </a:ext>
            </a:extLst>
          </p:cNvPr>
          <p:cNvSpPr txBox="1"/>
          <p:nvPr/>
        </p:nvSpPr>
        <p:spPr>
          <a:xfrm>
            <a:off x="2915168" y="1623640"/>
            <a:ext cx="2446033" cy="354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Pon</a:t>
            </a:r>
            <a:r>
              <a:rPr lang="en-GB" sz="1300" b="1" spc="-1" dirty="0">
                <a:solidFill>
                  <a:srgbClr val="FF65A3"/>
                </a:solidFill>
                <a:latin typeface="Century Gothic" panose="020B0502020202020204" pitchFamily="34" charset="0"/>
              </a:rPr>
              <a:t>g</a:t>
            </a:r>
            <a:r>
              <a:rPr lang="en-GB" sz="13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3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I put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6BC72D-C789-FE46-A464-56BD3899EA43}"/>
              </a:ext>
            </a:extLst>
          </p:cNvPr>
          <p:cNvGrpSpPr/>
          <p:nvPr/>
        </p:nvGrpSpPr>
        <p:grpSpPr>
          <a:xfrm>
            <a:off x="4960153" y="769675"/>
            <a:ext cx="1943885" cy="588990"/>
            <a:chOff x="115026" y="5917195"/>
            <a:chExt cx="1943885" cy="58899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CA4E8C-691F-B301-6B67-CC79839756E9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1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439DBCB6-99A2-CE34-5D0A-B68D6B80BEE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8FFE96-0534-C01F-E201-07734F665D4B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20" name="Google Shape;181;p8">
            <a:extLst>
              <a:ext uri="{FF2B5EF4-FFF2-40B4-BE49-F238E27FC236}">
                <a16:creationId xmlns:a16="http://schemas.microsoft.com/office/drawing/2014/main" id="{9EE45BEE-7028-4E5F-5B6B-F1E901678C32}"/>
              </a:ext>
            </a:extLst>
          </p:cNvPr>
          <p:cNvPicPr/>
          <p:nvPr/>
        </p:nvPicPr>
        <p:blipFill rotWithShape="1">
          <a:blip r:embed="rId3"/>
          <a:srcRect r="39765"/>
          <a:stretch/>
        </p:blipFill>
        <p:spPr>
          <a:xfrm>
            <a:off x="2698616" y="2079230"/>
            <a:ext cx="391320" cy="397299"/>
          </a:xfrm>
          <a:prstGeom prst="rect">
            <a:avLst/>
          </a:prstGeom>
          <a:ln>
            <a:noFill/>
          </a:ln>
        </p:spPr>
      </p:pic>
      <p:pic>
        <p:nvPicPr>
          <p:cNvPr id="26" name="Google Shape;181;p8">
            <a:extLst>
              <a:ext uri="{FF2B5EF4-FFF2-40B4-BE49-F238E27FC236}">
                <a16:creationId xmlns:a16="http://schemas.microsoft.com/office/drawing/2014/main" id="{FDAB391E-E611-ECCA-2AFB-B690564B70E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632247" y="2746098"/>
            <a:ext cx="560469" cy="345596"/>
          </a:xfrm>
          <a:prstGeom prst="rect">
            <a:avLst/>
          </a:prstGeom>
          <a:ln>
            <a:noFill/>
          </a:ln>
        </p:spPr>
      </p:pic>
      <p:pic>
        <p:nvPicPr>
          <p:cNvPr id="27" name="Google Shape;178;p3" descr="C:\Users\wdj\Google Drive\Primary\Y5 SoW\From Tracy\Pronouns\i.png">
            <a:extLst>
              <a:ext uri="{FF2B5EF4-FFF2-40B4-BE49-F238E27FC236}">
                <a16:creationId xmlns:a16="http://schemas.microsoft.com/office/drawing/2014/main" id="{5C0CA915-34BB-3AC6-1A7B-787A37EB10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14086" y="1555653"/>
            <a:ext cx="226544" cy="377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81;p8">
            <a:extLst>
              <a:ext uri="{FF2B5EF4-FFF2-40B4-BE49-F238E27FC236}">
                <a16:creationId xmlns:a16="http://schemas.microsoft.com/office/drawing/2014/main" id="{9B4E0E8B-752E-4F65-BA0A-7F27F9031ECB}"/>
              </a:ext>
            </a:extLst>
          </p:cNvPr>
          <p:cNvPicPr/>
          <p:nvPr/>
        </p:nvPicPr>
        <p:blipFill rotWithShape="1">
          <a:blip r:embed="rId3"/>
          <a:srcRect r="39765"/>
          <a:stretch/>
        </p:blipFill>
        <p:spPr>
          <a:xfrm>
            <a:off x="4643227" y="2144368"/>
            <a:ext cx="391320" cy="397299"/>
          </a:xfrm>
          <a:prstGeom prst="rect">
            <a:avLst/>
          </a:prstGeom>
          <a:ln>
            <a:noFill/>
          </a:ln>
        </p:spPr>
      </p:pic>
      <p:pic>
        <p:nvPicPr>
          <p:cNvPr id="29" name="Google Shape;181;p8">
            <a:extLst>
              <a:ext uri="{FF2B5EF4-FFF2-40B4-BE49-F238E27FC236}">
                <a16:creationId xmlns:a16="http://schemas.microsoft.com/office/drawing/2014/main" id="{F2D92319-9158-43C6-2136-DF2786C4E98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650671" y="2766515"/>
            <a:ext cx="515689" cy="345596"/>
          </a:xfrm>
          <a:prstGeom prst="rect">
            <a:avLst/>
          </a:prstGeom>
          <a:ln>
            <a:noFill/>
          </a:ln>
        </p:spPr>
      </p:pic>
      <p:pic>
        <p:nvPicPr>
          <p:cNvPr id="30" name="Google Shape;178;p3" descr="C:\Users\wdj\Google Drive\Primary\Y5 SoW\From Tracy\Pronouns\i.png">
            <a:extLst>
              <a:ext uri="{FF2B5EF4-FFF2-40B4-BE49-F238E27FC236}">
                <a16:creationId xmlns:a16="http://schemas.microsoft.com/office/drawing/2014/main" id="{6F736F2E-4794-A1A6-9256-9654BE19B1D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2313" y="1568234"/>
            <a:ext cx="226544" cy="37780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D0E00EA-CD84-AC3A-F2B2-0257C911D0F7}"/>
              </a:ext>
            </a:extLst>
          </p:cNvPr>
          <p:cNvSpPr/>
          <p:nvPr/>
        </p:nvSpPr>
        <p:spPr>
          <a:xfrm>
            <a:off x="2466403" y="1503342"/>
            <a:ext cx="4215198" cy="1705514"/>
          </a:xfrm>
          <a:prstGeom prst="roundRect">
            <a:avLst>
              <a:gd name="adj" fmla="val 11306"/>
            </a:avLst>
          </a:prstGeom>
          <a:noFill/>
          <a:ln w="19050">
            <a:solidFill>
              <a:srgbClr val="C5D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5AE678-2634-10F0-2DE2-605B3E4AC003}"/>
              </a:ext>
            </a:extLst>
          </p:cNvPr>
          <p:cNvSpPr txBox="1"/>
          <p:nvPr/>
        </p:nvSpPr>
        <p:spPr>
          <a:xfrm>
            <a:off x="3390961" y="1280760"/>
            <a:ext cx="1252266" cy="276999"/>
          </a:xfrm>
          <a:prstGeom prst="rect">
            <a:avLst/>
          </a:prstGeom>
          <a:solidFill>
            <a:srgbClr val="FFC9DF"/>
          </a:solidFill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Century Gothic" panose="020B0502020202020204" pitchFamily="34" charset="0"/>
              </a:rPr>
              <a:t>Irregular verbs</a:t>
            </a:r>
          </a:p>
        </p:txBody>
      </p:sp>
      <p:pic>
        <p:nvPicPr>
          <p:cNvPr id="33" name="Graphic 32" descr="Comment Important outline">
            <a:extLst>
              <a:ext uri="{FF2B5EF4-FFF2-40B4-BE49-F238E27FC236}">
                <a16:creationId xmlns:a16="http://schemas.microsoft.com/office/drawing/2014/main" id="{3D0183D4-B913-1DC1-0530-C0C4ECDC2A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00520" y="1491170"/>
            <a:ext cx="632729" cy="63272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1AC957A1-5077-0DD4-8391-37E3ED9F49E1}"/>
              </a:ext>
            </a:extLst>
          </p:cNvPr>
          <p:cNvGrpSpPr/>
          <p:nvPr/>
        </p:nvGrpSpPr>
        <p:grpSpPr>
          <a:xfrm>
            <a:off x="100294" y="3428220"/>
            <a:ext cx="1385515" cy="699697"/>
            <a:chOff x="85157" y="674113"/>
            <a:chExt cx="1072125" cy="541432"/>
          </a:xfrm>
        </p:grpSpPr>
        <p:sp>
          <p:nvSpPr>
            <p:cNvPr id="35" name="Google Shape;206;p9">
              <a:extLst>
                <a:ext uri="{FF2B5EF4-FFF2-40B4-BE49-F238E27FC236}">
                  <a16:creationId xmlns:a16="http://schemas.microsoft.com/office/drawing/2014/main" id="{9FC1764F-C42A-FB8B-072C-90BE4B59F08A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48639DA-00B2-4A26-E8D3-7547B45C7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F10DEA-07BB-9DC4-BBEC-469AD5A06DC5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B1A801F-BA95-C305-61BA-62961343DDED}"/>
              </a:ext>
            </a:extLst>
          </p:cNvPr>
          <p:cNvSpPr txBox="1"/>
          <p:nvPr/>
        </p:nvSpPr>
        <p:spPr>
          <a:xfrm>
            <a:off x="608911" y="3945145"/>
            <a:ext cx="6027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 for some of the words for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Krina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 to practise her Spanish.</a:t>
            </a:r>
            <a:endParaRPr lang="en-GB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D4E179C0-1158-4CC1-2123-EC4D0AA052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217342"/>
              </p:ext>
            </p:extLst>
          </p:nvPr>
        </p:nvGraphicFramePr>
        <p:xfrm>
          <a:off x="679250" y="7990243"/>
          <a:ext cx="5377038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88519">
                  <a:extLst>
                    <a:ext uri="{9D8B030D-6E8A-4147-A177-3AD203B41FA5}">
                      <a16:colId xmlns:a16="http://schemas.microsoft.com/office/drawing/2014/main" val="1254121990"/>
                    </a:ext>
                  </a:extLst>
                </a:gridCol>
                <a:gridCol w="2688519">
                  <a:extLst>
                    <a:ext uri="{9D8B030D-6E8A-4147-A177-3AD203B41FA5}">
                      <a16:colId xmlns:a16="http://schemas.microsoft.com/office/drawing/2014/main" val="2746075111"/>
                    </a:ext>
                  </a:extLst>
                </a:gridCol>
              </a:tblGrid>
              <a:tr h="190293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1.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7.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1838022"/>
                  </a:ext>
                </a:extLst>
              </a:tr>
              <a:tr h="190293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2.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8.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8956559"/>
                  </a:ext>
                </a:extLst>
              </a:tr>
              <a:tr h="190293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3.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9.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1316254"/>
                  </a:ext>
                </a:extLst>
              </a:tr>
              <a:tr h="1902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4.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10.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3733588"/>
                  </a:ext>
                </a:extLst>
              </a:tr>
              <a:tr h="190293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5.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Dreaming Outloud Pro" panose="03050502040302030504" pitchFamily="66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9943225"/>
                  </a:ext>
                </a:extLst>
              </a:tr>
              <a:tr h="190293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6.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Dreaming Outloud Pro" panose="03050502040302030504" pitchFamily="66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8819575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918F0A66-8980-60C3-24FE-86EC8D58C7AC}"/>
              </a:ext>
            </a:extLst>
          </p:cNvPr>
          <p:cNvSpPr txBox="1"/>
          <p:nvPr/>
        </p:nvSpPr>
        <p:spPr>
          <a:xfrm>
            <a:off x="1378302" y="3617166"/>
            <a:ext cx="6180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Sofía escribe a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Krina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3254CE-27BF-0C36-70B1-3F61E7F5DE9D}"/>
              </a:ext>
            </a:extLst>
          </p:cNvPr>
          <p:cNvSpPr txBox="1"/>
          <p:nvPr/>
        </p:nvSpPr>
        <p:spPr>
          <a:xfrm>
            <a:off x="3504908" y="3648309"/>
            <a:ext cx="4717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She draws pictures</a:t>
            </a:r>
            <a:endParaRPr lang="en-GB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4A96B016-4B95-06C5-6412-7212B05186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56" y="4228561"/>
            <a:ext cx="6699822" cy="36172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B932431-E69C-2AF8-E706-DFFB4D7070FE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2D56937-0521-24F1-2BC2-765256895750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39" name="Picture 38" descr="Free Watercolor Brushstroke illustration and picture">
              <a:extLst>
                <a:ext uri="{FF2B5EF4-FFF2-40B4-BE49-F238E27FC236}">
                  <a16:creationId xmlns:a16="http://schemas.microsoft.com/office/drawing/2014/main" id="{662E4AAE-9E2F-F2F6-9B6D-3A9CA9D82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74D83E1-1424-805B-F873-40F89A99D3CB}"/>
                </a:ext>
              </a:extLst>
            </p:cNvPr>
            <p:cNvSpPr txBox="1"/>
            <p:nvPr/>
          </p:nvSpPr>
          <p:spPr>
            <a:xfrm>
              <a:off x="6369943" y="9571479"/>
              <a:ext cx="4010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3520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88485-0245-46BE-A2AA-18513B7E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86" y="828752"/>
            <a:ext cx="5460023" cy="15789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Contents</a:t>
            </a:r>
          </a:p>
        </p:txBody>
      </p:sp>
      <p:graphicFrame>
        <p:nvGraphicFramePr>
          <p:cNvPr id="4" name="Group 223">
            <a:extLst>
              <a:ext uri="{FF2B5EF4-FFF2-40B4-BE49-F238E27FC236}">
                <a16:creationId xmlns:a16="http://schemas.microsoft.com/office/drawing/2014/main" id="{5272C58D-006A-4177-B8AB-E1DAA709CDE7}"/>
              </a:ext>
            </a:extLst>
          </p:cNvPr>
          <p:cNvGraphicFramePr>
            <a:graphicFrameLocks noGrp="1"/>
          </p:cNvGraphicFramePr>
          <p:nvPr/>
        </p:nvGraphicFramePr>
        <p:xfrm>
          <a:off x="486324" y="828753"/>
          <a:ext cx="5992891" cy="6904035"/>
        </p:xfrm>
        <a:graphic>
          <a:graphicData uri="http://schemas.openxmlformats.org/drawingml/2006/table">
            <a:tbl>
              <a:tblPr/>
              <a:tblGrid>
                <a:gridCol w="5299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348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Contents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page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48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Introduction: La </a:t>
                      </a:r>
                      <a:r>
                        <a:rPr kumimoji="0" lang="en-GB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familia</a:t>
                      </a: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Mamani Flores</a:t>
                      </a: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Fonética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48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Term 2 Learning Overview</a:t>
                      </a: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07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GB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Understanding and talking about what we and others do on special days; comparing New Year’s traditions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4-7</a:t>
                      </a: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48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lang="en-GB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Talking about what we and others do in school</a:t>
                      </a: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8-12</a:t>
                      </a: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78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</a:t>
                      </a:r>
                      <a:r>
                        <a:rPr lang="en-GB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Talking about what you and others do in language class; asking yes/no questions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13-19</a:t>
                      </a: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07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 </a:t>
                      </a:r>
                      <a:r>
                        <a:rPr lang="en-GB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Talking about what I and others do at the weekend;</a:t>
                      </a:r>
                      <a:r>
                        <a:rPr lang="en-GB" sz="15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using negative sentences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20-23</a:t>
                      </a: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348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</a:t>
                      </a:r>
                      <a:r>
                        <a:rPr kumimoji="0" lang="en-GB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Describing what I and others do in our free time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24-28</a:t>
                      </a: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07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6. </a:t>
                      </a:r>
                      <a:r>
                        <a:rPr lang="en-GB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Talking about the things I have in my suitcase; asking others what they have in their suitcase. 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29-34</a:t>
                      </a: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348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 </a:t>
                      </a:r>
                      <a:r>
                        <a:rPr kumimoji="0" lang="en-GB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Using ‘hay’ and ‘</a:t>
                      </a:r>
                      <a:r>
                        <a:rPr kumimoji="0" lang="en-GB" sz="15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tiene</a:t>
                      </a:r>
                      <a:r>
                        <a:rPr kumimoji="0" lang="en-GB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’ to describe a city; Badajoz.</a:t>
                      </a: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35-40</a:t>
                      </a: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07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 </a:t>
                      </a:r>
                      <a:r>
                        <a:rPr kumimoji="0" lang="en-GB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Describing the geography of Peru</a:t>
                      </a:r>
                      <a:r>
                        <a:rPr kumimoji="0" lang="en-GB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: </a:t>
                      </a:r>
                      <a:r>
                        <a:rPr lang="en-GB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Talking about where I go, and s/he goes; using contraction ‘al’.</a:t>
                      </a: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41-45</a:t>
                      </a: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007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9. </a:t>
                      </a:r>
                      <a:r>
                        <a:rPr lang="en-GB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Describing where you are and where you go; Using ‘</a:t>
                      </a:r>
                      <a:r>
                        <a:rPr lang="en-GB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ir</a:t>
                      </a:r>
                      <a:r>
                        <a:rPr lang="en-GB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’ and ‘</a:t>
                      </a:r>
                      <a:r>
                        <a:rPr lang="en-GB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estar</a:t>
                      </a:r>
                      <a:r>
                        <a:rPr lang="en-GB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’ to talk about a trip to </a:t>
                      </a:r>
                      <a:r>
                        <a:rPr lang="en-GB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Cördoba</a:t>
                      </a:r>
                      <a:r>
                        <a:rPr lang="en-GB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46-50</a:t>
                      </a: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8348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10. </a:t>
                      </a:r>
                      <a:r>
                        <a:rPr kumimoji="0" lang="en-GB" sz="15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Actividades</a:t>
                      </a:r>
                      <a:r>
                        <a:rPr kumimoji="0" lang="en-GB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de Pascua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51-52</a:t>
                      </a:r>
                    </a:p>
                  </a:txBody>
                  <a:tcPr marL="47478" marR="47478" marT="23739" marB="237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E4A610E-ABBE-7B44-CE27-8862DB1D6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41" y="7209411"/>
            <a:ext cx="652119" cy="44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06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2A360-14B4-22A6-339E-A5EEBB518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4B4A8B60-F92F-378F-1F8E-C29B9E78488E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B6B363E-0587-9DEE-C7D1-81087BA46B42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E0D06F-E625-B9EE-8167-1EEB041B9E78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1356731-E553-31C3-4D9A-0ED884219107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2EC30E-BAE4-CF6A-8F4A-04BB64A0F2C4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AF66C81-7E03-2DBD-51C6-6973BDEC5E2F}"/>
              </a:ext>
            </a:extLst>
          </p:cNvPr>
          <p:cNvSpPr txBox="1"/>
          <p:nvPr/>
        </p:nvSpPr>
        <p:spPr>
          <a:xfrm>
            <a:off x="166697" y="2176103"/>
            <a:ext cx="32116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1)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Pregunta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y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marca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      .</a:t>
            </a:r>
          </a:p>
        </p:txBody>
      </p:sp>
      <p:sp>
        <p:nvSpPr>
          <p:cNvPr id="6" name="Google Shape;402;p19">
            <a:extLst>
              <a:ext uri="{FF2B5EF4-FFF2-40B4-BE49-F238E27FC236}">
                <a16:creationId xmlns:a16="http://schemas.microsoft.com/office/drawing/2014/main" id="{43F63FDF-2D56-6BF6-63B5-BDC7B17E9B20}"/>
              </a:ext>
            </a:extLst>
          </p:cNvPr>
          <p:cNvSpPr txBox="1"/>
          <p:nvPr/>
        </p:nvSpPr>
        <p:spPr>
          <a:xfrm>
            <a:off x="1421347" y="911586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Persona A: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(Person B – turn to the next page.)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772C62-EEEA-A1E1-E99C-7DDEF00EA590}"/>
              </a:ext>
            </a:extLst>
          </p:cNvPr>
          <p:cNvSpPr txBox="1"/>
          <p:nvPr/>
        </p:nvSpPr>
        <p:spPr>
          <a:xfrm>
            <a:off x="1079093" y="1381552"/>
            <a:ext cx="3402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Your turn to ask!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A5F41A-80DC-31D9-BB32-69DCC367DB6A}"/>
              </a:ext>
            </a:extLst>
          </p:cNvPr>
          <p:cNvSpPr txBox="1"/>
          <p:nvPr/>
        </p:nvSpPr>
        <p:spPr>
          <a:xfrm>
            <a:off x="3614926" y="1622469"/>
            <a:ext cx="33148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Now listen to your partner and respond. Use your card to answer ‘yes’ or ‘no. </a:t>
            </a:r>
            <a:endParaRPr kumimoji="0" lang="en-GB" sz="14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99FC4E-E034-CE7A-A384-8F209A57B96B}"/>
              </a:ext>
            </a:extLst>
          </p:cNvPr>
          <p:cNvSpPr txBox="1"/>
          <p:nvPr/>
        </p:nvSpPr>
        <p:spPr>
          <a:xfrm>
            <a:off x="175244" y="1394993"/>
            <a:ext cx="971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4B34A0-7E14-0FB5-029C-91080D683F4D}"/>
              </a:ext>
            </a:extLst>
          </p:cNvPr>
          <p:cNvSpPr txBox="1"/>
          <p:nvPr/>
        </p:nvSpPr>
        <p:spPr>
          <a:xfrm>
            <a:off x="3620140" y="1306223"/>
            <a:ext cx="985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2</a:t>
            </a:r>
          </a:p>
        </p:txBody>
      </p:sp>
      <p:pic>
        <p:nvPicPr>
          <p:cNvPr id="11" name="Google Shape;319;p15" descr="Speech Icon, Voice, Talking, Audio, Speech">
            <a:extLst>
              <a:ext uri="{FF2B5EF4-FFF2-40B4-BE49-F238E27FC236}">
                <a16:creationId xmlns:a16="http://schemas.microsoft.com/office/drawing/2014/main" id="{1D028699-4B5A-B21C-4487-D814A5517D6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8623" y="2228642"/>
            <a:ext cx="217277" cy="2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DF9AB466-1F47-23D7-001C-251056F7A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478" y="2253454"/>
            <a:ext cx="277880" cy="181900"/>
          </a:xfrm>
          <a:prstGeom prst="rect">
            <a:avLst/>
          </a:prstGeom>
        </p:spPr>
      </p:pic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EAB873D7-D69E-FB5E-1397-C789FCD06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4808" y="2133057"/>
            <a:ext cx="273883" cy="2932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80D020-F7DF-261B-4882-6724ED23A9F7}"/>
              </a:ext>
            </a:extLst>
          </p:cNvPr>
          <p:cNvSpPr txBox="1"/>
          <p:nvPr/>
        </p:nvSpPr>
        <p:spPr>
          <a:xfrm>
            <a:off x="177712" y="1642279"/>
            <a:ext cx="32116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Use your prompt card to ask questions. 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E069A9-E03E-D816-1953-CC6F34742989}"/>
              </a:ext>
            </a:extLst>
          </p:cNvPr>
          <p:cNvSpPr txBox="1"/>
          <p:nvPr/>
        </p:nvSpPr>
        <p:spPr>
          <a:xfrm>
            <a:off x="3641231" y="2238085"/>
            <a:ext cx="3007758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2) Escucha y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responde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2" descr="Ear, Listen, Hear, Gossip, Sound">
            <a:extLst>
              <a:ext uri="{FF2B5EF4-FFF2-40B4-BE49-F238E27FC236}">
                <a16:creationId xmlns:a16="http://schemas.microsoft.com/office/drawing/2014/main" id="{C2F5AA69-0003-C730-3629-7E3F84552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078" y="2157201"/>
            <a:ext cx="166892" cy="27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1264A8-7D90-DEAB-3360-225A3ED9C7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9470" y="2392036"/>
            <a:ext cx="1135097" cy="562405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D10A09C-0978-02EC-FFB4-FC81AA22B1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916334"/>
              </p:ext>
            </p:extLst>
          </p:nvPr>
        </p:nvGraphicFramePr>
        <p:xfrm>
          <a:off x="148764" y="5449430"/>
          <a:ext cx="6410742" cy="35103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58505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redonda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5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Cuántas</a:t>
                      </a:r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58505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rubio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oscura</a:t>
                      </a:r>
                      <a:endParaRPr lang="en-GB" sz="15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difícil</a:t>
                      </a:r>
                      <a:endParaRPr lang="en-GB" sz="15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585059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las </a:t>
                      </a:r>
                      <a:r>
                        <a:rPr lang="en-GB" sz="15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gafas</a:t>
                      </a:r>
                      <a:endParaRPr lang="en-GB" sz="15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ojo</a:t>
                      </a:r>
                      <a:endParaRPr lang="en-GB" sz="15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5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585059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pelo</a:t>
                      </a:r>
                      <a:endParaRPr lang="en-GB" sz="15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endParaRPr lang="en-GB" sz="15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5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cara</a:t>
                      </a:r>
                      <a:endParaRPr lang="en-GB" sz="15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85152"/>
                  </a:ext>
                </a:extLst>
              </a:tr>
              <a:tr h="58505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menudo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</a:t>
                      </a:r>
                      <a:r>
                        <a:rPr lang="en-GB" sz="15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veces</a:t>
                      </a:r>
                      <a:endParaRPr lang="en-GB" sz="15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responder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5850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aprender</a:t>
                      </a:r>
                      <a:endParaRPr lang="en-GB" sz="15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comer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beber</a:t>
                      </a:r>
                      <a:endParaRPr lang="en-GB" sz="15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859F9B44-266F-3127-CA3F-A2121D67F0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7970" y="4887986"/>
            <a:ext cx="572382" cy="435249"/>
          </a:xfrm>
          <a:prstGeom prst="rect">
            <a:avLst/>
          </a:prstGeom>
        </p:spPr>
      </p:pic>
      <p:sp>
        <p:nvSpPr>
          <p:cNvPr id="27" name="Google Shape;402;p19">
            <a:extLst>
              <a:ext uri="{FF2B5EF4-FFF2-40B4-BE49-F238E27FC236}">
                <a16:creationId xmlns:a16="http://schemas.microsoft.com/office/drawing/2014/main" id="{51FB5A27-0D59-8D16-A2FD-A5C755B326AF}"/>
              </a:ext>
            </a:extLst>
          </p:cNvPr>
          <p:cNvSpPr txBox="1"/>
          <p:nvPr/>
        </p:nvSpPr>
        <p:spPr>
          <a:xfrm>
            <a:off x="1187949" y="4595419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D4D1199-06D0-F4E3-8C3B-824060EA5B88}"/>
              </a:ext>
            </a:extLst>
          </p:cNvPr>
          <p:cNvGrpSpPr/>
          <p:nvPr/>
        </p:nvGrpSpPr>
        <p:grpSpPr>
          <a:xfrm>
            <a:off x="115848" y="4464356"/>
            <a:ext cx="1072125" cy="541432"/>
            <a:chOff x="85157" y="674113"/>
            <a:chExt cx="1072125" cy="541432"/>
          </a:xfrm>
        </p:grpSpPr>
        <p:sp>
          <p:nvSpPr>
            <p:cNvPr id="29" name="Google Shape;206;p9">
              <a:extLst>
                <a:ext uri="{FF2B5EF4-FFF2-40B4-BE49-F238E27FC236}">
                  <a16:creationId xmlns:a16="http://schemas.microsoft.com/office/drawing/2014/main" id="{9764561F-89C4-ECF4-DC33-CC9B96F3CCA7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2972C14-11F7-0FB9-B840-85F48F492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98800AD-F1DF-0125-AFD1-1E15568EAB76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9883775-0819-D73D-58CF-EEC635F6A8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333" y="6868699"/>
            <a:ext cx="631934" cy="581219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03FEFD60-49D8-AAA5-542E-AEBECF0503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03" y="5868643"/>
            <a:ext cx="667164" cy="6671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A9B1B8F-B469-3D65-6152-1AF98B7CA5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068" y="8007399"/>
            <a:ext cx="653860" cy="61944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9067DCE-4B4C-E9EF-C873-9B2413446D50}"/>
              </a:ext>
            </a:extLst>
          </p:cNvPr>
          <p:cNvSpPr txBox="1"/>
          <p:nvPr/>
        </p:nvSpPr>
        <p:spPr>
          <a:xfrm>
            <a:off x="753342" y="6333783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6B5732-188E-A20A-61D9-2624242C2A6E}"/>
              </a:ext>
            </a:extLst>
          </p:cNvPr>
          <p:cNvSpPr txBox="1"/>
          <p:nvPr/>
        </p:nvSpPr>
        <p:spPr>
          <a:xfrm>
            <a:off x="770171" y="7237893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EA2422-5788-D9C2-597A-2E93DBDB8D6F}"/>
              </a:ext>
            </a:extLst>
          </p:cNvPr>
          <p:cNvSpPr txBox="1"/>
          <p:nvPr/>
        </p:nvSpPr>
        <p:spPr>
          <a:xfrm>
            <a:off x="894928" y="839924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91F3D23-933D-F605-2A15-939B1BE719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2121" y="2577427"/>
            <a:ext cx="3225999" cy="15809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B4027D3-DFB3-66D3-8BD6-8A320061CA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745" y="3090929"/>
            <a:ext cx="2890244" cy="104080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9576D4C-D42E-5C62-1261-B961A55FD4A2}"/>
              </a:ext>
            </a:extLst>
          </p:cNvPr>
          <p:cNvGrpSpPr/>
          <p:nvPr/>
        </p:nvGrpSpPr>
        <p:grpSpPr>
          <a:xfrm>
            <a:off x="607229" y="893579"/>
            <a:ext cx="822261" cy="307777"/>
            <a:chOff x="455223" y="4442570"/>
            <a:chExt cx="822262" cy="307777"/>
          </a:xfrm>
        </p:grpSpPr>
        <p:sp>
          <p:nvSpPr>
            <p:cNvPr id="38" name="Google Shape;222;p10">
              <a:extLst>
                <a:ext uri="{FF2B5EF4-FFF2-40B4-BE49-F238E27FC236}">
                  <a16:creationId xmlns:a16="http://schemas.microsoft.com/office/drawing/2014/main" id="{41FB18EB-2D28-8F6F-1B69-37873A6F849B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8630AFD-7ADC-0FB4-CBA7-8611F33A3F40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33D665FB-FCB9-180B-B7C9-C92F4CE19B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8608" y="746328"/>
            <a:ext cx="572707" cy="60590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263364D-5FC9-A068-0D9A-1D887389EE72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AF970A-23BF-70C9-7D81-3B22BC6DE61D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5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78B26797-A3C2-5401-332B-70BE5E99FA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C2DDFE-529B-289E-6E3C-0A52637EEAB1}"/>
                </a:ext>
              </a:extLst>
            </p:cNvPr>
            <p:cNvSpPr txBox="1"/>
            <p:nvPr/>
          </p:nvSpPr>
          <p:spPr>
            <a:xfrm>
              <a:off x="6369943" y="9571479"/>
              <a:ext cx="3770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0756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055E1-77E5-171E-A114-27D1B0112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25D8FA37-F802-76D6-5C24-687E2622989E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7C78D9E-77BB-F8FD-9BB8-1A1CA8B7D1EA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E750B6E-22B7-3AFF-AC8B-1048341195F2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1F776C2-75C5-778D-67C2-F1DDD9142779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4E2937-158E-9D3F-9980-998B24A6C766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68646FD-1B7C-625D-1FBB-76F4D2341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045" y="2876846"/>
            <a:ext cx="3172275" cy="155457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8369038-6B5E-02BE-CFD9-B627F0D0D10A}"/>
              </a:ext>
            </a:extLst>
          </p:cNvPr>
          <p:cNvGrpSpPr/>
          <p:nvPr/>
        </p:nvGrpSpPr>
        <p:grpSpPr>
          <a:xfrm>
            <a:off x="607229" y="821390"/>
            <a:ext cx="822261" cy="307777"/>
            <a:chOff x="455223" y="4442570"/>
            <a:chExt cx="822262" cy="307777"/>
          </a:xfrm>
        </p:grpSpPr>
        <p:sp>
          <p:nvSpPr>
            <p:cNvPr id="4" name="Google Shape;222;p10">
              <a:extLst>
                <a:ext uri="{FF2B5EF4-FFF2-40B4-BE49-F238E27FC236}">
                  <a16:creationId xmlns:a16="http://schemas.microsoft.com/office/drawing/2014/main" id="{82001697-CDD6-167D-1BE1-B7F04044F237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978A9D-BEE2-8E16-C1FE-D33D2AFA6E69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sp>
        <p:nvSpPr>
          <p:cNvPr id="6" name="Google Shape;402;p19">
            <a:extLst>
              <a:ext uri="{FF2B5EF4-FFF2-40B4-BE49-F238E27FC236}">
                <a16:creationId xmlns:a16="http://schemas.microsoft.com/office/drawing/2014/main" id="{E9FFD7F9-FD36-1B05-0540-6FED5440D09F}"/>
              </a:ext>
            </a:extLst>
          </p:cNvPr>
          <p:cNvSpPr txBox="1"/>
          <p:nvPr/>
        </p:nvSpPr>
        <p:spPr>
          <a:xfrm>
            <a:off x="1456466" y="825335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Persona B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(Person A – </a:t>
            </a:r>
            <a:r>
              <a:rPr lang="en-GB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see previous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page.)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09E93A-330E-F231-2181-09E98027E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08" y="674139"/>
            <a:ext cx="572707" cy="605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E66FA8-8F22-00F6-025A-A92D51B99EE4}"/>
              </a:ext>
            </a:extLst>
          </p:cNvPr>
          <p:cNvSpPr txBox="1"/>
          <p:nvPr/>
        </p:nvSpPr>
        <p:spPr>
          <a:xfrm>
            <a:off x="1114212" y="1396901"/>
            <a:ext cx="3402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Your turn to respond!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CA8567-7A1B-80D3-ED78-79D69150C4C0}"/>
              </a:ext>
            </a:extLst>
          </p:cNvPr>
          <p:cNvSpPr txBox="1"/>
          <p:nvPr/>
        </p:nvSpPr>
        <p:spPr>
          <a:xfrm>
            <a:off x="210363" y="1410342"/>
            <a:ext cx="971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256858-E01C-DC20-1F20-C280F8DC4977}"/>
              </a:ext>
            </a:extLst>
          </p:cNvPr>
          <p:cNvSpPr txBox="1"/>
          <p:nvPr/>
        </p:nvSpPr>
        <p:spPr>
          <a:xfrm>
            <a:off x="3655259" y="1318918"/>
            <a:ext cx="985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49D098-87DA-F6D9-7B38-4328B37785D8}"/>
              </a:ext>
            </a:extLst>
          </p:cNvPr>
          <p:cNvSpPr txBox="1"/>
          <p:nvPr/>
        </p:nvSpPr>
        <p:spPr>
          <a:xfrm>
            <a:off x="226899" y="1657628"/>
            <a:ext cx="32116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Listen to your partner and respond. Use your card to answer ‘yes’ or ‘no’.</a:t>
            </a:r>
            <a:endParaRPr kumimoji="0" lang="en-GB" sz="14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D31262-52A9-F1D0-46C0-6844CDF4CF14}"/>
              </a:ext>
            </a:extLst>
          </p:cNvPr>
          <p:cNvSpPr txBox="1"/>
          <p:nvPr/>
        </p:nvSpPr>
        <p:spPr>
          <a:xfrm>
            <a:off x="254859" y="2441882"/>
            <a:ext cx="3007758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1) Escucha y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responde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2" descr="Ear, Listen, Hear, Gossip, Sound">
            <a:extLst>
              <a:ext uri="{FF2B5EF4-FFF2-40B4-BE49-F238E27FC236}">
                <a16:creationId xmlns:a16="http://schemas.microsoft.com/office/drawing/2014/main" id="{CA1E1DB9-97C7-F6EA-70BF-1B3CB8816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689" y="2598693"/>
            <a:ext cx="166892" cy="27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C15041-B2E1-23FE-39D1-549FADE94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8030" y="2752454"/>
            <a:ext cx="1135097" cy="5624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F3896A-0D18-C2F6-3A4C-56C1A5C2354C}"/>
              </a:ext>
            </a:extLst>
          </p:cNvPr>
          <p:cNvSpPr txBox="1"/>
          <p:nvPr/>
        </p:nvSpPr>
        <p:spPr>
          <a:xfrm>
            <a:off x="4551426" y="1312674"/>
            <a:ext cx="3402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Your turn to ask!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1A5BB9-303F-B9C8-8A6C-0E2964B19EA3}"/>
              </a:ext>
            </a:extLst>
          </p:cNvPr>
          <p:cNvSpPr txBox="1"/>
          <p:nvPr/>
        </p:nvSpPr>
        <p:spPr>
          <a:xfrm>
            <a:off x="3650045" y="1601538"/>
            <a:ext cx="32116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Now use your prompt card to ask questions. 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8FFF20-413B-A2AF-CB16-960553FB8D26}"/>
              </a:ext>
            </a:extLst>
          </p:cNvPr>
          <p:cNvSpPr txBox="1"/>
          <p:nvPr/>
        </p:nvSpPr>
        <p:spPr>
          <a:xfrm>
            <a:off x="3657071" y="2442206"/>
            <a:ext cx="32116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2)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Pregunta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y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marca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      .</a:t>
            </a:r>
          </a:p>
        </p:txBody>
      </p:sp>
      <p:pic>
        <p:nvPicPr>
          <p:cNvPr id="18" name="Google Shape;319;p15" descr="Speech Icon, Voice, Talking, Audio, Speech">
            <a:extLst>
              <a:ext uri="{FF2B5EF4-FFF2-40B4-BE49-F238E27FC236}">
                <a16:creationId xmlns:a16="http://schemas.microsoft.com/office/drawing/2014/main" id="{18697D7D-343A-DA77-7E1F-9DBFF6C49ED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38997" y="2494745"/>
            <a:ext cx="217277" cy="2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Shape, arrow&#10;&#10;Description automatically generated">
            <a:extLst>
              <a:ext uri="{FF2B5EF4-FFF2-40B4-BE49-F238E27FC236}">
                <a16:creationId xmlns:a16="http://schemas.microsoft.com/office/drawing/2014/main" id="{A4E72478-4DD5-F630-5D7E-A95868C3C4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8852" y="2519557"/>
            <a:ext cx="277880" cy="181900"/>
          </a:xfrm>
          <a:prstGeom prst="rect">
            <a:avLst/>
          </a:prstGeom>
        </p:spPr>
      </p:pic>
      <p:pic>
        <p:nvPicPr>
          <p:cNvPr id="20" name="Picture 19" descr="Shape, arrow&#10;&#10;Description automatically generated">
            <a:extLst>
              <a:ext uri="{FF2B5EF4-FFF2-40B4-BE49-F238E27FC236}">
                <a16:creationId xmlns:a16="http://schemas.microsoft.com/office/drawing/2014/main" id="{CC5D6664-A95A-7ED0-A5BE-B60059C549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5182" y="2399160"/>
            <a:ext cx="273883" cy="2932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87D16F-3C39-8DCB-5533-84973DFFD9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33" y="3336100"/>
            <a:ext cx="3007759" cy="1064988"/>
          </a:xfrm>
          <a:prstGeom prst="rect">
            <a:avLst/>
          </a:prstGeom>
        </p:spPr>
      </p:pic>
      <p:graphicFrame>
        <p:nvGraphicFramePr>
          <p:cNvPr id="29" name="Table 4">
            <a:extLst>
              <a:ext uri="{FF2B5EF4-FFF2-40B4-BE49-F238E27FC236}">
                <a16:creationId xmlns:a16="http://schemas.microsoft.com/office/drawing/2014/main" id="{A1CEA65A-73AB-6EAC-322E-1DDC1B298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225446"/>
              </p:ext>
            </p:extLst>
          </p:nvPr>
        </p:nvGraphicFramePr>
        <p:xfrm>
          <a:off x="178608" y="5111189"/>
          <a:ext cx="6487235" cy="4438722"/>
        </p:xfrm>
        <a:graphic>
          <a:graphicData uri="http://schemas.openxmlformats.org/drawingml/2006/table">
            <a:tbl>
              <a:tblPr firstRow="1" bandRow="1"/>
              <a:tblGrid>
                <a:gridCol w="114423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158594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197605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1781000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36753">
                <a:tc rowSpan="2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5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round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There is /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How many?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3675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blonde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dark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difficult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36753">
                <a:tc rowSpan="2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5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glasses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eye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s/he has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3675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hair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big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36753">
                <a:tc rowSpan="2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often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sometimes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reply, replying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754957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learn, learning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eat, eating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drink, drinking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2ECC18F3-44A0-691F-2CC7-83170576CD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403" y="7043705"/>
            <a:ext cx="629823" cy="573689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CE8C6ACD-1C1B-BB09-A539-878609893C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0" y="5553257"/>
            <a:ext cx="629823" cy="629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4E7472F-B26B-2AB8-D9EA-5D04591CA4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7248" y="8510898"/>
            <a:ext cx="617263" cy="58477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C89A318-D561-DCF8-2D1D-9960065BB017}"/>
              </a:ext>
            </a:extLst>
          </p:cNvPr>
          <p:cNvSpPr txBox="1"/>
          <p:nvPr/>
        </p:nvSpPr>
        <p:spPr>
          <a:xfrm>
            <a:off x="989860" y="9175089"/>
            <a:ext cx="39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600" dirty="0"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9EF58D-0F14-0F7B-C7A1-8FE3EACF78F8}"/>
              </a:ext>
            </a:extLst>
          </p:cNvPr>
          <p:cNvSpPr txBox="1"/>
          <p:nvPr/>
        </p:nvSpPr>
        <p:spPr>
          <a:xfrm>
            <a:off x="942176" y="7636316"/>
            <a:ext cx="39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600" dirty="0"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93CED7-7F0E-2E31-9A49-529DB7D40ED5}"/>
              </a:ext>
            </a:extLst>
          </p:cNvPr>
          <p:cNvSpPr txBox="1"/>
          <p:nvPr/>
        </p:nvSpPr>
        <p:spPr>
          <a:xfrm>
            <a:off x="916081" y="6169123"/>
            <a:ext cx="39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600" dirty="0"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E7F56C-5729-6D95-39EB-8A6235849D80}"/>
              </a:ext>
            </a:extLst>
          </p:cNvPr>
          <p:cNvSpPr txBox="1"/>
          <p:nvPr/>
        </p:nvSpPr>
        <p:spPr>
          <a:xfrm>
            <a:off x="1470534" y="4625193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8EE53-745E-ED2C-6C84-C6FBBDE43271}"/>
              </a:ext>
            </a:extLst>
          </p:cNvPr>
          <p:cNvGrpSpPr/>
          <p:nvPr/>
        </p:nvGrpSpPr>
        <p:grpSpPr>
          <a:xfrm>
            <a:off x="524606" y="4658254"/>
            <a:ext cx="962296" cy="307777"/>
            <a:chOff x="537508" y="810975"/>
            <a:chExt cx="505091" cy="307777"/>
          </a:xfrm>
        </p:grpSpPr>
        <p:sp>
          <p:nvSpPr>
            <p:cNvPr id="38" name="Google Shape;206;p9">
              <a:extLst>
                <a:ext uri="{FF2B5EF4-FFF2-40B4-BE49-F238E27FC236}">
                  <a16:creationId xmlns:a16="http://schemas.microsoft.com/office/drawing/2014/main" id="{0D8677B4-791B-FD56-7619-9763A32467D3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3D208D1-EB07-1A7F-86C7-82F665060466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40" name="Picture 2" descr="Pen, Write, Pencil, Writing Tool, Work, Message, Blue">
            <a:extLst>
              <a:ext uri="{FF2B5EF4-FFF2-40B4-BE49-F238E27FC236}">
                <a16:creationId xmlns:a16="http://schemas.microsoft.com/office/drawing/2014/main" id="{AA002CF7-0FB7-ABC5-CC96-67691D0D8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03" y="4527102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B4DE6AE-5D97-DF04-F268-96CDBB14D012}"/>
              </a:ext>
            </a:extLst>
          </p:cNvPr>
          <p:cNvGrpSpPr/>
          <p:nvPr/>
        </p:nvGrpSpPr>
        <p:grpSpPr>
          <a:xfrm>
            <a:off x="6302218" y="9493122"/>
            <a:ext cx="593831" cy="416911"/>
            <a:chOff x="6302218" y="9493122"/>
            <a:chExt cx="593831" cy="41691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316BEDF-7033-6EB7-5D09-3A3DAE9128B3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41" name="Picture 40" descr="Free Watercolor Brushstroke illustration and picture">
              <a:extLst>
                <a:ext uri="{FF2B5EF4-FFF2-40B4-BE49-F238E27FC236}">
                  <a16:creationId xmlns:a16="http://schemas.microsoft.com/office/drawing/2014/main" id="{0836A181-8260-EC48-D615-E9E0FA39AB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C2B93F2-62B9-5911-D4EC-2B353EBD7D01}"/>
                </a:ext>
              </a:extLst>
            </p:cNvPr>
            <p:cNvSpPr txBox="1"/>
            <p:nvPr/>
          </p:nvSpPr>
          <p:spPr>
            <a:xfrm>
              <a:off x="6369943" y="9571479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199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3343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3B506-CBB8-D879-2A18-D0790F853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DDF550B-939E-E4BC-ED39-1475FB664E96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79B457B-E88F-8A9F-50EE-9D6048E23C95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950523E-62DF-F3FF-48BF-082C2B65B316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951F36D-56B1-08E9-4710-D79513151B80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82B78F3-5AED-A6F0-0D57-C830A8D4C507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0669B9-BA21-83A5-6655-D830FDFAE69A}"/>
              </a:ext>
            </a:extLst>
          </p:cNvPr>
          <p:cNvSpPr/>
          <p:nvPr/>
        </p:nvSpPr>
        <p:spPr>
          <a:xfrm>
            <a:off x="133544" y="4620903"/>
            <a:ext cx="6539774" cy="2402689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4" name="Table 51">
            <a:extLst>
              <a:ext uri="{FF2B5EF4-FFF2-40B4-BE49-F238E27FC236}">
                <a16:creationId xmlns:a16="http://schemas.microsoft.com/office/drawing/2014/main" id="{025D7D1A-DF89-5DBB-8BAC-1FF92545AA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935324"/>
              </p:ext>
            </p:extLst>
          </p:nvPr>
        </p:nvGraphicFramePr>
        <p:xfrm>
          <a:off x="58110" y="3150121"/>
          <a:ext cx="6539773" cy="13776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4945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429425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92489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550511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5985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fin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restaurante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ruido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nunca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comer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ver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419954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72687C93-968B-34E2-857B-A669FB8CA53B}"/>
              </a:ext>
            </a:extLst>
          </p:cNvPr>
          <p:cNvGrpSpPr/>
          <p:nvPr/>
        </p:nvGrpSpPr>
        <p:grpSpPr>
          <a:xfrm>
            <a:off x="5135855" y="2670070"/>
            <a:ext cx="1879161" cy="369332"/>
            <a:chOff x="4495800" y="3728776"/>
            <a:chExt cx="1879161" cy="369332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0129BCCF-8DFF-05C0-9595-DC257ECF635A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7BD93C9-8511-9C5D-D17A-68C7FAA0280F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AB13084-BD6E-4CA8-60A0-091C87796519}"/>
              </a:ext>
            </a:extLst>
          </p:cNvPr>
          <p:cNvSpPr txBox="1"/>
          <p:nvPr/>
        </p:nvSpPr>
        <p:spPr>
          <a:xfrm>
            <a:off x="300347" y="4614032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9225CB-B7B4-3F82-4264-88E7F793E619}"/>
              </a:ext>
            </a:extLst>
          </p:cNvPr>
          <p:cNvGrpSpPr/>
          <p:nvPr/>
        </p:nvGrpSpPr>
        <p:grpSpPr>
          <a:xfrm>
            <a:off x="4850628" y="4663076"/>
            <a:ext cx="1943885" cy="588990"/>
            <a:chOff x="115026" y="5917195"/>
            <a:chExt cx="1943885" cy="58899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171247-8158-82A9-9D97-29D9F1465AAB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11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6E3126B9-AE33-FB29-BCCD-2002034186E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B0F083-D200-842D-D8CC-A430561B2E9A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3" name="Google Shape;176;p8">
            <a:extLst>
              <a:ext uri="{FF2B5EF4-FFF2-40B4-BE49-F238E27FC236}">
                <a16:creationId xmlns:a16="http://schemas.microsoft.com/office/drawing/2014/main" id="{EC859D06-21AC-8B99-53F9-63DB398F7400}"/>
              </a:ext>
            </a:extLst>
          </p:cNvPr>
          <p:cNvSpPr txBox="1"/>
          <p:nvPr/>
        </p:nvSpPr>
        <p:spPr>
          <a:xfrm>
            <a:off x="162945" y="7623700"/>
            <a:ext cx="639937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Comemos</a:t>
            </a: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casa.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Picture 6" descr="Free Icon Light illustration and picture">
            <a:extLst>
              <a:ext uri="{FF2B5EF4-FFF2-40B4-BE49-F238E27FC236}">
                <a16:creationId xmlns:a16="http://schemas.microsoft.com/office/drawing/2014/main" id="{9BED5476-4987-432E-463A-1CAB43788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83" y="7108723"/>
            <a:ext cx="498386" cy="49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AD02A2E-DA29-C7B2-9CB4-E22EE05ABF67}"/>
              </a:ext>
            </a:extLst>
          </p:cNvPr>
          <p:cNvSpPr txBox="1"/>
          <p:nvPr/>
        </p:nvSpPr>
        <p:spPr>
          <a:xfrm>
            <a:off x="662532" y="7244783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482D8A-7F98-020E-2D82-18FC84331F2C}"/>
              </a:ext>
            </a:extLst>
          </p:cNvPr>
          <p:cNvSpPr txBox="1"/>
          <p:nvPr/>
        </p:nvSpPr>
        <p:spPr>
          <a:xfrm>
            <a:off x="44042" y="2776601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092D54-24D8-FC20-BED6-78FDF08568FF}"/>
              </a:ext>
            </a:extLst>
          </p:cNvPr>
          <p:cNvSpPr txBox="1"/>
          <p:nvPr/>
        </p:nvSpPr>
        <p:spPr>
          <a:xfrm>
            <a:off x="3014073" y="40343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155C6E-B2FE-3A7D-284A-B07A750D2B41}"/>
              </a:ext>
            </a:extLst>
          </p:cNvPr>
          <p:cNvGrpSpPr/>
          <p:nvPr/>
        </p:nvGrpSpPr>
        <p:grpSpPr>
          <a:xfrm>
            <a:off x="4884130" y="600761"/>
            <a:ext cx="1840387" cy="1722615"/>
            <a:chOff x="4876029" y="582476"/>
            <a:chExt cx="1840387" cy="172261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EB3F8DF-F558-ADE9-1423-287FFF29A41E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722615"/>
              <a:chOff x="4310576" y="875609"/>
              <a:chExt cx="2558030" cy="2331415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8EC4C71-5A9A-2B61-571B-DD1DA17F2AEE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225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1D196C20-2A1A-DBE5-408F-A1B77C8FFCB9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E52F402-EBA1-54A4-0162-131E48499815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681E496-651F-2D23-C6E8-61098F10E4EC}"/>
                </a:ext>
              </a:extLst>
            </p:cNvPr>
            <p:cNvSpPr txBox="1"/>
            <p:nvPr/>
          </p:nvSpPr>
          <p:spPr>
            <a:xfrm>
              <a:off x="5115488" y="993276"/>
              <a:ext cx="1600928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Talking about what I and others do at the weekend</a:t>
              </a:r>
              <a:endParaRPr lang="en-GB" sz="11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65CCA3-3854-8CD6-8655-47D0836F33C7}"/>
                </a:ext>
              </a:extLst>
            </p:cNvPr>
            <p:cNvSpPr txBox="1"/>
            <p:nvPr/>
          </p:nvSpPr>
          <p:spPr>
            <a:xfrm>
              <a:off x="5141066" y="1549300"/>
              <a:ext cx="157535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Using negative sentences</a:t>
              </a:r>
            </a:p>
          </p:txBody>
        </p:sp>
      </p:grpSp>
      <p:pic>
        <p:nvPicPr>
          <p:cNvPr id="31" name="Picture 6" descr="Free target button icon illustration">
            <a:extLst>
              <a:ext uri="{FF2B5EF4-FFF2-40B4-BE49-F238E27FC236}">
                <a16:creationId xmlns:a16="http://schemas.microsoft.com/office/drawing/2014/main" id="{4A80F0B0-CE1B-1B8D-6105-2CA2388C5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360885-A5B8-0294-1F0E-EA3D6E834E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1036" y="2539285"/>
            <a:ext cx="707513" cy="538005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9589FB7-122F-3E12-1E06-C5F52BD01A07}"/>
              </a:ext>
            </a:extLst>
          </p:cNvPr>
          <p:cNvSpPr/>
          <p:nvPr/>
        </p:nvSpPr>
        <p:spPr>
          <a:xfrm>
            <a:off x="146244" y="793729"/>
            <a:ext cx="2937514" cy="187604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7C64FDE-C7D1-15E8-8476-34404338DBF4}"/>
              </a:ext>
            </a:extLst>
          </p:cNvPr>
          <p:cNvGrpSpPr/>
          <p:nvPr/>
        </p:nvGrpSpPr>
        <p:grpSpPr>
          <a:xfrm>
            <a:off x="1333435" y="883574"/>
            <a:ext cx="1801949" cy="409714"/>
            <a:chOff x="1639842" y="1410645"/>
            <a:chExt cx="1801949" cy="409714"/>
          </a:xfrm>
        </p:grpSpPr>
        <p:sp>
          <p:nvSpPr>
            <p:cNvPr id="35" name="Google Shape;112;p3">
              <a:extLst>
                <a:ext uri="{FF2B5EF4-FFF2-40B4-BE49-F238E27FC236}">
                  <a16:creationId xmlns:a16="http://schemas.microsoft.com/office/drawing/2014/main" id="{5C3976AC-AD72-DB25-D842-2892DF151D2C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6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C961A0D3-E5A9-9977-6CB4-F4FDA7FEC4D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39842" y="141064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560FE1B-F62D-79F1-F5E2-A4AD8680B96B}"/>
                </a:ext>
              </a:extLst>
            </p:cNvPr>
            <p:cNvSpPr txBox="1"/>
            <p:nvPr/>
          </p:nvSpPr>
          <p:spPr>
            <a:xfrm>
              <a:off x="2131035" y="145031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32ADB5D1-33F9-3610-E1F4-681E0C8A5B5A}"/>
              </a:ext>
            </a:extLst>
          </p:cNvPr>
          <p:cNvSpPr/>
          <p:nvPr/>
        </p:nvSpPr>
        <p:spPr>
          <a:xfrm>
            <a:off x="4969690" y="1630665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D0C37A-6E28-2A8C-4E12-C255174A68FC}"/>
              </a:ext>
            </a:extLst>
          </p:cNvPr>
          <p:cNvSpPr txBox="1"/>
          <p:nvPr/>
        </p:nvSpPr>
        <p:spPr>
          <a:xfrm>
            <a:off x="134937" y="5327481"/>
            <a:ext cx="5916172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s/he, it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en-GB" sz="150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and add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41D7B2-C1B5-C605-2123-181CF4899D85}"/>
              </a:ext>
            </a:extLst>
          </p:cNvPr>
          <p:cNvSpPr txBox="1"/>
          <p:nvPr/>
        </p:nvSpPr>
        <p:spPr>
          <a:xfrm>
            <a:off x="543521" y="6386798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casa.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Google Shape;176;p8">
            <a:extLst>
              <a:ext uri="{FF2B5EF4-FFF2-40B4-BE49-F238E27FC236}">
                <a16:creationId xmlns:a16="http://schemas.microsoft.com/office/drawing/2014/main" id="{5FD35F17-6779-8EEB-11DE-ECBFC1E639A3}"/>
              </a:ext>
            </a:extLst>
          </p:cNvPr>
          <p:cNvSpPr txBox="1"/>
          <p:nvPr/>
        </p:nvSpPr>
        <p:spPr>
          <a:xfrm>
            <a:off x="169703" y="7918676"/>
            <a:ext cx="639937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Come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restaurante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lang="en-GB" sz="15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53E191-E1C3-DECB-32DF-247C0CD1816A}"/>
              </a:ext>
            </a:extLst>
          </p:cNvPr>
          <p:cNvSpPr txBox="1"/>
          <p:nvPr/>
        </p:nvSpPr>
        <p:spPr>
          <a:xfrm>
            <a:off x="300347" y="4885621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[–er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verbs: ’s/he, it’ vs. ‘we’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B71E9C-4291-4608-03CF-FACFEC3FD095}"/>
              </a:ext>
            </a:extLst>
          </p:cNvPr>
          <p:cNvSpPr txBox="1"/>
          <p:nvPr/>
        </p:nvSpPr>
        <p:spPr>
          <a:xfrm>
            <a:off x="204381" y="993765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Stress 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9652BD-D30B-11F5-C1E9-2774740491BC}"/>
              </a:ext>
            </a:extLst>
          </p:cNvPr>
          <p:cNvSpPr txBox="1"/>
          <p:nvPr/>
        </p:nvSpPr>
        <p:spPr>
          <a:xfrm>
            <a:off x="177260" y="1313983"/>
            <a:ext cx="29064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Where there is </a:t>
            </a:r>
            <a:r>
              <a:rPr lang="en-GB" sz="1200" b="1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no</a:t>
            </a:r>
            <a:r>
              <a:rPr lang="en-GB" sz="1200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written accent, stress the penultimate </a:t>
            </a:r>
            <a:br>
              <a:rPr lang="en-GB" sz="1200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</a:br>
            <a:r>
              <a:rPr lang="en-GB" sz="1200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(second to last) syllable for any word ending in a vowel, ‘n’ or ‘s’.</a:t>
            </a:r>
            <a:endParaRPr lang="en-GB" sz="1200" b="0" dirty="0">
              <a:solidFill>
                <a:schemeClr val="bg2">
                  <a:lumMod val="25000"/>
                </a:schemeClr>
              </a:solidFill>
              <a:effectLst/>
              <a:latin typeface="Century Gothic" panose="020B0502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200" b="0" dirty="0">
              <a:solidFill>
                <a:schemeClr val="bg2">
                  <a:lumMod val="25000"/>
                </a:schemeClr>
              </a:solidFill>
              <a:effectLst/>
              <a:latin typeface="Century Gothic" panose="020B0502020202020204" pitchFamily="34" charset="0"/>
            </a:endParaRPr>
          </a:p>
          <a:p>
            <a:b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endParaRPr lang="en-GB" sz="1200" b="1" i="0" u="none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1898FE5-5177-BD4F-96E1-D6B69EE69E75}"/>
              </a:ext>
            </a:extLst>
          </p:cNvPr>
          <p:cNvSpPr txBox="1"/>
          <p:nvPr/>
        </p:nvSpPr>
        <p:spPr>
          <a:xfrm>
            <a:off x="109109" y="5601734"/>
            <a:ext cx="5916172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en-GB" sz="150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and add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emos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Google Shape;171;p8">
            <a:extLst>
              <a:ext uri="{FF2B5EF4-FFF2-40B4-BE49-F238E27FC236}">
                <a16:creationId xmlns:a16="http://schemas.microsoft.com/office/drawing/2014/main" id="{BF427BE6-4360-4DAC-FA7D-FF4D0564CC71}"/>
              </a:ext>
            </a:extLst>
          </p:cNvPr>
          <p:cNvSpPr txBox="1"/>
          <p:nvPr/>
        </p:nvSpPr>
        <p:spPr>
          <a:xfrm>
            <a:off x="1071065" y="6070305"/>
            <a:ext cx="941659" cy="323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S/he, it</a:t>
            </a:r>
            <a:endParaRPr sz="15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9" name="Google Shape;171;p8">
            <a:extLst>
              <a:ext uri="{FF2B5EF4-FFF2-40B4-BE49-F238E27FC236}">
                <a16:creationId xmlns:a16="http://schemas.microsoft.com/office/drawing/2014/main" id="{4C7F1745-D223-F87E-6404-968C92DBCC6C}"/>
              </a:ext>
            </a:extLst>
          </p:cNvPr>
          <p:cNvSpPr txBox="1"/>
          <p:nvPr/>
        </p:nvSpPr>
        <p:spPr>
          <a:xfrm>
            <a:off x="4333423" y="6051408"/>
            <a:ext cx="1013720" cy="323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you</a:t>
            </a:r>
            <a:endParaRPr sz="15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35AC26E-5D6C-9499-25CE-F66AB13A8C4B}"/>
              </a:ext>
            </a:extLst>
          </p:cNvPr>
          <p:cNvSpPr txBox="1"/>
          <p:nvPr/>
        </p:nvSpPr>
        <p:spPr>
          <a:xfrm>
            <a:off x="543521" y="6662021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She</a:t>
            </a:r>
            <a:r>
              <a:rPr lang="en-GB" sz="1400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at home.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Google Shape;108;p3">
            <a:extLst>
              <a:ext uri="{FF2B5EF4-FFF2-40B4-BE49-F238E27FC236}">
                <a16:creationId xmlns:a16="http://schemas.microsoft.com/office/drawing/2014/main" id="{5E975700-67EF-6D3C-49DC-2F1AB55E5FAC}"/>
              </a:ext>
            </a:extLst>
          </p:cNvPr>
          <p:cNvSpPr txBox="1"/>
          <p:nvPr/>
        </p:nvSpPr>
        <p:spPr>
          <a:xfrm>
            <a:off x="169703" y="2170798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nunc</a:t>
            </a:r>
            <a:r>
              <a:rPr lang="en-GB" sz="1500" b="1" u="sng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</a:t>
            </a:r>
            <a:endParaRPr sz="1500" b="1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108;p3">
            <a:extLst>
              <a:ext uri="{FF2B5EF4-FFF2-40B4-BE49-F238E27FC236}">
                <a16:creationId xmlns:a16="http://schemas.microsoft.com/office/drawing/2014/main" id="{A578956A-4655-9440-6C4E-A927FD0A409E}"/>
              </a:ext>
            </a:extLst>
          </p:cNvPr>
          <p:cNvSpPr txBox="1"/>
          <p:nvPr/>
        </p:nvSpPr>
        <p:spPr>
          <a:xfrm>
            <a:off x="254558" y="2410334"/>
            <a:ext cx="177407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never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  <a:endParaRPr sz="1200" i="0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3CF320F-CC87-2316-922E-47E6C0C8B457}"/>
              </a:ext>
            </a:extLst>
          </p:cNvPr>
          <p:cNvSpPr/>
          <p:nvPr/>
        </p:nvSpPr>
        <p:spPr>
          <a:xfrm>
            <a:off x="235691" y="2243461"/>
            <a:ext cx="370195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5" name="Google Shape;108;p3">
            <a:extLst>
              <a:ext uri="{FF2B5EF4-FFF2-40B4-BE49-F238E27FC236}">
                <a16:creationId xmlns:a16="http://schemas.microsoft.com/office/drawing/2014/main" id="{B3A27674-9ED8-2AED-2DB2-34385A1C36F2}"/>
              </a:ext>
            </a:extLst>
          </p:cNvPr>
          <p:cNvSpPr txBox="1"/>
          <p:nvPr/>
        </p:nvSpPr>
        <p:spPr>
          <a:xfrm>
            <a:off x="1049842" y="2172201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orde</a:t>
            </a:r>
            <a:r>
              <a:rPr lang="en-GB" sz="1500" b="1" u="sng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</a:t>
            </a:r>
            <a:endParaRPr lang="en-GB" sz="1500" b="1" u="sng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11693C3-2CB5-6755-2AD4-C4DFFA3D61BC}"/>
              </a:ext>
            </a:extLst>
          </p:cNvPr>
          <p:cNvSpPr/>
          <p:nvPr/>
        </p:nvSpPr>
        <p:spPr>
          <a:xfrm>
            <a:off x="1132499" y="2244864"/>
            <a:ext cx="198621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7" name="Google Shape;108;p3">
            <a:extLst>
              <a:ext uri="{FF2B5EF4-FFF2-40B4-BE49-F238E27FC236}">
                <a16:creationId xmlns:a16="http://schemas.microsoft.com/office/drawing/2014/main" id="{5BF6C0E6-34CB-BB6D-3B95-8BA2DCEBFE5B}"/>
              </a:ext>
            </a:extLst>
          </p:cNvPr>
          <p:cNvSpPr txBox="1"/>
          <p:nvPr/>
        </p:nvSpPr>
        <p:spPr>
          <a:xfrm>
            <a:off x="1951366" y="2169801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sabemo</a:t>
            </a:r>
            <a:r>
              <a:rPr lang="en-GB" sz="1500" b="1" u="sng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  <a:endParaRPr lang="en-GB" sz="1500" b="1" u="sng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04924E6-F98C-BA16-D0C3-E731BC126626}"/>
              </a:ext>
            </a:extLst>
          </p:cNvPr>
          <p:cNvSpPr/>
          <p:nvPr/>
        </p:nvSpPr>
        <p:spPr>
          <a:xfrm>
            <a:off x="2250610" y="2247070"/>
            <a:ext cx="251227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9" name="Google Shape;108;p3">
            <a:extLst>
              <a:ext uri="{FF2B5EF4-FFF2-40B4-BE49-F238E27FC236}">
                <a16:creationId xmlns:a16="http://schemas.microsoft.com/office/drawing/2014/main" id="{FA144ADD-C9A1-BAC2-1773-C5676060E0DA}"/>
              </a:ext>
            </a:extLst>
          </p:cNvPr>
          <p:cNvSpPr txBox="1"/>
          <p:nvPr/>
        </p:nvSpPr>
        <p:spPr>
          <a:xfrm>
            <a:off x="1092880" y="2404068"/>
            <a:ext cx="177407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order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  <a:endParaRPr sz="1200" i="0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108;p3">
            <a:extLst>
              <a:ext uri="{FF2B5EF4-FFF2-40B4-BE49-F238E27FC236}">
                <a16:creationId xmlns:a16="http://schemas.microsoft.com/office/drawing/2014/main" id="{2DB38407-1943-DEA2-99E0-3D4301D2062B}"/>
              </a:ext>
            </a:extLst>
          </p:cNvPr>
          <p:cNvSpPr txBox="1"/>
          <p:nvPr/>
        </p:nvSpPr>
        <p:spPr>
          <a:xfrm>
            <a:off x="2065317" y="2396581"/>
            <a:ext cx="177407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 know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  <a:endParaRPr sz="1200" i="0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EA0A8D1-F646-1AAB-8959-3E18DE9C4086}"/>
              </a:ext>
            </a:extLst>
          </p:cNvPr>
          <p:cNvGrpSpPr/>
          <p:nvPr/>
        </p:nvGrpSpPr>
        <p:grpSpPr>
          <a:xfrm>
            <a:off x="124146" y="8581108"/>
            <a:ext cx="1801949" cy="492309"/>
            <a:chOff x="1639842" y="1416994"/>
            <a:chExt cx="1801949" cy="492309"/>
          </a:xfrm>
        </p:grpSpPr>
        <p:sp>
          <p:nvSpPr>
            <p:cNvPr id="63" name="Google Shape;112;p3">
              <a:extLst>
                <a:ext uri="{FF2B5EF4-FFF2-40B4-BE49-F238E27FC236}">
                  <a16:creationId xmlns:a16="http://schemas.microsoft.com/office/drawing/2014/main" id="{E7CB3532-2D62-9A64-0EC0-9F763DBC74D6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4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A82A9FB3-DFBF-BA46-C452-9887494F7C0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9B79CDF-7037-7D7A-D715-A56CC1AFC389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6" name="Google Shape;402;p19">
            <a:extLst>
              <a:ext uri="{FF2B5EF4-FFF2-40B4-BE49-F238E27FC236}">
                <a16:creationId xmlns:a16="http://schemas.microsoft.com/office/drawing/2014/main" id="{A99F6527-3916-6846-3EBF-9C9FFC9C3C98}"/>
              </a:ext>
            </a:extLst>
          </p:cNvPr>
          <p:cNvSpPr txBox="1"/>
          <p:nvPr/>
        </p:nvSpPr>
        <p:spPr>
          <a:xfrm>
            <a:off x="119582" y="9222202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Practica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parejas        . </a:t>
            </a:r>
          </a:p>
        </p:txBody>
      </p:sp>
      <p:pic>
        <p:nvPicPr>
          <p:cNvPr id="67" name="Picture 2" descr="Trabajo En Equipo, Grupo, Equipo, Comunidad">
            <a:extLst>
              <a:ext uri="{FF2B5EF4-FFF2-40B4-BE49-F238E27FC236}">
                <a16:creationId xmlns:a16="http://schemas.microsoft.com/office/drawing/2014/main" id="{7443696A-B5A7-3FA3-5FD7-7BACA2309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087" y="9236309"/>
            <a:ext cx="269919" cy="26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92103C0-A5A0-9DCD-ACF7-F0DF67DA0E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9529" y="1236360"/>
            <a:ext cx="1766706" cy="1181058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EDE2C9F2-9399-D198-65EE-E5EBB631D146}"/>
              </a:ext>
            </a:extLst>
          </p:cNvPr>
          <p:cNvSpPr txBox="1"/>
          <p:nvPr/>
        </p:nvSpPr>
        <p:spPr>
          <a:xfrm>
            <a:off x="3597313" y="6377923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emos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restaurante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553EFB7-B943-DB7D-FE9C-5BBEE5F06F3E}"/>
              </a:ext>
            </a:extLst>
          </p:cNvPr>
          <p:cNvSpPr txBox="1"/>
          <p:nvPr/>
        </p:nvSpPr>
        <p:spPr>
          <a:xfrm>
            <a:off x="3597313" y="6653146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eat at a restaurant.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CE8D5948-8EEE-F9FF-E562-BAFABE6D45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8832" y="8265593"/>
            <a:ext cx="1069477" cy="153641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22E4B850-3246-5D88-6401-84B788E075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06011" y="8267325"/>
            <a:ext cx="1070551" cy="15364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5E2DB17-7035-C8FA-5939-36CD0998B0DC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0407AC-258C-8F3B-8631-BF26A932ECDF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40" name="Picture 39" descr="Free Watercolor Brushstroke illustration and picture">
              <a:extLst>
                <a:ext uri="{FF2B5EF4-FFF2-40B4-BE49-F238E27FC236}">
                  <a16:creationId xmlns:a16="http://schemas.microsoft.com/office/drawing/2014/main" id="{79D88B4A-2727-93B1-0566-5CC5D1157C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B3F6019-BE44-0005-9CCC-6E1D692E1186}"/>
                </a:ext>
              </a:extLst>
            </p:cNvPr>
            <p:cNvSpPr txBox="1"/>
            <p:nvPr/>
          </p:nvSpPr>
          <p:spPr>
            <a:xfrm>
              <a:off x="6369943" y="9571479"/>
              <a:ext cx="4299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3015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F932D-1EB0-55C5-4197-723AEADC4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065957C-47B3-E479-60F2-5838DEF2FAA7}"/>
              </a:ext>
            </a:extLst>
          </p:cNvPr>
          <p:cNvSpPr/>
          <p:nvPr/>
        </p:nvSpPr>
        <p:spPr>
          <a:xfrm>
            <a:off x="119124" y="6704815"/>
            <a:ext cx="6539774" cy="2402689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4F63593-C76F-476E-C765-1B61AE09B8E6}"/>
              </a:ext>
            </a:extLst>
          </p:cNvPr>
          <p:cNvGrpSpPr/>
          <p:nvPr/>
        </p:nvGrpSpPr>
        <p:grpSpPr>
          <a:xfrm>
            <a:off x="4352250" y="8887837"/>
            <a:ext cx="3052786" cy="762983"/>
            <a:chOff x="-2807879" y="7852179"/>
            <a:chExt cx="1585555" cy="675708"/>
          </a:xfrm>
        </p:grpSpPr>
        <p:sp>
          <p:nvSpPr>
            <p:cNvPr id="55" name="Rectangle: Folded Corner 54">
              <a:extLst>
                <a:ext uri="{FF2B5EF4-FFF2-40B4-BE49-F238E27FC236}">
                  <a16:creationId xmlns:a16="http://schemas.microsoft.com/office/drawing/2014/main" id="{D1755CDE-5D4A-9E2D-80AF-E961447BE2E3}"/>
                </a:ext>
              </a:extLst>
            </p:cNvPr>
            <p:cNvSpPr/>
            <p:nvPr/>
          </p:nvSpPr>
          <p:spPr>
            <a:xfrm>
              <a:off x="-2807879" y="7852179"/>
              <a:ext cx="838629" cy="67570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56" name="Picture 6" descr="Free Icon Light illustration and picture">
              <a:extLst>
                <a:ext uri="{FF2B5EF4-FFF2-40B4-BE49-F238E27FC236}">
                  <a16:creationId xmlns:a16="http://schemas.microsoft.com/office/drawing/2014/main" id="{5C04AFC4-B87B-9511-6906-97A47BCCE0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53282" y="7891748"/>
              <a:ext cx="157029" cy="219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36AEFF3-5C25-26FC-ECD5-CC2D7374235A}"/>
                </a:ext>
              </a:extLst>
            </p:cNvPr>
            <p:cNvSpPr txBox="1"/>
            <p:nvPr/>
          </p:nvSpPr>
          <p:spPr>
            <a:xfrm>
              <a:off x="-2639824" y="7898505"/>
              <a:ext cx="1417500" cy="231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5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This works for any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A4E4095-3AE8-B863-15B6-E4D1A86FD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11" y="1352523"/>
            <a:ext cx="3716505" cy="292830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119009C-218E-165E-F8C1-E1121F9D8C7E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9863EAD-13DE-EB4F-00B5-6DE6AF6D51AD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C5C9EDB-EB0E-D8BF-F96A-0C8F50800B70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BFAFF52-C99F-25D0-A51A-1E316039754D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3C1D54C-3147-06FF-9BEB-6F9D461F1C02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911A9F7-B29F-D11C-5950-0F9AFAFD1F31}"/>
              </a:ext>
            </a:extLst>
          </p:cNvPr>
          <p:cNvGrpSpPr/>
          <p:nvPr/>
        </p:nvGrpSpPr>
        <p:grpSpPr>
          <a:xfrm>
            <a:off x="100294" y="723120"/>
            <a:ext cx="1385515" cy="699697"/>
            <a:chOff x="85157" y="674113"/>
            <a:chExt cx="1072125" cy="541432"/>
          </a:xfrm>
        </p:grpSpPr>
        <p:sp>
          <p:nvSpPr>
            <p:cNvPr id="5" name="Google Shape;206;p9">
              <a:extLst>
                <a:ext uri="{FF2B5EF4-FFF2-40B4-BE49-F238E27FC236}">
                  <a16:creationId xmlns:a16="http://schemas.microsoft.com/office/drawing/2014/main" id="{FD44E59D-641F-D410-F615-D53A2B0582B3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939BF0F-56DE-F441-EF78-FCC1E4E75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375102-791A-26B3-385E-FDC8BA8DF61E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79B3E59-A9C0-A9E6-9CBB-D2EBD034E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800001"/>
              </p:ext>
            </p:extLst>
          </p:nvPr>
        </p:nvGraphicFramePr>
        <p:xfrm>
          <a:off x="4218230" y="1478062"/>
          <a:ext cx="2297096" cy="2753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8090">
                  <a:extLst>
                    <a:ext uri="{9D8B030D-6E8A-4147-A177-3AD203B41FA5}">
                      <a16:colId xmlns:a16="http://schemas.microsoft.com/office/drawing/2014/main" val="1086571773"/>
                    </a:ext>
                  </a:extLst>
                </a:gridCol>
                <a:gridCol w="1129006">
                  <a:extLst>
                    <a:ext uri="{9D8B030D-6E8A-4147-A177-3AD203B41FA5}">
                      <a16:colId xmlns:a16="http://schemas.microsoft.com/office/drawing/2014/main" val="3381746728"/>
                    </a:ext>
                  </a:extLst>
                </a:gridCol>
              </a:tblGrid>
              <a:tr h="68733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Sofía y Ángela </a:t>
                      </a:r>
                      <a:r>
                        <a:rPr lang="en-GB" sz="14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(we)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Someone else</a:t>
                      </a:r>
                      <a:r>
                        <a:rPr lang="en-GB" sz="14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(s/he, it)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304670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124816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89957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4557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691480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10234"/>
                  </a:ext>
                </a:extLst>
              </a:tr>
            </a:tbl>
          </a:graphicData>
        </a:graphic>
      </p:graphicFrame>
      <p:sp>
        <p:nvSpPr>
          <p:cNvPr id="9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3837C42-B289-C7EA-AE2C-8B6356505C30}"/>
              </a:ext>
            </a:extLst>
          </p:cNvPr>
          <p:cNvSpPr/>
          <p:nvPr/>
        </p:nvSpPr>
        <p:spPr>
          <a:xfrm>
            <a:off x="4014888" y="2198631"/>
            <a:ext cx="279637" cy="284695"/>
          </a:xfrm>
          <a:prstGeom prst="actionButtonBlank">
            <a:avLst/>
          </a:prstGeom>
          <a:solidFill>
            <a:srgbClr val="A9D18E"/>
          </a:solidFill>
          <a:ln w="28575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630CA7B-8EF3-3FB2-C792-F30E1C921ADA}"/>
              </a:ext>
            </a:extLst>
          </p:cNvPr>
          <p:cNvSpPr/>
          <p:nvPr/>
        </p:nvSpPr>
        <p:spPr>
          <a:xfrm>
            <a:off x="4011702" y="2608206"/>
            <a:ext cx="279637" cy="284695"/>
          </a:xfrm>
          <a:prstGeom prst="actionButtonBlank">
            <a:avLst/>
          </a:prstGeom>
          <a:solidFill>
            <a:srgbClr val="A9D18E"/>
          </a:solidFill>
          <a:ln w="28575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1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9A90ABE-54A7-ED63-220E-16588FED2CC3}"/>
              </a:ext>
            </a:extLst>
          </p:cNvPr>
          <p:cNvSpPr/>
          <p:nvPr/>
        </p:nvSpPr>
        <p:spPr>
          <a:xfrm>
            <a:off x="4003328" y="3017781"/>
            <a:ext cx="279637" cy="284695"/>
          </a:xfrm>
          <a:prstGeom prst="actionButtonBlank">
            <a:avLst/>
          </a:prstGeom>
          <a:solidFill>
            <a:srgbClr val="A9D18E"/>
          </a:solidFill>
          <a:ln w="28575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2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4E4DC08-D728-0F52-0C1C-EBEE2717EC64}"/>
              </a:ext>
            </a:extLst>
          </p:cNvPr>
          <p:cNvSpPr/>
          <p:nvPr/>
        </p:nvSpPr>
        <p:spPr>
          <a:xfrm>
            <a:off x="4000142" y="3413067"/>
            <a:ext cx="279637" cy="284695"/>
          </a:xfrm>
          <a:prstGeom prst="actionButtonBlank">
            <a:avLst/>
          </a:prstGeom>
          <a:solidFill>
            <a:srgbClr val="A9D18E"/>
          </a:solidFill>
          <a:ln w="28575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3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AC1F03F-58EC-0873-0563-88C4CDB2DA05}"/>
              </a:ext>
            </a:extLst>
          </p:cNvPr>
          <p:cNvSpPr/>
          <p:nvPr/>
        </p:nvSpPr>
        <p:spPr>
          <a:xfrm>
            <a:off x="4000142" y="3813079"/>
            <a:ext cx="279637" cy="284695"/>
          </a:xfrm>
          <a:prstGeom prst="actionButtonBlank">
            <a:avLst/>
          </a:prstGeom>
          <a:solidFill>
            <a:srgbClr val="A9D18E"/>
          </a:solidFill>
          <a:ln w="28575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CD071B-3E5E-5AFA-A226-2FD49FAB486E}"/>
              </a:ext>
            </a:extLst>
          </p:cNvPr>
          <p:cNvSpPr txBox="1"/>
          <p:nvPr/>
        </p:nvSpPr>
        <p:spPr>
          <a:xfrm>
            <a:off x="171261" y="4439336"/>
            <a:ext cx="6772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[B] 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otra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vez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*. ¿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Qué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imagen es? [a-f].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C222407-F4B2-E002-BD6A-1A8C7B52B798}"/>
              </a:ext>
            </a:extLst>
          </p:cNvPr>
          <p:cNvSpPr txBox="1">
            <a:spLocks/>
          </p:cNvSpPr>
          <p:nvPr/>
        </p:nvSpPr>
        <p:spPr>
          <a:xfrm>
            <a:off x="119653" y="3555414"/>
            <a:ext cx="1268324" cy="290764"/>
          </a:xfrm>
          <a:prstGeom prst="rect">
            <a:avLst/>
          </a:prstGeom>
          <a:solidFill>
            <a:srgbClr val="D0EAB4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(la) </a:t>
            </a:r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pizarra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board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F2BD13-B217-7EC7-F332-62FC53078774}"/>
              </a:ext>
            </a:extLst>
          </p:cNvPr>
          <p:cNvSpPr txBox="1">
            <a:spLocks/>
          </p:cNvSpPr>
          <p:nvPr/>
        </p:nvSpPr>
        <p:spPr>
          <a:xfrm>
            <a:off x="4309732" y="4457321"/>
            <a:ext cx="1608559" cy="308296"/>
          </a:xfrm>
          <a:prstGeom prst="rect">
            <a:avLst/>
          </a:prstGeom>
          <a:solidFill>
            <a:srgbClr val="D0EAB4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400" b="1" dirty="0" err="1">
                <a:latin typeface="Century Gothic" panose="020B0502020202020204" pitchFamily="34" charset="0"/>
              </a:rPr>
              <a:t>otra</a:t>
            </a:r>
            <a:r>
              <a:rPr lang="en-GB" sz="1400" b="1" dirty="0"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latin typeface="Century Gothic" panose="020B0502020202020204" pitchFamily="34" charset="0"/>
              </a:rPr>
              <a:t>vez</a:t>
            </a:r>
            <a:r>
              <a:rPr lang="en-GB" sz="1400" b="1" dirty="0">
                <a:latin typeface="Century Gothic" panose="020B0502020202020204" pitchFamily="34" charset="0"/>
              </a:rPr>
              <a:t> = </a:t>
            </a:r>
            <a:r>
              <a:rPr lang="en-GB" sz="1400" dirty="0">
                <a:latin typeface="Century Gothic" panose="020B0502020202020204" pitchFamily="34" charset="0"/>
              </a:rPr>
              <a:t>again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769EC5-A994-19ED-4EBC-6F35537B3459}"/>
              </a:ext>
            </a:extLst>
          </p:cNvPr>
          <p:cNvSpPr txBox="1"/>
          <p:nvPr/>
        </p:nvSpPr>
        <p:spPr>
          <a:xfrm>
            <a:off x="130140" y="6709003"/>
            <a:ext cx="271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Using the negative ‘no’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70BB93-11B2-724E-F00D-367A13771355}"/>
              </a:ext>
            </a:extLst>
          </p:cNvPr>
          <p:cNvGrpSpPr/>
          <p:nvPr/>
        </p:nvGrpSpPr>
        <p:grpSpPr>
          <a:xfrm>
            <a:off x="4836208" y="6746988"/>
            <a:ext cx="1943885" cy="588990"/>
            <a:chOff x="115026" y="5917195"/>
            <a:chExt cx="1943885" cy="58899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6CE6505-1FEE-BC0A-0B0B-B4A39BC76AFC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30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D4F4EBF0-388B-6888-C732-586026E1D89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1669A19-7CEC-98CB-C30A-D3FD76CDCB61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F8368C2-2A91-D4CD-2B0D-83DE16A1284E}"/>
              </a:ext>
            </a:extLst>
          </p:cNvPr>
          <p:cNvSpPr txBox="1"/>
          <p:nvPr/>
        </p:nvSpPr>
        <p:spPr>
          <a:xfrm>
            <a:off x="120517" y="7411393"/>
            <a:ext cx="537518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 Spanish, to say what you or others </a:t>
            </a:r>
            <a:r>
              <a:rPr lang="en-GB" sz="15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don’t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do, put 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before the verb. This makes a negative.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9AF1B7-BB77-A0FE-C263-40215A670B26}"/>
              </a:ext>
            </a:extLst>
          </p:cNvPr>
          <p:cNvSpPr txBox="1"/>
          <p:nvPr/>
        </p:nvSpPr>
        <p:spPr>
          <a:xfrm>
            <a:off x="457895" y="8020268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las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noticias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teléfono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C06ED8-60FE-A5FE-8D19-7B0D3175EBD9}"/>
              </a:ext>
            </a:extLst>
          </p:cNvPr>
          <p:cNvSpPr txBox="1"/>
          <p:nvPr/>
        </p:nvSpPr>
        <p:spPr>
          <a:xfrm>
            <a:off x="121280" y="7017962"/>
            <a:ext cx="38398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[no]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32C32B-390F-F2D4-AAF7-D08A949B5513}"/>
              </a:ext>
            </a:extLst>
          </p:cNvPr>
          <p:cNvSpPr txBox="1"/>
          <p:nvPr/>
        </p:nvSpPr>
        <p:spPr>
          <a:xfrm>
            <a:off x="429314" y="8256109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She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doesn’t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read the news on the phone.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D9C258-862F-572C-A1D7-151CD7C61196}"/>
              </a:ext>
            </a:extLst>
          </p:cNvPr>
          <p:cNvSpPr txBox="1"/>
          <p:nvPr/>
        </p:nvSpPr>
        <p:spPr>
          <a:xfrm>
            <a:off x="4264835" y="9111821"/>
            <a:ext cx="17401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 kern="0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verb and any person (e.g., ‘I’, ‘you’, ‘s/he’, ‘we’.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C8E29C-707F-605F-C525-A5622240DB73}"/>
              </a:ext>
            </a:extLst>
          </p:cNvPr>
          <p:cNvSpPr txBox="1"/>
          <p:nvPr/>
        </p:nvSpPr>
        <p:spPr>
          <a:xfrm>
            <a:off x="1374370" y="924950"/>
            <a:ext cx="5295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Is Sofía talking about what she does with Ángela or what someone else does?</a:t>
            </a:r>
            <a:endParaRPr kumimoji="0" lang="en-US" sz="1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3" name="Picture 4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421234D-C86F-7666-D1EF-C299A75BF3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55" y="2681539"/>
            <a:ext cx="881623" cy="1674708"/>
          </a:xfrm>
          <a:prstGeom prst="rect">
            <a:avLst/>
          </a:prstGeom>
        </p:spPr>
      </p:pic>
      <p:sp>
        <p:nvSpPr>
          <p:cNvPr id="44" name="TextBox 43">
            <a:hlinkClick r:id="" action="ppaction://noaction">
              <a:snd r:embed="rId8" name="6_3.wav"/>
            </a:hlinkClick>
            <a:extLst>
              <a:ext uri="{FF2B5EF4-FFF2-40B4-BE49-F238E27FC236}">
                <a16:creationId xmlns:a16="http://schemas.microsoft.com/office/drawing/2014/main" id="{A3793F07-E0A9-42DE-8ED2-54ADB3D0BE5F}"/>
              </a:ext>
            </a:extLst>
          </p:cNvPr>
          <p:cNvSpPr txBox="1"/>
          <p:nvPr/>
        </p:nvSpPr>
        <p:spPr>
          <a:xfrm>
            <a:off x="192527" y="2464841"/>
            <a:ext cx="3750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600" dirty="0">
                <a:solidFill>
                  <a:srgbClr val="FF0066"/>
                </a:solidFill>
                <a:latin typeface="Segoe Print" panose="02000600000000000000" pitchFamily="2" charset="0"/>
              </a:rPr>
              <a:t>4. </a:t>
            </a:r>
            <a:r>
              <a:rPr lang="en-GB" sz="1600" dirty="0">
                <a:latin typeface="Segoe Print" panose="02000600000000000000" pitchFamily="2" charset="0"/>
              </a:rPr>
              <a:t>Come </a:t>
            </a:r>
            <a:r>
              <a:rPr lang="en-GB" sz="1600" dirty="0" err="1">
                <a:latin typeface="Segoe Print" panose="02000600000000000000" pitchFamily="2" charset="0"/>
              </a:rPr>
              <a:t>en</a:t>
            </a:r>
            <a:r>
              <a:rPr lang="en-GB" sz="1600" dirty="0">
                <a:latin typeface="Segoe Print" panose="02000600000000000000" pitchFamily="2" charset="0"/>
              </a:rPr>
              <a:t> un </a:t>
            </a:r>
            <a:r>
              <a:rPr lang="en-GB" sz="1600" dirty="0" err="1">
                <a:latin typeface="Segoe Print" panose="02000600000000000000" pitchFamily="2" charset="0"/>
              </a:rPr>
              <a:t>restaurante</a:t>
            </a:r>
            <a:r>
              <a:rPr lang="en-GB" sz="1600" dirty="0">
                <a:latin typeface="Segoe Print" panose="02000600000000000000" pitchFamily="2" charset="0"/>
              </a:rPr>
              <a:t> </a:t>
            </a:r>
            <a:r>
              <a:rPr lang="en-GB" sz="1600" dirty="0" err="1">
                <a:latin typeface="Segoe Print" panose="02000600000000000000" pitchFamily="2" charset="0"/>
              </a:rPr>
              <a:t>español</a:t>
            </a:r>
            <a:r>
              <a:rPr lang="en-GB" sz="1600" dirty="0"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45" name="TextBox 44">
            <a:hlinkClick r:id="" action="ppaction://noaction">
              <a:snd r:embed="rId8" name="6_3.wav"/>
            </a:hlinkClick>
            <a:extLst>
              <a:ext uri="{FF2B5EF4-FFF2-40B4-BE49-F238E27FC236}">
                <a16:creationId xmlns:a16="http://schemas.microsoft.com/office/drawing/2014/main" id="{D4DEBF34-8EB8-3152-8D0B-6BB2E74A9176}"/>
              </a:ext>
            </a:extLst>
          </p:cNvPr>
          <p:cNvSpPr txBox="1"/>
          <p:nvPr/>
        </p:nvSpPr>
        <p:spPr>
          <a:xfrm>
            <a:off x="211086" y="1672781"/>
            <a:ext cx="3750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600" dirty="0">
                <a:solidFill>
                  <a:srgbClr val="FF0066"/>
                </a:solidFill>
                <a:latin typeface="Segoe Print" panose="02000600000000000000" pitchFamily="2" charset="0"/>
              </a:rPr>
              <a:t>1. </a:t>
            </a:r>
            <a:r>
              <a:rPr lang="en-GB" sz="1600" dirty="0" err="1">
                <a:latin typeface="Segoe Print" panose="02000600000000000000" pitchFamily="2" charset="0"/>
              </a:rPr>
              <a:t>Nunca</a:t>
            </a:r>
            <a:r>
              <a:rPr lang="en-GB" sz="1600" dirty="0">
                <a:latin typeface="Segoe Print" panose="02000600000000000000" pitchFamily="2" charset="0"/>
              </a:rPr>
              <a:t> </a:t>
            </a:r>
            <a:r>
              <a:rPr lang="en-GB" sz="1600" dirty="0" err="1">
                <a:latin typeface="Segoe Print" panose="02000600000000000000" pitchFamily="2" charset="0"/>
              </a:rPr>
              <a:t>ve</a:t>
            </a:r>
            <a:r>
              <a:rPr lang="en-GB" sz="1600" dirty="0">
                <a:latin typeface="Segoe Print" panose="02000600000000000000" pitchFamily="2" charset="0"/>
              </a:rPr>
              <a:t> a </a:t>
            </a:r>
            <a:r>
              <a:rPr lang="en-GB" sz="1600" dirty="0" err="1">
                <a:latin typeface="Segoe Print" panose="02000600000000000000" pitchFamily="2" charset="0"/>
              </a:rPr>
              <a:t>su</a:t>
            </a:r>
            <a:r>
              <a:rPr lang="en-GB" sz="1600" dirty="0">
                <a:latin typeface="Segoe Print" panose="02000600000000000000" pitchFamily="2" charset="0"/>
              </a:rPr>
              <a:t> </a:t>
            </a:r>
            <a:r>
              <a:rPr lang="en-GB" sz="1600" dirty="0" err="1">
                <a:latin typeface="Segoe Print" panose="02000600000000000000" pitchFamily="2" charset="0"/>
              </a:rPr>
              <a:t>profesora</a:t>
            </a:r>
            <a:r>
              <a:rPr lang="en-GB" sz="1600" dirty="0"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46" name="TextBox 45">
            <a:hlinkClick r:id="" action="ppaction://noaction">
              <a:snd r:embed="rId8" name="6_3.wav"/>
            </a:hlinkClick>
            <a:extLst>
              <a:ext uri="{FF2B5EF4-FFF2-40B4-BE49-F238E27FC236}">
                <a16:creationId xmlns:a16="http://schemas.microsoft.com/office/drawing/2014/main" id="{02F2C5BA-2C74-7D6B-2C7E-6DD248ED8A92}"/>
              </a:ext>
            </a:extLst>
          </p:cNvPr>
          <p:cNvSpPr txBox="1"/>
          <p:nvPr/>
        </p:nvSpPr>
        <p:spPr>
          <a:xfrm>
            <a:off x="200205" y="1930764"/>
            <a:ext cx="3750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600" dirty="0">
                <a:solidFill>
                  <a:srgbClr val="FF0066"/>
                </a:solidFill>
                <a:latin typeface="Segoe Print" panose="02000600000000000000" pitchFamily="2" charset="0"/>
              </a:rPr>
              <a:t>2. </a:t>
            </a:r>
            <a:r>
              <a:rPr lang="en-GB" sz="1600" dirty="0" err="1">
                <a:latin typeface="Segoe Print" panose="02000600000000000000" pitchFamily="2" charset="0"/>
              </a:rPr>
              <a:t>Respondemos</a:t>
            </a:r>
            <a:r>
              <a:rPr lang="en-GB" sz="1600" dirty="0">
                <a:latin typeface="Segoe Print" panose="02000600000000000000" pitchFamily="2" charset="0"/>
              </a:rPr>
              <a:t> a </a:t>
            </a:r>
            <a:r>
              <a:rPr lang="en-GB" sz="1600" dirty="0" err="1">
                <a:latin typeface="Segoe Print" panose="02000600000000000000" pitchFamily="2" charset="0"/>
              </a:rPr>
              <a:t>mensajes</a:t>
            </a:r>
            <a:r>
              <a:rPr lang="en-GB" sz="1600" dirty="0"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47" name="TextBox 46">
            <a:hlinkClick r:id="" action="ppaction://noaction">
              <a:snd r:embed="rId8" name="6_3.wav"/>
            </a:hlinkClick>
            <a:extLst>
              <a:ext uri="{FF2B5EF4-FFF2-40B4-BE49-F238E27FC236}">
                <a16:creationId xmlns:a16="http://schemas.microsoft.com/office/drawing/2014/main" id="{B31FC946-6EA8-C4CA-8DA9-2FECD6C644EE}"/>
              </a:ext>
            </a:extLst>
          </p:cNvPr>
          <p:cNvSpPr txBox="1"/>
          <p:nvPr/>
        </p:nvSpPr>
        <p:spPr>
          <a:xfrm>
            <a:off x="188090" y="2212829"/>
            <a:ext cx="3750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600" dirty="0">
                <a:solidFill>
                  <a:srgbClr val="FF0066"/>
                </a:solidFill>
                <a:latin typeface="Segoe Print" panose="02000600000000000000" pitchFamily="2" charset="0"/>
              </a:rPr>
              <a:t>3. </a:t>
            </a:r>
            <a:r>
              <a:rPr lang="en-GB" sz="1600" dirty="0" err="1">
                <a:latin typeface="Segoe Print" panose="02000600000000000000" pitchFamily="2" charset="0"/>
              </a:rPr>
              <a:t>Vemos</a:t>
            </a:r>
            <a:r>
              <a:rPr lang="en-GB" sz="1600" dirty="0">
                <a:latin typeface="Segoe Print" panose="02000600000000000000" pitchFamily="2" charset="0"/>
              </a:rPr>
              <a:t> </a:t>
            </a:r>
            <a:r>
              <a:rPr lang="en-GB" sz="1600" dirty="0" err="1">
                <a:latin typeface="Segoe Print" panose="02000600000000000000" pitchFamily="2" charset="0"/>
              </a:rPr>
              <a:t>una</a:t>
            </a:r>
            <a:r>
              <a:rPr lang="en-GB" sz="1600" dirty="0">
                <a:latin typeface="Segoe Print" panose="02000600000000000000" pitchFamily="2" charset="0"/>
              </a:rPr>
              <a:t> </a:t>
            </a:r>
            <a:r>
              <a:rPr lang="en-GB" sz="1600" dirty="0" err="1">
                <a:latin typeface="Segoe Print" panose="02000600000000000000" pitchFamily="2" charset="0"/>
              </a:rPr>
              <a:t>película</a:t>
            </a:r>
            <a:r>
              <a:rPr lang="en-GB" sz="1600" dirty="0">
                <a:latin typeface="Segoe Print" panose="02000600000000000000" pitchFamily="2" charset="0"/>
              </a:rPr>
              <a:t> </a:t>
            </a:r>
            <a:r>
              <a:rPr lang="en-GB" sz="1600" dirty="0" err="1">
                <a:latin typeface="Segoe Print" panose="02000600000000000000" pitchFamily="2" charset="0"/>
              </a:rPr>
              <a:t>en</a:t>
            </a:r>
            <a:r>
              <a:rPr lang="en-GB" sz="1600" dirty="0">
                <a:latin typeface="Segoe Print" panose="02000600000000000000" pitchFamily="2" charset="0"/>
              </a:rPr>
              <a:t> </a:t>
            </a:r>
            <a:r>
              <a:rPr lang="en-GB" sz="1600" dirty="0" err="1">
                <a:latin typeface="Segoe Print" panose="02000600000000000000" pitchFamily="2" charset="0"/>
              </a:rPr>
              <a:t>el</a:t>
            </a:r>
            <a:r>
              <a:rPr lang="en-GB" sz="1600" dirty="0">
                <a:latin typeface="Segoe Print" panose="02000600000000000000" pitchFamily="2" charset="0"/>
              </a:rPr>
              <a:t> cine.. </a:t>
            </a:r>
          </a:p>
        </p:txBody>
      </p:sp>
      <p:sp>
        <p:nvSpPr>
          <p:cNvPr id="48" name="TextBox 47">
            <a:hlinkClick r:id="" action="ppaction://noaction">
              <a:snd r:embed="rId8" name="6_3.wav"/>
            </a:hlinkClick>
            <a:extLst>
              <a:ext uri="{FF2B5EF4-FFF2-40B4-BE49-F238E27FC236}">
                <a16:creationId xmlns:a16="http://schemas.microsoft.com/office/drawing/2014/main" id="{46CE0606-D022-2B46-7ED4-0DCD5C6A8541}"/>
              </a:ext>
            </a:extLst>
          </p:cNvPr>
          <p:cNvSpPr txBox="1"/>
          <p:nvPr/>
        </p:nvSpPr>
        <p:spPr>
          <a:xfrm>
            <a:off x="229016" y="1432595"/>
            <a:ext cx="3750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600" dirty="0">
                <a:solidFill>
                  <a:srgbClr val="FF0066"/>
                </a:solidFill>
                <a:latin typeface="Segoe Print" panose="02000600000000000000" pitchFamily="2" charset="0"/>
              </a:rPr>
              <a:t>E. </a:t>
            </a:r>
            <a:r>
              <a:rPr lang="en-GB" sz="1600" dirty="0" err="1">
                <a:latin typeface="Segoe Print" panose="02000600000000000000" pitchFamily="2" charset="0"/>
              </a:rPr>
              <a:t>Siempre</a:t>
            </a:r>
            <a:r>
              <a:rPr lang="en-GB" sz="1600" dirty="0">
                <a:latin typeface="Segoe Print" panose="02000600000000000000" pitchFamily="2" charset="0"/>
              </a:rPr>
              <a:t> lee con la </a:t>
            </a:r>
            <a:r>
              <a:rPr lang="en-GB" sz="1600" dirty="0" err="1">
                <a:latin typeface="Segoe Print" panose="02000600000000000000" pitchFamily="2" charset="0"/>
              </a:rPr>
              <a:t>abuela</a:t>
            </a:r>
            <a:r>
              <a:rPr lang="en-GB" sz="1600" dirty="0">
                <a:latin typeface="Segoe Print" panose="02000600000000000000" pitchFamily="2" charset="0"/>
              </a:rPr>
              <a:t>. </a:t>
            </a:r>
          </a:p>
        </p:txBody>
      </p:sp>
      <p:sp>
        <p:nvSpPr>
          <p:cNvPr id="49" name="TextBox 48">
            <a:hlinkClick r:id="" action="ppaction://noaction">
              <a:snd r:embed="rId8" name="6_3.wav"/>
            </a:hlinkClick>
            <a:extLst>
              <a:ext uri="{FF2B5EF4-FFF2-40B4-BE49-F238E27FC236}">
                <a16:creationId xmlns:a16="http://schemas.microsoft.com/office/drawing/2014/main" id="{8BE797FB-1B2D-CB67-288C-091B6DE9FC1E}"/>
              </a:ext>
            </a:extLst>
          </p:cNvPr>
          <p:cNvSpPr txBox="1"/>
          <p:nvPr/>
        </p:nvSpPr>
        <p:spPr>
          <a:xfrm>
            <a:off x="158984" y="2920874"/>
            <a:ext cx="3137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600" dirty="0">
                <a:solidFill>
                  <a:srgbClr val="FF0066"/>
                </a:solidFill>
                <a:latin typeface="Segoe Print" panose="02000600000000000000" pitchFamily="2" charset="0"/>
              </a:rPr>
              <a:t>5. </a:t>
            </a:r>
            <a:r>
              <a:rPr lang="en-GB" sz="1600" dirty="0" err="1">
                <a:latin typeface="Segoe Print" panose="02000600000000000000" pitchFamily="2" charset="0"/>
              </a:rPr>
              <a:t>Hacemos</a:t>
            </a:r>
            <a:r>
              <a:rPr lang="en-GB" sz="1600" dirty="0">
                <a:latin typeface="Segoe Print" panose="02000600000000000000" pitchFamily="2" charset="0"/>
              </a:rPr>
              <a:t> </a:t>
            </a:r>
            <a:r>
              <a:rPr lang="en-GB" sz="1600" dirty="0" err="1">
                <a:latin typeface="Segoe Print" panose="02000600000000000000" pitchFamily="2" charset="0"/>
              </a:rPr>
              <a:t>ruido</a:t>
            </a:r>
            <a:r>
              <a:rPr lang="en-GB" sz="1600" dirty="0">
                <a:latin typeface="Segoe Print" panose="02000600000000000000" pitchFamily="2" charset="0"/>
              </a:rPr>
              <a:t> </a:t>
            </a:r>
            <a:r>
              <a:rPr lang="en-GB" sz="1600" dirty="0" err="1">
                <a:latin typeface="Segoe Print" panose="02000600000000000000" pitchFamily="2" charset="0"/>
              </a:rPr>
              <a:t>por</a:t>
            </a:r>
            <a:r>
              <a:rPr lang="en-GB" sz="1600" dirty="0">
                <a:latin typeface="Segoe Print" panose="02000600000000000000" pitchFamily="2" charset="0"/>
              </a:rPr>
              <a:t> la </a:t>
            </a:r>
            <a:r>
              <a:rPr lang="en-GB" sz="1600" dirty="0" err="1">
                <a:latin typeface="Segoe Print" panose="02000600000000000000" pitchFamily="2" charset="0"/>
              </a:rPr>
              <a:t>mañana</a:t>
            </a:r>
            <a:r>
              <a:rPr lang="en-GB" sz="1600" dirty="0">
                <a:latin typeface="Segoe Print" panose="02000600000000000000" pitchFamily="2" charset="0"/>
              </a:rPr>
              <a:t>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6D62CE0-BB22-D0C5-E9F6-0D749B44E3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898" y="4750312"/>
            <a:ext cx="3182102" cy="147421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459DEDF-00D2-A73B-CD77-58B8555106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0273" y="4756137"/>
            <a:ext cx="3150829" cy="146503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7727DAC2-3BFA-429F-618C-25E66894CEF3}"/>
              </a:ext>
            </a:extLst>
          </p:cNvPr>
          <p:cNvSpPr txBox="1"/>
          <p:nvPr/>
        </p:nvSpPr>
        <p:spPr>
          <a:xfrm>
            <a:off x="449445" y="8545615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emos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las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noticias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ordenador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8FA0406-FF7B-8147-E940-A31046C1F957}"/>
              </a:ext>
            </a:extLst>
          </p:cNvPr>
          <p:cNvSpPr txBox="1"/>
          <p:nvPr/>
        </p:nvSpPr>
        <p:spPr>
          <a:xfrm>
            <a:off x="420864" y="8781456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doen’t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read the news on the computer.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64270A-73A7-33BA-E059-F9218DAA41A0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181B5EF-533F-17DB-3046-BE241D3956C2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14" name="Picture 13" descr="Free Watercolor Brushstroke illustration and picture">
              <a:extLst>
                <a:ext uri="{FF2B5EF4-FFF2-40B4-BE49-F238E27FC236}">
                  <a16:creationId xmlns:a16="http://schemas.microsoft.com/office/drawing/2014/main" id="{7A35EAF6-69A5-51B6-9A88-F53C14445A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3BE519D-05FD-D863-C030-654CC5E407C3}"/>
                </a:ext>
              </a:extLst>
            </p:cNvPr>
            <p:cNvSpPr txBox="1"/>
            <p:nvPr/>
          </p:nvSpPr>
          <p:spPr>
            <a:xfrm>
              <a:off x="6369943" y="9571479"/>
              <a:ext cx="3946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2539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DD73B-0E9D-6EAB-3AF0-E64A8C7CC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62EB17E1-BAE5-7DF2-55A4-489112AEB3B2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0C834AF-B4AD-DFB0-5F54-AC5BAEFC5913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FCE390-AADF-5C7E-9E1B-480614C312F3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1140C49-072C-44FD-2BA5-2C4C36CBB969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C74533-B740-E6EA-34C3-26692A6FFC31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3" name="Google Shape;402;p19">
            <a:extLst>
              <a:ext uri="{FF2B5EF4-FFF2-40B4-BE49-F238E27FC236}">
                <a16:creationId xmlns:a16="http://schemas.microsoft.com/office/drawing/2014/main" id="{9A06A5B6-EDA0-E55F-3633-30FE3F4121B2}"/>
              </a:ext>
            </a:extLst>
          </p:cNvPr>
          <p:cNvSpPr txBox="1"/>
          <p:nvPr/>
        </p:nvSpPr>
        <p:spPr>
          <a:xfrm>
            <a:off x="1584214" y="817625"/>
            <a:ext cx="527378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¿La frase es positiva o negativa?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A4E1D9-DB30-2A71-1F36-7DEDB5358B3A}"/>
              </a:ext>
            </a:extLst>
          </p:cNvPr>
          <p:cNvGrpSpPr/>
          <p:nvPr/>
        </p:nvGrpSpPr>
        <p:grpSpPr>
          <a:xfrm>
            <a:off x="458507" y="806350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5" name="Google Shape;222;p10">
              <a:extLst>
                <a:ext uri="{FF2B5EF4-FFF2-40B4-BE49-F238E27FC236}">
                  <a16:creationId xmlns:a16="http://schemas.microsoft.com/office/drawing/2014/main" id="{5F251455-99CC-CBD1-09C3-C8C370E8DAA8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B41020-F572-6DCE-A5F0-4EA2A0C4E28F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7BB7AE4-6F30-84F8-E90B-837050E4724A}"/>
              </a:ext>
            </a:extLst>
          </p:cNvPr>
          <p:cNvGrpSpPr/>
          <p:nvPr/>
        </p:nvGrpSpPr>
        <p:grpSpPr>
          <a:xfrm>
            <a:off x="126306" y="660442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783F36F-FB83-3882-5D73-73D23A92AA38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9" name="Picture 8" descr="Free speaker sound loud vector">
              <a:extLst>
                <a:ext uri="{FF2B5EF4-FFF2-40B4-BE49-F238E27FC236}">
                  <a16:creationId xmlns:a16="http://schemas.microsoft.com/office/drawing/2014/main" id="{FA02CC5D-9D98-7F86-FBC9-CF06CB5E00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" name="Google Shape;402;p19">
            <a:extLst>
              <a:ext uri="{FF2B5EF4-FFF2-40B4-BE49-F238E27FC236}">
                <a16:creationId xmlns:a16="http://schemas.microsoft.com/office/drawing/2014/main" id="{086CE714-AD72-BA30-3889-D4F3F7DFE25B}"/>
              </a:ext>
            </a:extLst>
          </p:cNvPr>
          <p:cNvSpPr txBox="1"/>
          <p:nvPr/>
        </p:nvSpPr>
        <p:spPr>
          <a:xfrm>
            <a:off x="419359" y="1184217"/>
            <a:ext cx="3062689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    .</a:t>
            </a:r>
            <a:endParaRPr sz="16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" name="Google Shape;156;p20">
            <a:extLst>
              <a:ext uri="{FF2B5EF4-FFF2-40B4-BE49-F238E27FC236}">
                <a16:creationId xmlns:a16="http://schemas.microsoft.com/office/drawing/2014/main" id="{F377FF49-8846-2D9D-5706-4DB566B153F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7945" y="1232703"/>
            <a:ext cx="190982" cy="1859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BB17D12-EA4B-3332-5796-A89EDC7952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263554"/>
              </p:ext>
            </p:extLst>
          </p:nvPr>
        </p:nvGraphicFramePr>
        <p:xfrm>
          <a:off x="414744" y="1449558"/>
          <a:ext cx="1718856" cy="27115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4051">
                  <a:extLst>
                    <a:ext uri="{9D8B030D-6E8A-4147-A177-3AD203B41FA5}">
                      <a16:colId xmlns:a16="http://schemas.microsoft.com/office/drawing/2014/main" val="1086571773"/>
                    </a:ext>
                  </a:extLst>
                </a:gridCol>
                <a:gridCol w="844805">
                  <a:extLst>
                    <a:ext uri="{9D8B030D-6E8A-4147-A177-3AD203B41FA5}">
                      <a16:colId xmlns:a16="http://schemas.microsoft.com/office/drawing/2014/main" val="3381746728"/>
                    </a:ext>
                  </a:extLst>
                </a:gridCol>
              </a:tblGrid>
              <a:tr h="598659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b="1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positiva</a:t>
                      </a:r>
                      <a:endParaRPr lang="en-GB" sz="12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negativa</a:t>
                      </a:r>
                      <a:endParaRPr lang="en-GB" sz="12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30467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124816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8995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455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69148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10234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824808"/>
                  </a:ext>
                </a:extLst>
              </a:tr>
            </a:tbl>
          </a:graphicData>
        </a:graphic>
      </p:graphicFrame>
      <p:sp>
        <p:nvSpPr>
          <p:cNvPr id="13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74C301C-899D-E4D9-4033-C800866AB413}"/>
              </a:ext>
            </a:extLst>
          </p:cNvPr>
          <p:cNvSpPr/>
          <p:nvPr/>
        </p:nvSpPr>
        <p:spPr>
          <a:xfrm>
            <a:off x="238176" y="2098782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42B7527-AE8C-7863-B7B8-B313913686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937604"/>
              </p:ext>
            </p:extLst>
          </p:nvPr>
        </p:nvGraphicFramePr>
        <p:xfrm>
          <a:off x="2214154" y="1456535"/>
          <a:ext cx="2367901" cy="27115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4279">
                  <a:extLst>
                    <a:ext uri="{9D8B030D-6E8A-4147-A177-3AD203B41FA5}">
                      <a16:colId xmlns:a16="http://schemas.microsoft.com/office/drawing/2014/main" val="1086571773"/>
                    </a:ext>
                  </a:extLst>
                </a:gridCol>
                <a:gridCol w="626811">
                  <a:extLst>
                    <a:ext uri="{9D8B030D-6E8A-4147-A177-3AD203B41FA5}">
                      <a16:colId xmlns:a16="http://schemas.microsoft.com/office/drawing/2014/main" val="3381746728"/>
                    </a:ext>
                  </a:extLst>
                </a:gridCol>
                <a:gridCol w="626811">
                  <a:extLst>
                    <a:ext uri="{9D8B030D-6E8A-4147-A177-3AD203B41FA5}">
                      <a16:colId xmlns:a16="http://schemas.microsoft.com/office/drawing/2014/main" val="3293131267"/>
                    </a:ext>
                  </a:extLst>
                </a:gridCol>
              </a:tblGrid>
              <a:tr h="59865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verbo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s/he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30467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124816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8995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455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69148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10234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669875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6B86863-7478-54FD-34EB-1AC6F03ECC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077009"/>
              </p:ext>
            </p:extLst>
          </p:nvPr>
        </p:nvGraphicFramePr>
        <p:xfrm>
          <a:off x="4662609" y="1456535"/>
          <a:ext cx="1976471" cy="27115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6471">
                  <a:extLst>
                    <a:ext uri="{9D8B030D-6E8A-4147-A177-3AD203B41FA5}">
                      <a16:colId xmlns:a16="http://schemas.microsoft.com/office/drawing/2014/main" val="2781328677"/>
                    </a:ext>
                  </a:extLst>
                </a:gridCol>
              </a:tblGrid>
              <a:tr h="5986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información</a:t>
                      </a:r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extra</a:t>
                      </a:r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797912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867335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894555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29368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23870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2444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970266"/>
                  </a:ext>
                </a:extLst>
              </a:tr>
            </a:tbl>
          </a:graphicData>
        </a:graphic>
      </p:graphicFrame>
      <p:sp>
        <p:nvSpPr>
          <p:cNvPr id="16" name="Google Shape;402;p19">
            <a:extLst>
              <a:ext uri="{FF2B5EF4-FFF2-40B4-BE49-F238E27FC236}">
                <a16:creationId xmlns:a16="http://schemas.microsoft.com/office/drawing/2014/main" id="{DD24D56F-C61B-932B-8630-EF9305AF327F}"/>
              </a:ext>
            </a:extLst>
          </p:cNvPr>
          <p:cNvSpPr txBox="1"/>
          <p:nvPr/>
        </p:nvSpPr>
        <p:spPr>
          <a:xfrm>
            <a:off x="2133600" y="1146053"/>
            <a:ext cx="4598094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Esucha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otra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vez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Quién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es? Escribe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verbo. </a:t>
            </a:r>
          </a:p>
        </p:txBody>
      </p:sp>
      <p:pic>
        <p:nvPicPr>
          <p:cNvPr id="17" name="Picture 16" descr="United, Flag, Kingdom, British, Great, Britain">
            <a:extLst>
              <a:ext uri="{FF2B5EF4-FFF2-40B4-BE49-F238E27FC236}">
                <a16:creationId xmlns:a16="http://schemas.microsoft.com/office/drawing/2014/main" id="{62E7223F-7B8E-926D-5B83-2CC4721B6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018" y="1880582"/>
            <a:ext cx="201668" cy="14148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D7C992E-76DC-CF15-CD5D-ABBE12B1539B}"/>
              </a:ext>
            </a:extLst>
          </p:cNvPr>
          <p:cNvSpPr/>
          <p:nvPr/>
        </p:nvSpPr>
        <p:spPr>
          <a:xfrm>
            <a:off x="238176" y="2455637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9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AC4D8E1-3250-9226-B09F-287C7DAD77F0}"/>
              </a:ext>
            </a:extLst>
          </p:cNvPr>
          <p:cNvSpPr/>
          <p:nvPr/>
        </p:nvSpPr>
        <p:spPr>
          <a:xfrm>
            <a:off x="238176" y="2812492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0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D57BA07-109F-7114-1D95-3A6778186FCF}"/>
              </a:ext>
            </a:extLst>
          </p:cNvPr>
          <p:cNvSpPr/>
          <p:nvPr/>
        </p:nvSpPr>
        <p:spPr>
          <a:xfrm>
            <a:off x="238176" y="3169347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6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AE9A5B5-CBBC-9E02-D786-D1AB23FC882A}"/>
              </a:ext>
            </a:extLst>
          </p:cNvPr>
          <p:cNvSpPr/>
          <p:nvPr/>
        </p:nvSpPr>
        <p:spPr>
          <a:xfrm>
            <a:off x="238176" y="3526202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27" name="Picture 26" descr="Shape, arrow&#10;&#10;Description automatically generated">
            <a:extLst>
              <a:ext uri="{FF2B5EF4-FFF2-40B4-BE49-F238E27FC236}">
                <a16:creationId xmlns:a16="http://schemas.microsoft.com/office/drawing/2014/main" id="{C9B721BA-4A22-930B-F945-B2C2761F7A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14" y="1861532"/>
            <a:ext cx="219806" cy="149399"/>
          </a:xfrm>
          <a:prstGeom prst="rect">
            <a:avLst/>
          </a:prstGeom>
        </p:spPr>
      </p:pic>
      <p:pic>
        <p:nvPicPr>
          <p:cNvPr id="28" name="Google Shape;156;p20">
            <a:extLst>
              <a:ext uri="{FF2B5EF4-FFF2-40B4-BE49-F238E27FC236}">
                <a16:creationId xmlns:a16="http://schemas.microsoft.com/office/drawing/2014/main" id="{1B9096BC-E90C-3439-7772-6A5A84B4AF2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626" y="1853614"/>
            <a:ext cx="190982" cy="149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618D4CD-8AB8-DEE7-F994-B0B498AB66C8}"/>
              </a:ext>
            </a:extLst>
          </p:cNvPr>
          <p:cNvGrpSpPr/>
          <p:nvPr/>
        </p:nvGrpSpPr>
        <p:grpSpPr>
          <a:xfrm>
            <a:off x="97786" y="4252508"/>
            <a:ext cx="1801949" cy="492309"/>
            <a:chOff x="1639842" y="1416994"/>
            <a:chExt cx="1801949" cy="492309"/>
          </a:xfrm>
        </p:grpSpPr>
        <p:sp>
          <p:nvSpPr>
            <p:cNvPr id="30" name="Google Shape;112;p3">
              <a:extLst>
                <a:ext uri="{FF2B5EF4-FFF2-40B4-BE49-F238E27FC236}">
                  <a16:creationId xmlns:a16="http://schemas.microsoft.com/office/drawing/2014/main" id="{076CB413-8DA2-F0E1-244F-C32559601BC9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1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3BDDBC0A-ED93-DFDD-7EDF-FD03C111E12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EA019C7-8741-4E8F-CDB0-6595E8D49FA9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3" name="Google Shape;402;p19">
            <a:extLst>
              <a:ext uri="{FF2B5EF4-FFF2-40B4-BE49-F238E27FC236}">
                <a16:creationId xmlns:a16="http://schemas.microsoft.com/office/drawing/2014/main" id="{DFC51C07-5C16-EC25-5C5F-48A0702D7A47}"/>
              </a:ext>
            </a:extLst>
          </p:cNvPr>
          <p:cNvSpPr txBox="1"/>
          <p:nvPr/>
        </p:nvSpPr>
        <p:spPr>
          <a:xfrm>
            <a:off x="1938003" y="4294470"/>
            <a:ext cx="5024490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Escucha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y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ordena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las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sílabas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 </a:t>
            </a:r>
            <a:endParaRPr lang="en-GB" sz="16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¿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Dónde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está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estrés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? 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Colorea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la 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sílaba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en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rojo.</a:t>
            </a:r>
          </a:p>
        </p:txBody>
      </p:sp>
      <p:sp>
        <p:nvSpPr>
          <p:cNvPr id="36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2AF9630-BF22-B924-C54A-FAC1465FE26B}"/>
              </a:ext>
            </a:extLst>
          </p:cNvPr>
          <p:cNvSpPr/>
          <p:nvPr/>
        </p:nvSpPr>
        <p:spPr>
          <a:xfrm>
            <a:off x="82813" y="4868183"/>
            <a:ext cx="191768" cy="174900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7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BFE0D5D-0286-17A9-6917-8DAAAAF9BA39}"/>
              </a:ext>
            </a:extLst>
          </p:cNvPr>
          <p:cNvSpPr/>
          <p:nvPr/>
        </p:nvSpPr>
        <p:spPr>
          <a:xfrm>
            <a:off x="82813" y="5182745"/>
            <a:ext cx="191768" cy="174900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3279B9F-BC20-8C15-3A4A-2F1776BBD1E7}"/>
              </a:ext>
            </a:extLst>
          </p:cNvPr>
          <p:cNvSpPr/>
          <p:nvPr/>
        </p:nvSpPr>
        <p:spPr>
          <a:xfrm>
            <a:off x="86617" y="5525992"/>
            <a:ext cx="191768" cy="174900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2042FFF-546C-5FAF-A101-EE78EE873CE8}"/>
              </a:ext>
            </a:extLst>
          </p:cNvPr>
          <p:cNvSpPr/>
          <p:nvPr/>
        </p:nvSpPr>
        <p:spPr>
          <a:xfrm>
            <a:off x="3285342" y="4868183"/>
            <a:ext cx="191768" cy="174900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8F11DBF-7832-C4BE-E77C-31B54493D295}"/>
              </a:ext>
            </a:extLst>
          </p:cNvPr>
          <p:cNvSpPr/>
          <p:nvPr/>
        </p:nvSpPr>
        <p:spPr>
          <a:xfrm>
            <a:off x="3285342" y="5209639"/>
            <a:ext cx="191768" cy="174900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74071D7-C913-287E-087F-2AD6EAF38F76}"/>
              </a:ext>
            </a:extLst>
          </p:cNvPr>
          <p:cNvSpPr/>
          <p:nvPr/>
        </p:nvSpPr>
        <p:spPr>
          <a:xfrm>
            <a:off x="3289146" y="5552886"/>
            <a:ext cx="191768" cy="174900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2" name="Google Shape;402;p19">
            <a:extLst>
              <a:ext uri="{FF2B5EF4-FFF2-40B4-BE49-F238E27FC236}">
                <a16:creationId xmlns:a16="http://schemas.microsoft.com/office/drawing/2014/main" id="{EAA212E7-F9A0-3907-5392-46016F46F545}"/>
              </a:ext>
            </a:extLst>
          </p:cNvPr>
          <p:cNvSpPr txBox="1"/>
          <p:nvPr/>
        </p:nvSpPr>
        <p:spPr>
          <a:xfrm>
            <a:off x="1178040" y="5955745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BA43D6D-5698-40AE-917E-7078C3125EFF}"/>
              </a:ext>
            </a:extLst>
          </p:cNvPr>
          <p:cNvGrpSpPr/>
          <p:nvPr/>
        </p:nvGrpSpPr>
        <p:grpSpPr>
          <a:xfrm>
            <a:off x="105939" y="5824682"/>
            <a:ext cx="1072125" cy="541432"/>
            <a:chOff x="85157" y="674113"/>
            <a:chExt cx="1072125" cy="541432"/>
          </a:xfrm>
        </p:grpSpPr>
        <p:sp>
          <p:nvSpPr>
            <p:cNvPr id="44" name="Google Shape;206;p9">
              <a:extLst>
                <a:ext uri="{FF2B5EF4-FFF2-40B4-BE49-F238E27FC236}">
                  <a16:creationId xmlns:a16="http://schemas.microsoft.com/office/drawing/2014/main" id="{2855E1EE-E621-5D23-57A1-7607CDBBBA18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93E141E-1863-658A-3D49-AE5DB15E1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B8E42F4-DB52-4D5B-6A63-A2B395774F0B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E78C5C2B-3C06-CB6E-7A4A-1DA242967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898927"/>
              </p:ext>
            </p:extLst>
          </p:nvPr>
        </p:nvGraphicFramePr>
        <p:xfrm>
          <a:off x="97786" y="6280059"/>
          <a:ext cx="6410742" cy="3568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50975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puente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bastante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piscina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escuela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compañera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compañero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50975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carrera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especial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tarjeta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común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mandar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celebrar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509755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comer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comprender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hacer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nunca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aprender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veces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fin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restaurante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ruido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7069697"/>
                  </a:ext>
                </a:extLst>
              </a:tr>
            </a:tbl>
          </a:graphicData>
        </a:graphic>
      </p:graphicFrame>
      <p:pic>
        <p:nvPicPr>
          <p:cNvPr id="48" name="Picture 47">
            <a:extLst>
              <a:ext uri="{FF2B5EF4-FFF2-40B4-BE49-F238E27FC236}">
                <a16:creationId xmlns:a16="http://schemas.microsoft.com/office/drawing/2014/main" id="{93C659D0-89FE-7E78-5F43-C9DDD910B4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515" y="7580847"/>
            <a:ext cx="631934" cy="581219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96A75EF4-1826-8424-5216-8729D12D9E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6" y="6589444"/>
            <a:ext cx="667164" cy="66716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5C78CE4-9C5A-BD7E-4A30-DC77015B8C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090" y="8564018"/>
            <a:ext cx="653860" cy="61944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5C40E2D8-189D-DB83-DF81-D961337B8F3E}"/>
              </a:ext>
            </a:extLst>
          </p:cNvPr>
          <p:cNvSpPr txBox="1"/>
          <p:nvPr/>
        </p:nvSpPr>
        <p:spPr>
          <a:xfrm>
            <a:off x="700025" y="7054584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9FB2F94-1FC6-5885-EF64-C769D546123D}"/>
              </a:ext>
            </a:extLst>
          </p:cNvPr>
          <p:cNvSpPr txBox="1"/>
          <p:nvPr/>
        </p:nvSpPr>
        <p:spPr>
          <a:xfrm>
            <a:off x="720626" y="787145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9F34A4B-5720-8F69-4A0D-FE19F72148A4}"/>
              </a:ext>
            </a:extLst>
          </p:cNvPr>
          <p:cNvSpPr txBox="1"/>
          <p:nvPr/>
        </p:nvSpPr>
        <p:spPr>
          <a:xfrm>
            <a:off x="718677" y="907383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EBB47F63-B905-AFE0-7987-C89DF8CBCF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7460" y="4814161"/>
            <a:ext cx="1743439" cy="904899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C2C2606C-ADAA-EB5D-5BB3-9AA9B3D8E5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52532" y="4868183"/>
            <a:ext cx="1629689" cy="900941"/>
          </a:xfrm>
          <a:prstGeom prst="rect">
            <a:avLst/>
          </a:prstGeom>
        </p:spPr>
      </p:pic>
      <p:graphicFrame>
        <p:nvGraphicFramePr>
          <p:cNvPr id="105" name="Table 104">
            <a:extLst>
              <a:ext uri="{FF2B5EF4-FFF2-40B4-BE49-F238E27FC236}">
                <a16:creationId xmlns:a16="http://schemas.microsoft.com/office/drawing/2014/main" id="{C0813E1F-ED3F-259A-72A9-0ED3A17F98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334108"/>
              </p:ext>
            </p:extLst>
          </p:nvPr>
        </p:nvGraphicFramePr>
        <p:xfrm>
          <a:off x="2012611" y="4831432"/>
          <a:ext cx="1197309" cy="869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7309">
                  <a:extLst>
                    <a:ext uri="{9D8B030D-6E8A-4147-A177-3AD203B41FA5}">
                      <a16:colId xmlns:a16="http://schemas.microsoft.com/office/drawing/2014/main" val="2409810254"/>
                    </a:ext>
                  </a:extLst>
                </a:gridCol>
              </a:tblGrid>
              <a:tr h="289820"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7674458"/>
                  </a:ext>
                </a:extLst>
              </a:tr>
              <a:tr h="289820"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9502357"/>
                  </a:ext>
                </a:extLst>
              </a:tr>
              <a:tr h="289820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436106"/>
                  </a:ext>
                </a:extLst>
              </a:tr>
            </a:tbl>
          </a:graphicData>
        </a:graphic>
      </p:graphicFrame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BD3EB414-3BCD-1799-7F2F-D4379FCE2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010146"/>
              </p:ext>
            </p:extLst>
          </p:nvPr>
        </p:nvGraphicFramePr>
        <p:xfrm>
          <a:off x="5253839" y="4862808"/>
          <a:ext cx="1197309" cy="869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7309">
                  <a:extLst>
                    <a:ext uri="{9D8B030D-6E8A-4147-A177-3AD203B41FA5}">
                      <a16:colId xmlns:a16="http://schemas.microsoft.com/office/drawing/2014/main" val="2409810254"/>
                    </a:ext>
                  </a:extLst>
                </a:gridCol>
              </a:tblGrid>
              <a:tr h="289820"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7674458"/>
                  </a:ext>
                </a:extLst>
              </a:tr>
              <a:tr h="289820"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9502357"/>
                  </a:ext>
                </a:extLst>
              </a:tr>
              <a:tr h="289820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436106"/>
                  </a:ext>
                </a:extLst>
              </a:tr>
            </a:tbl>
          </a:graphicData>
        </a:graphic>
      </p:graphicFrame>
      <p:sp>
        <p:nvSpPr>
          <p:cNvPr id="107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4E57CC9-7CFE-B810-E056-2980D28ABABA}"/>
              </a:ext>
            </a:extLst>
          </p:cNvPr>
          <p:cNvSpPr/>
          <p:nvPr/>
        </p:nvSpPr>
        <p:spPr>
          <a:xfrm>
            <a:off x="238176" y="3883057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0FBCF0-AAF9-2F87-5703-5FB987FF2C93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0CE55A1-6358-6E16-1B01-5DBB516848CB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35" name="Picture 34" descr="Free Watercolor Brushstroke illustration and picture">
              <a:extLst>
                <a:ext uri="{FF2B5EF4-FFF2-40B4-BE49-F238E27FC236}">
                  <a16:creationId xmlns:a16="http://schemas.microsoft.com/office/drawing/2014/main" id="{67F336C1-F5FF-2B25-4C79-A3211689D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1BC104B-3F8F-0B02-F7D2-D07714038C83}"/>
                </a:ext>
              </a:extLst>
            </p:cNvPr>
            <p:cNvSpPr txBox="1"/>
            <p:nvPr/>
          </p:nvSpPr>
          <p:spPr>
            <a:xfrm>
              <a:off x="6369943" y="9571479"/>
              <a:ext cx="4090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564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4E956-5C2D-2FAF-F624-CFCFCFD6C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F13E5BF5-DF3A-6AB3-C8A5-1DB55AF88A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923453"/>
              </p:ext>
            </p:extLst>
          </p:nvPr>
        </p:nvGraphicFramePr>
        <p:xfrm>
          <a:off x="97786" y="5797459"/>
          <a:ext cx="6410742" cy="35766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50975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partner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swimming pool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partner (f)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bridge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school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quite 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50975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celebrate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race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send, sending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special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card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common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509755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understand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eat, eating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sometimes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never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learn, learning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do, make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end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restaurant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noise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7069697"/>
                  </a:ext>
                </a:extLst>
              </a:tr>
            </a:tbl>
          </a:graphicData>
        </a:graphic>
      </p:graphicFrame>
      <p:pic>
        <p:nvPicPr>
          <p:cNvPr id="61" name="Picture 60">
            <a:extLst>
              <a:ext uri="{FF2B5EF4-FFF2-40B4-BE49-F238E27FC236}">
                <a16:creationId xmlns:a16="http://schemas.microsoft.com/office/drawing/2014/main" id="{C45D7F88-A4E0-8864-EEE3-EF4930EBD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15" y="7098247"/>
            <a:ext cx="631934" cy="581219"/>
          </a:xfrm>
          <a:prstGeom prst="rect">
            <a:avLst/>
          </a:prstGeom>
        </p:spPr>
      </p:pic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39B0E31B-0231-0A02-2A57-FB8EED64D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6" y="6106844"/>
            <a:ext cx="667164" cy="66716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6E1013F-22C4-D67A-22F2-F1E1F563C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90" y="8081418"/>
            <a:ext cx="653860" cy="619446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89C17D26-B1AC-9551-146A-BA3D947B6B30}"/>
              </a:ext>
            </a:extLst>
          </p:cNvPr>
          <p:cNvSpPr txBox="1"/>
          <p:nvPr/>
        </p:nvSpPr>
        <p:spPr>
          <a:xfrm>
            <a:off x="700025" y="6571984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CCF26C8-8904-25FF-6B70-0FFC9DECE680}"/>
              </a:ext>
            </a:extLst>
          </p:cNvPr>
          <p:cNvSpPr txBox="1"/>
          <p:nvPr/>
        </p:nvSpPr>
        <p:spPr>
          <a:xfrm>
            <a:off x="720626" y="738885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BE6C6E3-CF9C-3908-8DD0-DE59EA56B2C8}"/>
              </a:ext>
            </a:extLst>
          </p:cNvPr>
          <p:cNvSpPr txBox="1"/>
          <p:nvPr/>
        </p:nvSpPr>
        <p:spPr>
          <a:xfrm>
            <a:off x="718677" y="859123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A6CD4F-C0BD-B171-AEBA-0E8DBF21BDED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CFFE959-0597-345A-B138-38DCD8F00F1F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2FAEED-002B-9AE7-EA1A-5D79C743AA70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117FB07-6F14-5E7A-E498-648EE52E6DD8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FB36A9-79C5-D99F-7F52-8DE77A6D5AE2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" name="Google Shape;402;p19">
            <a:extLst>
              <a:ext uri="{FF2B5EF4-FFF2-40B4-BE49-F238E27FC236}">
                <a16:creationId xmlns:a16="http://schemas.microsoft.com/office/drawing/2014/main" id="{B1BC7421-B1E5-8ACD-F930-2A9DD25012AB}"/>
              </a:ext>
            </a:extLst>
          </p:cNvPr>
          <p:cNvSpPr txBox="1"/>
          <p:nvPr/>
        </p:nvSpPr>
        <p:spPr>
          <a:xfrm>
            <a:off x="1113341" y="712142"/>
            <a:ext cx="5461040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Sofía habla sobre ella*, Max y Krina.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Escucha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y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completa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el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texto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16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974B4F-3B48-CA9D-46D8-A228658ADA6B}"/>
              </a:ext>
            </a:extLst>
          </p:cNvPr>
          <p:cNvGrpSpPr/>
          <p:nvPr/>
        </p:nvGrpSpPr>
        <p:grpSpPr>
          <a:xfrm>
            <a:off x="130140" y="644579"/>
            <a:ext cx="1072125" cy="541432"/>
            <a:chOff x="85157" y="674113"/>
            <a:chExt cx="1072125" cy="541432"/>
          </a:xfrm>
        </p:grpSpPr>
        <p:sp>
          <p:nvSpPr>
            <p:cNvPr id="4" name="Google Shape;206;p9">
              <a:extLst>
                <a:ext uri="{FF2B5EF4-FFF2-40B4-BE49-F238E27FC236}">
                  <a16:creationId xmlns:a16="http://schemas.microsoft.com/office/drawing/2014/main" id="{6205EF53-2561-2090-CE0F-52FC82252074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FFE160-6D1F-E4B8-D819-C1EA6E799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E448EC-9BA3-02E3-E934-74372A74DA37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9254069-6B3A-1915-D966-6062CF9918FA}"/>
              </a:ext>
            </a:extLst>
          </p:cNvPr>
          <p:cNvSpPr txBox="1"/>
          <p:nvPr/>
        </p:nvSpPr>
        <p:spPr>
          <a:xfrm>
            <a:off x="5643785" y="703382"/>
            <a:ext cx="1084075" cy="369332"/>
          </a:xfrm>
          <a:prstGeom prst="rect">
            <a:avLst/>
          </a:prstGeom>
          <a:solidFill>
            <a:srgbClr val="CEEAB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ella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she, her</a:t>
            </a:r>
            <a:b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his/her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025925-CB17-B7C5-3C67-8716169F6FCB}"/>
              </a:ext>
            </a:extLst>
          </p:cNvPr>
          <p:cNvSpPr/>
          <p:nvPr/>
        </p:nvSpPr>
        <p:spPr>
          <a:xfrm>
            <a:off x="130140" y="1280277"/>
            <a:ext cx="6597719" cy="1716999"/>
          </a:xfrm>
          <a:prstGeom prst="roundRect">
            <a:avLst/>
          </a:prstGeom>
          <a:blipFill dpi="0" rotWithShape="1"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B6D025-FEA4-384E-B2A5-D0A2013B3294}"/>
              </a:ext>
            </a:extLst>
          </p:cNvPr>
          <p:cNvSpPr txBox="1"/>
          <p:nvPr/>
        </p:nvSpPr>
        <p:spPr>
          <a:xfrm>
            <a:off x="197594" y="1268240"/>
            <a:ext cx="6401954" cy="171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fin de semana [1]  __________ muchas cosas. Por ejemplo, [2] __________  chocolate caliente por la mañana porque es un día especial y a veces </a:t>
            </a:r>
            <a:b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  __________  en un restaurante. También [4] ______ ejercicio en el parque. </a:t>
            </a:r>
            <a:b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[5]  _______ un amigo de Inglaterra. Su* nombre es Max. Entre semana [6] _______ muchas actividades y su amiga Krina [7] ________  deporte. A menudo [8] ________ un lilbro  por la tarde también. </a:t>
            </a:r>
          </a:p>
        </p:txBody>
      </p:sp>
      <p:graphicFrame>
        <p:nvGraphicFramePr>
          <p:cNvPr id="10" name="Google Shape;258;p34">
            <a:extLst>
              <a:ext uri="{FF2B5EF4-FFF2-40B4-BE49-F238E27FC236}">
                <a16:creationId xmlns:a16="http://schemas.microsoft.com/office/drawing/2014/main" id="{9891ADE6-EF0B-FEB3-AB13-C1AD9B285D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9423045"/>
              </p:ext>
            </p:extLst>
          </p:nvPr>
        </p:nvGraphicFramePr>
        <p:xfrm>
          <a:off x="204182" y="3584252"/>
          <a:ext cx="3184498" cy="134845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16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975">
                  <a:extLst>
                    <a:ext uri="{9D8B030D-6E8A-4147-A177-3AD203B41FA5}">
                      <a16:colId xmlns:a16="http://schemas.microsoft.com/office/drawing/2014/main" val="991948403"/>
                    </a:ext>
                  </a:extLst>
                </a:gridCol>
              </a:tblGrid>
              <a:tr h="26453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does lots of things at the weekend?</a:t>
                      </a: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7192898"/>
                  </a:ext>
                </a:extLst>
              </a:tr>
              <a:tr h="26453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does lots of things in class?</a:t>
                      </a: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1957796"/>
                  </a:ext>
                </a:extLst>
              </a:tr>
              <a:tr h="43861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reads books about English history  and culture?</a:t>
                      </a: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0943124"/>
                  </a:ext>
                </a:extLst>
              </a:tr>
              <a:tr h="3425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2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learns lots of vocabulary in class?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Google Shape;258;p34">
            <a:extLst>
              <a:ext uri="{FF2B5EF4-FFF2-40B4-BE49-F238E27FC236}">
                <a16:creationId xmlns:a16="http://schemas.microsoft.com/office/drawing/2014/main" id="{E0CF7C7E-83F2-76FC-1325-600E6F158E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4251879"/>
              </p:ext>
            </p:extLst>
          </p:nvPr>
        </p:nvGraphicFramePr>
        <p:xfrm>
          <a:off x="3429000" y="3584251"/>
          <a:ext cx="3248927" cy="1367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013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82">
                  <a:extLst>
                    <a:ext uri="{9D8B030D-6E8A-4147-A177-3AD203B41FA5}">
                      <a16:colId xmlns:a16="http://schemas.microsoft.com/office/drawing/2014/main" val="991948403"/>
                    </a:ext>
                  </a:extLst>
                </a:gridCol>
              </a:tblGrid>
              <a:tr h="3190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2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has a friend from England?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1957796"/>
                  </a:ext>
                </a:extLst>
              </a:tr>
              <a:tr h="31901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eats (a piece of fruit) at break time?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0943124"/>
                  </a:ext>
                </a:extLst>
              </a:tr>
              <a:tr h="410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eats a huge sandwich at break time?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01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2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drinks water at break time?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455687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B0B898-5C93-0343-147A-0F88E6FB997D}"/>
              </a:ext>
            </a:extLst>
          </p:cNvPr>
          <p:cNvSpPr txBox="1"/>
          <p:nvPr/>
        </p:nvSpPr>
        <p:spPr>
          <a:xfrm>
            <a:off x="130140" y="3028049"/>
            <a:ext cx="644424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otra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vez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¿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Quién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 es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Escribe </a:t>
            </a:r>
            <a:r>
              <a:rPr lang="en-US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 [I], S&amp;Q [we], K [she] o M  [he].</a:t>
            </a:r>
            <a:endParaRPr lang="en-GB" sz="1500" b="1" kern="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B3DFDC-25BD-0851-B290-C2F119370F41}"/>
              </a:ext>
            </a:extLst>
          </p:cNvPr>
          <p:cNvSpPr txBox="1"/>
          <p:nvPr/>
        </p:nvSpPr>
        <p:spPr>
          <a:xfrm>
            <a:off x="86178" y="3257864"/>
            <a:ext cx="74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Who…</a:t>
            </a:r>
          </a:p>
        </p:txBody>
      </p:sp>
      <p:pic>
        <p:nvPicPr>
          <p:cNvPr id="46" name="Picture 4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8075946-FCC6-C59C-9F60-6089FB97B9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171" y="2099071"/>
            <a:ext cx="531008" cy="112920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F94D86D-5D3A-0B9D-9913-70C104DD72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1207" y="5585592"/>
            <a:ext cx="572382" cy="43524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4F421820-8DEB-11FD-2935-2801BD60B3E4}"/>
              </a:ext>
            </a:extLst>
          </p:cNvPr>
          <p:cNvSpPr txBox="1"/>
          <p:nvPr/>
        </p:nvSpPr>
        <p:spPr>
          <a:xfrm>
            <a:off x="1431817" y="5267447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F9F1F43-7122-D28F-7A5E-A24E55C745EE}"/>
              </a:ext>
            </a:extLst>
          </p:cNvPr>
          <p:cNvGrpSpPr/>
          <p:nvPr/>
        </p:nvGrpSpPr>
        <p:grpSpPr>
          <a:xfrm>
            <a:off x="485889" y="5300508"/>
            <a:ext cx="962296" cy="307777"/>
            <a:chOff x="537508" y="810975"/>
            <a:chExt cx="505091" cy="307777"/>
          </a:xfrm>
        </p:grpSpPr>
        <p:sp>
          <p:nvSpPr>
            <p:cNvPr id="57" name="Google Shape;206;p9">
              <a:extLst>
                <a:ext uri="{FF2B5EF4-FFF2-40B4-BE49-F238E27FC236}">
                  <a16:creationId xmlns:a16="http://schemas.microsoft.com/office/drawing/2014/main" id="{A3BCC186-EAC2-EAED-9AFA-C7850D5A5025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64DF993-7170-1194-9C08-43C6EA0D37FB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59" name="Picture 2" descr="Pen, Write, Pencil, Writing Tool, Work, Message, Blue">
            <a:extLst>
              <a:ext uri="{FF2B5EF4-FFF2-40B4-BE49-F238E27FC236}">
                <a16:creationId xmlns:a16="http://schemas.microsoft.com/office/drawing/2014/main" id="{61AD8B66-58F0-39B8-C6FE-6F29450B9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6" y="5169356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F927BFD-4778-EBA6-303B-72AEB0BF2B0A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2BE9BC2-7E83-05C6-CB6A-F4DB2AC33388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16" name="Picture 15" descr="Free Watercolor Brushstroke illustration and picture">
              <a:extLst>
                <a:ext uri="{FF2B5EF4-FFF2-40B4-BE49-F238E27FC236}">
                  <a16:creationId xmlns:a16="http://schemas.microsoft.com/office/drawing/2014/main" id="{20493AB8-B496-9F7F-89BC-D8774328B3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66331B-1CA3-70D8-434D-8AD60BCDF06B}"/>
                </a:ext>
              </a:extLst>
            </p:cNvPr>
            <p:cNvSpPr txBox="1"/>
            <p:nvPr/>
          </p:nvSpPr>
          <p:spPr>
            <a:xfrm>
              <a:off x="6369943" y="9571479"/>
              <a:ext cx="4235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9817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FE1F0-4092-2EEB-FD67-89A99E6AC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108;p3">
            <a:extLst>
              <a:ext uri="{FF2B5EF4-FFF2-40B4-BE49-F238E27FC236}">
                <a16:creationId xmlns:a16="http://schemas.microsoft.com/office/drawing/2014/main" id="{9CF9E9AF-F0DE-4B54-EFAF-6189D432CC42}"/>
              </a:ext>
            </a:extLst>
          </p:cNvPr>
          <p:cNvSpPr txBox="1"/>
          <p:nvPr/>
        </p:nvSpPr>
        <p:spPr>
          <a:xfrm>
            <a:off x="136035" y="1948857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pasad</a:t>
            </a:r>
            <a:r>
              <a:rPr lang="en-GB" sz="1500" b="1" u="sng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</a:t>
            </a:r>
            <a:endParaRPr lang="en-GB" sz="1500" b="1" u="sng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Google Shape;108;p3">
            <a:extLst>
              <a:ext uri="{FF2B5EF4-FFF2-40B4-BE49-F238E27FC236}">
                <a16:creationId xmlns:a16="http://schemas.microsoft.com/office/drawing/2014/main" id="{5C9BFA88-E830-9A95-1F45-971F209EE250}"/>
              </a:ext>
            </a:extLst>
          </p:cNvPr>
          <p:cNvSpPr txBox="1"/>
          <p:nvPr/>
        </p:nvSpPr>
        <p:spPr>
          <a:xfrm>
            <a:off x="95262" y="2196170"/>
            <a:ext cx="177407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past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  <a:endParaRPr sz="1200" i="0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8A50A0-55A5-72DC-26E9-8C04BAB3D898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F646596-ECDE-7FC0-B33C-ED4140368DA1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A6F689E-CCDE-B3EF-F664-F324D48F9BB9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0D8C230-8807-614B-EEE7-69FA559A59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D293175-4D2C-E0C3-3832-902CD95085F7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graphicFrame>
        <p:nvGraphicFramePr>
          <p:cNvPr id="3" name="Table 51">
            <a:extLst>
              <a:ext uri="{FF2B5EF4-FFF2-40B4-BE49-F238E27FC236}">
                <a16:creationId xmlns:a16="http://schemas.microsoft.com/office/drawing/2014/main" id="{EE0386DC-BF13-EA5C-301E-8289DAECA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506576"/>
              </p:ext>
            </p:extLst>
          </p:nvPr>
        </p:nvGraphicFramePr>
        <p:xfrm>
          <a:off x="58110" y="4121671"/>
          <a:ext cx="6539773" cy="13776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4945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429425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92489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550511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59854">
                <a:tc>
                  <a:txBody>
                    <a:bodyPr/>
                    <a:lstStyle/>
                    <a:p>
                      <a:r>
                        <a:rPr lang="en-GB" sz="1600" b="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b="0" dirty="0" err="1">
                          <a:latin typeface="Century Gothic" panose="020B0502020202020204" pitchFamily="34" charset="0"/>
                        </a:rPr>
                        <a:t>cuerda</a:t>
                      </a:r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b="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b="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600" b="0" dirty="0" err="1">
                          <a:latin typeface="Century Gothic" panose="020B0502020202020204" pitchFamily="34" charset="0"/>
                        </a:rPr>
                        <a:t>escondite</a:t>
                      </a:r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b="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b="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b="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600" b="0" dirty="0" err="1">
                          <a:latin typeface="Century Gothic" panose="020B0502020202020204" pitchFamily="34" charset="0"/>
                        </a:rPr>
                        <a:t>fútbol</a:t>
                      </a:r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b="0" dirty="0" err="1">
                          <a:latin typeface="Century Gothic" panose="020B0502020202020204" pitchFamily="34" charset="0"/>
                        </a:rPr>
                        <a:t>línea</a:t>
                      </a:r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b="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b="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b="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600" b="0" dirty="0" err="1">
                          <a:latin typeface="Century Gothic" panose="020B0502020202020204" pitchFamily="34" charset="0"/>
                        </a:rPr>
                        <a:t>tenis</a:t>
                      </a:r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latin typeface="Century Gothic" panose="020B0502020202020204" pitchFamily="34" charset="0"/>
                        </a:rPr>
                        <a:t>jugar</a:t>
                      </a:r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4199540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552CA70B-AA8E-1AF0-EFE3-903835A71BEA}"/>
              </a:ext>
            </a:extLst>
          </p:cNvPr>
          <p:cNvGrpSpPr/>
          <p:nvPr/>
        </p:nvGrpSpPr>
        <p:grpSpPr>
          <a:xfrm>
            <a:off x="5135855" y="3641620"/>
            <a:ext cx="1879161" cy="369332"/>
            <a:chOff x="4495800" y="3728776"/>
            <a:chExt cx="1879161" cy="369332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C62FA805-8501-AEA3-042E-5CE52699005B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A63148-D076-EB85-41EC-959664C35BDF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3D6FBC2-3517-F9B0-0DB9-BA9FDC4429CB}"/>
              </a:ext>
            </a:extLst>
          </p:cNvPr>
          <p:cNvSpPr txBox="1"/>
          <p:nvPr/>
        </p:nvSpPr>
        <p:spPr>
          <a:xfrm>
            <a:off x="44042" y="3748151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C318C3-7758-2E26-4E79-55B0C1F5F650}"/>
              </a:ext>
            </a:extLst>
          </p:cNvPr>
          <p:cNvSpPr txBox="1"/>
          <p:nvPr/>
        </p:nvSpPr>
        <p:spPr>
          <a:xfrm>
            <a:off x="2152077" y="8710193"/>
            <a:ext cx="11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C128DB-799D-FC0B-D6AF-249D83DBD9B2}"/>
              </a:ext>
            </a:extLst>
          </p:cNvPr>
          <p:cNvGrpSpPr/>
          <p:nvPr/>
        </p:nvGrpSpPr>
        <p:grpSpPr>
          <a:xfrm>
            <a:off x="4884130" y="600761"/>
            <a:ext cx="1840387" cy="1722615"/>
            <a:chOff x="4876029" y="582476"/>
            <a:chExt cx="1840387" cy="172261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87EBCEB-2BBB-0A01-DEBD-2BD0CE621E6C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722615"/>
              <a:chOff x="4310576" y="875609"/>
              <a:chExt cx="2558030" cy="2331415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DEE99F7-BB19-1B13-5ACD-2FD298D31B43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225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65974860-6731-162D-A3E2-156FB321C28C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38CC0E1-D526-DC03-260F-117AB674F6BE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3109B0-8183-4204-713E-5C17057F4225}"/>
                </a:ext>
              </a:extLst>
            </p:cNvPr>
            <p:cNvSpPr txBox="1"/>
            <p:nvPr/>
          </p:nvSpPr>
          <p:spPr>
            <a:xfrm>
              <a:off x="5115488" y="993276"/>
              <a:ext cx="1600928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Describing what I and others do in free time</a:t>
              </a:r>
              <a:endParaRPr lang="en-GB" sz="11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5375ED-89AE-951F-77EE-0A603E81A6EE}"/>
                </a:ext>
              </a:extLst>
            </p:cNvPr>
            <p:cNvSpPr txBox="1"/>
            <p:nvPr/>
          </p:nvSpPr>
          <p:spPr>
            <a:xfrm>
              <a:off x="5141066" y="1549300"/>
              <a:ext cx="157535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Using –</a:t>
              </a:r>
              <a:r>
                <a:rPr lang="en-GB" sz="1100" dirty="0" err="1">
                  <a:latin typeface="Century Gothic" panose="020B0502020202020204" pitchFamily="34" charset="0"/>
                </a:rPr>
                <a:t>ar</a:t>
              </a:r>
              <a:r>
                <a:rPr lang="en-GB" sz="1100" dirty="0">
                  <a:latin typeface="Century Gothic" panose="020B0502020202020204" pitchFamily="34" charset="0"/>
                </a:rPr>
                <a:t> verbs: I, s/he, they </a:t>
              </a:r>
              <a:endParaRPr lang="en-GB" sz="1100" dirty="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D1C65552-34EB-5EDA-8580-EA228B04B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036" y="3510835"/>
            <a:ext cx="707513" cy="53800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8A2ACE0-52D7-6D83-9761-E0FCCF19BB46}"/>
              </a:ext>
            </a:extLst>
          </p:cNvPr>
          <p:cNvSpPr/>
          <p:nvPr/>
        </p:nvSpPr>
        <p:spPr>
          <a:xfrm>
            <a:off x="4969690" y="1630665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EFC5C0C-FBD1-5A6E-9B2A-4199530FE1DD}"/>
              </a:ext>
            </a:extLst>
          </p:cNvPr>
          <p:cNvSpPr/>
          <p:nvPr/>
        </p:nvSpPr>
        <p:spPr>
          <a:xfrm>
            <a:off x="146243" y="793729"/>
            <a:ext cx="3715973" cy="2847891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F5E1E8-A6BC-FDB3-EDC4-6D51EEB83F56}"/>
              </a:ext>
            </a:extLst>
          </p:cNvPr>
          <p:cNvGrpSpPr/>
          <p:nvPr/>
        </p:nvGrpSpPr>
        <p:grpSpPr>
          <a:xfrm>
            <a:off x="2129106" y="966370"/>
            <a:ext cx="1777100" cy="409714"/>
            <a:chOff x="1664691" y="1410645"/>
            <a:chExt cx="1777100" cy="409714"/>
          </a:xfrm>
        </p:grpSpPr>
        <p:sp>
          <p:nvSpPr>
            <p:cNvPr id="45" name="Google Shape;112;p3">
              <a:extLst>
                <a:ext uri="{FF2B5EF4-FFF2-40B4-BE49-F238E27FC236}">
                  <a16:creationId xmlns:a16="http://schemas.microsoft.com/office/drawing/2014/main" id="{3F670401-464B-5A6E-B68E-D267712161AC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6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DB493FA7-4FA6-4EB8-6D1F-C512EA394B1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64691" y="1410645"/>
              <a:ext cx="495626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F4E749D-79E7-93B1-4DE8-81A4FD526C7F}"/>
                </a:ext>
              </a:extLst>
            </p:cNvPr>
            <p:cNvSpPr txBox="1"/>
            <p:nvPr/>
          </p:nvSpPr>
          <p:spPr>
            <a:xfrm>
              <a:off x="2131035" y="145031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40E15B3F-2B67-2929-CB83-B4F73EFBA3E2}"/>
              </a:ext>
            </a:extLst>
          </p:cNvPr>
          <p:cNvSpPr txBox="1"/>
          <p:nvPr/>
        </p:nvSpPr>
        <p:spPr>
          <a:xfrm>
            <a:off x="204381" y="993765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Stress 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D8DD81E-7C64-F64C-A4CD-B3AAF907CACD}"/>
              </a:ext>
            </a:extLst>
          </p:cNvPr>
          <p:cNvSpPr txBox="1"/>
          <p:nvPr/>
        </p:nvSpPr>
        <p:spPr>
          <a:xfrm>
            <a:off x="177259" y="1348273"/>
            <a:ext cx="3662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Where there is </a:t>
            </a:r>
            <a:r>
              <a:rPr lang="en-GB" sz="1200" b="1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no</a:t>
            </a:r>
            <a:r>
              <a:rPr lang="en-GB" sz="1200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written accent, stress the penultimate (second to last) syllable for any word ending in a vowel, ‘n’ or ‘s’.</a:t>
            </a:r>
            <a:endParaRPr lang="en-GB" sz="1200" b="0" dirty="0">
              <a:solidFill>
                <a:schemeClr val="bg2">
                  <a:lumMod val="2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0" name="Google Shape;108;p3">
            <a:extLst>
              <a:ext uri="{FF2B5EF4-FFF2-40B4-BE49-F238E27FC236}">
                <a16:creationId xmlns:a16="http://schemas.microsoft.com/office/drawing/2014/main" id="{A492AA38-D4CD-E6C3-20A9-564D40016696}"/>
              </a:ext>
            </a:extLst>
          </p:cNvPr>
          <p:cNvSpPr txBox="1"/>
          <p:nvPr/>
        </p:nvSpPr>
        <p:spPr>
          <a:xfrm>
            <a:off x="1007903" y="1930768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nunc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</a:t>
            </a:r>
            <a:endParaRPr sz="1500" b="1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108;p3">
            <a:extLst>
              <a:ext uri="{FF2B5EF4-FFF2-40B4-BE49-F238E27FC236}">
                <a16:creationId xmlns:a16="http://schemas.microsoft.com/office/drawing/2014/main" id="{E21BD669-549E-96AE-2C9F-9454E43EE2B7}"/>
              </a:ext>
            </a:extLst>
          </p:cNvPr>
          <p:cNvSpPr txBox="1"/>
          <p:nvPr/>
        </p:nvSpPr>
        <p:spPr>
          <a:xfrm>
            <a:off x="1092758" y="2170304"/>
            <a:ext cx="177407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never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  <a:endParaRPr sz="1200" i="0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08;p3">
            <a:extLst>
              <a:ext uri="{FF2B5EF4-FFF2-40B4-BE49-F238E27FC236}">
                <a16:creationId xmlns:a16="http://schemas.microsoft.com/office/drawing/2014/main" id="{43F997A4-1015-67A4-E883-17DCF447F48C}"/>
              </a:ext>
            </a:extLst>
          </p:cNvPr>
          <p:cNvSpPr txBox="1"/>
          <p:nvPr/>
        </p:nvSpPr>
        <p:spPr>
          <a:xfrm>
            <a:off x="1888043" y="1932172"/>
            <a:ext cx="787904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orde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</a:t>
            </a:r>
            <a:endParaRPr lang="en-GB" sz="1500" b="1" u="sng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Google Shape;108;p3">
            <a:extLst>
              <a:ext uri="{FF2B5EF4-FFF2-40B4-BE49-F238E27FC236}">
                <a16:creationId xmlns:a16="http://schemas.microsoft.com/office/drawing/2014/main" id="{AB7F0861-1906-3AEB-3CF3-FE3F01C1F6D6}"/>
              </a:ext>
            </a:extLst>
          </p:cNvPr>
          <p:cNvSpPr txBox="1"/>
          <p:nvPr/>
        </p:nvSpPr>
        <p:spPr>
          <a:xfrm>
            <a:off x="2789566" y="1952631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casa</a:t>
            </a:r>
            <a:r>
              <a:rPr lang="en-GB" sz="1500" b="1" u="sng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54" name="Google Shape;108;p3">
            <a:extLst>
              <a:ext uri="{FF2B5EF4-FFF2-40B4-BE49-F238E27FC236}">
                <a16:creationId xmlns:a16="http://schemas.microsoft.com/office/drawing/2014/main" id="{14092ED2-4AF8-9CCA-E0B6-149946A80356}"/>
              </a:ext>
            </a:extLst>
          </p:cNvPr>
          <p:cNvSpPr txBox="1"/>
          <p:nvPr/>
        </p:nvSpPr>
        <p:spPr>
          <a:xfrm>
            <a:off x="1931080" y="2164038"/>
            <a:ext cx="177407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order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  <a:endParaRPr sz="1200" i="0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108;p3">
            <a:extLst>
              <a:ext uri="{FF2B5EF4-FFF2-40B4-BE49-F238E27FC236}">
                <a16:creationId xmlns:a16="http://schemas.microsoft.com/office/drawing/2014/main" id="{25241985-25CC-4813-98BB-0F500ECC5767}"/>
              </a:ext>
            </a:extLst>
          </p:cNvPr>
          <p:cNvSpPr txBox="1"/>
          <p:nvPr/>
        </p:nvSpPr>
        <p:spPr>
          <a:xfrm>
            <a:off x="2748793" y="2179472"/>
            <a:ext cx="177407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houses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  <a:endParaRPr sz="1200" i="0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CB93757-29DD-FE1A-2623-B14F445F8955}"/>
              </a:ext>
            </a:extLst>
          </p:cNvPr>
          <p:cNvSpPr txBox="1"/>
          <p:nvPr/>
        </p:nvSpPr>
        <p:spPr>
          <a:xfrm>
            <a:off x="175742" y="250296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Stress 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691D4B4-79F2-35A0-E921-B9E4D8224547}"/>
              </a:ext>
            </a:extLst>
          </p:cNvPr>
          <p:cNvSpPr txBox="1"/>
          <p:nvPr/>
        </p:nvSpPr>
        <p:spPr>
          <a:xfrm>
            <a:off x="167092" y="2785376"/>
            <a:ext cx="3742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cap="none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For all other words, </a:t>
            </a:r>
            <a:r>
              <a:rPr lang="en-GB" sz="1200" b="1" u="sng" cap="none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stress the final syllable.</a:t>
            </a:r>
            <a:endParaRPr lang="en-GB" sz="1200" b="1" i="0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108;p3">
            <a:extLst>
              <a:ext uri="{FF2B5EF4-FFF2-40B4-BE49-F238E27FC236}">
                <a16:creationId xmlns:a16="http://schemas.microsoft.com/office/drawing/2014/main" id="{80B4DBF3-F307-3095-8534-63AB1C6A7725}"/>
              </a:ext>
            </a:extLst>
          </p:cNvPr>
          <p:cNvSpPr txBox="1"/>
          <p:nvPr/>
        </p:nvSpPr>
        <p:spPr>
          <a:xfrm>
            <a:off x="136086" y="3073899"/>
            <a:ext cx="681302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calor</a:t>
            </a:r>
            <a:endParaRPr sz="1500" b="1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CA5DA35-8182-9317-2440-19D3125F09EB}"/>
              </a:ext>
            </a:extLst>
          </p:cNvPr>
          <p:cNvSpPr/>
          <p:nvPr/>
        </p:nvSpPr>
        <p:spPr>
          <a:xfrm>
            <a:off x="487033" y="3125455"/>
            <a:ext cx="356814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D89DDE1-2D79-8D17-E8F6-DA85847A4033}"/>
              </a:ext>
            </a:extLst>
          </p:cNvPr>
          <p:cNvCxnSpPr>
            <a:cxnSpLocks/>
          </p:cNvCxnSpPr>
          <p:nvPr/>
        </p:nvCxnSpPr>
        <p:spPr>
          <a:xfrm>
            <a:off x="1448605" y="1964104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A1AB124C-AB62-3DA1-120A-74FDABF021A6}"/>
              </a:ext>
            </a:extLst>
          </p:cNvPr>
          <p:cNvSpPr/>
          <p:nvPr/>
        </p:nvSpPr>
        <p:spPr>
          <a:xfrm>
            <a:off x="1078654" y="2003431"/>
            <a:ext cx="349460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9B5E393-A88F-4743-BE4F-30DC97F1F09C}"/>
              </a:ext>
            </a:extLst>
          </p:cNvPr>
          <p:cNvCxnSpPr>
            <a:cxnSpLocks/>
          </p:cNvCxnSpPr>
          <p:nvPr/>
        </p:nvCxnSpPr>
        <p:spPr>
          <a:xfrm>
            <a:off x="2171701" y="1964104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5E1C24E4-BE30-0F3E-9F11-6A82FBAA0405}"/>
              </a:ext>
            </a:extLst>
          </p:cNvPr>
          <p:cNvSpPr/>
          <p:nvPr/>
        </p:nvSpPr>
        <p:spPr>
          <a:xfrm>
            <a:off x="1956413" y="2004834"/>
            <a:ext cx="198621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350A3CF-350C-1198-E87E-ED2E5B38C6CE}"/>
              </a:ext>
            </a:extLst>
          </p:cNvPr>
          <p:cNvCxnSpPr>
            <a:cxnSpLocks/>
          </p:cNvCxnSpPr>
          <p:nvPr/>
        </p:nvCxnSpPr>
        <p:spPr>
          <a:xfrm>
            <a:off x="688646" y="1971712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02AC0ED-0888-EEF6-0A2F-F7E1232180E3}"/>
              </a:ext>
            </a:extLst>
          </p:cNvPr>
          <p:cNvCxnSpPr>
            <a:cxnSpLocks/>
          </p:cNvCxnSpPr>
          <p:nvPr/>
        </p:nvCxnSpPr>
        <p:spPr>
          <a:xfrm>
            <a:off x="3131089" y="2003431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1C68671B-FC1B-584F-38F5-9D7768966AC1}"/>
              </a:ext>
            </a:extLst>
          </p:cNvPr>
          <p:cNvSpPr/>
          <p:nvPr/>
        </p:nvSpPr>
        <p:spPr>
          <a:xfrm>
            <a:off x="2889116" y="2022077"/>
            <a:ext cx="232584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6C62D03-1DE3-19F7-B840-E74C0848B91B}"/>
              </a:ext>
            </a:extLst>
          </p:cNvPr>
          <p:cNvCxnSpPr>
            <a:cxnSpLocks/>
          </p:cNvCxnSpPr>
          <p:nvPr/>
        </p:nvCxnSpPr>
        <p:spPr>
          <a:xfrm>
            <a:off x="480209" y="3088197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Google Shape;108;p3">
            <a:extLst>
              <a:ext uri="{FF2B5EF4-FFF2-40B4-BE49-F238E27FC236}">
                <a16:creationId xmlns:a16="http://schemas.microsoft.com/office/drawing/2014/main" id="{D9FED828-4E33-785C-8038-E0D4CD1DEF8F}"/>
              </a:ext>
            </a:extLst>
          </p:cNvPr>
          <p:cNvSpPr txBox="1"/>
          <p:nvPr/>
        </p:nvSpPr>
        <p:spPr>
          <a:xfrm>
            <a:off x="130835" y="3329127"/>
            <a:ext cx="574914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[heat]</a:t>
            </a:r>
            <a:endParaRPr sz="1000" i="0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108;p3">
            <a:extLst>
              <a:ext uri="{FF2B5EF4-FFF2-40B4-BE49-F238E27FC236}">
                <a16:creationId xmlns:a16="http://schemas.microsoft.com/office/drawing/2014/main" id="{33A855D8-367B-E7A7-96C4-D5C88EB2392B}"/>
              </a:ext>
            </a:extLst>
          </p:cNvPr>
          <p:cNvSpPr txBox="1"/>
          <p:nvPr/>
        </p:nvSpPr>
        <p:spPr>
          <a:xfrm>
            <a:off x="873470" y="3057341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profesional</a:t>
            </a:r>
            <a:endParaRPr sz="1500" b="1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9E96932-A3E1-0068-5C11-11A2E5F46048}"/>
              </a:ext>
            </a:extLst>
          </p:cNvPr>
          <p:cNvCxnSpPr>
            <a:cxnSpLocks/>
          </p:cNvCxnSpPr>
          <p:nvPr/>
        </p:nvCxnSpPr>
        <p:spPr>
          <a:xfrm>
            <a:off x="1275650" y="3084717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6F04A82-A234-76D0-D38C-5C26572B938C}"/>
              </a:ext>
            </a:extLst>
          </p:cNvPr>
          <p:cNvCxnSpPr>
            <a:cxnSpLocks/>
          </p:cNvCxnSpPr>
          <p:nvPr/>
        </p:nvCxnSpPr>
        <p:spPr>
          <a:xfrm>
            <a:off x="1461388" y="3089364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ECC6405-BAF5-6683-D27F-944A90D38D5C}"/>
              </a:ext>
            </a:extLst>
          </p:cNvPr>
          <p:cNvCxnSpPr>
            <a:cxnSpLocks/>
          </p:cNvCxnSpPr>
          <p:nvPr/>
        </p:nvCxnSpPr>
        <p:spPr>
          <a:xfrm>
            <a:off x="1700454" y="3089364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B70D045A-FD78-79CB-2F29-05B2848E144E}"/>
              </a:ext>
            </a:extLst>
          </p:cNvPr>
          <p:cNvSpPr/>
          <p:nvPr/>
        </p:nvSpPr>
        <p:spPr>
          <a:xfrm>
            <a:off x="1711215" y="3133564"/>
            <a:ext cx="356814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5" name="Google Shape;108;p3">
            <a:extLst>
              <a:ext uri="{FF2B5EF4-FFF2-40B4-BE49-F238E27FC236}">
                <a16:creationId xmlns:a16="http://schemas.microsoft.com/office/drawing/2014/main" id="{A54DE078-9F8D-DCC4-2ADE-AFC2135A3A02}"/>
              </a:ext>
            </a:extLst>
          </p:cNvPr>
          <p:cNvSpPr txBox="1"/>
          <p:nvPr/>
        </p:nvSpPr>
        <p:spPr>
          <a:xfrm>
            <a:off x="2989935" y="3059294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Calibri"/>
              </a:rPr>
              <a:t>verdad</a:t>
            </a:r>
            <a:endParaRPr sz="1500" b="1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2D3D9F1-13CA-E762-0BF2-EE4958E5322E}"/>
              </a:ext>
            </a:extLst>
          </p:cNvPr>
          <p:cNvCxnSpPr>
            <a:cxnSpLocks/>
          </p:cNvCxnSpPr>
          <p:nvPr/>
        </p:nvCxnSpPr>
        <p:spPr>
          <a:xfrm>
            <a:off x="3377436" y="3093729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521D3F88-EA1A-C72B-BC87-C990F570B240}"/>
              </a:ext>
            </a:extLst>
          </p:cNvPr>
          <p:cNvSpPr/>
          <p:nvPr/>
        </p:nvSpPr>
        <p:spPr>
          <a:xfrm>
            <a:off x="3392579" y="3137543"/>
            <a:ext cx="356814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8" name="Google Shape;108;p3">
            <a:extLst>
              <a:ext uri="{FF2B5EF4-FFF2-40B4-BE49-F238E27FC236}">
                <a16:creationId xmlns:a16="http://schemas.microsoft.com/office/drawing/2014/main" id="{7693B757-D733-CF64-BD67-81982604B171}"/>
              </a:ext>
            </a:extLst>
          </p:cNvPr>
          <p:cNvSpPr txBox="1"/>
          <p:nvPr/>
        </p:nvSpPr>
        <p:spPr>
          <a:xfrm>
            <a:off x="2971864" y="3312363"/>
            <a:ext cx="1868419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[truth]</a:t>
            </a:r>
            <a:endParaRPr sz="1000" i="0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9649C4D-EDAC-14CE-52AF-BF0907E6DC92}"/>
              </a:ext>
            </a:extLst>
          </p:cNvPr>
          <p:cNvGrpSpPr/>
          <p:nvPr/>
        </p:nvGrpSpPr>
        <p:grpSpPr>
          <a:xfrm>
            <a:off x="3973802" y="2727519"/>
            <a:ext cx="908166" cy="848574"/>
            <a:chOff x="8199383" y="6129799"/>
            <a:chExt cx="3008278" cy="2557704"/>
          </a:xfrm>
        </p:grpSpPr>
        <p:pic>
          <p:nvPicPr>
            <p:cNvPr id="83" name="Picture 10" descr="Basketball, Ball, Sport, Orange Ball">
              <a:extLst>
                <a:ext uri="{FF2B5EF4-FFF2-40B4-BE49-F238E27FC236}">
                  <a16:creationId xmlns:a16="http://schemas.microsoft.com/office/drawing/2014/main" id="{6177A5AF-9932-D0F7-6041-D2580BC44A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2989" y="6611268"/>
              <a:ext cx="1101799" cy="1101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83" descr="Tenis, Pelota, Amarillo, Deporte, Juego">
              <a:extLst>
                <a:ext uri="{FF2B5EF4-FFF2-40B4-BE49-F238E27FC236}">
                  <a16:creationId xmlns:a16="http://schemas.microsoft.com/office/drawing/2014/main" id="{9FC518D0-C2AE-EF7D-704D-B90836CFD4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5486" y="6129799"/>
              <a:ext cx="518604" cy="523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4" descr="Fútbol, Pelota, Deporte, Redondo">
              <a:extLst>
                <a:ext uri="{FF2B5EF4-FFF2-40B4-BE49-F238E27FC236}">
                  <a16:creationId xmlns:a16="http://schemas.microsoft.com/office/drawing/2014/main" id="{D1552140-2D0B-0493-C37F-CF2E11640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7888" y="6611268"/>
              <a:ext cx="859773" cy="859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12" descr="Pelota, Detallado, Luz Y Sombra, Rojo">
              <a:extLst>
                <a:ext uri="{FF2B5EF4-FFF2-40B4-BE49-F238E27FC236}">
                  <a16:creationId xmlns:a16="http://schemas.microsoft.com/office/drawing/2014/main" id="{98F0781C-32DE-26BD-A8A9-8FD9D1151C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9383" y="7521219"/>
              <a:ext cx="1413262" cy="1166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4" descr="Fútbol, Brown, Piel De Cerdo, Cordón">
              <a:extLst>
                <a:ext uri="{FF2B5EF4-FFF2-40B4-BE49-F238E27FC236}">
                  <a16:creationId xmlns:a16="http://schemas.microsoft.com/office/drawing/2014/main" id="{2BCA5A2F-940C-A9A0-89B4-FFF7B2102A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12045">
              <a:off x="9549790" y="7624792"/>
              <a:ext cx="1309995" cy="796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50C41902-D880-8532-6726-EE7B46A24BDD}"/>
              </a:ext>
            </a:extLst>
          </p:cNvPr>
          <p:cNvSpPr txBox="1"/>
          <p:nvPr/>
        </p:nvSpPr>
        <p:spPr>
          <a:xfrm>
            <a:off x="3833276" y="2293971"/>
            <a:ext cx="3013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n w="10160">
                  <a:solidFill>
                    <a:srgbClr val="FF99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El tiempo libre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79B4235-C0F4-3E88-F6F0-704C9ED36E04}"/>
              </a:ext>
            </a:extLst>
          </p:cNvPr>
          <p:cNvSpPr/>
          <p:nvPr/>
        </p:nvSpPr>
        <p:spPr>
          <a:xfrm>
            <a:off x="499400" y="2022745"/>
            <a:ext cx="168756" cy="192518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A72494E-4211-BB69-7C1A-A5F68D98314D}"/>
              </a:ext>
            </a:extLst>
          </p:cNvPr>
          <p:cNvCxnSpPr>
            <a:cxnSpLocks/>
          </p:cNvCxnSpPr>
          <p:nvPr/>
        </p:nvCxnSpPr>
        <p:spPr>
          <a:xfrm>
            <a:off x="485094" y="1974119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Google Shape;108;p3">
            <a:extLst>
              <a:ext uri="{FF2B5EF4-FFF2-40B4-BE49-F238E27FC236}">
                <a16:creationId xmlns:a16="http://schemas.microsoft.com/office/drawing/2014/main" id="{73DCEF52-B6CD-9D37-2DEE-CB4E87C35712}"/>
              </a:ext>
            </a:extLst>
          </p:cNvPr>
          <p:cNvSpPr txBox="1"/>
          <p:nvPr/>
        </p:nvSpPr>
        <p:spPr>
          <a:xfrm>
            <a:off x="2196427" y="3055708"/>
            <a:ext cx="681302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feroz</a:t>
            </a:r>
            <a:endParaRPr sz="1500" b="1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70DDB21-3770-301E-37E8-6928F4E7C412}"/>
              </a:ext>
            </a:extLst>
          </p:cNvPr>
          <p:cNvSpPr/>
          <p:nvPr/>
        </p:nvSpPr>
        <p:spPr>
          <a:xfrm>
            <a:off x="2465486" y="3107264"/>
            <a:ext cx="356814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9C6289A5-F80B-1810-CD8B-235D6FFBE427}"/>
              </a:ext>
            </a:extLst>
          </p:cNvPr>
          <p:cNvCxnSpPr>
            <a:cxnSpLocks/>
          </p:cNvCxnSpPr>
          <p:nvPr/>
        </p:nvCxnSpPr>
        <p:spPr>
          <a:xfrm>
            <a:off x="2458662" y="3070006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Google Shape;108;p3">
            <a:extLst>
              <a:ext uri="{FF2B5EF4-FFF2-40B4-BE49-F238E27FC236}">
                <a16:creationId xmlns:a16="http://schemas.microsoft.com/office/drawing/2014/main" id="{A9D6CAC0-1C36-40AC-52E8-7F79CE34BE4F}"/>
              </a:ext>
            </a:extLst>
          </p:cNvPr>
          <p:cNvSpPr txBox="1"/>
          <p:nvPr/>
        </p:nvSpPr>
        <p:spPr>
          <a:xfrm>
            <a:off x="2162164" y="3304558"/>
            <a:ext cx="87482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[ferocious]</a:t>
            </a:r>
            <a:endParaRPr sz="1000" i="0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1E962DB3-2514-6AA5-B74A-B05AA5722241}"/>
              </a:ext>
            </a:extLst>
          </p:cNvPr>
          <p:cNvSpPr/>
          <p:nvPr/>
        </p:nvSpPr>
        <p:spPr>
          <a:xfrm>
            <a:off x="175742" y="7247809"/>
            <a:ext cx="50576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Sofía es muy activa* y </a:t>
            </a:r>
            <a:r>
              <a:rPr lang="es-ES_tradnl" sz="16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ama</a:t>
            </a:r>
            <a:r>
              <a:rPr lang="es-ES_tradnl" sz="16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 deporte. En clase </a:t>
            </a:r>
            <a:r>
              <a:rPr lang="es-ES_tradnl" sz="16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aprende</a:t>
            </a:r>
            <a:r>
              <a:rPr lang="es-ES_tradnl" sz="16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sobre deportes típicos en España, </a:t>
            </a:r>
            <a:r>
              <a:rPr lang="es-ES_tradnl" sz="16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 ejemplo</a:t>
            </a:r>
            <a:r>
              <a:rPr lang="es-ES_tradnl" sz="16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la pelota vasca en el País Vasco. Necesitas una pelota pequeña y </a:t>
            </a:r>
            <a:r>
              <a:rPr lang="es-ES_tradnl" sz="16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s-ES_tradnl" sz="16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16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paleta, la mano</a:t>
            </a:r>
            <a:r>
              <a:rPr lang="es-ES_tradnl" sz="16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s-ES_tradnl" sz="16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raquetas</a:t>
            </a:r>
            <a:r>
              <a:rPr lang="es-ES_tradnl" sz="16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diferentes. Es muy </a:t>
            </a:r>
            <a:r>
              <a:rPr lang="es-ES_tradnl" sz="16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popular</a:t>
            </a:r>
            <a:r>
              <a:rPr lang="es-ES_tradnl" sz="16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México </a:t>
            </a:r>
            <a:r>
              <a:rPr lang="es-ES_tradnl" sz="16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también</a:t>
            </a:r>
            <a:r>
              <a:rPr lang="es-ES_tradnl" sz="16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GB" sz="1600" dirty="0"/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8D5588F-FB00-E0E5-11F4-F47F3B66D7B9}"/>
              </a:ext>
            </a:extLst>
          </p:cNvPr>
          <p:cNvSpPr/>
          <p:nvPr/>
        </p:nvSpPr>
        <p:spPr>
          <a:xfrm>
            <a:off x="204380" y="6227424"/>
            <a:ext cx="1071269" cy="5173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rackets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80C37A0D-D993-BED1-EB63-4CA50768D7CB}"/>
              </a:ext>
            </a:extLst>
          </p:cNvPr>
          <p:cNvSpPr/>
          <p:nvPr/>
        </p:nvSpPr>
        <p:spPr>
          <a:xfrm>
            <a:off x="1327378" y="6246839"/>
            <a:ext cx="1258070" cy="5173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s/he loves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0CED0CAA-435D-F5B3-F4BA-92D0B3D7235F}"/>
              </a:ext>
            </a:extLst>
          </p:cNvPr>
          <p:cNvSpPr/>
          <p:nvPr/>
        </p:nvSpPr>
        <p:spPr>
          <a:xfrm>
            <a:off x="2643893" y="6266329"/>
            <a:ext cx="1105500" cy="5173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popular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4A78481B-926B-0E3F-F79C-189868E50FF7}"/>
              </a:ext>
            </a:extLst>
          </p:cNvPr>
          <p:cNvSpPr/>
          <p:nvPr/>
        </p:nvSpPr>
        <p:spPr>
          <a:xfrm>
            <a:off x="3820768" y="6266329"/>
            <a:ext cx="1240702" cy="5173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 paddle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E5388AE9-516A-8D50-483D-E8188D1EE48A}"/>
              </a:ext>
            </a:extLst>
          </p:cNvPr>
          <p:cNvSpPr/>
          <p:nvPr/>
        </p:nvSpPr>
        <p:spPr>
          <a:xfrm>
            <a:off x="175742" y="6732212"/>
            <a:ext cx="1110085" cy="5173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________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15082885-F2A8-0681-CA07-646E9803F0A4}"/>
              </a:ext>
            </a:extLst>
          </p:cNvPr>
          <p:cNvSpPr/>
          <p:nvPr/>
        </p:nvSpPr>
        <p:spPr>
          <a:xfrm>
            <a:off x="1308572" y="6732212"/>
            <a:ext cx="1276876" cy="5173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________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42D6844B-5EB5-BA52-C4C6-6DA1F0932933}"/>
              </a:ext>
            </a:extLst>
          </p:cNvPr>
          <p:cNvSpPr/>
          <p:nvPr/>
        </p:nvSpPr>
        <p:spPr>
          <a:xfrm>
            <a:off x="2656712" y="6722941"/>
            <a:ext cx="1065741" cy="5173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________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F33EBD69-5360-1124-584D-EBA14B066D13}"/>
              </a:ext>
            </a:extLst>
          </p:cNvPr>
          <p:cNvSpPr/>
          <p:nvPr/>
        </p:nvSpPr>
        <p:spPr>
          <a:xfrm>
            <a:off x="3799173" y="6756181"/>
            <a:ext cx="1276876" cy="5173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________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77279054-9A30-DA82-D5D6-1DDD7F5B41A6}"/>
              </a:ext>
            </a:extLst>
          </p:cNvPr>
          <p:cNvSpPr/>
          <p:nvPr/>
        </p:nvSpPr>
        <p:spPr>
          <a:xfrm>
            <a:off x="95263" y="8759129"/>
            <a:ext cx="1385530" cy="5173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s/he learns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4449E4CC-9486-AF87-ED9A-E4EF97E9A861}"/>
              </a:ext>
            </a:extLst>
          </p:cNvPr>
          <p:cNvSpPr/>
          <p:nvPr/>
        </p:nvSpPr>
        <p:spPr>
          <a:xfrm>
            <a:off x="1624613" y="8755763"/>
            <a:ext cx="1075102" cy="5173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too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27BE57F4-4598-A680-221C-E21D72D81A99}"/>
              </a:ext>
            </a:extLst>
          </p:cNvPr>
          <p:cNvSpPr/>
          <p:nvPr/>
        </p:nvSpPr>
        <p:spPr>
          <a:xfrm>
            <a:off x="138295" y="9273083"/>
            <a:ext cx="1303426" cy="5173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________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C44E7328-2422-36BC-F078-C4E83933AF13}"/>
              </a:ext>
            </a:extLst>
          </p:cNvPr>
          <p:cNvSpPr/>
          <p:nvPr/>
        </p:nvSpPr>
        <p:spPr>
          <a:xfrm>
            <a:off x="1573732" y="9249243"/>
            <a:ext cx="1132059" cy="5173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________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2B08FA2F-ADC6-80EF-3213-052DC553E66E}"/>
              </a:ext>
            </a:extLst>
          </p:cNvPr>
          <p:cNvSpPr/>
          <p:nvPr/>
        </p:nvSpPr>
        <p:spPr>
          <a:xfrm>
            <a:off x="2847696" y="8730424"/>
            <a:ext cx="1151884" cy="5173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hand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D8BE0BE5-6727-02BC-8F5C-06A3808E30DD}"/>
              </a:ext>
            </a:extLst>
          </p:cNvPr>
          <p:cNvSpPr/>
          <p:nvPr/>
        </p:nvSpPr>
        <p:spPr>
          <a:xfrm>
            <a:off x="2829090" y="9223904"/>
            <a:ext cx="1132059" cy="5173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________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A674D767-CED0-8431-55F6-6D380FCF16CA}"/>
              </a:ext>
            </a:extLst>
          </p:cNvPr>
          <p:cNvSpPr/>
          <p:nvPr/>
        </p:nvSpPr>
        <p:spPr>
          <a:xfrm>
            <a:off x="4136269" y="8730424"/>
            <a:ext cx="1470968" cy="5173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for example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77DE560F-3BBE-ED72-C7E3-8874A142BDE9}"/>
              </a:ext>
            </a:extLst>
          </p:cNvPr>
          <p:cNvSpPr/>
          <p:nvPr/>
        </p:nvSpPr>
        <p:spPr>
          <a:xfrm>
            <a:off x="4121931" y="9223904"/>
            <a:ext cx="1445652" cy="5173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________</a:t>
            </a:r>
          </a:p>
        </p:txBody>
      </p:sp>
      <p:sp>
        <p:nvSpPr>
          <p:cNvPr id="123" name="Google Shape;402;p19">
            <a:extLst>
              <a:ext uri="{FF2B5EF4-FFF2-40B4-BE49-F238E27FC236}">
                <a16:creationId xmlns:a16="http://schemas.microsoft.com/office/drawing/2014/main" id="{A8840C0A-59CD-8C18-7E91-DAF6671C99FF}"/>
              </a:ext>
            </a:extLst>
          </p:cNvPr>
          <p:cNvSpPr txBox="1"/>
          <p:nvPr/>
        </p:nvSpPr>
        <p:spPr>
          <a:xfrm>
            <a:off x="1113341" y="5747971"/>
            <a:ext cx="3726942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Lee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texto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y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busca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vocabulario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4D18E4B-6280-9357-2D3D-88F4935440BD}"/>
              </a:ext>
            </a:extLst>
          </p:cNvPr>
          <p:cNvGrpSpPr/>
          <p:nvPr/>
        </p:nvGrpSpPr>
        <p:grpSpPr>
          <a:xfrm>
            <a:off x="130140" y="5600896"/>
            <a:ext cx="1072125" cy="541432"/>
            <a:chOff x="85157" y="674113"/>
            <a:chExt cx="1072125" cy="541432"/>
          </a:xfrm>
        </p:grpSpPr>
        <p:sp>
          <p:nvSpPr>
            <p:cNvPr id="125" name="Google Shape;206;p9">
              <a:extLst>
                <a:ext uri="{FF2B5EF4-FFF2-40B4-BE49-F238E27FC236}">
                  <a16:creationId xmlns:a16="http://schemas.microsoft.com/office/drawing/2014/main" id="{60C2AB2A-7C0B-7EE4-D31F-C21A42A92CA9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8B9CCE18-4180-6EA0-7541-E5C766A87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06BC999F-13F7-9FA0-E7A2-AD87C9A5C98E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129" name="Picture 6" descr="Mundial absoluto de Pelota vasca">
            <a:extLst>
              <a:ext uri="{FF2B5EF4-FFF2-40B4-BE49-F238E27FC236}">
                <a16:creationId xmlns:a16="http://schemas.microsoft.com/office/drawing/2014/main" id="{1227B22A-4783-74E1-5294-7D63493A3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672" y="6581433"/>
            <a:ext cx="1595576" cy="83927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4" descr="La pelota vasca pierde el apellido | País Vasco | EL PAÍS">
            <a:extLst>
              <a:ext uri="{FF2B5EF4-FFF2-40B4-BE49-F238E27FC236}">
                <a16:creationId xmlns:a16="http://schemas.microsoft.com/office/drawing/2014/main" id="{25A48307-193D-3840-9426-EEE36CBE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347" y="7286714"/>
            <a:ext cx="1860653" cy="12358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8E4B8F7F-4EDD-2B0F-A585-C5C278423242}"/>
              </a:ext>
            </a:extLst>
          </p:cNvPr>
          <p:cNvGrpSpPr/>
          <p:nvPr/>
        </p:nvGrpSpPr>
        <p:grpSpPr>
          <a:xfrm>
            <a:off x="6082456" y="8279034"/>
            <a:ext cx="722955" cy="696261"/>
            <a:chOff x="6210543" y="3764108"/>
            <a:chExt cx="801046" cy="775262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2BB2C454-080F-0DD4-50F9-3F9E73391509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27578265-847E-4FFF-F387-C07A8CA5F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33" name="Picture 132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A9C41F3E-73BB-AD81-F999-3137492E3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196D50-34A5-916B-92D2-25CFB73D3AD9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37C5F9-A748-9CEA-6D2F-6139B10878E4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8" name="Picture 7" descr="Free Watercolor Brushstroke illustration and picture">
              <a:extLst>
                <a:ext uri="{FF2B5EF4-FFF2-40B4-BE49-F238E27FC236}">
                  <a16:creationId xmlns:a16="http://schemas.microsoft.com/office/drawing/2014/main" id="{33445AEF-99E5-B61E-BE2C-8244D5C1BB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1425BB-4231-4109-430B-E558B6904681}"/>
                </a:ext>
              </a:extLst>
            </p:cNvPr>
            <p:cNvSpPr txBox="1"/>
            <p:nvPr/>
          </p:nvSpPr>
          <p:spPr>
            <a:xfrm>
              <a:off x="6369943" y="9571479"/>
              <a:ext cx="4427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24</a:t>
              </a:r>
            </a:p>
          </p:txBody>
        </p:sp>
      </p:grpSp>
      <p:pic>
        <p:nvPicPr>
          <p:cNvPr id="10" name="Picture 6" descr="Free target button icon illustration">
            <a:extLst>
              <a:ext uri="{FF2B5EF4-FFF2-40B4-BE49-F238E27FC236}">
                <a16:creationId xmlns:a16="http://schemas.microsoft.com/office/drawing/2014/main" id="{F099257E-BD11-CAF6-182B-D5B82383F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993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C001F-0848-391D-1064-FC9416207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340F677A-8B43-9F81-3028-6A482C1ADD7C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4464C55-CBA0-AB48-D6D0-186C693E9B30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6BAF818-2EB3-84D1-2CCD-994666D8605C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D2EE7BA-F3AA-6712-07EA-5C572E3191D4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1CACAEF-AE05-9B78-309D-84C5E6C6872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DAD8AD-9DDD-4171-FD5C-B4B534FCF963}"/>
              </a:ext>
            </a:extLst>
          </p:cNvPr>
          <p:cNvSpPr/>
          <p:nvPr/>
        </p:nvSpPr>
        <p:spPr>
          <a:xfrm>
            <a:off x="133544" y="702392"/>
            <a:ext cx="6539774" cy="2402689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CC6F0F-C468-30DE-899D-1077C3F8BF06}"/>
              </a:ext>
            </a:extLst>
          </p:cNvPr>
          <p:cNvSpPr txBox="1"/>
          <p:nvPr/>
        </p:nvSpPr>
        <p:spPr>
          <a:xfrm>
            <a:off x="211447" y="695521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Using ‘al’ &amp; ‘a la’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383419-92A1-302F-ACC2-7315494448CF}"/>
              </a:ext>
            </a:extLst>
          </p:cNvPr>
          <p:cNvGrpSpPr/>
          <p:nvPr/>
        </p:nvGrpSpPr>
        <p:grpSpPr>
          <a:xfrm>
            <a:off x="4850628" y="744565"/>
            <a:ext cx="1943885" cy="588990"/>
            <a:chOff x="115026" y="5917195"/>
            <a:chExt cx="1943885" cy="58899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69C567-C41F-62E7-41FE-B05B1B36FC14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10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7DA68E9B-3182-00A8-77BA-05ABEE2EE0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C150CE-5816-2A62-4AEE-5BCE4D8BDCAF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2" name="Google Shape;176;p8">
            <a:extLst>
              <a:ext uri="{FF2B5EF4-FFF2-40B4-BE49-F238E27FC236}">
                <a16:creationId xmlns:a16="http://schemas.microsoft.com/office/drawing/2014/main" id="{19B6EA2B-67B2-CCEC-D22B-099487D3C42C}"/>
              </a:ext>
            </a:extLst>
          </p:cNvPr>
          <p:cNvSpPr txBox="1"/>
          <p:nvPr/>
        </p:nvSpPr>
        <p:spPr>
          <a:xfrm>
            <a:off x="186824" y="3813536"/>
            <a:ext cx="639937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-GB" sz="1500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lang="en-GB" sz="1500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cuerda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6" descr="Free Icon Light illustration and picture">
            <a:extLst>
              <a:ext uri="{FF2B5EF4-FFF2-40B4-BE49-F238E27FC236}">
                <a16:creationId xmlns:a16="http://schemas.microsoft.com/office/drawing/2014/main" id="{1088EADA-A0E9-8BB8-8AE2-2CCE7A7BE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83" y="3190212"/>
            <a:ext cx="498386" cy="49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7FEFAB-930A-9D4D-4A69-E3C0C993C119}"/>
              </a:ext>
            </a:extLst>
          </p:cNvPr>
          <p:cNvSpPr txBox="1"/>
          <p:nvPr/>
        </p:nvSpPr>
        <p:spPr>
          <a:xfrm>
            <a:off x="662532" y="3326272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8796A8-3596-CAF0-D4D8-A90E317E63F7}"/>
              </a:ext>
            </a:extLst>
          </p:cNvPr>
          <p:cNvSpPr txBox="1"/>
          <p:nvPr/>
        </p:nvSpPr>
        <p:spPr>
          <a:xfrm>
            <a:off x="134937" y="1286139"/>
            <a:ext cx="6102090" cy="320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The verb ‘</a:t>
            </a:r>
            <a:r>
              <a:rPr lang="en-GB" sz="1500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jugar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’ is always followed by the preposition ‘a’ (‘to’).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55D706-9EBB-F1BE-EEE8-F028414F9015}"/>
              </a:ext>
            </a:extLst>
          </p:cNvPr>
          <p:cNvSpPr txBox="1"/>
          <p:nvPr/>
        </p:nvSpPr>
        <p:spPr>
          <a:xfrm>
            <a:off x="518641" y="1553295"/>
            <a:ext cx="2655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</a:t>
            </a:r>
            <a:r>
              <a:rPr lang="en-GB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ue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go 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pelota.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Google Shape;176;p8">
            <a:extLst>
              <a:ext uri="{FF2B5EF4-FFF2-40B4-BE49-F238E27FC236}">
                <a16:creationId xmlns:a16="http://schemas.microsoft.com/office/drawing/2014/main" id="{E89D9F94-41FE-4870-8132-49155C01CB03}"/>
              </a:ext>
            </a:extLst>
          </p:cNvPr>
          <p:cNvSpPr txBox="1"/>
          <p:nvPr/>
        </p:nvSpPr>
        <p:spPr>
          <a:xfrm>
            <a:off x="186824" y="4269708"/>
            <a:ext cx="639937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-GB" sz="1500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 al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tenis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lang="en-GB" sz="15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7FF42C7-3973-D3E8-97B6-6C0183CC60BF}"/>
              </a:ext>
            </a:extLst>
          </p:cNvPr>
          <p:cNvSpPr txBox="1"/>
          <p:nvPr/>
        </p:nvSpPr>
        <p:spPr>
          <a:xfrm>
            <a:off x="211447" y="967110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[to the]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688E196-7EEA-6F91-8048-4AE090191713}"/>
              </a:ext>
            </a:extLst>
          </p:cNvPr>
          <p:cNvSpPr txBox="1"/>
          <p:nvPr/>
        </p:nvSpPr>
        <p:spPr>
          <a:xfrm>
            <a:off x="466417" y="2466890"/>
            <a:ext cx="2655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</a:t>
            </a:r>
            <a:r>
              <a:rPr lang="en-GB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ue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go 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al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escondite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5EC4927-6E5F-8115-7361-82596362E428}"/>
              </a:ext>
            </a:extLst>
          </p:cNvPr>
          <p:cNvSpPr txBox="1"/>
          <p:nvPr/>
        </p:nvSpPr>
        <p:spPr>
          <a:xfrm>
            <a:off x="518641" y="1771287"/>
            <a:ext cx="2655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play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ball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0002C7B-B648-41AE-8F51-D4FF5001945F}"/>
              </a:ext>
            </a:extLst>
          </p:cNvPr>
          <p:cNvSpPr txBox="1"/>
          <p:nvPr/>
        </p:nvSpPr>
        <p:spPr>
          <a:xfrm>
            <a:off x="3595979" y="1541812"/>
            <a:ext cx="2655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</a:t>
            </a:r>
            <a:r>
              <a:rPr lang="en-GB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ue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go 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las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cards.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38B2326-BD28-275A-E811-E26EAB25E58C}"/>
              </a:ext>
            </a:extLst>
          </p:cNvPr>
          <p:cNvSpPr txBox="1"/>
          <p:nvPr/>
        </p:nvSpPr>
        <p:spPr>
          <a:xfrm>
            <a:off x="3618706" y="1749847"/>
            <a:ext cx="2655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play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cards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6FE9070-13B2-7D39-E24D-79D317BDCC86}"/>
              </a:ext>
            </a:extLst>
          </p:cNvPr>
          <p:cNvSpPr txBox="1"/>
          <p:nvPr/>
        </p:nvSpPr>
        <p:spPr>
          <a:xfrm>
            <a:off x="146243" y="2021672"/>
            <a:ext cx="6102090" cy="320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‘Juego a las cartas’ literally translates as ‘I play to the cards’.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0F6FA2D-8CE1-D2B3-6906-6F925727F50C}"/>
              </a:ext>
            </a:extLst>
          </p:cNvPr>
          <p:cNvSpPr txBox="1"/>
          <p:nvPr/>
        </p:nvSpPr>
        <p:spPr>
          <a:xfrm>
            <a:off x="120587" y="2243932"/>
            <a:ext cx="6102090" cy="320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When the noun is singular and masculine,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+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al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028082D-7B60-E5B5-7C3F-B6838F16348B}"/>
              </a:ext>
            </a:extLst>
          </p:cNvPr>
          <p:cNvSpPr txBox="1"/>
          <p:nvPr/>
        </p:nvSpPr>
        <p:spPr>
          <a:xfrm>
            <a:off x="501253" y="2707492"/>
            <a:ext cx="2655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play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hide and seek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Google Shape;402;p19">
            <a:extLst>
              <a:ext uri="{FF2B5EF4-FFF2-40B4-BE49-F238E27FC236}">
                <a16:creationId xmlns:a16="http://schemas.microsoft.com/office/drawing/2014/main" id="{FED2B8F3-6836-9E50-4772-30FDADC42D9E}"/>
              </a:ext>
            </a:extLst>
          </p:cNvPr>
          <p:cNvSpPr txBox="1"/>
          <p:nvPr/>
        </p:nvSpPr>
        <p:spPr>
          <a:xfrm>
            <a:off x="1113341" y="4793813"/>
            <a:ext cx="3726942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Lee las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frases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¿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Qué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palabra es?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7319C4-CBFC-3D45-8A5D-352FEC7295EC}"/>
              </a:ext>
            </a:extLst>
          </p:cNvPr>
          <p:cNvGrpSpPr/>
          <p:nvPr/>
        </p:nvGrpSpPr>
        <p:grpSpPr>
          <a:xfrm>
            <a:off x="130140" y="4646738"/>
            <a:ext cx="1072125" cy="541432"/>
            <a:chOff x="85157" y="674113"/>
            <a:chExt cx="1072125" cy="541432"/>
          </a:xfrm>
        </p:grpSpPr>
        <p:sp>
          <p:nvSpPr>
            <p:cNvPr id="5" name="Google Shape;206;p9">
              <a:extLst>
                <a:ext uri="{FF2B5EF4-FFF2-40B4-BE49-F238E27FC236}">
                  <a16:creationId xmlns:a16="http://schemas.microsoft.com/office/drawing/2014/main" id="{BAF5014E-8760-AB9C-BED4-F8BDF248CD52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FF3CF8-4AD9-F901-37B6-B2650D7C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C31A64-85E5-94AB-E6D1-F13510AA9CC1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6591213-62DA-44AD-9A69-B0C4ECE73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312490"/>
              </p:ext>
            </p:extLst>
          </p:nvPr>
        </p:nvGraphicFramePr>
        <p:xfrm>
          <a:off x="186824" y="5230255"/>
          <a:ext cx="457200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533">
                  <a:extLst>
                    <a:ext uri="{9D8B030D-6E8A-4147-A177-3AD203B41FA5}">
                      <a16:colId xmlns:a16="http://schemas.microsoft.com/office/drawing/2014/main" val="2244601163"/>
                    </a:ext>
                  </a:extLst>
                </a:gridCol>
                <a:gridCol w="4109467">
                  <a:extLst>
                    <a:ext uri="{9D8B030D-6E8A-4147-A177-3AD203B41FA5}">
                      <a16:colId xmlns:a16="http://schemas.microsoft.com/office/drawing/2014/main" val="1705249565"/>
                    </a:ext>
                  </a:extLst>
                </a:gridCol>
              </a:tblGrid>
              <a:tr h="28094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</a:rPr>
                        <a:t>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Juego ______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fútbol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405881"/>
                  </a:ext>
                </a:extLst>
              </a:tr>
              <a:tr h="28094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Juego ______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cuerda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97908"/>
                  </a:ext>
                </a:extLst>
              </a:tr>
              <a:tr h="28094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Juego ______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escondite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243325"/>
                  </a:ext>
                </a:extLst>
              </a:tr>
              <a:tr h="28094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Juego ______ pelota.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2224052"/>
                  </a:ext>
                </a:extLst>
              </a:tr>
              <a:tr h="28094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Juego ______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tenis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962475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4289F392-C473-BA0B-468A-A631D0C6AB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066076"/>
              </p:ext>
            </p:extLst>
          </p:nvPr>
        </p:nvGraphicFramePr>
        <p:xfrm>
          <a:off x="4850628" y="5230255"/>
          <a:ext cx="1735569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5569">
                  <a:extLst>
                    <a:ext uri="{9D8B030D-6E8A-4147-A177-3AD203B41FA5}">
                      <a16:colId xmlns:a16="http://schemas.microsoft.com/office/drawing/2014/main" val="2526976918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la | a las | 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730495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la | a las | 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90571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la | al | a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los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840156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la | al | a la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883834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al |a las | a la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1405500"/>
                  </a:ext>
                </a:extLst>
              </a:tr>
            </a:tbl>
          </a:graphicData>
        </a:graphic>
      </p:graphicFrame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7193E7-3BE0-BFB3-3165-95DF136745DE}"/>
              </a:ext>
            </a:extLst>
          </p:cNvPr>
          <p:cNvSpPr/>
          <p:nvPr/>
        </p:nvSpPr>
        <p:spPr>
          <a:xfrm>
            <a:off x="133544" y="7341741"/>
            <a:ext cx="6539774" cy="2402689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B12E7A-2A6A-7EBA-4AD7-6D59EA2ACEB3}"/>
              </a:ext>
            </a:extLst>
          </p:cNvPr>
          <p:cNvSpPr txBox="1"/>
          <p:nvPr/>
        </p:nvSpPr>
        <p:spPr>
          <a:xfrm>
            <a:off x="211447" y="7334870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A39AADC-E658-DBCA-50BD-0ACC54EBE8EB}"/>
              </a:ext>
            </a:extLst>
          </p:cNvPr>
          <p:cNvGrpSpPr/>
          <p:nvPr/>
        </p:nvGrpSpPr>
        <p:grpSpPr>
          <a:xfrm>
            <a:off x="4850628" y="7383914"/>
            <a:ext cx="1943885" cy="588990"/>
            <a:chOff x="115026" y="5917195"/>
            <a:chExt cx="1943885" cy="58899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1FB77A6-DA21-C571-51D0-9FA2DECD56D6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7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C58C2CD7-0EC3-1CC0-3DDB-2B6BF40629A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679D137-AF3C-DAF1-D794-6D4C386CED63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F906204-9392-6E10-3140-8D778220F03B}"/>
              </a:ext>
            </a:extLst>
          </p:cNvPr>
          <p:cNvSpPr txBox="1"/>
          <p:nvPr/>
        </p:nvSpPr>
        <p:spPr>
          <a:xfrm>
            <a:off x="134937" y="8048319"/>
            <a:ext cx="5916172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s/he, it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and add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7EF89B-B01D-DB63-4C46-85D683CAF93D}"/>
              </a:ext>
            </a:extLst>
          </p:cNvPr>
          <p:cNvSpPr txBox="1"/>
          <p:nvPr/>
        </p:nvSpPr>
        <p:spPr>
          <a:xfrm>
            <a:off x="543521" y="9107636"/>
            <a:ext cx="2655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</a:t>
            </a:r>
            <a:r>
              <a:rPr lang="en-GB" sz="14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ue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parque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8855C9-818E-B17E-0CE1-FD6211F25276}"/>
              </a:ext>
            </a:extLst>
          </p:cNvPr>
          <p:cNvSpPr txBox="1"/>
          <p:nvPr/>
        </p:nvSpPr>
        <p:spPr>
          <a:xfrm>
            <a:off x="211447" y="7606459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[–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verbs: ’s/he, it’ vs. ‘they’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1DD56D-4B9E-9284-7D6A-FC103B08B29F}"/>
              </a:ext>
            </a:extLst>
          </p:cNvPr>
          <p:cNvSpPr txBox="1"/>
          <p:nvPr/>
        </p:nvSpPr>
        <p:spPr>
          <a:xfrm>
            <a:off x="109109" y="8322572"/>
            <a:ext cx="5916172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they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1500" b="1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and add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an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Google Shape;171;p8">
            <a:extLst>
              <a:ext uri="{FF2B5EF4-FFF2-40B4-BE49-F238E27FC236}">
                <a16:creationId xmlns:a16="http://schemas.microsoft.com/office/drawing/2014/main" id="{59F0FEE9-B369-F95F-DD4B-8A04DBF72287}"/>
              </a:ext>
            </a:extLst>
          </p:cNvPr>
          <p:cNvSpPr txBox="1"/>
          <p:nvPr/>
        </p:nvSpPr>
        <p:spPr>
          <a:xfrm>
            <a:off x="1071065" y="8791143"/>
            <a:ext cx="941659" cy="323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S/he, it</a:t>
            </a:r>
            <a:endParaRPr sz="15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D1F44938-01DE-00AE-2616-645C4F0F244E}"/>
              </a:ext>
            </a:extLst>
          </p:cNvPr>
          <p:cNvSpPr txBox="1"/>
          <p:nvPr/>
        </p:nvSpPr>
        <p:spPr>
          <a:xfrm>
            <a:off x="4333423" y="8772246"/>
            <a:ext cx="1013720" cy="323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they</a:t>
            </a:r>
            <a:endParaRPr sz="15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6F9938-65BD-8CE3-084A-CF2B1621650E}"/>
              </a:ext>
            </a:extLst>
          </p:cNvPr>
          <p:cNvSpPr txBox="1"/>
          <p:nvPr/>
        </p:nvSpPr>
        <p:spPr>
          <a:xfrm>
            <a:off x="543521" y="9382859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play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in the park.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C525EB5-3BB4-318B-32DA-EAA387970B57}"/>
              </a:ext>
            </a:extLst>
          </p:cNvPr>
          <p:cNvSpPr txBox="1"/>
          <p:nvPr/>
        </p:nvSpPr>
        <p:spPr>
          <a:xfrm>
            <a:off x="3369998" y="9097026"/>
            <a:ext cx="2655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</a:t>
            </a:r>
            <a:r>
              <a:rPr lang="en-GB" sz="14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ue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an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patio.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3A19BC-5C2B-A208-E416-CB7AD8F131DD}"/>
              </a:ext>
            </a:extLst>
          </p:cNvPr>
          <p:cNvSpPr txBox="1"/>
          <p:nvPr/>
        </p:nvSpPr>
        <p:spPr>
          <a:xfrm>
            <a:off x="3369998" y="9372249"/>
            <a:ext cx="2655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They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play in the playground.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DF61FD41-30EA-9182-21E2-44F09D8F46FA}"/>
              </a:ext>
            </a:extLst>
          </p:cNvPr>
          <p:cNvSpPr/>
          <p:nvPr/>
        </p:nvSpPr>
        <p:spPr>
          <a:xfrm>
            <a:off x="5519503" y="8485485"/>
            <a:ext cx="1101296" cy="731262"/>
          </a:xfrm>
          <a:prstGeom prst="wedgeRoundRectCallout">
            <a:avLst>
              <a:gd name="adj1" fmla="val -27167"/>
              <a:gd name="adj2" fmla="val 68065"/>
              <a:gd name="adj3" fmla="val 16667"/>
            </a:avLst>
          </a:prstGeom>
          <a:solidFill>
            <a:srgbClr val="B9E5EE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400" dirty="0">
                <a:solidFill>
                  <a:schemeClr val="tx1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Notice!</a:t>
            </a:r>
            <a:br>
              <a:rPr lang="en-GB" sz="1400" dirty="0">
                <a:solidFill>
                  <a:schemeClr val="tx1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</a:br>
            <a:r>
              <a:rPr lang="en-GB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‘</a:t>
            </a:r>
            <a:r>
              <a:rPr lang="en-GB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jug</a:t>
            </a:r>
            <a:r>
              <a:rPr lang="en-GB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’ </a:t>
            </a:r>
            <a:r>
              <a:rPr lang="en-GB" sz="1400" dirty="0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n-GB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‘</a:t>
            </a:r>
            <a:r>
              <a:rPr lang="en-GB" sz="14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j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ue</a:t>
            </a:r>
            <a:r>
              <a:rPr lang="en-GB" sz="14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ga</a:t>
            </a:r>
            <a:r>
              <a:rPr lang="en-GB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’</a:t>
            </a:r>
            <a:r>
              <a:rPr lang="en-GB" sz="1400" dirty="0">
                <a:solidFill>
                  <a:schemeClr val="tx1"/>
                </a:solidFill>
                <a:latin typeface="Calibri" panose="020F0502020204030204"/>
              </a:rPr>
              <a:t>.</a:t>
            </a:r>
            <a:endParaRPr lang="en-GB" sz="1400" dirty="0">
              <a:solidFill>
                <a:schemeClr val="tx1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6CE3B4C-8B92-672C-11E6-1894D03B0B2A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773AECB-8B94-C009-9882-24BF7F1BA67C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45" name="Picture 44" descr="Free Watercolor Brushstroke illustration and picture">
              <a:extLst>
                <a:ext uri="{FF2B5EF4-FFF2-40B4-BE49-F238E27FC236}">
                  <a16:creationId xmlns:a16="http://schemas.microsoft.com/office/drawing/2014/main" id="{530DA7DE-5D6D-58E3-3DD5-A18452ABE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9B4A93A-AD51-91C5-7563-6E78D0573B20}"/>
                </a:ext>
              </a:extLst>
            </p:cNvPr>
            <p:cNvSpPr txBox="1"/>
            <p:nvPr/>
          </p:nvSpPr>
          <p:spPr>
            <a:xfrm>
              <a:off x="6369943" y="9571479"/>
              <a:ext cx="4154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002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F1BCE-EAAE-BC35-2B3D-7FD1C6137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94EFCDE7-E535-6FDC-30DC-44674504D096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F6A6213-ED96-E46F-AC5C-E067E835435F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EBEC47C-CA13-139E-0662-A8189EFC2178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55F2DF0-5566-456B-632C-89C2B761A73E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2DB1B2-C382-E9D7-96CD-F60C54CF579C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" name="Google Shape;402;p19">
            <a:extLst>
              <a:ext uri="{FF2B5EF4-FFF2-40B4-BE49-F238E27FC236}">
                <a16:creationId xmlns:a16="http://schemas.microsoft.com/office/drawing/2014/main" id="{581552AA-90DE-A06C-B203-4A4EE1DFF659}"/>
              </a:ext>
            </a:extLst>
          </p:cNvPr>
          <p:cNvSpPr txBox="1"/>
          <p:nvPr/>
        </p:nvSpPr>
        <p:spPr>
          <a:xfrm>
            <a:off x="1584214" y="817625"/>
            <a:ext cx="527378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 ¿Es Quique (he) o Ángela y Rubén (they)?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F78A03-5810-543A-0F7E-BD489173F77A}"/>
              </a:ext>
            </a:extLst>
          </p:cNvPr>
          <p:cNvGrpSpPr/>
          <p:nvPr/>
        </p:nvGrpSpPr>
        <p:grpSpPr>
          <a:xfrm>
            <a:off x="458507" y="806350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4" name="Google Shape;222;p10">
              <a:extLst>
                <a:ext uri="{FF2B5EF4-FFF2-40B4-BE49-F238E27FC236}">
                  <a16:creationId xmlns:a16="http://schemas.microsoft.com/office/drawing/2014/main" id="{B38E578A-5A1B-31FF-D284-7A9456A77029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819A48-5E6E-9FBC-C872-4979E49937B6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71A101F-EF81-AD64-59F4-0C3234251016}"/>
              </a:ext>
            </a:extLst>
          </p:cNvPr>
          <p:cNvGrpSpPr/>
          <p:nvPr/>
        </p:nvGrpSpPr>
        <p:grpSpPr>
          <a:xfrm>
            <a:off x="126306" y="660442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81213C5-1F6A-0FBF-FAD7-2FC9A917D651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8" name="Picture 7" descr="Free speaker sound loud vector">
              <a:extLst>
                <a:ext uri="{FF2B5EF4-FFF2-40B4-BE49-F238E27FC236}">
                  <a16:creationId xmlns:a16="http://schemas.microsoft.com/office/drawing/2014/main" id="{2DE55DF3-FC37-4811-9FA0-15119BEF9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9" name="Google Shape;402;p19">
            <a:extLst>
              <a:ext uri="{FF2B5EF4-FFF2-40B4-BE49-F238E27FC236}">
                <a16:creationId xmlns:a16="http://schemas.microsoft.com/office/drawing/2014/main" id="{1AB68717-F81D-CA2B-B6A6-FA90DCBD61F6}"/>
              </a:ext>
            </a:extLst>
          </p:cNvPr>
          <p:cNvSpPr txBox="1"/>
          <p:nvPr/>
        </p:nvSpPr>
        <p:spPr>
          <a:xfrm>
            <a:off x="419359" y="1144461"/>
            <a:ext cx="3062689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    .</a:t>
            </a:r>
            <a:endParaRPr sz="160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" name="Google Shape;156;p20">
            <a:extLst>
              <a:ext uri="{FF2B5EF4-FFF2-40B4-BE49-F238E27FC236}">
                <a16:creationId xmlns:a16="http://schemas.microsoft.com/office/drawing/2014/main" id="{5471BF4F-DC3A-1F34-2CA6-CDCCA96E378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7945" y="1232703"/>
            <a:ext cx="190982" cy="1859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406F9EE-E593-6B71-44D9-25713E6EBD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359823"/>
              </p:ext>
            </p:extLst>
          </p:nvPr>
        </p:nvGraphicFramePr>
        <p:xfrm>
          <a:off x="414744" y="1449558"/>
          <a:ext cx="1718856" cy="27115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4051">
                  <a:extLst>
                    <a:ext uri="{9D8B030D-6E8A-4147-A177-3AD203B41FA5}">
                      <a16:colId xmlns:a16="http://schemas.microsoft.com/office/drawing/2014/main" val="1086571773"/>
                    </a:ext>
                  </a:extLst>
                </a:gridCol>
                <a:gridCol w="844805">
                  <a:extLst>
                    <a:ext uri="{9D8B030D-6E8A-4147-A177-3AD203B41FA5}">
                      <a16:colId xmlns:a16="http://schemas.microsoft.com/office/drawing/2014/main" val="3381746728"/>
                    </a:ext>
                  </a:extLst>
                </a:gridCol>
              </a:tblGrid>
              <a:tr h="598659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Quique</a:t>
                      </a:r>
                      <a:br>
                        <a:rPr lang="en-GB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(he)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&amp; R</a:t>
                      </a:r>
                      <a:br>
                        <a:rPr lang="en-GB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(they)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30467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124816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8995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455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69148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10234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824808"/>
                  </a:ext>
                </a:extLst>
              </a:tr>
            </a:tbl>
          </a:graphicData>
        </a:graphic>
      </p:graphicFrame>
      <p:sp>
        <p:nvSpPr>
          <p:cNvPr id="12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F6AA19C-AAA5-DC8F-EBE6-30A6F443E425}"/>
              </a:ext>
            </a:extLst>
          </p:cNvPr>
          <p:cNvSpPr/>
          <p:nvPr/>
        </p:nvSpPr>
        <p:spPr>
          <a:xfrm>
            <a:off x="238176" y="2098782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A0AA8C6-0C88-F880-4087-AFFE57196A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945118"/>
              </p:ext>
            </p:extLst>
          </p:nvPr>
        </p:nvGraphicFramePr>
        <p:xfrm>
          <a:off x="2498547" y="1471297"/>
          <a:ext cx="3756479" cy="27115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56479">
                  <a:extLst>
                    <a:ext uri="{9D8B030D-6E8A-4147-A177-3AD203B41FA5}">
                      <a16:colId xmlns:a16="http://schemas.microsoft.com/office/drawing/2014/main" val="2781328677"/>
                    </a:ext>
                  </a:extLst>
                </a:gridCol>
              </a:tblGrid>
              <a:tr h="5986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información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extra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797912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867335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894555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29368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23870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2444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970266"/>
                  </a:ext>
                </a:extLst>
              </a:tr>
            </a:tbl>
          </a:graphicData>
        </a:graphic>
      </p:graphicFrame>
      <p:sp>
        <p:nvSpPr>
          <p:cNvPr id="15" name="Google Shape;402;p19">
            <a:extLst>
              <a:ext uri="{FF2B5EF4-FFF2-40B4-BE49-F238E27FC236}">
                <a16:creationId xmlns:a16="http://schemas.microsoft.com/office/drawing/2014/main" id="{FB49267E-6046-CC90-11D2-0F9319FBBC25}"/>
              </a:ext>
            </a:extLst>
          </p:cNvPr>
          <p:cNvSpPr txBox="1"/>
          <p:nvPr/>
        </p:nvSpPr>
        <p:spPr>
          <a:xfrm>
            <a:off x="1457908" y="1146053"/>
            <a:ext cx="527378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Esucha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otra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vez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Escribe la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información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inglés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pic>
        <p:nvPicPr>
          <p:cNvPr id="16" name="Picture 15" descr="United, Flag, Kingdom, British, Great, Britain">
            <a:extLst>
              <a:ext uri="{FF2B5EF4-FFF2-40B4-BE49-F238E27FC236}">
                <a16:creationId xmlns:a16="http://schemas.microsoft.com/office/drawing/2014/main" id="{C6F47E8A-8EC5-8CD0-35F6-09973774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103" y="1683309"/>
            <a:ext cx="201668" cy="14148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F0E64A9-5260-EC51-B385-3ABA5168D743}"/>
              </a:ext>
            </a:extLst>
          </p:cNvPr>
          <p:cNvSpPr/>
          <p:nvPr/>
        </p:nvSpPr>
        <p:spPr>
          <a:xfrm>
            <a:off x="238176" y="2455637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8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C8D645B-E607-55B1-6553-67D1C67340CE}"/>
              </a:ext>
            </a:extLst>
          </p:cNvPr>
          <p:cNvSpPr/>
          <p:nvPr/>
        </p:nvSpPr>
        <p:spPr>
          <a:xfrm>
            <a:off x="238176" y="2812492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9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E6ECFBA-BE9F-EF96-C00E-75B32D882A36}"/>
              </a:ext>
            </a:extLst>
          </p:cNvPr>
          <p:cNvSpPr/>
          <p:nvPr/>
        </p:nvSpPr>
        <p:spPr>
          <a:xfrm>
            <a:off x="238176" y="3169347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0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288FEB2-1BE0-4C08-F00F-5161A0E47BBF}"/>
              </a:ext>
            </a:extLst>
          </p:cNvPr>
          <p:cNvSpPr/>
          <p:nvPr/>
        </p:nvSpPr>
        <p:spPr>
          <a:xfrm>
            <a:off x="238176" y="3526202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8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CB1B844-CB53-067C-5861-08EEE373904F}"/>
              </a:ext>
            </a:extLst>
          </p:cNvPr>
          <p:cNvSpPr/>
          <p:nvPr/>
        </p:nvSpPr>
        <p:spPr>
          <a:xfrm>
            <a:off x="238176" y="3883057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5</a:t>
            </a:r>
          </a:p>
        </p:txBody>
      </p:sp>
      <p:graphicFrame>
        <p:nvGraphicFramePr>
          <p:cNvPr id="29" name="Table 4">
            <a:extLst>
              <a:ext uri="{FF2B5EF4-FFF2-40B4-BE49-F238E27FC236}">
                <a16:creationId xmlns:a16="http://schemas.microsoft.com/office/drawing/2014/main" id="{25C3CF43-247E-939A-5C9A-5195365AC4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523137"/>
              </p:ext>
            </p:extLst>
          </p:nvPr>
        </p:nvGraphicFramePr>
        <p:xfrm>
          <a:off x="109785" y="6034086"/>
          <a:ext cx="6621909" cy="3546263"/>
        </p:xfrm>
        <a:graphic>
          <a:graphicData uri="http://schemas.openxmlformats.org/drawingml/2006/table">
            <a:tbl>
              <a:tblPr firstRow="1" bandRow="1"/>
              <a:tblGrid>
                <a:gridCol w="93818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158384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1970379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12950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506609">
                <a:tc rowSpan="3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tienes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iglesia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allí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50660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hacer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bonita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50660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mentira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bocadillo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verdad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930276"/>
                  </a:ext>
                </a:extLst>
              </a:tr>
              <a:tr h="506609">
                <a:tc rowSpan="2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aula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salón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caliente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50660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beber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tarea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compañera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506609">
                <a:tc rowSpan="2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cuerda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escondite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pelota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506609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fútbol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tenis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jugar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9A96B607-B2FA-DE7E-8BE8-53BC4C02A8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494" y="7774803"/>
            <a:ext cx="715617" cy="651837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B6508EB4-1B4E-E108-9211-C4D8A2B66B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16" y="6435896"/>
            <a:ext cx="830512" cy="8305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B1F2D8D-831B-D2F3-1E10-993C5A7DF5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8" y="8674482"/>
            <a:ext cx="609463" cy="57738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ADB7F85-2B89-7D93-7C9E-EA23E45CA90B}"/>
              </a:ext>
            </a:extLst>
          </p:cNvPr>
          <p:cNvSpPr txBox="1"/>
          <p:nvPr/>
        </p:nvSpPr>
        <p:spPr>
          <a:xfrm>
            <a:off x="637936" y="8963175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A67E028-A027-50DF-94F6-D2AA3458363C}"/>
              </a:ext>
            </a:extLst>
          </p:cNvPr>
          <p:cNvSpPr txBox="1"/>
          <p:nvPr/>
        </p:nvSpPr>
        <p:spPr>
          <a:xfrm>
            <a:off x="659831" y="7162955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0E357A-1775-5074-B24A-FA811F36B683}"/>
              </a:ext>
            </a:extLst>
          </p:cNvPr>
          <p:cNvSpPr txBox="1"/>
          <p:nvPr/>
        </p:nvSpPr>
        <p:spPr>
          <a:xfrm>
            <a:off x="665354" y="8224511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B56C45-D07F-1BCC-0929-47A303271671}"/>
              </a:ext>
            </a:extLst>
          </p:cNvPr>
          <p:cNvSpPr txBox="1"/>
          <p:nvPr/>
        </p:nvSpPr>
        <p:spPr>
          <a:xfrm>
            <a:off x="1431817" y="5691514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inglés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C3B3A20-EF9F-BACD-5707-7A02F758BF4D}"/>
              </a:ext>
            </a:extLst>
          </p:cNvPr>
          <p:cNvGrpSpPr/>
          <p:nvPr/>
        </p:nvGrpSpPr>
        <p:grpSpPr>
          <a:xfrm>
            <a:off x="485889" y="5724575"/>
            <a:ext cx="962296" cy="307777"/>
            <a:chOff x="537508" y="810975"/>
            <a:chExt cx="505091" cy="307777"/>
          </a:xfrm>
        </p:grpSpPr>
        <p:sp>
          <p:nvSpPr>
            <p:cNvPr id="38" name="Google Shape;206;p9">
              <a:extLst>
                <a:ext uri="{FF2B5EF4-FFF2-40B4-BE49-F238E27FC236}">
                  <a16:creationId xmlns:a16="http://schemas.microsoft.com/office/drawing/2014/main" id="{002554D2-E425-9B3B-16AA-C37FC67BAC51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8FD20E1-2CD2-B5FC-2E15-CB367E100C8A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40" name="Picture 2" descr="Pen, Write, Pencil, Writing Tool, Work, Message, Blue">
            <a:extLst>
              <a:ext uri="{FF2B5EF4-FFF2-40B4-BE49-F238E27FC236}">
                <a16:creationId xmlns:a16="http://schemas.microsoft.com/office/drawing/2014/main" id="{4914498E-4920-68C6-1DCA-C8B7FAA34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6" y="5593423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811695D-CCB6-40AD-4E53-916109639B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785" y="4699685"/>
            <a:ext cx="3372263" cy="74939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94C859C-D091-2084-F72C-FD2B5F2418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7009" y="4669868"/>
            <a:ext cx="3197805" cy="93086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60B1B6E-A479-FACE-9F29-A76810626E67}"/>
              </a:ext>
            </a:extLst>
          </p:cNvPr>
          <p:cNvGrpSpPr/>
          <p:nvPr/>
        </p:nvGrpSpPr>
        <p:grpSpPr>
          <a:xfrm>
            <a:off x="112116" y="4217785"/>
            <a:ext cx="1801949" cy="492309"/>
            <a:chOff x="1639842" y="1416994"/>
            <a:chExt cx="1801949" cy="492309"/>
          </a:xfrm>
        </p:grpSpPr>
        <p:sp>
          <p:nvSpPr>
            <p:cNvPr id="48" name="Google Shape;112;p3">
              <a:extLst>
                <a:ext uri="{FF2B5EF4-FFF2-40B4-BE49-F238E27FC236}">
                  <a16:creationId xmlns:a16="http://schemas.microsoft.com/office/drawing/2014/main" id="{EE89EB43-EFBC-E4F6-5631-402B748671BB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9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935E6C09-7365-7972-A33F-2DF07AD539D8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85A7890-FE77-EDEB-41FE-5AB04BFF0E36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51" name="Google Shape;402;p19">
            <a:extLst>
              <a:ext uri="{FF2B5EF4-FFF2-40B4-BE49-F238E27FC236}">
                <a16:creationId xmlns:a16="http://schemas.microsoft.com/office/drawing/2014/main" id="{B6B05B57-2A01-9561-4F04-978E6F5AA8CB}"/>
              </a:ext>
            </a:extLst>
          </p:cNvPr>
          <p:cNvSpPr txBox="1"/>
          <p:nvPr/>
        </p:nvSpPr>
        <p:spPr>
          <a:xfrm>
            <a:off x="1884028" y="4335707"/>
            <a:ext cx="4847666" cy="29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s-ES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 los equipos. ¿Dónde está el estrés?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743BD1-4776-6C96-7DCC-1E60B7A84FE6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68B2C18-641B-CBEA-0094-A76711E68E32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27" name="Picture 26" descr="Free Watercolor Brushstroke illustration and picture">
              <a:extLst>
                <a:ext uri="{FF2B5EF4-FFF2-40B4-BE49-F238E27FC236}">
                  <a16:creationId xmlns:a16="http://schemas.microsoft.com/office/drawing/2014/main" id="{8CB266F7-28A3-54CC-8828-B83137E5A5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8AA10EE-5165-977C-1B3B-1A81DBB33046}"/>
                </a:ext>
              </a:extLst>
            </p:cNvPr>
            <p:cNvSpPr txBox="1"/>
            <p:nvPr/>
          </p:nvSpPr>
          <p:spPr>
            <a:xfrm>
              <a:off x="6369943" y="9571479"/>
              <a:ext cx="4187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8025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C447F-8496-F4EC-9AE1-0B469DDDA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6BE81777-4C1C-A538-CFEE-66FB028CF91D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6224449-3C66-E496-71CF-FE198D5321A3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0D1519-AD85-CEB6-1E7C-B73B3A430F05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40240D3-5469-07F6-8CDE-7C7C600FD5E5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893223-D3E8-EFB9-D547-2932C3A66F8E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E4F713-5C1F-3D80-4F00-B744F6C1160A}"/>
              </a:ext>
            </a:extLst>
          </p:cNvPr>
          <p:cNvSpPr/>
          <p:nvPr/>
        </p:nvSpPr>
        <p:spPr>
          <a:xfrm>
            <a:off x="159113" y="716693"/>
            <a:ext cx="6539774" cy="206576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8E6576-B437-47B4-969B-886608160E12}"/>
              </a:ext>
            </a:extLst>
          </p:cNvPr>
          <p:cNvSpPr txBox="1"/>
          <p:nvPr/>
        </p:nvSpPr>
        <p:spPr>
          <a:xfrm>
            <a:off x="211447" y="671842"/>
            <a:ext cx="2520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Using the verb ‘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jugar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’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B2E527-6372-C4F3-6868-218F5F3C5A5D}"/>
              </a:ext>
            </a:extLst>
          </p:cNvPr>
          <p:cNvGrpSpPr/>
          <p:nvPr/>
        </p:nvGrpSpPr>
        <p:grpSpPr>
          <a:xfrm>
            <a:off x="4850628" y="720886"/>
            <a:ext cx="1943885" cy="588990"/>
            <a:chOff x="115026" y="5917195"/>
            <a:chExt cx="1943885" cy="58899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AA10D26-21B3-2803-13FA-87EA126BAD54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6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2A657FFA-A979-5DBF-552E-E446500C36D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0E89B7F-B2D1-B1FF-8FA3-19D4C95A7806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1816DE0-0766-F8F3-A037-B51BA818B8F3}"/>
              </a:ext>
            </a:extLst>
          </p:cNvPr>
          <p:cNvSpPr txBox="1"/>
          <p:nvPr/>
        </p:nvSpPr>
        <p:spPr>
          <a:xfrm>
            <a:off x="160247" y="1156321"/>
            <a:ext cx="5916172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Some verbs do not follow the general rules.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DF2638-45A5-C0E8-1B3C-6276D1374748}"/>
              </a:ext>
            </a:extLst>
          </p:cNvPr>
          <p:cNvSpPr txBox="1"/>
          <p:nvPr/>
        </p:nvSpPr>
        <p:spPr>
          <a:xfrm>
            <a:off x="2017921" y="2218297"/>
            <a:ext cx="2655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</a:t>
            </a:r>
            <a:r>
              <a:rPr lang="en-GB" sz="14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ue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parque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115E9F-AA9C-D6E2-814F-4FA1B88BDC39}"/>
              </a:ext>
            </a:extLst>
          </p:cNvPr>
          <p:cNvSpPr txBox="1"/>
          <p:nvPr/>
        </p:nvSpPr>
        <p:spPr>
          <a:xfrm>
            <a:off x="211447" y="943431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[–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verbs: ‘I’, ’s/he, it’ and ‘they’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1D800-FC96-A0C9-2CC6-C3E3FD753B22}"/>
              </a:ext>
            </a:extLst>
          </p:cNvPr>
          <p:cNvSpPr txBox="1"/>
          <p:nvPr/>
        </p:nvSpPr>
        <p:spPr>
          <a:xfrm>
            <a:off x="160247" y="1369174"/>
            <a:ext cx="5916172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The verb </a:t>
            </a:r>
            <a:r>
              <a:rPr lang="en-GB" sz="1500" b="1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jugar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is an example of this.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Google Shape;171;p8">
            <a:extLst>
              <a:ext uri="{FF2B5EF4-FFF2-40B4-BE49-F238E27FC236}">
                <a16:creationId xmlns:a16="http://schemas.microsoft.com/office/drawing/2014/main" id="{3C8666B3-5813-5DC0-1477-68966814E468}"/>
              </a:ext>
            </a:extLst>
          </p:cNvPr>
          <p:cNvSpPr txBox="1"/>
          <p:nvPr/>
        </p:nvSpPr>
        <p:spPr>
          <a:xfrm>
            <a:off x="2403904" y="1900351"/>
            <a:ext cx="941659" cy="323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S/he, it</a:t>
            </a:r>
            <a:endParaRPr sz="15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Google Shape;171;p8">
            <a:extLst>
              <a:ext uri="{FF2B5EF4-FFF2-40B4-BE49-F238E27FC236}">
                <a16:creationId xmlns:a16="http://schemas.microsoft.com/office/drawing/2014/main" id="{146852EA-738F-F331-8F6E-E1E9D6B115B1}"/>
              </a:ext>
            </a:extLst>
          </p:cNvPr>
          <p:cNvSpPr txBox="1"/>
          <p:nvPr/>
        </p:nvSpPr>
        <p:spPr>
          <a:xfrm>
            <a:off x="5011561" y="1907673"/>
            <a:ext cx="1013720" cy="323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they</a:t>
            </a:r>
            <a:endParaRPr sz="15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FE0718-5387-FB1E-FA76-AC31E1D70AD9}"/>
              </a:ext>
            </a:extLst>
          </p:cNvPr>
          <p:cNvSpPr txBox="1"/>
          <p:nvPr/>
        </p:nvSpPr>
        <p:spPr>
          <a:xfrm>
            <a:off x="2047201" y="2425193"/>
            <a:ext cx="2133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play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in the park.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ED65F3-A40A-49E2-F38D-7105B944955A}"/>
              </a:ext>
            </a:extLst>
          </p:cNvPr>
          <p:cNvSpPr txBox="1"/>
          <p:nvPr/>
        </p:nvSpPr>
        <p:spPr>
          <a:xfrm>
            <a:off x="4078632" y="2225619"/>
            <a:ext cx="2655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</a:t>
            </a:r>
            <a:r>
              <a:rPr lang="en-GB" sz="14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ue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an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patio.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036E99-ED07-D2AB-DB1B-6639E04D1D27}"/>
              </a:ext>
            </a:extLst>
          </p:cNvPr>
          <p:cNvSpPr txBox="1"/>
          <p:nvPr/>
        </p:nvSpPr>
        <p:spPr>
          <a:xfrm>
            <a:off x="4078632" y="2423462"/>
            <a:ext cx="2655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They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play in the playground.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Google Shape;402;p19">
            <a:extLst>
              <a:ext uri="{FF2B5EF4-FFF2-40B4-BE49-F238E27FC236}">
                <a16:creationId xmlns:a16="http://schemas.microsoft.com/office/drawing/2014/main" id="{D9D1E834-3C38-7F5A-4E8C-BF789B1FD969}"/>
              </a:ext>
            </a:extLst>
          </p:cNvPr>
          <p:cNvSpPr txBox="1"/>
          <p:nvPr/>
        </p:nvSpPr>
        <p:spPr>
          <a:xfrm>
            <a:off x="1142314" y="2912701"/>
            <a:ext cx="3954467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Lee:¿Es Quique, Max &amp; Krina o los tres?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160DE04-76BA-D023-6344-ECB9DC112A18}"/>
              </a:ext>
            </a:extLst>
          </p:cNvPr>
          <p:cNvGrpSpPr/>
          <p:nvPr/>
        </p:nvGrpSpPr>
        <p:grpSpPr>
          <a:xfrm>
            <a:off x="159113" y="2857908"/>
            <a:ext cx="1072125" cy="541432"/>
            <a:chOff x="85157" y="674113"/>
            <a:chExt cx="1072125" cy="541432"/>
          </a:xfrm>
        </p:grpSpPr>
        <p:sp>
          <p:nvSpPr>
            <p:cNvPr id="28" name="Google Shape;206;p9">
              <a:extLst>
                <a:ext uri="{FF2B5EF4-FFF2-40B4-BE49-F238E27FC236}">
                  <a16:creationId xmlns:a16="http://schemas.microsoft.com/office/drawing/2014/main" id="{B7A7AC32-5BA0-2761-2921-F9F5AB36E007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35E4D15-D840-DEDC-4984-8F2FA9E01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B165723-464D-82AF-922D-5DEC2B775195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37993D5-AF43-BA02-6E50-3FAF1483EE14}"/>
              </a:ext>
            </a:extLst>
          </p:cNvPr>
          <p:cNvSpPr txBox="1"/>
          <p:nvPr/>
        </p:nvSpPr>
        <p:spPr>
          <a:xfrm>
            <a:off x="160247" y="1619303"/>
            <a:ext cx="5916172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‘jug-’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changes to ‘</a:t>
            </a:r>
            <a:r>
              <a:rPr lang="en-GB" sz="1500" b="1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j</a:t>
            </a:r>
            <a:r>
              <a:rPr lang="en-GB" sz="1500" b="1" kern="12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</a:rPr>
              <a:t>ue</a:t>
            </a:r>
            <a:r>
              <a:rPr lang="en-GB" sz="1500" b="1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g</a:t>
            </a:r>
            <a:r>
              <a:rPr lang="en-GB" sz="150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-’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Google Shape;171;p8">
            <a:extLst>
              <a:ext uri="{FF2B5EF4-FFF2-40B4-BE49-F238E27FC236}">
                <a16:creationId xmlns:a16="http://schemas.microsoft.com/office/drawing/2014/main" id="{0C5252D9-75F9-30C9-078D-259DB5E47639}"/>
              </a:ext>
            </a:extLst>
          </p:cNvPr>
          <p:cNvSpPr txBox="1"/>
          <p:nvPr/>
        </p:nvSpPr>
        <p:spPr>
          <a:xfrm>
            <a:off x="253539" y="1949310"/>
            <a:ext cx="941659" cy="323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I</a:t>
            </a:r>
            <a:endParaRPr sz="15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2C1C54-9CD2-0991-8FB4-6CFF71BF711D}"/>
              </a:ext>
            </a:extLst>
          </p:cNvPr>
          <p:cNvSpPr txBox="1"/>
          <p:nvPr/>
        </p:nvSpPr>
        <p:spPr>
          <a:xfrm>
            <a:off x="124085" y="2215253"/>
            <a:ext cx="1540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</a:t>
            </a:r>
            <a:r>
              <a:rPr lang="en-GB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ue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al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fútbol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0E8A84-3BCA-AB89-A6BB-1956B6679FE0}"/>
              </a:ext>
            </a:extLst>
          </p:cNvPr>
          <p:cNvSpPr txBox="1"/>
          <p:nvPr/>
        </p:nvSpPr>
        <p:spPr>
          <a:xfrm>
            <a:off x="109109" y="2431498"/>
            <a:ext cx="1540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play football.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Google Shape;402;p19">
            <a:extLst>
              <a:ext uri="{FF2B5EF4-FFF2-40B4-BE49-F238E27FC236}">
                <a16:creationId xmlns:a16="http://schemas.microsoft.com/office/drawing/2014/main" id="{102B9636-57F4-7B1F-34AE-9AF1A36DC9ED}"/>
              </a:ext>
            </a:extLst>
          </p:cNvPr>
          <p:cNvSpPr txBox="1"/>
          <p:nvPr/>
        </p:nvSpPr>
        <p:spPr>
          <a:xfrm>
            <a:off x="1142314" y="3119966"/>
            <a:ext cx="3954467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Completa el diagrama en español.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B84F2E86-348E-A6B4-9E20-F6A273C1B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8" y="3484258"/>
            <a:ext cx="3368332" cy="288061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5BE1179-B600-33E5-F158-D6D88D95A8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2627" y="3856378"/>
            <a:ext cx="3954467" cy="242811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48D73167-A92C-159F-776F-CCBBB14CBC64}"/>
              </a:ext>
            </a:extLst>
          </p:cNvPr>
          <p:cNvSpPr txBox="1"/>
          <p:nvPr/>
        </p:nvSpPr>
        <p:spPr>
          <a:xfrm rot="20688610">
            <a:off x="3298201" y="3400703"/>
            <a:ext cx="1010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Quique</a:t>
            </a:r>
            <a:br>
              <a:rPr lang="en-GB" b="1" dirty="0">
                <a:solidFill>
                  <a:srgbClr val="FF0066"/>
                </a:solidFill>
                <a:latin typeface="Century Gothic" panose="020B0502020202020204" pitchFamily="34" charset="0"/>
              </a:rPr>
            </a:br>
            <a:r>
              <a:rPr lang="en-GB" sz="1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‘He’</a:t>
            </a:r>
            <a:endParaRPr lang="en-GB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3D8C8A8-A8AA-27FA-8F48-BA110346B0D9}"/>
              </a:ext>
            </a:extLst>
          </p:cNvPr>
          <p:cNvSpPr txBox="1"/>
          <p:nvPr/>
        </p:nvSpPr>
        <p:spPr>
          <a:xfrm rot="803405">
            <a:off x="5324450" y="3408262"/>
            <a:ext cx="1503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0066"/>
                </a:solidFill>
                <a:latin typeface="Century Gothic" panose="020B0502020202020204" pitchFamily="34" charset="0"/>
              </a:rPr>
              <a:t>Max + </a:t>
            </a:r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Krina</a:t>
            </a:r>
            <a:br>
              <a:rPr lang="en-GB" b="1" dirty="0">
                <a:solidFill>
                  <a:srgbClr val="FF0066"/>
                </a:solidFill>
                <a:latin typeface="Century Gothic" panose="020B0502020202020204" pitchFamily="34" charset="0"/>
              </a:rPr>
            </a:br>
            <a:r>
              <a:rPr lang="en-GB" sz="1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‘they’</a:t>
            </a:r>
            <a:endParaRPr lang="en-GB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8F6787C-2B31-300B-520E-454B78ABC22A}"/>
              </a:ext>
            </a:extLst>
          </p:cNvPr>
          <p:cNvSpPr txBox="1"/>
          <p:nvPr/>
        </p:nvSpPr>
        <p:spPr>
          <a:xfrm>
            <a:off x="4397340" y="3420889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los</a:t>
            </a:r>
            <a:r>
              <a:rPr lang="en-GB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tres</a:t>
            </a:r>
            <a:endParaRPr lang="en-GB" sz="5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0AA03DF-9E81-C2D0-6C7E-763BE680E512}"/>
              </a:ext>
            </a:extLst>
          </p:cNvPr>
          <p:cNvSpPr/>
          <p:nvPr/>
        </p:nvSpPr>
        <p:spPr>
          <a:xfrm>
            <a:off x="4310851" y="3671876"/>
            <a:ext cx="11416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1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‘He + they’</a:t>
            </a:r>
            <a:endParaRPr lang="en-GB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Google Shape;402;p19">
            <a:extLst>
              <a:ext uri="{FF2B5EF4-FFF2-40B4-BE49-F238E27FC236}">
                <a16:creationId xmlns:a16="http://schemas.microsoft.com/office/drawing/2014/main" id="{1737CAA2-88AB-8870-12AC-F9F23FCFF45D}"/>
              </a:ext>
            </a:extLst>
          </p:cNvPr>
          <p:cNvSpPr txBox="1"/>
          <p:nvPr/>
        </p:nvSpPr>
        <p:spPr>
          <a:xfrm>
            <a:off x="1136218" y="6393517"/>
            <a:ext cx="5325542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Lee las frases otra vez y responde en inglés.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D0A804C-B72D-066D-0224-5B63BF297F7C}"/>
              </a:ext>
            </a:extLst>
          </p:cNvPr>
          <p:cNvGrpSpPr/>
          <p:nvPr/>
        </p:nvGrpSpPr>
        <p:grpSpPr>
          <a:xfrm>
            <a:off x="153017" y="6338724"/>
            <a:ext cx="1072125" cy="541432"/>
            <a:chOff x="85157" y="674113"/>
            <a:chExt cx="1072125" cy="541432"/>
          </a:xfrm>
        </p:grpSpPr>
        <p:sp>
          <p:nvSpPr>
            <p:cNvPr id="73" name="Google Shape;206;p9">
              <a:extLst>
                <a:ext uri="{FF2B5EF4-FFF2-40B4-BE49-F238E27FC236}">
                  <a16:creationId xmlns:a16="http://schemas.microsoft.com/office/drawing/2014/main" id="{FFFFA43F-8447-5000-9BF5-A381F082547A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B117F20-C784-3AA3-CC9D-33FEE6233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D21C051-DB68-79D4-6303-93671E1FFD75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77" name="Table 4">
            <a:extLst>
              <a:ext uri="{FF2B5EF4-FFF2-40B4-BE49-F238E27FC236}">
                <a16:creationId xmlns:a16="http://schemas.microsoft.com/office/drawing/2014/main" id="{8F3943CD-39C5-51D0-9A5E-7347366C75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813030"/>
              </p:ext>
            </p:extLst>
          </p:nvPr>
        </p:nvGraphicFramePr>
        <p:xfrm>
          <a:off x="161103" y="6896847"/>
          <a:ext cx="6450813" cy="2890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01169">
                  <a:extLst>
                    <a:ext uri="{9D8B030D-6E8A-4147-A177-3AD203B41FA5}">
                      <a16:colId xmlns:a16="http://schemas.microsoft.com/office/drawing/2014/main" val="2663138899"/>
                    </a:ext>
                  </a:extLst>
                </a:gridCol>
                <a:gridCol w="2149644">
                  <a:extLst>
                    <a:ext uri="{9D8B030D-6E8A-4147-A177-3AD203B41FA5}">
                      <a16:colId xmlns:a16="http://schemas.microsoft.com/office/drawing/2014/main" val="25780650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[A]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Where does Quique play pelota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vasca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5391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[B]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How do Max and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Krina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play cards?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9120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[C]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How does Quique play cards?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7064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[D]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Where do Max and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Krina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play hide and seek?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291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[E]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When does Quique play tennis?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3182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[F]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With whom does Quique play skipping?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235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[G]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With whom do Max and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Krina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play skipping?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5293868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0E63280E-9697-D5B7-3EBF-9FB3180B0A83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2C54295-621B-7586-1A42-7D039AC1B0A8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19" name="Picture 18" descr="Free Watercolor Brushstroke illustration and picture">
              <a:extLst>
                <a:ext uri="{FF2B5EF4-FFF2-40B4-BE49-F238E27FC236}">
                  <a16:creationId xmlns:a16="http://schemas.microsoft.com/office/drawing/2014/main" id="{DA77F5CD-4095-31F1-0B8A-0C7C272FFA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C2E617-AC7B-F2AA-23AC-DAD15136743D}"/>
                </a:ext>
              </a:extLst>
            </p:cNvPr>
            <p:cNvSpPr txBox="1"/>
            <p:nvPr/>
          </p:nvSpPr>
          <p:spPr>
            <a:xfrm>
              <a:off x="6369943" y="9571479"/>
              <a:ext cx="4154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27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4763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05210-DDDC-4FDA-8301-C32197D2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000"/>
            <a:ext cx="5915025" cy="206939"/>
          </a:xfrm>
        </p:spPr>
        <p:txBody>
          <a:bodyPr>
            <a:normAutofit/>
          </a:bodyPr>
          <a:lstStyle/>
          <a:p>
            <a:r>
              <a:rPr lang="en-GB" sz="563" dirty="0">
                <a:solidFill>
                  <a:schemeClr val="bg1"/>
                </a:solidFill>
              </a:rPr>
              <a:t>Characters</a:t>
            </a:r>
          </a:p>
        </p:txBody>
      </p:sp>
      <p:pic>
        <p:nvPicPr>
          <p:cNvPr id="14" name="Picture 13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7A697504-798B-4977-7E34-E3F5F527C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89" y="2134218"/>
            <a:ext cx="834033" cy="847477"/>
          </a:xfrm>
          <a:prstGeom prst="rect">
            <a:avLst/>
          </a:prstGeom>
        </p:spPr>
      </p:pic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977C920-935A-0C8E-B587-56BD7BAD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006" y="3583703"/>
            <a:ext cx="514937" cy="836774"/>
          </a:xfrm>
          <a:prstGeom prst="rect">
            <a:avLst/>
          </a:prstGeom>
        </p:spPr>
      </p:pic>
      <p:pic>
        <p:nvPicPr>
          <p:cNvPr id="13" name="Picture 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E1C80A6-93E3-F568-B4AB-9DA674BC3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425" y="3570096"/>
            <a:ext cx="489211" cy="8631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84BEFF-5AEB-A8EF-4BCA-96BBEE160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438" y="5167354"/>
            <a:ext cx="564492" cy="7662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7676C-BD85-ABB2-9206-4F9455E053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6630">
            <a:off x="4204808" y="5336305"/>
            <a:ext cx="437092" cy="6065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E86860-86EB-CC32-D817-53040AA256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712" y="5325670"/>
            <a:ext cx="416232" cy="5776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6594F0-D636-C5E1-7393-2695B7C43D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6683" y="2215548"/>
            <a:ext cx="645412" cy="77419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39A97E6-788C-8E7E-0540-82C5E2EA1059}"/>
              </a:ext>
            </a:extLst>
          </p:cNvPr>
          <p:cNvCxnSpPr/>
          <p:nvPr/>
        </p:nvCxnSpPr>
        <p:spPr>
          <a:xfrm>
            <a:off x="2098869" y="2313031"/>
            <a:ext cx="359120" cy="345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0C3BE6E7-03A6-0517-E92E-BB699711A7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25" y="666444"/>
            <a:ext cx="786608" cy="79439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DD29A49-A8B3-410A-8F3D-97964336A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45" y="2149386"/>
            <a:ext cx="840372" cy="84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7" name="Picture 3">
            <a:extLst>
              <a:ext uri="{FF2B5EF4-FFF2-40B4-BE49-F238E27FC236}">
                <a16:creationId xmlns:a16="http://schemas.microsoft.com/office/drawing/2014/main" id="{58EFB6ED-D3E0-E7F3-F24E-487F0B424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402" y="2140636"/>
            <a:ext cx="608578" cy="84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D1B13C9-17B1-34E4-7A4B-2AD48AB12828}"/>
              </a:ext>
            </a:extLst>
          </p:cNvPr>
          <p:cNvCxnSpPr/>
          <p:nvPr/>
        </p:nvCxnSpPr>
        <p:spPr>
          <a:xfrm>
            <a:off x="2928237" y="1843312"/>
            <a:ext cx="2368089" cy="6512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FEB65E1-C7A5-BADD-8B4D-4C85F69DE0A8}"/>
              </a:ext>
            </a:extLst>
          </p:cNvPr>
          <p:cNvCxnSpPr/>
          <p:nvPr/>
        </p:nvCxnSpPr>
        <p:spPr>
          <a:xfrm>
            <a:off x="2928237" y="1827172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7B0363F-2E4F-CBC0-8979-10098CCCA8DE}"/>
              </a:ext>
            </a:extLst>
          </p:cNvPr>
          <p:cNvCxnSpPr/>
          <p:nvPr/>
        </p:nvCxnSpPr>
        <p:spPr>
          <a:xfrm>
            <a:off x="4076751" y="1831407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0F2AF4D-D5C2-4243-E1F5-E2ED8367F9FB}"/>
              </a:ext>
            </a:extLst>
          </p:cNvPr>
          <p:cNvCxnSpPr/>
          <p:nvPr/>
        </p:nvCxnSpPr>
        <p:spPr>
          <a:xfrm>
            <a:off x="4076751" y="1625606"/>
            <a:ext cx="0" cy="201680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Connector 2047">
            <a:extLst>
              <a:ext uri="{FF2B5EF4-FFF2-40B4-BE49-F238E27FC236}">
                <a16:creationId xmlns:a16="http://schemas.microsoft.com/office/drawing/2014/main" id="{ED2D6886-C4F1-D4AA-E9BD-882FEF53E81D}"/>
              </a:ext>
            </a:extLst>
          </p:cNvPr>
          <p:cNvCxnSpPr/>
          <p:nvPr/>
        </p:nvCxnSpPr>
        <p:spPr>
          <a:xfrm>
            <a:off x="5633519" y="2331662"/>
            <a:ext cx="359120" cy="345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Straight Connector 2048">
            <a:extLst>
              <a:ext uri="{FF2B5EF4-FFF2-40B4-BE49-F238E27FC236}">
                <a16:creationId xmlns:a16="http://schemas.microsoft.com/office/drawing/2014/main" id="{B65C1FCB-4C10-5C02-95D9-9583EB3E375D}"/>
              </a:ext>
            </a:extLst>
          </p:cNvPr>
          <p:cNvCxnSpPr/>
          <p:nvPr/>
        </p:nvCxnSpPr>
        <p:spPr>
          <a:xfrm>
            <a:off x="1805831" y="3346901"/>
            <a:ext cx="774097" cy="0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id="{B7B65E44-EE6F-2722-3CBA-D5E0818547E7}"/>
              </a:ext>
            </a:extLst>
          </p:cNvPr>
          <p:cNvCxnSpPr/>
          <p:nvPr/>
        </p:nvCxnSpPr>
        <p:spPr>
          <a:xfrm>
            <a:off x="1805831" y="3327586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2055">
            <a:extLst>
              <a:ext uri="{FF2B5EF4-FFF2-40B4-BE49-F238E27FC236}">
                <a16:creationId xmlns:a16="http://schemas.microsoft.com/office/drawing/2014/main" id="{7F5673FA-C59F-7064-3CE9-739E2CB5B32C}"/>
              </a:ext>
            </a:extLst>
          </p:cNvPr>
          <p:cNvCxnSpPr/>
          <p:nvPr/>
        </p:nvCxnSpPr>
        <p:spPr>
          <a:xfrm>
            <a:off x="2579928" y="3327586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3FAB4C19-AE93-EF31-A64F-3D5667598D9F}"/>
              </a:ext>
            </a:extLst>
          </p:cNvPr>
          <p:cNvCxnSpPr/>
          <p:nvPr/>
        </p:nvCxnSpPr>
        <p:spPr>
          <a:xfrm>
            <a:off x="2192879" y="3020035"/>
            <a:ext cx="0" cy="326866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5" name="Straight Connector 2064">
            <a:extLst>
              <a:ext uri="{FF2B5EF4-FFF2-40B4-BE49-F238E27FC236}">
                <a16:creationId xmlns:a16="http://schemas.microsoft.com/office/drawing/2014/main" id="{E8C2AAF4-E7E8-F1E6-6A33-1530DAE949F6}"/>
              </a:ext>
            </a:extLst>
          </p:cNvPr>
          <p:cNvCxnSpPr/>
          <p:nvPr/>
        </p:nvCxnSpPr>
        <p:spPr>
          <a:xfrm>
            <a:off x="5888810" y="3090441"/>
            <a:ext cx="0" cy="326866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7" name="Straight Connector 2076">
            <a:extLst>
              <a:ext uri="{FF2B5EF4-FFF2-40B4-BE49-F238E27FC236}">
                <a16:creationId xmlns:a16="http://schemas.microsoft.com/office/drawing/2014/main" id="{9F45BCD6-C66D-A15A-E884-4F2CC0865DBC}"/>
              </a:ext>
            </a:extLst>
          </p:cNvPr>
          <p:cNvCxnSpPr/>
          <p:nvPr/>
        </p:nvCxnSpPr>
        <p:spPr>
          <a:xfrm>
            <a:off x="5282040" y="1831407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9" name="Picture 5">
            <a:extLst>
              <a:ext uri="{FF2B5EF4-FFF2-40B4-BE49-F238E27FC236}">
                <a16:creationId xmlns:a16="http://schemas.microsoft.com/office/drawing/2014/main" id="{BFC150A3-BB77-24F2-796E-B7F942BDD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133" y="2194697"/>
            <a:ext cx="892362" cy="79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80" name="Picture 8" descr="Free pride flag gay pride gay vector">
            <a:extLst>
              <a:ext uri="{FF2B5EF4-FFF2-40B4-BE49-F238E27FC236}">
                <a16:creationId xmlns:a16="http://schemas.microsoft.com/office/drawing/2014/main" id="{5C064F03-6FFD-1A63-A1C8-14522FECD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0007">
            <a:off x="3793556" y="2900755"/>
            <a:ext cx="81279" cy="457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1" name="Picture 2080">
            <a:extLst>
              <a:ext uri="{FF2B5EF4-FFF2-40B4-BE49-F238E27FC236}">
                <a16:creationId xmlns:a16="http://schemas.microsoft.com/office/drawing/2014/main" id="{D1BFC6EE-4E0A-6E64-A067-A39B086E2C3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 b="37443"/>
          <a:stretch/>
        </p:blipFill>
        <p:spPr>
          <a:xfrm>
            <a:off x="5664758" y="3562055"/>
            <a:ext cx="462103" cy="893906"/>
          </a:xfrm>
          <a:prstGeom prst="rect">
            <a:avLst/>
          </a:prstGeom>
        </p:spPr>
      </p:pic>
      <p:sp>
        <p:nvSpPr>
          <p:cNvPr id="2082" name="TextBox 2081">
            <a:extLst>
              <a:ext uri="{FF2B5EF4-FFF2-40B4-BE49-F238E27FC236}">
                <a16:creationId xmlns:a16="http://schemas.microsoft.com/office/drawing/2014/main" id="{212BEC73-6D7C-D013-D982-717B50A5930B}"/>
              </a:ext>
            </a:extLst>
          </p:cNvPr>
          <p:cNvSpPr txBox="1"/>
          <p:nvPr/>
        </p:nvSpPr>
        <p:spPr>
          <a:xfrm>
            <a:off x="748779" y="4045670"/>
            <a:ext cx="9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i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083" name="TextBox 2082">
            <a:extLst>
              <a:ext uri="{FF2B5EF4-FFF2-40B4-BE49-F238E27FC236}">
                <a16:creationId xmlns:a16="http://schemas.microsoft.com/office/drawing/2014/main" id="{9DF33F11-63B4-9558-5EBC-7B4907B45016}"/>
              </a:ext>
            </a:extLst>
          </p:cNvPr>
          <p:cNvSpPr txBox="1"/>
          <p:nvPr/>
        </p:nvSpPr>
        <p:spPr>
          <a:xfrm>
            <a:off x="1271194" y="2987206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lena</a:t>
            </a:r>
          </a:p>
        </p:txBody>
      </p:sp>
      <p:sp>
        <p:nvSpPr>
          <p:cNvPr id="2084" name="TextBox 2083">
            <a:extLst>
              <a:ext uri="{FF2B5EF4-FFF2-40B4-BE49-F238E27FC236}">
                <a16:creationId xmlns:a16="http://schemas.microsoft.com/office/drawing/2014/main" id="{D4314872-C12B-B856-46D7-53B38EA71AB3}"/>
              </a:ext>
            </a:extLst>
          </p:cNvPr>
          <p:cNvSpPr txBox="1"/>
          <p:nvPr/>
        </p:nvSpPr>
        <p:spPr>
          <a:xfrm>
            <a:off x="2477114" y="2980042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P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edro</a:t>
            </a:r>
          </a:p>
        </p:txBody>
      </p:sp>
      <p:sp>
        <p:nvSpPr>
          <p:cNvPr id="2085" name="TextBox 2084">
            <a:extLst>
              <a:ext uri="{FF2B5EF4-FFF2-40B4-BE49-F238E27FC236}">
                <a16:creationId xmlns:a16="http://schemas.microsoft.com/office/drawing/2014/main" id="{43193251-EF01-E899-9885-5A8781AD3BF6}"/>
              </a:ext>
            </a:extLst>
          </p:cNvPr>
          <p:cNvSpPr txBox="1"/>
          <p:nvPr/>
        </p:nvSpPr>
        <p:spPr>
          <a:xfrm>
            <a:off x="2731542" y="4084351"/>
            <a:ext cx="667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S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fía</a:t>
            </a: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D60E8C33-21ED-3A89-3D59-8F5F3B68FF97}"/>
              </a:ext>
            </a:extLst>
          </p:cNvPr>
          <p:cNvSpPr txBox="1"/>
          <p:nvPr/>
        </p:nvSpPr>
        <p:spPr>
          <a:xfrm>
            <a:off x="6097737" y="4080895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is</a:t>
            </a:r>
          </a:p>
        </p:txBody>
      </p:sp>
      <p:sp>
        <p:nvSpPr>
          <p:cNvPr id="2087" name="TextBox 2086">
            <a:extLst>
              <a:ext uri="{FF2B5EF4-FFF2-40B4-BE49-F238E27FC236}">
                <a16:creationId xmlns:a16="http://schemas.microsoft.com/office/drawing/2014/main" id="{76733AC1-F9B2-A4CC-A9A4-C2EC1EDC84CA}"/>
              </a:ext>
            </a:extLst>
          </p:cNvPr>
          <p:cNvSpPr txBox="1"/>
          <p:nvPr/>
        </p:nvSpPr>
        <p:spPr>
          <a:xfrm>
            <a:off x="6037625" y="3006256"/>
            <a:ext cx="657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06F7AE02-7169-6953-CD79-CAA18F0B85B8}"/>
              </a:ext>
            </a:extLst>
          </p:cNvPr>
          <p:cNvSpPr txBox="1"/>
          <p:nvPr/>
        </p:nvSpPr>
        <p:spPr>
          <a:xfrm>
            <a:off x="4936795" y="2974859"/>
            <a:ext cx="747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orge</a:t>
            </a: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5750F43E-B49D-456E-BD69-EE459D440F3F}"/>
              </a:ext>
            </a:extLst>
          </p:cNvPr>
          <p:cNvSpPr txBox="1"/>
          <p:nvPr/>
        </p:nvSpPr>
        <p:spPr>
          <a:xfrm>
            <a:off x="3039738" y="1424058"/>
            <a:ext cx="898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V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aleria</a:t>
            </a:r>
          </a:p>
        </p:txBody>
      </p:sp>
      <p:sp>
        <p:nvSpPr>
          <p:cNvPr id="2090" name="TextBox 2089">
            <a:extLst>
              <a:ext uri="{FF2B5EF4-FFF2-40B4-BE49-F238E27FC236}">
                <a16:creationId xmlns:a16="http://schemas.microsoft.com/office/drawing/2014/main" id="{A0BAAEBF-2EEC-C119-F848-78B66B64D8BD}"/>
              </a:ext>
            </a:extLst>
          </p:cNvPr>
          <p:cNvSpPr txBox="1"/>
          <p:nvPr/>
        </p:nvSpPr>
        <p:spPr>
          <a:xfrm>
            <a:off x="4182979" y="1404555"/>
            <a:ext cx="859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Mi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gue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2091" name="TextBox 2090">
            <a:extLst>
              <a:ext uri="{FF2B5EF4-FFF2-40B4-BE49-F238E27FC236}">
                <a16:creationId xmlns:a16="http://schemas.microsoft.com/office/drawing/2014/main" id="{DF918E93-81DB-909B-2A0F-C1568E9332E8}"/>
              </a:ext>
            </a:extLst>
          </p:cNvPr>
          <p:cNvSpPr txBox="1"/>
          <p:nvPr/>
        </p:nvSpPr>
        <p:spPr>
          <a:xfrm>
            <a:off x="3732356" y="3006256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H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ugo</a:t>
            </a:r>
          </a:p>
        </p:txBody>
      </p:sp>
      <p:sp>
        <p:nvSpPr>
          <p:cNvPr id="2092" name="TextBox 2091">
            <a:extLst>
              <a:ext uri="{FF2B5EF4-FFF2-40B4-BE49-F238E27FC236}">
                <a16:creationId xmlns:a16="http://schemas.microsoft.com/office/drawing/2014/main" id="{AB7305D1-9409-BF4C-EA92-DFF43DE10661}"/>
              </a:ext>
            </a:extLst>
          </p:cNvPr>
          <p:cNvSpPr txBox="1"/>
          <p:nvPr/>
        </p:nvSpPr>
        <p:spPr>
          <a:xfrm>
            <a:off x="4878738" y="5339740"/>
            <a:ext cx="75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P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nch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endParaRPr lang="en-GB" sz="12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093" name="Rectangle: Rounded Corners 2092">
            <a:extLst>
              <a:ext uri="{FF2B5EF4-FFF2-40B4-BE49-F238E27FC236}">
                <a16:creationId xmlns:a16="http://schemas.microsoft.com/office/drawing/2014/main" id="{9DB40D30-A8DE-951F-C7C0-83E9494E7B0D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familia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Mamani Flores </a:t>
            </a:r>
            <a:endParaRPr lang="en-GB" sz="2400" dirty="0"/>
          </a:p>
        </p:txBody>
      </p:sp>
      <p:sp>
        <p:nvSpPr>
          <p:cNvPr id="2094" name="TextBox 2093">
            <a:extLst>
              <a:ext uri="{FF2B5EF4-FFF2-40B4-BE49-F238E27FC236}">
                <a16:creationId xmlns:a16="http://schemas.microsoft.com/office/drawing/2014/main" id="{D263DBC7-3125-5E98-8C76-756FBEBB0529}"/>
              </a:ext>
            </a:extLst>
          </p:cNvPr>
          <p:cNvSpPr txBox="1"/>
          <p:nvPr/>
        </p:nvSpPr>
        <p:spPr>
          <a:xfrm>
            <a:off x="4105451" y="5081425"/>
            <a:ext cx="891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M</a:t>
            </a:r>
            <a:r>
              <a:rPr lang="en-GB" sz="1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2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nch</a:t>
            </a:r>
            <a:r>
              <a:rPr lang="en-GB" sz="1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12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ta</a:t>
            </a:r>
            <a:endParaRPr lang="en-GB" sz="12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095" name="TextBox 2094">
            <a:extLst>
              <a:ext uri="{FF2B5EF4-FFF2-40B4-BE49-F238E27FC236}">
                <a16:creationId xmlns:a16="http://schemas.microsoft.com/office/drawing/2014/main" id="{891BB348-56F4-F93D-7AAF-7F854E4B3BD5}"/>
              </a:ext>
            </a:extLst>
          </p:cNvPr>
          <p:cNvSpPr txBox="1"/>
          <p:nvPr/>
        </p:nvSpPr>
        <p:spPr>
          <a:xfrm>
            <a:off x="4987474" y="5636864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S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nt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endParaRPr lang="en-GB" sz="12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96" name="Group 2095">
            <a:extLst>
              <a:ext uri="{FF2B5EF4-FFF2-40B4-BE49-F238E27FC236}">
                <a16:creationId xmlns:a16="http://schemas.microsoft.com/office/drawing/2014/main" id="{1B5F9680-BEA9-D3BC-BE61-AB7F72D2C5F3}"/>
              </a:ext>
            </a:extLst>
          </p:cNvPr>
          <p:cNvGrpSpPr/>
          <p:nvPr/>
        </p:nvGrpSpPr>
        <p:grpSpPr>
          <a:xfrm>
            <a:off x="5994960" y="147260"/>
            <a:ext cx="689603" cy="718984"/>
            <a:chOff x="6210543" y="3764108"/>
            <a:chExt cx="801046" cy="775262"/>
          </a:xfrm>
        </p:grpSpPr>
        <p:sp>
          <p:nvSpPr>
            <p:cNvPr id="2097" name="Oval 2096">
              <a:extLst>
                <a:ext uri="{FF2B5EF4-FFF2-40B4-BE49-F238E27FC236}">
                  <a16:creationId xmlns:a16="http://schemas.microsoft.com/office/drawing/2014/main" id="{C007440C-964E-B32F-BD60-22800542BFAC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pic>
          <p:nvPicPr>
            <p:cNvPr id="2098" name="Picture 2097">
              <a:extLst>
                <a:ext uri="{FF2B5EF4-FFF2-40B4-BE49-F238E27FC236}">
                  <a16:creationId xmlns:a16="http://schemas.microsoft.com/office/drawing/2014/main" id="{C8093C3A-8CCC-1345-E823-B0535D2C9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099" name="Picture 2098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3C2BE695-81B0-B06E-FF62-302DA99F1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cxnSp>
        <p:nvCxnSpPr>
          <p:cNvPr id="2102" name="Straight Connector 2101">
            <a:extLst>
              <a:ext uri="{FF2B5EF4-FFF2-40B4-BE49-F238E27FC236}">
                <a16:creationId xmlns:a16="http://schemas.microsoft.com/office/drawing/2014/main" id="{C083A50C-5121-D0AC-F814-680540F4AB87}"/>
              </a:ext>
            </a:extLst>
          </p:cNvPr>
          <p:cNvCxnSpPr/>
          <p:nvPr/>
        </p:nvCxnSpPr>
        <p:spPr>
          <a:xfrm>
            <a:off x="3871168" y="1226404"/>
            <a:ext cx="359120" cy="345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06" name="Picture 2105" descr="A cartoon of 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D8561F2E-9FFC-9EFE-40CC-28964B8D24B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-1" r="-1977" b="22828"/>
          <a:stretch/>
        </p:blipFill>
        <p:spPr>
          <a:xfrm>
            <a:off x="186725" y="4978275"/>
            <a:ext cx="552761" cy="945944"/>
          </a:xfrm>
          <a:prstGeom prst="rect">
            <a:avLst/>
          </a:prstGeom>
        </p:spPr>
      </p:pic>
      <p:sp>
        <p:nvSpPr>
          <p:cNvPr id="2108" name="TextBox 2107">
            <a:extLst>
              <a:ext uri="{FF2B5EF4-FFF2-40B4-BE49-F238E27FC236}">
                <a16:creationId xmlns:a16="http://schemas.microsoft.com/office/drawing/2014/main" id="{030474D0-AFDA-0E34-64D1-39A2390A039F}"/>
              </a:ext>
            </a:extLst>
          </p:cNvPr>
          <p:cNvSpPr txBox="1"/>
          <p:nvPr/>
        </p:nvSpPr>
        <p:spPr>
          <a:xfrm>
            <a:off x="590817" y="5548729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Án</a:t>
            </a:r>
            <a:r>
              <a:rPr lang="en-GB" sz="1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ela</a:t>
            </a:r>
            <a:endParaRPr lang="en-GB" sz="16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109" name="Rectangle: Rounded Corners 2108">
            <a:extLst>
              <a:ext uri="{FF2B5EF4-FFF2-40B4-BE49-F238E27FC236}">
                <a16:creationId xmlns:a16="http://schemas.microsoft.com/office/drawing/2014/main" id="{9F1B4BD4-36EA-C481-8B1D-91F554835E03}"/>
              </a:ext>
            </a:extLst>
          </p:cNvPr>
          <p:cNvSpPr/>
          <p:nvPr/>
        </p:nvSpPr>
        <p:spPr>
          <a:xfrm>
            <a:off x="119024" y="4786266"/>
            <a:ext cx="3867487" cy="1129122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0" name="Rectangle: Rounded Corners 2109">
            <a:extLst>
              <a:ext uri="{FF2B5EF4-FFF2-40B4-BE49-F238E27FC236}">
                <a16:creationId xmlns:a16="http://schemas.microsoft.com/office/drawing/2014/main" id="{7E4A9874-BDBE-96C2-1205-B3EACBD4741C}"/>
              </a:ext>
            </a:extLst>
          </p:cNvPr>
          <p:cNvSpPr/>
          <p:nvPr/>
        </p:nvSpPr>
        <p:spPr>
          <a:xfrm>
            <a:off x="4127421" y="4775179"/>
            <a:ext cx="2594046" cy="1129122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2" name="TextBox 2111">
            <a:extLst>
              <a:ext uri="{FF2B5EF4-FFF2-40B4-BE49-F238E27FC236}">
                <a16:creationId xmlns:a16="http://schemas.microsoft.com/office/drawing/2014/main" id="{4BEFD380-9E34-2CF7-176A-0F9EA5D4FBB6}"/>
              </a:ext>
            </a:extLst>
          </p:cNvPr>
          <p:cNvSpPr txBox="1"/>
          <p:nvPr/>
        </p:nvSpPr>
        <p:spPr>
          <a:xfrm>
            <a:off x="4669291" y="4764322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C4BC01"/>
                </a:solidFill>
                <a:latin typeface="Modern Love" panose="04090805081005020601" pitchFamily="82" charset="0"/>
              </a:rPr>
              <a:t>mascotas</a:t>
            </a:r>
            <a:r>
              <a:rPr lang="en-GB" dirty="0">
                <a:solidFill>
                  <a:srgbClr val="C4BC01"/>
                </a:solidFill>
                <a:latin typeface="Modern Love" panose="04090805081005020601" pitchFamily="82" charset="0"/>
              </a:rPr>
              <a:t> </a:t>
            </a:r>
          </a:p>
        </p:txBody>
      </p:sp>
      <p:pic>
        <p:nvPicPr>
          <p:cNvPr id="2113" name="Picture 21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45DDDD2-6B85-8899-165B-B9B0C2BBD9B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9399" b="15187"/>
          <a:stretch/>
        </p:blipFill>
        <p:spPr>
          <a:xfrm>
            <a:off x="1465942" y="4967843"/>
            <a:ext cx="587461" cy="938020"/>
          </a:xfrm>
          <a:prstGeom prst="rect">
            <a:avLst/>
          </a:prstGeom>
          <a:ln>
            <a:noFill/>
          </a:ln>
        </p:spPr>
      </p:pic>
      <p:sp>
        <p:nvSpPr>
          <p:cNvPr id="2114" name="TextBox 2113">
            <a:extLst>
              <a:ext uri="{FF2B5EF4-FFF2-40B4-BE49-F238E27FC236}">
                <a16:creationId xmlns:a16="http://schemas.microsoft.com/office/drawing/2014/main" id="{FED14CDD-9C42-D318-A623-CDCA37BA42A0}"/>
              </a:ext>
            </a:extLst>
          </p:cNvPr>
          <p:cNvSpPr txBox="1"/>
          <p:nvPr/>
        </p:nvSpPr>
        <p:spPr>
          <a:xfrm>
            <a:off x="916834" y="5223695"/>
            <a:ext cx="101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Rubén</a:t>
            </a:r>
          </a:p>
        </p:txBody>
      </p:sp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0064512-4BFA-D581-60DD-2226681045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33" y="2313031"/>
            <a:ext cx="455281" cy="6448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2887F1-FCFF-8EC4-49BC-372656AB1710}"/>
              </a:ext>
            </a:extLst>
          </p:cNvPr>
          <p:cNvSpPr txBox="1"/>
          <p:nvPr/>
        </p:nvSpPr>
        <p:spPr>
          <a:xfrm>
            <a:off x="251001" y="2974859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Mar</a:t>
            </a:r>
            <a:r>
              <a:rPr lang="en-GB" sz="1600" b="1" dirty="0">
                <a:solidFill>
                  <a:srgbClr val="FF3686"/>
                </a:solidFill>
                <a:latin typeface="Century Gothic" panose="020B0502020202020204" pitchFamily="34" charset="0"/>
              </a:rPr>
              <a:t>i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sol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F065EE-E1F8-816A-4881-1BE462A6AAB7}"/>
              </a:ext>
            </a:extLst>
          </p:cNvPr>
          <p:cNvCxnSpPr/>
          <p:nvPr/>
        </p:nvCxnSpPr>
        <p:spPr>
          <a:xfrm flipV="1">
            <a:off x="671649" y="1983470"/>
            <a:ext cx="1072145" cy="13731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F1ABD4-B504-AC38-30F1-11296F59657E}"/>
              </a:ext>
            </a:extLst>
          </p:cNvPr>
          <p:cNvCxnSpPr/>
          <p:nvPr/>
        </p:nvCxnSpPr>
        <p:spPr>
          <a:xfrm>
            <a:off x="671649" y="1992400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C4E159-177F-23EC-0CE0-450F43D0677E}"/>
              </a:ext>
            </a:extLst>
          </p:cNvPr>
          <p:cNvCxnSpPr/>
          <p:nvPr/>
        </p:nvCxnSpPr>
        <p:spPr>
          <a:xfrm>
            <a:off x="1743794" y="1965186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727639EB-7648-CC25-8DD9-95450C2E69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497" y="4909941"/>
            <a:ext cx="518347" cy="1021252"/>
          </a:xfrm>
          <a:prstGeom prst="rect">
            <a:avLst/>
          </a:prstGeom>
        </p:spPr>
      </p:pic>
      <p:pic>
        <p:nvPicPr>
          <p:cNvPr id="25" name="Picture 2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522DA0C-C527-2FB8-95E5-0FAE293749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17" y="5092511"/>
            <a:ext cx="606545" cy="817635"/>
          </a:xfrm>
          <a:prstGeom prst="rect">
            <a:avLst/>
          </a:prstGeom>
        </p:spPr>
      </p:pic>
      <p:pic>
        <p:nvPicPr>
          <p:cNvPr id="26" name="Picture 2" descr="Animals, Cartoon, Green, Happy, High Quality, Tortoise">
            <a:extLst>
              <a:ext uri="{FF2B5EF4-FFF2-40B4-BE49-F238E27FC236}">
                <a16:creationId xmlns:a16="http://schemas.microsoft.com/office/drawing/2014/main" id="{3D02BCFA-38AF-100D-01DF-101A443F1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96" y="5329709"/>
            <a:ext cx="503924" cy="33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2FF53D5-64CB-8A6F-15CF-F75ED72D9AFF}"/>
              </a:ext>
            </a:extLst>
          </p:cNvPr>
          <p:cNvSpPr txBox="1"/>
          <p:nvPr/>
        </p:nvSpPr>
        <p:spPr>
          <a:xfrm>
            <a:off x="6041547" y="5621500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686"/>
                </a:solidFill>
                <a:effectLst/>
                <a:latin typeface="Century Gothic" panose="020B0502020202020204" pitchFamily="34" charset="0"/>
                <a:cs typeface="Dreaming Outloud Pro" panose="03050502040302030504" pitchFamily="66" charset="0"/>
              </a:rPr>
              <a:t>I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  <a:cs typeface="Dreaming Outloud Pro" panose="03050502040302030504" pitchFamily="66" charset="0"/>
              </a:rPr>
              <a:t>r</a:t>
            </a:r>
            <a:r>
              <a:rPr lang="en-GB" sz="1200" b="1" dirty="0">
                <a:solidFill>
                  <a:srgbClr val="FF3686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  <a:cs typeface="Dreaming Outloud Pro" panose="03050502040302030504" pitchFamily="66" charset="0"/>
              </a:rPr>
              <a:t>n</a:t>
            </a:r>
            <a:r>
              <a:rPr lang="en-GB" sz="1200" b="1" dirty="0">
                <a:solidFill>
                  <a:srgbClr val="FF3686"/>
                </a:solidFill>
                <a:effectLst/>
                <a:latin typeface="Century Gothic" panose="020B0502020202020204" pitchFamily="34" charset="0"/>
                <a:cs typeface="Dreaming Outloud Pro" panose="03050502040302030504" pitchFamily="66" charset="0"/>
              </a:rPr>
              <a:t>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84F79A-D7E6-0BAB-C1A9-0F921610B1B6}"/>
              </a:ext>
            </a:extLst>
          </p:cNvPr>
          <p:cNvSpPr txBox="1"/>
          <p:nvPr/>
        </p:nvSpPr>
        <p:spPr>
          <a:xfrm>
            <a:off x="2708797" y="5612294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Max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6496BE-D639-7330-B2EA-26E138988374}"/>
              </a:ext>
            </a:extLst>
          </p:cNvPr>
          <p:cNvSpPr txBox="1"/>
          <p:nvPr/>
        </p:nvSpPr>
        <p:spPr>
          <a:xfrm>
            <a:off x="2796937" y="4852762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Krina</a:t>
            </a:r>
            <a:endParaRPr lang="en-GB" sz="16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" name="Picture 16" descr="United, Flag, Kingdom, British, Great, Britain">
            <a:extLst>
              <a:ext uri="{FF2B5EF4-FFF2-40B4-BE49-F238E27FC236}">
                <a16:creationId xmlns:a16="http://schemas.microsoft.com/office/drawing/2014/main" id="{B1C94835-2201-1CB8-DB90-5175F410B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595" y="4689846"/>
            <a:ext cx="338657" cy="22746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4B10C9E-A31D-9A60-561F-21A6AA2B8B15}"/>
              </a:ext>
            </a:extLst>
          </p:cNvPr>
          <p:cNvCxnSpPr/>
          <p:nvPr/>
        </p:nvCxnSpPr>
        <p:spPr>
          <a:xfrm>
            <a:off x="2160872" y="4775943"/>
            <a:ext cx="0" cy="1134204"/>
          </a:xfrm>
          <a:prstGeom prst="line">
            <a:avLst/>
          </a:prstGeom>
          <a:ln w="19050">
            <a:solidFill>
              <a:srgbClr val="3B383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2AB37A1-267F-3676-9492-E6C07659E31E}"/>
              </a:ext>
            </a:extLst>
          </p:cNvPr>
          <p:cNvSpPr txBox="1"/>
          <p:nvPr/>
        </p:nvSpPr>
        <p:spPr>
          <a:xfrm>
            <a:off x="1673350" y="4423362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0C4FC"/>
                </a:solidFill>
                <a:latin typeface="Modern Love" panose="04090805081005020601" pitchFamily="82" charset="0"/>
              </a:rPr>
              <a:t>amigos </a:t>
            </a:r>
          </a:p>
        </p:txBody>
      </p:sp>
      <p:pic>
        <p:nvPicPr>
          <p:cNvPr id="43" name="Picture 12">
            <a:extLst>
              <a:ext uri="{FF2B5EF4-FFF2-40B4-BE49-F238E27FC236}">
                <a16:creationId xmlns:a16="http://schemas.microsoft.com/office/drawing/2014/main" id="{67A3C2E8-B0B1-4EF1-1EF1-DA92310C5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862" y="6534966"/>
            <a:ext cx="641481" cy="42780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D6E5945-9102-8B6F-E024-80F53FA3D722}"/>
              </a:ext>
            </a:extLst>
          </p:cNvPr>
          <p:cNvSpPr txBox="1"/>
          <p:nvPr/>
        </p:nvSpPr>
        <p:spPr>
          <a:xfrm>
            <a:off x="10386959" y="5409226"/>
            <a:ext cx="696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Perú</a:t>
            </a:r>
            <a:endParaRPr lang="en-GB" b="1" dirty="0">
              <a:solidFill>
                <a:schemeClr val="bg1"/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84" name="Picture 83" descr="A cartoon of a person in a cowboy garment&#10;&#10;Description automatically generated with low confidence">
            <a:extLst>
              <a:ext uri="{FF2B5EF4-FFF2-40B4-BE49-F238E27FC236}">
                <a16:creationId xmlns:a16="http://schemas.microsoft.com/office/drawing/2014/main" id="{1FD3C65D-79D2-473F-9305-4471E587B350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15" t="4624" r="10715" b="60463"/>
          <a:stretch/>
        </p:blipFill>
        <p:spPr>
          <a:xfrm>
            <a:off x="3977361" y="690126"/>
            <a:ext cx="1011126" cy="761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EB7770-20E7-85D2-C79C-35749D73507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794">
            <a:off x="-40400" y="6146191"/>
            <a:ext cx="2831925" cy="741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F5DFEC-BA62-63EE-8825-AD333B155D5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705325" y="6416313"/>
            <a:ext cx="1411422" cy="6001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403278-AC5C-6965-1465-A6AA9BCA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83" y="6533442"/>
            <a:ext cx="1209601" cy="80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644D3742-D5F9-9938-8254-63CC20022FAD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" t="5565" r="5770" b="6672"/>
          <a:stretch/>
        </p:blipFill>
        <p:spPr>
          <a:xfrm rot="1752610">
            <a:off x="3470458" y="6809464"/>
            <a:ext cx="1703279" cy="21954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35564A-F408-C621-4555-970A87665575}"/>
              </a:ext>
            </a:extLst>
          </p:cNvPr>
          <p:cNvSpPr txBox="1"/>
          <p:nvPr/>
        </p:nvSpPr>
        <p:spPr>
          <a:xfrm>
            <a:off x="5201038" y="7129033"/>
            <a:ext cx="13152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Perú </a:t>
            </a:r>
            <a:r>
              <a:rPr lang="en-GB" sz="11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tiene</a:t>
            </a:r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 selva.</a:t>
            </a:r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28" name="Picture 12">
            <a:hlinkClick r:id="" action="ppaction://noaction">
              <a:snd r:embed="rId31" name="s5_8.wav"/>
            </a:hlinkClick>
            <a:extLst>
              <a:ext uri="{FF2B5EF4-FFF2-40B4-BE49-F238E27FC236}">
                <a16:creationId xmlns:a16="http://schemas.microsoft.com/office/drawing/2014/main" id="{3313C454-897A-AE27-C26E-C05B20BFD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941" y="7363578"/>
            <a:ext cx="1222752" cy="91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C77C351-8EFB-6B46-6808-B95DA9474563}"/>
              </a:ext>
            </a:extLst>
          </p:cNvPr>
          <p:cNvSpPr txBox="1"/>
          <p:nvPr/>
        </p:nvSpPr>
        <p:spPr>
          <a:xfrm>
            <a:off x="5211126" y="8051780"/>
            <a:ext cx="13152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Perú </a:t>
            </a:r>
            <a:r>
              <a:rPr lang="en-GB" sz="11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tiene</a:t>
            </a:r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sierra</a:t>
            </a:r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30" name="Picture 29" descr="A picture containing outdoor, sky, water, sunset&#10;&#10;Description automatically generated">
            <a:extLst>
              <a:ext uri="{FF2B5EF4-FFF2-40B4-BE49-F238E27FC236}">
                <a16:creationId xmlns:a16="http://schemas.microsoft.com/office/drawing/2014/main" id="{1FCDEF68-29AB-A5C7-1F09-BA5F353FF75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45" y="8294549"/>
            <a:ext cx="1208908" cy="805938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id="{512DF50F-3C27-8802-7470-F9F63857BE3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44189">
            <a:off x="5171089" y="5888626"/>
            <a:ext cx="1137365" cy="113025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40BBE8B-A309-DE8C-0BDD-B13859A88A3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772978" y="5983692"/>
            <a:ext cx="392093" cy="58060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7B0F1DD-66BB-9521-281E-2DD25A443AA6}"/>
              </a:ext>
            </a:extLst>
          </p:cNvPr>
          <p:cNvSpPr txBox="1"/>
          <p:nvPr/>
        </p:nvSpPr>
        <p:spPr>
          <a:xfrm>
            <a:off x="5225241" y="8859251"/>
            <a:ext cx="13520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Perú </a:t>
            </a:r>
            <a:r>
              <a:rPr lang="en-GB" sz="11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tiene</a:t>
            </a:r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 costa.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056C17D-D009-2FA3-7E49-06254D8EEEFB}"/>
              </a:ext>
            </a:extLst>
          </p:cNvPr>
          <p:cNvSpPr/>
          <p:nvPr/>
        </p:nvSpPr>
        <p:spPr>
          <a:xfrm rot="9319134">
            <a:off x="4906125" y="7059856"/>
            <a:ext cx="355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84B7E8E-3B6F-A833-B72F-E43DF84BECB2}"/>
              </a:ext>
            </a:extLst>
          </p:cNvPr>
          <p:cNvSpPr/>
          <p:nvPr/>
        </p:nvSpPr>
        <p:spPr>
          <a:xfrm rot="20107237">
            <a:off x="3818542" y="7644510"/>
            <a:ext cx="777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DBAEC6D-FDC9-F338-18C2-9609B50F098B}"/>
              </a:ext>
            </a:extLst>
          </p:cNvPr>
          <p:cNvSpPr/>
          <p:nvPr/>
        </p:nvSpPr>
        <p:spPr>
          <a:xfrm rot="20107237">
            <a:off x="3632268" y="8227476"/>
            <a:ext cx="777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A97255C-5E4F-8570-EB70-97D480BC90BB}"/>
              </a:ext>
            </a:extLst>
          </p:cNvPr>
          <p:cNvSpPr/>
          <p:nvPr/>
        </p:nvSpPr>
        <p:spPr>
          <a:xfrm rot="13011075">
            <a:off x="4142352" y="8655875"/>
            <a:ext cx="777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pic>
        <p:nvPicPr>
          <p:cNvPr id="49" name="Picture 48" descr="Map&#10;&#10;Description automatically generated">
            <a:extLst>
              <a:ext uri="{FF2B5EF4-FFF2-40B4-BE49-F238E27FC236}">
                <a16:creationId xmlns:a16="http://schemas.microsoft.com/office/drawing/2014/main" id="{A04E0476-3354-1186-A3EA-78E8D111314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3" y="7016479"/>
            <a:ext cx="3511986" cy="1636528"/>
          </a:xfrm>
          <a:prstGeom prst="rect">
            <a:avLst/>
          </a:prstGeom>
        </p:spPr>
      </p:pic>
      <p:pic>
        <p:nvPicPr>
          <p:cNvPr id="50" name="Picture 2" descr="Programa Oficial del Carnaval de Badajoz 2022">
            <a:extLst>
              <a:ext uri="{FF2B5EF4-FFF2-40B4-BE49-F238E27FC236}">
                <a16:creationId xmlns:a16="http://schemas.microsoft.com/office/drawing/2014/main" id="{2DE2C167-BBB3-CC1C-CFFD-F7ED7BBA1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67" y="8582551"/>
            <a:ext cx="832823" cy="117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72EEAFAA-D993-53EB-83C4-98749B6FC728}"/>
              </a:ext>
            </a:extLst>
          </p:cNvPr>
          <p:cNvSpPr/>
          <p:nvPr/>
        </p:nvSpPr>
        <p:spPr>
          <a:xfrm>
            <a:off x="1292182" y="9169267"/>
            <a:ext cx="377923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 words can mean different things in different countries. In Peru and most of South America,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carro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means car. In Spain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carro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means cart or trolley.  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E103A2B-1E12-14D9-93CE-5F324B450923}"/>
              </a:ext>
            </a:extLst>
          </p:cNvPr>
          <p:cNvGrpSpPr/>
          <p:nvPr/>
        </p:nvGrpSpPr>
        <p:grpSpPr>
          <a:xfrm>
            <a:off x="1356942" y="8622782"/>
            <a:ext cx="561396" cy="543326"/>
            <a:chOff x="6210543" y="3764108"/>
            <a:chExt cx="801046" cy="775262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C6CE6A9-4ACF-4E87-0585-39889509A48A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D0909DB-32EE-0B3B-5EA4-3FD51F71F3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55" name="Picture 54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E5CD2696-0576-A24B-BBD3-A0FC2D395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4832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EAEBB-3218-CEA9-B2E6-66F70AA51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FE882B10-0AA8-CCBF-E673-D2F39C43FC2E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6CC5857-75E1-F34A-E091-186AD73B820F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C264E0-6B23-B529-7EF1-7E9A1C946E0A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C457866-E322-CE82-2B93-37564446D0D4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B8B10BC-30B5-7595-9729-9686E5EC9FDF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7BEC09F3-A24C-268B-09A2-AC75003C7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695862"/>
              </p:ext>
            </p:extLst>
          </p:nvPr>
        </p:nvGraphicFramePr>
        <p:xfrm>
          <a:off x="109785" y="6034086"/>
          <a:ext cx="6621909" cy="3557814"/>
        </p:xfrm>
        <a:graphic>
          <a:graphicData uri="http://schemas.openxmlformats.org/drawingml/2006/table">
            <a:tbl>
              <a:tblPr firstRow="1" bandRow="1"/>
              <a:tblGrid>
                <a:gridCol w="93818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158384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1970379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12950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506609">
                <a:tc rowSpan="3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pretty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church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50660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school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square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some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50660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big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s/he has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930276"/>
                  </a:ext>
                </a:extLst>
              </a:tr>
              <a:tr h="506609">
                <a:tc rowSpan="2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learn, learning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read, reading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task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50660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food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teacher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partner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506609">
                <a:tc rowSpan="2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play, playing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ball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rope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506609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tennis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football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hide and seek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2837BC0-0DB1-3F3A-10C1-F9434C157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94" y="7774803"/>
            <a:ext cx="715617" cy="651837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B75EE8A5-D6DF-EA9C-0267-DC1D9100A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16" y="6435896"/>
            <a:ext cx="830512" cy="8305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E74A3D-A594-D3FB-076E-22193AD83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48" y="8674482"/>
            <a:ext cx="609463" cy="5773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A8D0F6-5DA7-6FB1-0465-BD8FD4059FD8}"/>
              </a:ext>
            </a:extLst>
          </p:cNvPr>
          <p:cNvSpPr txBox="1"/>
          <p:nvPr/>
        </p:nvSpPr>
        <p:spPr>
          <a:xfrm>
            <a:off x="637936" y="8963175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D94A4E-7706-0DF9-CDA2-169FF724D138}"/>
              </a:ext>
            </a:extLst>
          </p:cNvPr>
          <p:cNvSpPr txBox="1"/>
          <p:nvPr/>
        </p:nvSpPr>
        <p:spPr>
          <a:xfrm>
            <a:off x="659831" y="7162955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50D49E-9155-90F0-E65B-76C9E0055C2F}"/>
              </a:ext>
            </a:extLst>
          </p:cNvPr>
          <p:cNvSpPr txBox="1"/>
          <p:nvPr/>
        </p:nvSpPr>
        <p:spPr>
          <a:xfrm>
            <a:off x="665354" y="8224511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F8F81A-E684-639D-53E4-B890EF1BA221}"/>
              </a:ext>
            </a:extLst>
          </p:cNvPr>
          <p:cNvSpPr txBox="1"/>
          <p:nvPr/>
        </p:nvSpPr>
        <p:spPr>
          <a:xfrm>
            <a:off x="77839" y="1232775"/>
            <a:ext cx="66015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Trabajamos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grupos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de 3.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When it’s your turn to write a sentence, write it below.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5F7FFD-6425-6ADD-02B0-D821944D39F3}"/>
              </a:ext>
            </a:extLst>
          </p:cNvPr>
          <p:cNvGrpSpPr/>
          <p:nvPr/>
        </p:nvGrpSpPr>
        <p:grpSpPr>
          <a:xfrm>
            <a:off x="485889" y="5724575"/>
            <a:ext cx="962296" cy="307777"/>
            <a:chOff x="537508" y="810975"/>
            <a:chExt cx="505091" cy="307777"/>
          </a:xfrm>
        </p:grpSpPr>
        <p:sp>
          <p:nvSpPr>
            <p:cNvPr id="11" name="Google Shape;206;p9">
              <a:extLst>
                <a:ext uri="{FF2B5EF4-FFF2-40B4-BE49-F238E27FC236}">
                  <a16:creationId xmlns:a16="http://schemas.microsoft.com/office/drawing/2014/main" id="{61E95CB4-0D63-6B79-DE3A-17CD39269C8B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41D6B8-528D-5C24-F917-8A064584DEC4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13" name="Picture 2" descr="Pen, Write, Pencil, Writing Tool, Work, Message, Blue">
            <a:extLst>
              <a:ext uri="{FF2B5EF4-FFF2-40B4-BE49-F238E27FC236}">
                <a16:creationId xmlns:a16="http://schemas.microsoft.com/office/drawing/2014/main" id="{C13CDB9E-84E3-63E0-BC65-A0EB11530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6" y="5593423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83C4D39-B5DF-CF3C-D3CF-9D5C59E25A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718589"/>
              </p:ext>
            </p:extLst>
          </p:nvPr>
        </p:nvGraphicFramePr>
        <p:xfrm>
          <a:off x="130140" y="1918377"/>
          <a:ext cx="6601554" cy="3605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7856">
                  <a:extLst>
                    <a:ext uri="{9D8B030D-6E8A-4147-A177-3AD203B41FA5}">
                      <a16:colId xmlns:a16="http://schemas.microsoft.com/office/drawing/2014/main" val="2244601163"/>
                    </a:ext>
                  </a:extLst>
                </a:gridCol>
                <a:gridCol w="5933698">
                  <a:extLst>
                    <a:ext uri="{9D8B030D-6E8A-4147-A177-3AD203B41FA5}">
                      <a16:colId xmlns:a16="http://schemas.microsoft.com/office/drawing/2014/main" val="1705249565"/>
                    </a:ext>
                  </a:extLst>
                </a:gridCol>
              </a:tblGrid>
              <a:tr h="600989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Quique plays football with (female) friends.</a:t>
                      </a:r>
                      <a:b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________________________________________________________________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405881"/>
                  </a:ext>
                </a:extLst>
              </a:tr>
              <a:tr h="600989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She plays cards in the room.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________________________________________________________________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97908"/>
                  </a:ext>
                </a:extLst>
              </a:tr>
              <a:tr h="600989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 play tennis with my brother.</a:t>
                      </a:r>
                      <a:b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________________________________________________________________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243325"/>
                  </a:ext>
                </a:extLst>
              </a:tr>
              <a:tr h="600989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They play skipping in the square.</a:t>
                      </a:r>
                      <a:b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________________________________________________________________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2224052"/>
                  </a:ext>
                </a:extLst>
              </a:tr>
              <a:tr h="600989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 play football alone.</a:t>
                      </a:r>
                      <a:b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________________________________________________________________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962475"/>
                  </a:ext>
                </a:extLst>
              </a:tr>
              <a:tr h="600989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Rubén and Ángela play hide and seek in the park.</a:t>
                      </a:r>
                      <a:b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________________________________________________________________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6465800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C635E677-E133-9E3D-0FA1-15C3A23FF7F5}"/>
              </a:ext>
            </a:extLst>
          </p:cNvPr>
          <p:cNvGrpSpPr/>
          <p:nvPr/>
        </p:nvGrpSpPr>
        <p:grpSpPr>
          <a:xfrm>
            <a:off x="1925231" y="754862"/>
            <a:ext cx="962296" cy="307777"/>
            <a:chOff x="537508" y="810975"/>
            <a:chExt cx="505091" cy="307777"/>
          </a:xfrm>
        </p:grpSpPr>
        <p:sp>
          <p:nvSpPr>
            <p:cNvPr id="16" name="Google Shape;206;p9">
              <a:extLst>
                <a:ext uri="{FF2B5EF4-FFF2-40B4-BE49-F238E27FC236}">
                  <a16:creationId xmlns:a16="http://schemas.microsoft.com/office/drawing/2014/main" id="{4CB19A6D-AEFD-CF64-C822-87A7D514364F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39FEFCC-5E6B-54D7-14CD-51BB14BE2F1E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18" name="Picture 2" descr="Pen, Write, Pencil, Writing Tool, Work, Message, Blue">
            <a:extLst>
              <a:ext uri="{FF2B5EF4-FFF2-40B4-BE49-F238E27FC236}">
                <a16:creationId xmlns:a16="http://schemas.microsoft.com/office/drawing/2014/main" id="{82D44D65-B89D-4B1B-4177-1F9F2C782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528" y="623710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479D9BB-FC94-9386-FD6E-4D605BC9337B}"/>
              </a:ext>
            </a:extLst>
          </p:cNvPr>
          <p:cNvGrpSpPr/>
          <p:nvPr/>
        </p:nvGrpSpPr>
        <p:grpSpPr>
          <a:xfrm>
            <a:off x="607229" y="757222"/>
            <a:ext cx="822261" cy="307777"/>
            <a:chOff x="455223" y="4442570"/>
            <a:chExt cx="822262" cy="307777"/>
          </a:xfrm>
        </p:grpSpPr>
        <p:sp>
          <p:nvSpPr>
            <p:cNvPr id="20" name="Google Shape;222;p10">
              <a:extLst>
                <a:ext uri="{FF2B5EF4-FFF2-40B4-BE49-F238E27FC236}">
                  <a16:creationId xmlns:a16="http://schemas.microsoft.com/office/drawing/2014/main" id="{3642C908-79E9-A521-F3FE-019263D1D45B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0A03A47-E1A6-171C-AFC9-BB6650B5A3A8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81F7676-CD11-3174-95F0-333678E0C9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08" y="609971"/>
            <a:ext cx="572707" cy="60590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F171AEE-540F-5B88-83C7-B3B9E74A4457}"/>
              </a:ext>
            </a:extLst>
          </p:cNvPr>
          <p:cNvSpPr txBox="1"/>
          <p:nvPr/>
        </p:nvSpPr>
        <p:spPr>
          <a:xfrm>
            <a:off x="1375373" y="5675502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38B6143-31F4-F806-FBF2-24709BFAC9F9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680210C-73BD-0780-9BE4-4E488D456D43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31" name="Picture 30" descr="Free Watercolor Brushstroke illustration and picture">
              <a:extLst>
                <a:ext uri="{FF2B5EF4-FFF2-40B4-BE49-F238E27FC236}">
                  <a16:creationId xmlns:a16="http://schemas.microsoft.com/office/drawing/2014/main" id="{5C03466A-67B6-7DCB-4C58-89451D1ED4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044FD0-A33C-22E1-C01B-D630D56E87E6}"/>
                </a:ext>
              </a:extLst>
            </p:cNvPr>
            <p:cNvSpPr txBox="1"/>
            <p:nvPr/>
          </p:nvSpPr>
          <p:spPr>
            <a:xfrm>
              <a:off x="6369943" y="9571479"/>
              <a:ext cx="391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28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0890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4B29C-E9C5-4B3E-430B-558DC42C0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C72BD1BB-C8F2-0C9E-3B10-BA802E90C2A1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8E6BB27-03DA-783A-CD7A-F9D540B66553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AA0BFC-DA64-427C-DF57-49745AE4BE03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CEDBBCA-F6EE-9481-6576-9455C19E96B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A5BDB2-4FAC-2528-686B-FF69BA265E77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graphicFrame>
        <p:nvGraphicFramePr>
          <p:cNvPr id="3" name="Table 51">
            <a:extLst>
              <a:ext uri="{FF2B5EF4-FFF2-40B4-BE49-F238E27FC236}">
                <a16:creationId xmlns:a16="http://schemas.microsoft.com/office/drawing/2014/main" id="{F40F9F66-26A6-BBC5-9EFA-EA0EED69A3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616453"/>
              </p:ext>
            </p:extLst>
          </p:nvPr>
        </p:nvGraphicFramePr>
        <p:xfrm>
          <a:off x="52168" y="3712991"/>
          <a:ext cx="6539773" cy="9187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4945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429425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92489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550511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59854">
                <a:tc>
                  <a:txBody>
                    <a:bodyPr/>
                    <a:lstStyle/>
                    <a:p>
                      <a:r>
                        <a:rPr lang="en-GB" sz="1600" b="0" dirty="0">
                          <a:latin typeface="Century Gothic" panose="020B0502020202020204" pitchFamily="34" charset="0"/>
                        </a:rPr>
                        <a:t>(la) camisa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b="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b="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600" b="0" dirty="0" err="1">
                          <a:latin typeface="Century Gothic" panose="020B0502020202020204" pitchFamily="34" charset="0"/>
                        </a:rPr>
                        <a:t>tío</a:t>
                      </a:r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b="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b="0" dirty="0" err="1">
                          <a:latin typeface="Century Gothic" panose="020B0502020202020204" pitchFamily="34" charset="0"/>
                        </a:rPr>
                        <a:t>tía</a:t>
                      </a:r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b="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b="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600" b="0" dirty="0" err="1">
                          <a:latin typeface="Century Gothic" panose="020B0502020202020204" pitchFamily="34" charset="0"/>
                        </a:rPr>
                        <a:t>vestido</a:t>
                      </a:r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3FC6DE1E-EC33-059C-3AED-B63287CAE5B1}"/>
              </a:ext>
            </a:extLst>
          </p:cNvPr>
          <p:cNvGrpSpPr/>
          <p:nvPr/>
        </p:nvGrpSpPr>
        <p:grpSpPr>
          <a:xfrm>
            <a:off x="5129913" y="3232940"/>
            <a:ext cx="1879161" cy="369332"/>
            <a:chOff x="4495800" y="3728776"/>
            <a:chExt cx="1879161" cy="369332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3965570F-CB5C-743D-0BA9-9F0094E92490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3BBE6B-DD28-9D4D-C395-3B2151F21931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A2997DD-8D64-6F80-9692-AF957BE59448}"/>
              </a:ext>
            </a:extLst>
          </p:cNvPr>
          <p:cNvSpPr txBox="1"/>
          <p:nvPr/>
        </p:nvSpPr>
        <p:spPr>
          <a:xfrm>
            <a:off x="38100" y="3339471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DB4289-C568-A61B-7ABB-1E1939EC73FD}"/>
              </a:ext>
            </a:extLst>
          </p:cNvPr>
          <p:cNvSpPr txBox="1"/>
          <p:nvPr/>
        </p:nvSpPr>
        <p:spPr>
          <a:xfrm>
            <a:off x="3008131" y="47017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70DA39-053D-439E-711F-487E154137B3}"/>
              </a:ext>
            </a:extLst>
          </p:cNvPr>
          <p:cNvGrpSpPr/>
          <p:nvPr/>
        </p:nvGrpSpPr>
        <p:grpSpPr>
          <a:xfrm>
            <a:off x="4884130" y="600762"/>
            <a:ext cx="1840387" cy="1565794"/>
            <a:chOff x="4876029" y="582476"/>
            <a:chExt cx="1840387" cy="175207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177C787-DC29-79F9-7605-BF266C05A9A7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722615"/>
              <a:chOff x="4310576" y="875609"/>
              <a:chExt cx="2558030" cy="2331415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7C0E393-57F2-DA07-26F2-0859C2F05868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225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74735B21-6AAC-CD2F-7DFD-789A75ACCF16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DB40EBC-87E8-0F58-99A1-45A98EC94807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859A59-328C-576A-C0D2-CF9C68C136FD}"/>
                </a:ext>
              </a:extLst>
            </p:cNvPr>
            <p:cNvSpPr txBox="1"/>
            <p:nvPr/>
          </p:nvSpPr>
          <p:spPr>
            <a:xfrm>
              <a:off x="5115488" y="993276"/>
              <a:ext cx="1600928" cy="4821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Talking about a trip to Madrid</a:t>
              </a:r>
              <a:endParaRPr lang="en-GB" sz="11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A6DCDD-518A-7C34-C372-3673E5BD5959}"/>
                </a:ext>
              </a:extLst>
            </p:cNvPr>
            <p:cNvSpPr txBox="1"/>
            <p:nvPr/>
          </p:nvSpPr>
          <p:spPr>
            <a:xfrm>
              <a:off x="5141066" y="1662988"/>
              <a:ext cx="1575350" cy="6715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asking others about the things they have.</a:t>
              </a:r>
            </a:p>
          </p:txBody>
        </p:sp>
      </p:grpSp>
      <p:pic>
        <p:nvPicPr>
          <p:cNvPr id="26" name="Picture 6" descr="Free target button icon illustration">
            <a:extLst>
              <a:ext uri="{FF2B5EF4-FFF2-40B4-BE49-F238E27FC236}">
                <a16:creationId xmlns:a16="http://schemas.microsoft.com/office/drawing/2014/main" id="{2A166B85-FCAE-158D-C341-DCBF364A5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760401-B426-A53C-154F-CD7E805B0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094" y="3102155"/>
            <a:ext cx="707513" cy="53800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BDE0B3F-E420-5DDA-A53F-6AA698D8CE3B}"/>
              </a:ext>
            </a:extLst>
          </p:cNvPr>
          <p:cNvSpPr/>
          <p:nvPr/>
        </p:nvSpPr>
        <p:spPr>
          <a:xfrm>
            <a:off x="4969690" y="1630665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D06340A-D198-072D-29AC-F466D918844E}"/>
              </a:ext>
            </a:extLst>
          </p:cNvPr>
          <p:cNvSpPr/>
          <p:nvPr/>
        </p:nvSpPr>
        <p:spPr>
          <a:xfrm>
            <a:off x="146244" y="793729"/>
            <a:ext cx="2937514" cy="225439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35" name="Table 107">
            <a:extLst>
              <a:ext uri="{FF2B5EF4-FFF2-40B4-BE49-F238E27FC236}">
                <a16:creationId xmlns:a16="http://schemas.microsoft.com/office/drawing/2014/main" id="{A5D1D497-174F-75B8-8B65-3E0DF6983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462319"/>
              </p:ext>
            </p:extLst>
          </p:nvPr>
        </p:nvGraphicFramePr>
        <p:xfrm>
          <a:off x="369327" y="1496589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que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85E4F31F-4FD2-359A-BA4C-5B9B87220FD4}"/>
              </a:ext>
            </a:extLst>
          </p:cNvPr>
          <p:cNvSpPr txBox="1"/>
          <p:nvPr/>
        </p:nvSpPr>
        <p:spPr>
          <a:xfrm>
            <a:off x="433166" y="2236750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pa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</a:t>
            </a:r>
            <a:endParaRPr lang="en-GB" sz="1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1E27B46-21C5-D63F-907C-54C2B749297C}"/>
              </a:ext>
            </a:extLst>
          </p:cNvPr>
          <p:cNvGrpSpPr/>
          <p:nvPr/>
        </p:nvGrpSpPr>
        <p:grpSpPr>
          <a:xfrm>
            <a:off x="1333435" y="953424"/>
            <a:ext cx="1801949" cy="409714"/>
            <a:chOff x="1639842" y="1416995"/>
            <a:chExt cx="1801949" cy="409714"/>
          </a:xfrm>
        </p:grpSpPr>
        <p:sp>
          <p:nvSpPr>
            <p:cNvPr id="38" name="Google Shape;112;p3">
              <a:extLst>
                <a:ext uri="{FF2B5EF4-FFF2-40B4-BE49-F238E27FC236}">
                  <a16:creationId xmlns:a16="http://schemas.microsoft.com/office/drawing/2014/main" id="{E5FF6ED2-E0C1-7755-9579-608137FA1082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9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C85E01F6-8902-1147-4550-238F65781E0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0978690-21E2-3ACD-E0FD-19A6825E1A3D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1" name="Picture 2" descr="Terreno, Paquete, Embalaje, Caja">
            <a:extLst>
              <a:ext uri="{FF2B5EF4-FFF2-40B4-BE49-F238E27FC236}">
                <a16:creationId xmlns:a16="http://schemas.microsoft.com/office/drawing/2014/main" id="{C39A277A-A144-71EB-B462-97AEEE113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66" y="1814805"/>
            <a:ext cx="670324" cy="46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2" name="Table 107">
            <a:extLst>
              <a:ext uri="{FF2B5EF4-FFF2-40B4-BE49-F238E27FC236}">
                <a16:creationId xmlns:a16="http://schemas.microsoft.com/office/drawing/2014/main" id="{025C789C-27DA-A197-0195-B70BE677B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881399"/>
              </p:ext>
            </p:extLst>
          </p:nvPr>
        </p:nvGraphicFramePr>
        <p:xfrm>
          <a:off x="1633573" y="1473857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FE1FFD97-8930-B4A2-B197-C54273B4FCC6}"/>
              </a:ext>
            </a:extLst>
          </p:cNvPr>
          <p:cNvSpPr txBox="1"/>
          <p:nvPr/>
        </p:nvSpPr>
        <p:spPr>
          <a:xfrm>
            <a:off x="1697412" y="2214018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qui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po</a:t>
            </a:r>
            <a:endParaRPr lang="en-GB" sz="1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06E7738-B630-AF39-646A-BA7FB9F0C9B5}"/>
              </a:ext>
            </a:extLst>
          </p:cNvPr>
          <p:cNvGrpSpPr/>
          <p:nvPr/>
        </p:nvGrpSpPr>
        <p:grpSpPr>
          <a:xfrm>
            <a:off x="2810920" y="2269046"/>
            <a:ext cx="1508589" cy="1009332"/>
            <a:chOff x="1549108" y="2685175"/>
            <a:chExt cx="1508589" cy="100933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420441B-9664-3B5B-21F1-D6FECF5FD422}"/>
                </a:ext>
              </a:extLst>
            </p:cNvPr>
            <p:cNvGrpSpPr/>
            <p:nvPr/>
          </p:nvGrpSpPr>
          <p:grpSpPr>
            <a:xfrm>
              <a:off x="1599928" y="2685175"/>
              <a:ext cx="1457769" cy="971510"/>
              <a:chOff x="333483" y="8659808"/>
              <a:chExt cx="1288358" cy="810173"/>
            </a:xfrm>
          </p:grpSpPr>
          <p:sp>
            <p:nvSpPr>
              <p:cNvPr id="48" name="Rectangle: Folded Corner 47">
                <a:extLst>
                  <a:ext uri="{FF2B5EF4-FFF2-40B4-BE49-F238E27FC236}">
                    <a16:creationId xmlns:a16="http://schemas.microsoft.com/office/drawing/2014/main" id="{5F31AB03-270E-BA1D-DD59-D4E1700C179A}"/>
                  </a:ext>
                </a:extLst>
              </p:cNvPr>
              <p:cNvSpPr/>
              <p:nvPr/>
            </p:nvSpPr>
            <p:spPr>
              <a:xfrm>
                <a:off x="333483" y="8659808"/>
                <a:ext cx="1110017" cy="810173"/>
              </a:xfrm>
              <a:prstGeom prst="foldedCorner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49" name="Picture 6" descr="Free Icon Light illustration and picture">
                <a:extLst>
                  <a:ext uri="{FF2B5EF4-FFF2-40B4-BE49-F238E27FC236}">
                    <a16:creationId xmlns:a16="http://schemas.microsoft.com/office/drawing/2014/main" id="{0CA54194-812D-9C0D-8073-28F0F2665F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256" y="8669618"/>
                <a:ext cx="273478" cy="2308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5D5D8B2-325C-52E8-9679-9C5FC90ACC95}"/>
                  </a:ext>
                </a:extLst>
              </p:cNvPr>
              <p:cNvSpPr txBox="1"/>
              <p:nvPr/>
            </p:nvSpPr>
            <p:spPr>
              <a:xfrm>
                <a:off x="532067" y="8682006"/>
                <a:ext cx="1089774" cy="179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800" kern="0" dirty="0">
                    <a:solidFill>
                      <a:schemeClr val="bg2">
                        <a:lumMod val="25000"/>
                      </a:schemeClr>
                    </a:solidFill>
                    <a:latin typeface="Century Gothic" panose="020B0502020202020204" pitchFamily="34" charset="0"/>
                    <a:ea typeface="Century Gothic"/>
                    <a:cs typeface="Century Gothic"/>
                    <a:sym typeface="Century Gothic"/>
                  </a:rPr>
                  <a:t>You know the SSC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5EBC01D-B567-F9A9-22B5-FBAA421A2EDB}"/>
                </a:ext>
              </a:extLst>
            </p:cNvPr>
            <p:cNvSpPr txBox="1"/>
            <p:nvPr/>
          </p:nvSpPr>
          <p:spPr>
            <a:xfrm>
              <a:off x="1641959" y="2844299"/>
              <a:ext cx="135062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 [</a:t>
              </a:r>
              <a:r>
                <a:rPr lang="en-GB" sz="8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</a:t>
              </a: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a], [</a:t>
              </a:r>
              <a:r>
                <a:rPr lang="en-GB" sz="8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</a:t>
              </a: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o], [</a:t>
              </a:r>
              <a:r>
                <a:rPr lang="en-GB" sz="8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</a:t>
              </a: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u]. 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DBC8AB2-B77A-9209-ECE5-4FDA1301F776}"/>
                </a:ext>
              </a:extLst>
            </p:cNvPr>
            <p:cNvSpPr txBox="1"/>
            <p:nvPr/>
          </p:nvSpPr>
          <p:spPr>
            <a:xfrm>
              <a:off x="1549108" y="2986621"/>
              <a:ext cx="132349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The same /k/ sound in front of ‘e’ is [</a:t>
              </a:r>
              <a:r>
                <a:rPr lang="en-GB" sz="8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qu</a:t>
              </a: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e] because [</a:t>
              </a:r>
              <a:r>
                <a:rPr lang="en-GB" sz="8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ci</a:t>
              </a: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] is always a soft ‘c’ sound. E.g. </a:t>
              </a:r>
              <a:r>
                <a:rPr lang="en-GB" sz="8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bi</a:t>
              </a:r>
              <a:r>
                <a:rPr lang="en-GB" sz="800" b="1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ci</a:t>
              </a:r>
              <a:r>
                <a:rPr lang="en-GB" sz="8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cleta</a:t>
              </a: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61" name="Google Shape;402;p19">
            <a:extLst>
              <a:ext uri="{FF2B5EF4-FFF2-40B4-BE49-F238E27FC236}">
                <a16:creationId xmlns:a16="http://schemas.microsoft.com/office/drawing/2014/main" id="{2E669CAB-212E-B380-0857-0E22DBC85D72}"/>
              </a:ext>
            </a:extLst>
          </p:cNvPr>
          <p:cNvSpPr txBox="1"/>
          <p:nvPr/>
        </p:nvSpPr>
        <p:spPr>
          <a:xfrm>
            <a:off x="1535325" y="4990924"/>
            <a:ext cx="527378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¿Es ‘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o ‘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’?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AB75442-2431-5577-AF2B-766C56A8D24B}"/>
              </a:ext>
            </a:extLst>
          </p:cNvPr>
          <p:cNvGrpSpPr/>
          <p:nvPr/>
        </p:nvGrpSpPr>
        <p:grpSpPr>
          <a:xfrm>
            <a:off x="409618" y="4979649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63" name="Google Shape;222;p10">
              <a:extLst>
                <a:ext uri="{FF2B5EF4-FFF2-40B4-BE49-F238E27FC236}">
                  <a16:creationId xmlns:a16="http://schemas.microsoft.com/office/drawing/2014/main" id="{3AE1C191-D024-4901-D9CF-675FEF2D6CC8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4BEAE89-4178-8E1C-5DE4-EAB08B36552F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A88693F-40AB-932C-2123-5A0193BD2935}"/>
              </a:ext>
            </a:extLst>
          </p:cNvPr>
          <p:cNvGrpSpPr/>
          <p:nvPr/>
        </p:nvGrpSpPr>
        <p:grpSpPr>
          <a:xfrm>
            <a:off x="77417" y="4833741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D72C1D3-9401-3768-2E46-260E4DA9E19F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67" name="Picture 66" descr="Free speaker sound loud vector">
              <a:extLst>
                <a:ext uri="{FF2B5EF4-FFF2-40B4-BE49-F238E27FC236}">
                  <a16:creationId xmlns:a16="http://schemas.microsoft.com/office/drawing/2014/main" id="{85473B1D-804F-08C6-E6DF-613E0A03E5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769ACFA0-4955-C55A-CBA9-1138C7D24011}"/>
              </a:ext>
            </a:extLst>
          </p:cNvPr>
          <p:cNvSpPr/>
          <p:nvPr/>
        </p:nvSpPr>
        <p:spPr>
          <a:xfrm>
            <a:off x="217346" y="5445501"/>
            <a:ext cx="245329" cy="261610"/>
          </a:xfrm>
          <a:prstGeom prst="rect">
            <a:avLst/>
          </a:prstGeom>
          <a:solidFill>
            <a:srgbClr val="CBEBF4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4F9855B-B019-2743-656F-4EACA851894D}"/>
              </a:ext>
            </a:extLst>
          </p:cNvPr>
          <p:cNvSpPr/>
          <p:nvPr/>
        </p:nvSpPr>
        <p:spPr>
          <a:xfrm>
            <a:off x="217346" y="5920750"/>
            <a:ext cx="245329" cy="261610"/>
          </a:xfrm>
          <a:prstGeom prst="rect">
            <a:avLst/>
          </a:prstGeom>
          <a:solidFill>
            <a:srgbClr val="CBEBF4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4D5F696-38A0-0ABF-90C1-FB4D7A8ED476}"/>
              </a:ext>
            </a:extLst>
          </p:cNvPr>
          <p:cNvSpPr/>
          <p:nvPr/>
        </p:nvSpPr>
        <p:spPr>
          <a:xfrm>
            <a:off x="232944" y="6396000"/>
            <a:ext cx="245329" cy="261610"/>
          </a:xfrm>
          <a:prstGeom prst="rect">
            <a:avLst/>
          </a:prstGeom>
          <a:solidFill>
            <a:srgbClr val="CBEBF4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BD12498-A691-756E-D990-D223D648FBA2}"/>
              </a:ext>
            </a:extLst>
          </p:cNvPr>
          <p:cNvSpPr txBox="1"/>
          <p:nvPr/>
        </p:nvSpPr>
        <p:spPr>
          <a:xfrm rot="20567814">
            <a:off x="4124817" y="2354319"/>
            <a:ext cx="1920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600" b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Un </a:t>
            </a:r>
            <a:r>
              <a:rPr lang="en-GB" sz="1600" b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viaje</a:t>
            </a:r>
            <a:r>
              <a:rPr lang="en-GB" sz="1600" b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a Madrid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D3B2029-09EB-1A28-1B3C-615942607FCF}"/>
              </a:ext>
            </a:extLst>
          </p:cNvPr>
          <p:cNvSpPr txBox="1"/>
          <p:nvPr/>
        </p:nvSpPr>
        <p:spPr>
          <a:xfrm>
            <a:off x="3082631" y="1726004"/>
            <a:ext cx="1888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600" b="1" dirty="0">
                <a:ln w="10160">
                  <a:solidFill>
                    <a:srgbClr val="FF0066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Jorge y Antonella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91040B18-7DEA-613A-A8AC-F6E8C81219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53466" y="2344624"/>
            <a:ext cx="962929" cy="77277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E3D7CF9F-4EFF-BEB7-C46E-DEAAA10BBA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63933" y="713840"/>
            <a:ext cx="1575953" cy="1085182"/>
          </a:xfrm>
          <a:prstGeom prst="rect">
            <a:avLst/>
          </a:prstGeom>
        </p:spPr>
      </p:pic>
      <p:pic>
        <p:nvPicPr>
          <p:cNvPr id="99" name="Picture 2" descr="Fútbol, Niña, Equipo, Jugar, Campo">
            <a:extLst>
              <a:ext uri="{FF2B5EF4-FFF2-40B4-BE49-F238E27FC236}">
                <a16:creationId xmlns:a16="http://schemas.microsoft.com/office/drawing/2014/main" id="{1A2ED0DB-29B5-0E4D-B8FB-4B00E9B30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543" y="1749047"/>
            <a:ext cx="676666" cy="54133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FC74A39A-1E2A-DC2E-6A87-3E5816560C95}"/>
              </a:ext>
            </a:extLst>
          </p:cNvPr>
          <p:cNvSpPr txBox="1"/>
          <p:nvPr/>
        </p:nvSpPr>
        <p:spPr>
          <a:xfrm>
            <a:off x="517039" y="5079827"/>
            <a:ext cx="5689378" cy="1613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GB" sz="1400" dirty="0">
                <a:latin typeface="Century Gothic" panose="020B0502020202020204" pitchFamily="34" charset="0"/>
              </a:rPr>
              <a:t>A </a:t>
            </a:r>
            <a:r>
              <a:rPr lang="en-GB" sz="1400" dirty="0" err="1">
                <a:latin typeface="Century Gothic" panose="020B0502020202020204" pitchFamily="34" charset="0"/>
              </a:rPr>
              <a:t>Pa____to</a:t>
            </a:r>
            <a:r>
              <a:rPr lang="en-GB" sz="1400" dirty="0">
                <a:latin typeface="Century Gothic" panose="020B0502020202020204" pitchFamily="34" charset="0"/>
              </a:rPr>
              <a:t> le </a:t>
            </a:r>
            <a:r>
              <a:rPr lang="en-GB" sz="1400" dirty="0" err="1">
                <a:latin typeface="Century Gothic" panose="020B0502020202020204" pitchFamily="34" charset="0"/>
              </a:rPr>
              <a:t>picó</a:t>
            </a:r>
            <a:r>
              <a:rPr lang="en-GB" sz="1400" dirty="0">
                <a:latin typeface="Century Gothic" panose="020B0502020202020204" pitchFamily="34" charset="0"/>
              </a:rPr>
              <a:t> un </a:t>
            </a:r>
            <a:r>
              <a:rPr lang="en-GB" sz="1400" dirty="0" err="1">
                <a:latin typeface="Century Gothic" panose="020B0502020202020204" pitchFamily="34" charset="0"/>
              </a:rPr>
              <a:t>mos</a:t>
            </a:r>
            <a:r>
              <a:rPr lang="en-GB" sz="1400" dirty="0">
                <a:latin typeface="Century Gothic" panose="020B0502020202020204" pitchFamily="34" charset="0"/>
              </a:rPr>
              <a:t> ____ to  en un </a:t>
            </a:r>
            <a:r>
              <a:rPr lang="en-GB" sz="1400" dirty="0" err="1">
                <a:latin typeface="Century Gothic" panose="020B0502020202020204" pitchFamily="34" charset="0"/>
              </a:rPr>
              <a:t>estan</a:t>
            </a:r>
            <a:r>
              <a:rPr lang="en-GB" sz="1400" dirty="0">
                <a:latin typeface="Century Gothic" panose="020B0502020202020204" pitchFamily="34" charset="0"/>
              </a:rPr>
              <a:t> ____  de   ____to.</a:t>
            </a:r>
          </a:p>
          <a:p>
            <a:pPr>
              <a:lnSpc>
                <a:spcPct val="250000"/>
              </a:lnSpc>
            </a:pPr>
            <a:r>
              <a:rPr lang="en-GB" sz="1400" dirty="0">
                <a:latin typeface="Century Gothic" panose="020B0502020202020204" pitchFamily="34" charset="0"/>
              </a:rPr>
              <a:t>Pa____  come  ____so en un par____ de  ____</a:t>
            </a:r>
            <a:r>
              <a:rPr lang="en-GB" sz="1400" dirty="0" err="1">
                <a:latin typeface="Century Gothic" panose="020B0502020202020204" pitchFamily="34" charset="0"/>
              </a:rPr>
              <a:t>quén</a:t>
            </a:r>
            <a:r>
              <a:rPr lang="en-GB" sz="1400" dirty="0"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GB" sz="1400" dirty="0">
                <a:latin typeface="Century Gothic" panose="020B0502020202020204" pitchFamily="34" charset="0"/>
              </a:rPr>
              <a:t>El ____</a:t>
            </a:r>
            <a:r>
              <a:rPr lang="en-GB" sz="1400" dirty="0" err="1">
                <a:latin typeface="Century Gothic" panose="020B0502020202020204" pitchFamily="34" charset="0"/>
              </a:rPr>
              <a:t>jote</a:t>
            </a:r>
            <a:r>
              <a:rPr lang="en-GB" sz="1400" dirty="0">
                <a:latin typeface="Century Gothic" panose="020B0502020202020204" pitchFamily="34" charset="0"/>
              </a:rPr>
              <a:t> está en </a:t>
            </a:r>
            <a:r>
              <a:rPr lang="en-GB" sz="1400" dirty="0" err="1">
                <a:latin typeface="Century Gothic" panose="020B0502020202020204" pitchFamily="34" charset="0"/>
              </a:rPr>
              <a:t>el</a:t>
            </a:r>
            <a:r>
              <a:rPr lang="en-GB" sz="1400" dirty="0"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latin typeface="Century Gothic" panose="020B0502020202020204" pitchFamily="34" charset="0"/>
              </a:rPr>
              <a:t>bos</a:t>
            </a:r>
            <a:r>
              <a:rPr lang="en-GB" sz="1400" dirty="0">
                <a:latin typeface="Century Gothic" panose="020B0502020202020204" pitchFamily="34" charset="0"/>
              </a:rPr>
              <a:t>_____ con Sancho y </a:t>
            </a:r>
            <a:r>
              <a:rPr lang="en-GB" sz="1400" dirty="0" err="1">
                <a:latin typeface="Century Gothic" panose="020B0502020202020204" pitchFamily="34" charset="0"/>
              </a:rPr>
              <a:t>su</a:t>
            </a:r>
            <a:r>
              <a:rPr lang="en-GB" sz="1400" dirty="0">
                <a:latin typeface="Century Gothic" panose="020B0502020202020204" pitchFamily="34" charset="0"/>
              </a:rPr>
              <a:t> caballo.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5679C95-1088-47F4-8A2F-F4CEBE4E0C6C}"/>
              </a:ext>
            </a:extLst>
          </p:cNvPr>
          <p:cNvSpPr txBox="1"/>
          <p:nvPr/>
        </p:nvSpPr>
        <p:spPr>
          <a:xfrm>
            <a:off x="516386" y="5550704"/>
            <a:ext cx="42274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[Paquito was bitten by a mosquito in a pond in Quito.]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6350D13-565F-90DD-B757-997CFEF8EFDE}"/>
              </a:ext>
            </a:extLst>
          </p:cNvPr>
          <p:cNvSpPr txBox="1"/>
          <p:nvPr/>
        </p:nvSpPr>
        <p:spPr>
          <a:xfrm>
            <a:off x="500717" y="6058972"/>
            <a:ext cx="3297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[</a:t>
            </a:r>
            <a:r>
              <a:rPr lang="en-GB" sz="1200" dirty="0" err="1">
                <a:latin typeface="Century Gothic" panose="020B0502020202020204" pitchFamily="34" charset="0"/>
              </a:rPr>
              <a:t>Paqui</a:t>
            </a:r>
            <a:r>
              <a:rPr lang="en-GB" sz="1200" dirty="0">
                <a:latin typeface="Century Gothic" panose="020B0502020202020204" pitchFamily="34" charset="0"/>
              </a:rPr>
              <a:t> eats cheese in a park in </a:t>
            </a:r>
            <a:r>
              <a:rPr lang="en-GB" sz="1200" dirty="0" err="1">
                <a:latin typeface="Century Gothic" panose="020B0502020202020204" pitchFamily="34" charset="0"/>
              </a:rPr>
              <a:t>Quequén</a:t>
            </a:r>
            <a:r>
              <a:rPr lang="en-GB" sz="1200" dirty="0"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F1C5976-5E69-FEAA-7652-C045DF0A1765}"/>
              </a:ext>
            </a:extLst>
          </p:cNvPr>
          <p:cNvSpPr txBox="1"/>
          <p:nvPr/>
        </p:nvSpPr>
        <p:spPr>
          <a:xfrm>
            <a:off x="505455" y="6599249"/>
            <a:ext cx="3906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[Quixote is in the forest with Sancho and his horse]</a:t>
            </a:r>
          </a:p>
        </p:txBody>
      </p:sp>
      <p:sp>
        <p:nvSpPr>
          <p:cNvPr id="104" name="Speech Bubble: Rectangle with Corners Rounded 103">
            <a:hlinkClick r:id="" action="ppaction://noaction">
              <a:snd r:embed="rId14" name="s5_2.wav"/>
            </a:hlinkClick>
            <a:extLst>
              <a:ext uri="{FF2B5EF4-FFF2-40B4-BE49-F238E27FC236}">
                <a16:creationId xmlns:a16="http://schemas.microsoft.com/office/drawing/2014/main" id="{5541BC63-92E9-9CF0-DE59-7C0E7B546BBF}"/>
              </a:ext>
            </a:extLst>
          </p:cNvPr>
          <p:cNvSpPr/>
          <p:nvPr/>
        </p:nvSpPr>
        <p:spPr>
          <a:xfrm>
            <a:off x="146244" y="7813039"/>
            <a:ext cx="5406363" cy="769332"/>
          </a:xfrm>
          <a:prstGeom prst="wedgeRoundRectCallout">
            <a:avLst>
              <a:gd name="adj1" fmla="val -41299"/>
              <a:gd name="adj2" fmla="val 65543"/>
              <a:gd name="adj3" fmla="val 16667"/>
            </a:avLst>
          </a:prstGeom>
          <a:solidFill>
            <a:srgbClr val="FF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_tradnl" sz="14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El </a:t>
            </a:r>
            <a:r>
              <a:rPr lang="es-ES_tradnl" sz="14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tío</a:t>
            </a:r>
            <a:r>
              <a:rPr lang="es-ES_tradnl" sz="14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Jorge está </a:t>
            </a:r>
            <a:r>
              <a:rPr lang="es-ES_tradnl" sz="14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de vacaciones</a:t>
            </a:r>
            <a:r>
              <a:rPr lang="es-ES_tradnl" sz="14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en España y la </a:t>
            </a:r>
            <a:r>
              <a:rPr lang="es-ES_tradnl" sz="14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tía</a:t>
            </a:r>
            <a:r>
              <a:rPr lang="es-ES_tradnl" sz="14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Antonella está con él. El fin de semana, mamá, papá, Quique y yo </a:t>
            </a:r>
            <a:r>
              <a:rPr lang="es-ES_tradnl" sz="14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vamos a</a:t>
            </a:r>
            <a:r>
              <a:rPr lang="es-ES_tradnl" sz="14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ir</a:t>
            </a:r>
            <a:r>
              <a:rPr lang="es-ES_tradnl" sz="14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_tradnl" sz="14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 Madrid así que* </a:t>
            </a:r>
            <a:r>
              <a:rPr lang="es-ES_tradnl" sz="14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hoy</a:t>
            </a:r>
            <a:r>
              <a:rPr lang="es-ES_tradnl" sz="14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preparo </a:t>
            </a:r>
            <a:r>
              <a:rPr lang="es-ES_tradnl" sz="14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mi</a:t>
            </a:r>
            <a:r>
              <a:rPr lang="es-ES_tradnl" sz="14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_tradnl" sz="14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mochila</a:t>
            </a:r>
            <a:r>
              <a:rPr lang="es-ES_tradnl" sz="14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para </a:t>
            </a:r>
            <a:r>
              <a:rPr lang="es-ES_tradnl" sz="14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el viaje</a:t>
            </a:r>
            <a:r>
              <a:rPr lang="es-ES_tradnl" sz="14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: un </a:t>
            </a:r>
            <a:r>
              <a:rPr lang="es-ES_tradnl" sz="14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vestido</a:t>
            </a:r>
            <a:r>
              <a:rPr lang="es-ES_tradnl" sz="14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y </a:t>
            </a:r>
            <a:r>
              <a:rPr lang="es-ES_tradnl" sz="14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una camisa.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05" name="Google Shape;402;p19">
            <a:extLst>
              <a:ext uri="{FF2B5EF4-FFF2-40B4-BE49-F238E27FC236}">
                <a16:creationId xmlns:a16="http://schemas.microsoft.com/office/drawing/2014/main" id="{F9EA1ACC-070F-8A27-EF48-9EAD9F7B0A5F}"/>
              </a:ext>
            </a:extLst>
          </p:cNvPr>
          <p:cNvSpPr txBox="1"/>
          <p:nvPr/>
        </p:nvSpPr>
        <p:spPr>
          <a:xfrm>
            <a:off x="1113341" y="7326234"/>
            <a:ext cx="3726942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Lee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texto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y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busca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vocabulario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82766F3-8FA4-76FC-62D4-E1A63CA6A8F5}"/>
              </a:ext>
            </a:extLst>
          </p:cNvPr>
          <p:cNvGrpSpPr/>
          <p:nvPr/>
        </p:nvGrpSpPr>
        <p:grpSpPr>
          <a:xfrm>
            <a:off x="130140" y="7179159"/>
            <a:ext cx="1072125" cy="541432"/>
            <a:chOff x="85157" y="674113"/>
            <a:chExt cx="1072125" cy="541432"/>
          </a:xfrm>
        </p:grpSpPr>
        <p:sp>
          <p:nvSpPr>
            <p:cNvPr id="107" name="Google Shape;206;p9">
              <a:extLst>
                <a:ext uri="{FF2B5EF4-FFF2-40B4-BE49-F238E27FC236}">
                  <a16:creationId xmlns:a16="http://schemas.microsoft.com/office/drawing/2014/main" id="{311D85AC-8F9F-54F5-AC92-37BCF0430BE4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765E2178-3F99-800C-730C-9E38AE885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CE12A5A9-5979-055A-57FC-35C19D774807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CBBE32E8-4567-5C43-5868-1D4B7A96644B}"/>
              </a:ext>
            </a:extLst>
          </p:cNvPr>
          <p:cNvSpPr/>
          <p:nvPr/>
        </p:nvSpPr>
        <p:spPr>
          <a:xfrm>
            <a:off x="5952063" y="8724082"/>
            <a:ext cx="794479" cy="4435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today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4300CE03-9AD0-6786-8A00-FED8F8E0C76F}"/>
              </a:ext>
            </a:extLst>
          </p:cNvPr>
          <p:cNvSpPr/>
          <p:nvPr/>
        </p:nvSpPr>
        <p:spPr>
          <a:xfrm>
            <a:off x="5141496" y="8746688"/>
            <a:ext cx="727227" cy="4435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aunt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C7C52221-8A61-4432-2AAF-8CDD6160D637}"/>
              </a:ext>
            </a:extLst>
          </p:cNvPr>
          <p:cNvSpPr/>
          <p:nvPr/>
        </p:nvSpPr>
        <p:spPr>
          <a:xfrm>
            <a:off x="2878760" y="8746688"/>
            <a:ext cx="854726" cy="4435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dress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A4A5B8D4-3B69-BFA7-3B05-867479C12E4F}"/>
              </a:ext>
            </a:extLst>
          </p:cNvPr>
          <p:cNvSpPr/>
          <p:nvPr/>
        </p:nvSpPr>
        <p:spPr>
          <a:xfrm>
            <a:off x="147399" y="8775426"/>
            <a:ext cx="526173" cy="4435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C6428A36-F1DB-03DF-61E5-8E9C72A5F5F7}"/>
              </a:ext>
            </a:extLst>
          </p:cNvPr>
          <p:cNvSpPr/>
          <p:nvPr/>
        </p:nvSpPr>
        <p:spPr>
          <a:xfrm>
            <a:off x="756911" y="8753098"/>
            <a:ext cx="713839" cy="4435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uncle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DCF392E7-06CD-D80F-C96E-DE67DAAC576B}"/>
              </a:ext>
            </a:extLst>
          </p:cNvPr>
          <p:cNvSpPr/>
          <p:nvPr/>
        </p:nvSpPr>
        <p:spPr>
          <a:xfrm>
            <a:off x="1554089" y="8760383"/>
            <a:ext cx="1241332" cy="4435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holidays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93DCD65C-99D2-2B11-5721-FAFE10128AA5}"/>
              </a:ext>
            </a:extLst>
          </p:cNvPr>
          <p:cNvSpPr/>
          <p:nvPr/>
        </p:nvSpPr>
        <p:spPr>
          <a:xfrm>
            <a:off x="3816825" y="8760383"/>
            <a:ext cx="1241332" cy="4435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noProof="0" dirty="0">
                <a:solidFill>
                  <a:schemeClr val="tx1"/>
                </a:solidFill>
                <a:latin typeface="Century Gothic" panose="020B0502020202020204" pitchFamily="34" charset="0"/>
              </a:rPr>
              <a:t>backpack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F89D3628-8D1B-1CEC-1981-E3985006B900}"/>
              </a:ext>
            </a:extLst>
          </p:cNvPr>
          <p:cNvSpPr/>
          <p:nvPr/>
        </p:nvSpPr>
        <p:spPr>
          <a:xfrm>
            <a:off x="5952063" y="9167668"/>
            <a:ext cx="803188" cy="4435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3EEECA37-BF97-731A-010C-1CFC0BEC6816}"/>
              </a:ext>
            </a:extLst>
          </p:cNvPr>
          <p:cNvSpPr/>
          <p:nvPr/>
        </p:nvSpPr>
        <p:spPr>
          <a:xfrm>
            <a:off x="5150089" y="9169847"/>
            <a:ext cx="714711" cy="4435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_____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9D8ACEE3-8859-DE23-AB80-4C4F077607BE}"/>
              </a:ext>
            </a:extLst>
          </p:cNvPr>
          <p:cNvSpPr/>
          <p:nvPr/>
        </p:nvSpPr>
        <p:spPr>
          <a:xfrm>
            <a:off x="2879505" y="9167668"/>
            <a:ext cx="854727" cy="4435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_______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11E1A83E-35DC-6812-232C-67732F20FFE0}"/>
              </a:ext>
            </a:extLst>
          </p:cNvPr>
          <p:cNvSpPr/>
          <p:nvPr/>
        </p:nvSpPr>
        <p:spPr>
          <a:xfrm>
            <a:off x="158170" y="9190274"/>
            <a:ext cx="526173" cy="4435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5B8E5003-29EF-3C63-55D2-F718647E3F83}"/>
              </a:ext>
            </a:extLst>
          </p:cNvPr>
          <p:cNvSpPr/>
          <p:nvPr/>
        </p:nvSpPr>
        <p:spPr>
          <a:xfrm>
            <a:off x="771606" y="9196684"/>
            <a:ext cx="713839" cy="4435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____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A876A95E-032C-9121-D2C8-AB094BE8C376}"/>
              </a:ext>
            </a:extLst>
          </p:cNvPr>
          <p:cNvSpPr/>
          <p:nvPr/>
        </p:nvSpPr>
        <p:spPr>
          <a:xfrm>
            <a:off x="1572708" y="9190274"/>
            <a:ext cx="1219534" cy="4435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4CECF007-464E-AD9B-0A56-683D61471BCB}"/>
              </a:ext>
            </a:extLst>
          </p:cNvPr>
          <p:cNvSpPr/>
          <p:nvPr/>
        </p:nvSpPr>
        <p:spPr>
          <a:xfrm>
            <a:off x="3821495" y="9182075"/>
            <a:ext cx="1241331" cy="4435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___________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119152E1-8704-0B48-18A0-783767AF6497}"/>
              </a:ext>
            </a:extLst>
          </p:cNvPr>
          <p:cNvSpPr/>
          <p:nvPr/>
        </p:nvSpPr>
        <p:spPr>
          <a:xfrm>
            <a:off x="5889630" y="7876380"/>
            <a:ext cx="860296" cy="4018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trip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B8DDB5E5-4DC8-0108-BE8B-048BDF21EA75}"/>
              </a:ext>
            </a:extLst>
          </p:cNvPr>
          <p:cNvSpPr/>
          <p:nvPr/>
        </p:nvSpPr>
        <p:spPr>
          <a:xfrm>
            <a:off x="5886247" y="8261230"/>
            <a:ext cx="860295" cy="4018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_______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CE174579-C95E-10CF-865A-2A3D5D4ED8E0}"/>
              </a:ext>
            </a:extLst>
          </p:cNvPr>
          <p:cNvSpPr/>
          <p:nvPr/>
        </p:nvSpPr>
        <p:spPr>
          <a:xfrm>
            <a:off x="5584016" y="7067795"/>
            <a:ext cx="1213732" cy="4018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shirt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C81CC99D-B595-70CB-98C0-4D96B116A5BA}"/>
              </a:ext>
            </a:extLst>
          </p:cNvPr>
          <p:cNvSpPr/>
          <p:nvPr/>
        </p:nvSpPr>
        <p:spPr>
          <a:xfrm>
            <a:off x="5552607" y="7447840"/>
            <a:ext cx="1245141" cy="4018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__________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780CD21-30D3-2BE6-F63D-43E9431BE550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FBAF0D1-6752-67C2-DF69-2943394F815A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69" name="Picture 68" descr="Free Watercolor Brushstroke illustration and picture">
              <a:extLst>
                <a:ext uri="{FF2B5EF4-FFF2-40B4-BE49-F238E27FC236}">
                  <a16:creationId xmlns:a16="http://schemas.microsoft.com/office/drawing/2014/main" id="{F5ABC092-2C54-7177-31F1-A690F7877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4214892-FCD4-091B-761A-2C6ABA1529F1}"/>
                </a:ext>
              </a:extLst>
            </p:cNvPr>
            <p:cNvSpPr txBox="1"/>
            <p:nvPr/>
          </p:nvSpPr>
          <p:spPr>
            <a:xfrm>
              <a:off x="6369943" y="9571479"/>
              <a:ext cx="4187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29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0936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E8C56-936C-BFE7-B835-C42AD2C5E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8692B8D1-0A38-8EAB-F43F-DE41FBF22D97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E8B066E-0C1D-3746-0427-22C6497E5DC4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4C5571F-41A4-6469-0D98-F7640B0E4592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EDBC9A6-D1D5-F454-E5F2-D2821403B21F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48C2D29-B8A4-1B35-F89B-2EBEF2BE494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7715FB-744C-22FD-62E8-85111754CC04}"/>
              </a:ext>
            </a:extLst>
          </p:cNvPr>
          <p:cNvSpPr/>
          <p:nvPr/>
        </p:nvSpPr>
        <p:spPr>
          <a:xfrm>
            <a:off x="201962" y="692303"/>
            <a:ext cx="6539774" cy="2682882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9CCF1B-64DC-9C1A-8B59-BFD8E6AE294B}"/>
              </a:ext>
            </a:extLst>
          </p:cNvPr>
          <p:cNvSpPr txBox="1"/>
          <p:nvPr/>
        </p:nvSpPr>
        <p:spPr>
          <a:xfrm>
            <a:off x="209767" y="855955"/>
            <a:ext cx="4876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Talking about possessions in singular and plural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37E646-81FC-A145-723F-5C1D13CE2503}"/>
              </a:ext>
            </a:extLst>
          </p:cNvPr>
          <p:cNvGrpSpPr/>
          <p:nvPr/>
        </p:nvGrpSpPr>
        <p:grpSpPr>
          <a:xfrm>
            <a:off x="5110858" y="816059"/>
            <a:ext cx="1825970" cy="536021"/>
            <a:chOff x="179408" y="5960637"/>
            <a:chExt cx="1825970" cy="53602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6D9BA3-9EA9-C002-6853-C98A879E3356}"/>
                </a:ext>
              </a:extLst>
            </p:cNvPr>
            <p:cNvSpPr txBox="1"/>
            <p:nvPr/>
          </p:nvSpPr>
          <p:spPr>
            <a:xfrm>
              <a:off x="592382" y="6124215"/>
              <a:ext cx="1229079" cy="307777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400" dirty="0">
                <a:solidFill>
                  <a:srgbClr val="002060"/>
                </a:solidFill>
              </a:endParaRPr>
            </a:p>
          </p:txBody>
        </p:sp>
        <p:pic>
          <p:nvPicPr>
            <p:cNvPr id="6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987F537E-4297-A1E8-561A-52B60110252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9408" y="5960637"/>
              <a:ext cx="569891" cy="5360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E9E337-4E8A-9A67-A1DD-DD67CD4B811B}"/>
                </a:ext>
              </a:extLst>
            </p:cNvPr>
            <p:cNvSpPr txBox="1"/>
            <p:nvPr/>
          </p:nvSpPr>
          <p:spPr>
            <a:xfrm>
              <a:off x="720984" y="6114347"/>
              <a:ext cx="12843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C1C5DD0-E7A8-74EF-2D97-46F53E31879F}"/>
              </a:ext>
            </a:extLst>
          </p:cNvPr>
          <p:cNvSpPr txBox="1"/>
          <p:nvPr/>
        </p:nvSpPr>
        <p:spPr>
          <a:xfrm>
            <a:off x="203354" y="1398881"/>
            <a:ext cx="6571883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say ‘my’ in Spanish before a singular or uncountable noun, use</a:t>
            </a:r>
            <a:r>
              <a:rPr lang="en-GB" sz="1500" kern="1200" dirty="0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500" b="1" kern="1200" dirty="0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mi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Google Shape;183;p8">
            <a:extLst>
              <a:ext uri="{FF2B5EF4-FFF2-40B4-BE49-F238E27FC236}">
                <a16:creationId xmlns:a16="http://schemas.microsoft.com/office/drawing/2014/main" id="{A783104D-DEB9-8044-6758-138AB446D0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4747" y="199735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3FD078-A217-B9E4-2B3B-4F2659C85300}"/>
              </a:ext>
            </a:extLst>
          </p:cNvPr>
          <p:cNvSpPr txBox="1"/>
          <p:nvPr/>
        </p:nvSpPr>
        <p:spPr>
          <a:xfrm>
            <a:off x="542100" y="1758003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Tengo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cámara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mi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mochila.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3AA8F7-E5FB-6FD6-25BE-BF7AE9E36EBB}"/>
              </a:ext>
            </a:extLst>
          </p:cNvPr>
          <p:cNvSpPr txBox="1"/>
          <p:nvPr/>
        </p:nvSpPr>
        <p:spPr>
          <a:xfrm>
            <a:off x="209767" y="1127544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[my]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9DFFA8-40C4-10E9-FF2F-B3649E2DA08E}"/>
              </a:ext>
            </a:extLst>
          </p:cNvPr>
          <p:cNvSpPr txBox="1"/>
          <p:nvPr/>
        </p:nvSpPr>
        <p:spPr>
          <a:xfrm>
            <a:off x="542100" y="2033226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have a camera in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my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bag.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58D9E6-B3FB-0F23-7318-6E7BC4452476}"/>
              </a:ext>
            </a:extLst>
          </p:cNvPr>
          <p:cNvSpPr txBox="1"/>
          <p:nvPr/>
        </p:nvSpPr>
        <p:spPr>
          <a:xfrm>
            <a:off x="220991" y="2378134"/>
            <a:ext cx="6571883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say ‘my’ in Spanish before a plural noun, use</a:t>
            </a:r>
            <a:r>
              <a:rPr lang="en-GB" sz="1500" kern="1200" dirty="0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500" b="1" kern="1200" dirty="0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mis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Google Shape;183;p8">
            <a:extLst>
              <a:ext uri="{FF2B5EF4-FFF2-40B4-BE49-F238E27FC236}">
                <a16:creationId xmlns:a16="http://schemas.microsoft.com/office/drawing/2014/main" id="{03CE8D09-1B2A-B9BA-4C44-C888E47C2C5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384" y="2976612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BED14E-69D0-11D4-3EF4-42DAB97CA2CD}"/>
              </a:ext>
            </a:extLst>
          </p:cNvPr>
          <p:cNvSpPr txBox="1"/>
          <p:nvPr/>
        </p:nvSpPr>
        <p:spPr>
          <a:xfrm>
            <a:off x="559737" y="2737256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 </a:t>
            </a:r>
            <a:r>
              <a:rPr lang="en-GB" sz="1400" b="1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mi</a:t>
            </a:r>
            <a:r>
              <a:rPr lang="en-GB" sz="1400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mochila </a:t>
            </a:r>
            <a:r>
              <a:rPr lang="en-GB" sz="1400" noProof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tengo</a:t>
            </a:r>
            <a:r>
              <a:rPr lang="en-GB" sz="1400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mis</a:t>
            </a:r>
            <a:r>
              <a:rPr lang="en-GB" sz="1400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noProof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libros</a:t>
            </a:r>
            <a:r>
              <a:rPr lang="en-GB" sz="1400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AB8AB3-1077-AC37-EC9D-6CB5FF25D916}"/>
              </a:ext>
            </a:extLst>
          </p:cNvPr>
          <p:cNvSpPr txBox="1"/>
          <p:nvPr/>
        </p:nvSpPr>
        <p:spPr>
          <a:xfrm>
            <a:off x="559737" y="3012479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my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bag I have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my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books.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52F2199-DF8A-8F35-C655-FB048B910137}"/>
              </a:ext>
            </a:extLst>
          </p:cNvPr>
          <p:cNvGrpSpPr/>
          <p:nvPr/>
        </p:nvGrpSpPr>
        <p:grpSpPr>
          <a:xfrm>
            <a:off x="5499913" y="2621583"/>
            <a:ext cx="2312250" cy="861179"/>
            <a:chOff x="5344134" y="3227849"/>
            <a:chExt cx="2312250" cy="1033797"/>
          </a:xfrm>
        </p:grpSpPr>
        <p:sp>
          <p:nvSpPr>
            <p:cNvPr id="18" name="Rectangle: Folded Corner 17">
              <a:extLst>
                <a:ext uri="{FF2B5EF4-FFF2-40B4-BE49-F238E27FC236}">
                  <a16:creationId xmlns:a16="http://schemas.microsoft.com/office/drawing/2014/main" id="{71811CA8-AE43-9957-6386-D546AF43ED86}"/>
                </a:ext>
              </a:extLst>
            </p:cNvPr>
            <p:cNvSpPr/>
            <p:nvPr/>
          </p:nvSpPr>
          <p:spPr>
            <a:xfrm>
              <a:off x="5401896" y="3227849"/>
              <a:ext cx="1005813" cy="1033797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9" name="Picture 6" descr="Free Icon Light illustration and picture">
              <a:extLst>
                <a:ext uri="{FF2B5EF4-FFF2-40B4-BE49-F238E27FC236}">
                  <a16:creationId xmlns:a16="http://schemas.microsoft.com/office/drawing/2014/main" id="{A72EDEC3-5746-C5CE-2041-038B4C9C96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161" y="3269357"/>
              <a:ext cx="339980" cy="241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7DF35F-52E4-E234-7353-531A1DA9A31F}"/>
                </a:ext>
              </a:extLst>
            </p:cNvPr>
            <p:cNvSpPr txBox="1"/>
            <p:nvPr/>
          </p:nvSpPr>
          <p:spPr>
            <a:xfrm>
              <a:off x="5634646" y="3320745"/>
              <a:ext cx="2021738" cy="258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 It does not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EB5BDC-7C5E-5DA5-F610-80180A2E1791}"/>
                </a:ext>
              </a:extLst>
            </p:cNvPr>
            <p:cNvSpPr txBox="1"/>
            <p:nvPr/>
          </p:nvSpPr>
          <p:spPr>
            <a:xfrm>
              <a:off x="5344134" y="3522750"/>
              <a:ext cx="1133963" cy="701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matter whether the nouns are masculine or feminine.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F8A0950-6E30-7534-CC13-0B51BC3F3A54}"/>
              </a:ext>
            </a:extLst>
          </p:cNvPr>
          <p:cNvSpPr txBox="1"/>
          <p:nvPr/>
        </p:nvSpPr>
        <p:spPr>
          <a:xfrm>
            <a:off x="6351771" y="9099140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7F5262-D61C-D662-1F5D-43381F822A84}"/>
              </a:ext>
            </a:extLst>
          </p:cNvPr>
          <p:cNvSpPr txBox="1"/>
          <p:nvPr/>
        </p:nvSpPr>
        <p:spPr>
          <a:xfrm>
            <a:off x="1165551" y="3655514"/>
            <a:ext cx="5601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Qué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Sofía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bolsa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7CFFACB-F3BF-159D-2C48-39F4F048F0F9}"/>
              </a:ext>
            </a:extLst>
          </p:cNvPr>
          <p:cNvGrpSpPr/>
          <p:nvPr/>
        </p:nvGrpSpPr>
        <p:grpSpPr>
          <a:xfrm>
            <a:off x="130140" y="3548673"/>
            <a:ext cx="1195494" cy="552237"/>
            <a:chOff x="85157" y="674113"/>
            <a:chExt cx="925085" cy="427326"/>
          </a:xfrm>
        </p:grpSpPr>
        <p:sp>
          <p:nvSpPr>
            <p:cNvPr id="32" name="Google Shape;206;p9">
              <a:extLst>
                <a:ext uri="{FF2B5EF4-FFF2-40B4-BE49-F238E27FC236}">
                  <a16:creationId xmlns:a16="http://schemas.microsoft.com/office/drawing/2014/main" id="{72FF3B49-928E-40C5-E727-BBFD9354AEE5}"/>
                </a:ext>
              </a:extLst>
            </p:cNvPr>
            <p:cNvSpPr txBox="1"/>
            <p:nvPr/>
          </p:nvSpPr>
          <p:spPr>
            <a:xfrm>
              <a:off x="403620" y="762609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BD9226B-251C-B681-0881-89A6376FB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411808" cy="42732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3A814A0-DD2D-5AD3-5DAE-E303E7125CB1}"/>
                </a:ext>
              </a:extLst>
            </p:cNvPr>
            <p:cNvSpPr txBox="1"/>
            <p:nvPr/>
          </p:nvSpPr>
          <p:spPr>
            <a:xfrm>
              <a:off x="354449" y="74592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B429D0A0-3D6B-AE89-90EC-9180E59A6C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819140"/>
              </p:ext>
            </p:extLst>
          </p:nvPr>
        </p:nvGraphicFramePr>
        <p:xfrm>
          <a:off x="505668" y="4595650"/>
          <a:ext cx="3303818" cy="21129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2637">
                  <a:extLst>
                    <a:ext uri="{9D8B030D-6E8A-4147-A177-3AD203B41FA5}">
                      <a16:colId xmlns:a16="http://schemas.microsoft.com/office/drawing/2014/main" val="4067599604"/>
                    </a:ext>
                  </a:extLst>
                </a:gridCol>
                <a:gridCol w="1259404">
                  <a:extLst>
                    <a:ext uri="{9D8B030D-6E8A-4147-A177-3AD203B41FA5}">
                      <a16:colId xmlns:a16="http://schemas.microsoft.com/office/drawing/2014/main" val="2428697122"/>
                    </a:ext>
                  </a:extLst>
                </a:gridCol>
                <a:gridCol w="1241777">
                  <a:extLst>
                    <a:ext uri="{9D8B030D-6E8A-4147-A177-3AD203B41FA5}">
                      <a16:colId xmlns:a16="http://schemas.microsoft.com/office/drawing/2014/main" val="1609817945"/>
                    </a:ext>
                  </a:extLst>
                </a:gridCol>
              </a:tblGrid>
              <a:tr h="352153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regalo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conejos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841476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mis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lápices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cosas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624376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bicicletas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cuaderno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20413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cartas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vestido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9870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mis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camisas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botella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421091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revistas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hermano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161160"/>
                  </a:ext>
                </a:extLst>
              </a:tr>
            </a:tbl>
          </a:graphicData>
        </a:graphic>
      </p:graphicFrame>
      <p:sp>
        <p:nvSpPr>
          <p:cNvPr id="36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FF4E3B3-9B6C-AD1A-FAC7-0986C1F31743}"/>
              </a:ext>
            </a:extLst>
          </p:cNvPr>
          <p:cNvSpPr/>
          <p:nvPr/>
        </p:nvSpPr>
        <p:spPr>
          <a:xfrm>
            <a:off x="342281" y="4678388"/>
            <a:ext cx="214158" cy="188650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37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2AB031A-A14B-7CA6-9325-E65E9B8CA442}"/>
              </a:ext>
            </a:extLst>
          </p:cNvPr>
          <p:cNvSpPr/>
          <p:nvPr/>
        </p:nvSpPr>
        <p:spPr>
          <a:xfrm>
            <a:off x="339095" y="5024463"/>
            <a:ext cx="214158" cy="188650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8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6CCC1F2-567F-9723-3D1C-287F2D43BA2D}"/>
              </a:ext>
            </a:extLst>
          </p:cNvPr>
          <p:cNvSpPr/>
          <p:nvPr/>
        </p:nvSpPr>
        <p:spPr>
          <a:xfrm>
            <a:off x="330721" y="5383238"/>
            <a:ext cx="214158" cy="188650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9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A3DFFB3-C941-77C0-A359-224B64332769}"/>
              </a:ext>
            </a:extLst>
          </p:cNvPr>
          <p:cNvSpPr/>
          <p:nvPr/>
        </p:nvSpPr>
        <p:spPr>
          <a:xfrm>
            <a:off x="327535" y="5740424"/>
            <a:ext cx="214158" cy="188650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0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6803A89-F029-22A1-97E1-90D01C1414CC}"/>
              </a:ext>
            </a:extLst>
          </p:cNvPr>
          <p:cNvSpPr/>
          <p:nvPr/>
        </p:nvSpPr>
        <p:spPr>
          <a:xfrm>
            <a:off x="327535" y="6089636"/>
            <a:ext cx="214158" cy="188650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1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D699351-1066-F8CD-DA83-538FDCD6E424}"/>
              </a:ext>
            </a:extLst>
          </p:cNvPr>
          <p:cNvSpPr/>
          <p:nvPr/>
        </p:nvSpPr>
        <p:spPr>
          <a:xfrm>
            <a:off x="327534" y="6441888"/>
            <a:ext cx="214158" cy="188650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B43D220-7D5A-07D5-191F-F603B3F40D69}"/>
              </a:ext>
            </a:extLst>
          </p:cNvPr>
          <p:cNvSpPr txBox="1"/>
          <p:nvPr/>
        </p:nvSpPr>
        <p:spPr>
          <a:xfrm>
            <a:off x="61007" y="4037639"/>
            <a:ext cx="5601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 y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rodea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¡Ojo    !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It could be both.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48988B-1749-A6C3-2C88-499D0524939D}"/>
              </a:ext>
            </a:extLst>
          </p:cNvPr>
          <p:cNvSpPr txBox="1"/>
          <p:nvPr/>
        </p:nvSpPr>
        <p:spPr>
          <a:xfrm>
            <a:off x="5142066" y="6770176"/>
            <a:ext cx="1160152" cy="230832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rodea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circle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CE1C6C6-B66D-1005-FEF8-27BB6FB3ED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378" y="4161793"/>
            <a:ext cx="116309" cy="121155"/>
          </a:xfrm>
          <a:prstGeom prst="rect">
            <a:avLst/>
          </a:prstGeom>
        </p:spPr>
      </p:pic>
      <p:pic>
        <p:nvPicPr>
          <p:cNvPr id="46" name="Picture 22" descr="Cruzar, Eliminar, Retirar, Cancelar">
            <a:extLst>
              <a:ext uri="{FF2B5EF4-FFF2-40B4-BE49-F238E27FC236}">
                <a16:creationId xmlns:a16="http://schemas.microsoft.com/office/drawing/2014/main" id="{28D15C86-200A-5243-9261-62CB54E28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57" y="4153772"/>
            <a:ext cx="189965" cy="12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Free warning exclamation caution illustration">
            <a:extLst>
              <a:ext uri="{FF2B5EF4-FFF2-40B4-BE49-F238E27FC236}">
                <a16:creationId xmlns:a16="http://schemas.microsoft.com/office/drawing/2014/main" id="{48C55310-A0A5-9B5E-B4A2-052F19008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275" y="4096350"/>
            <a:ext cx="195682" cy="18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CDD09B6-170E-79A0-AB02-985FECB5B44C}"/>
              </a:ext>
            </a:extLst>
          </p:cNvPr>
          <p:cNvSpPr/>
          <p:nvPr/>
        </p:nvSpPr>
        <p:spPr>
          <a:xfrm>
            <a:off x="165482" y="7077208"/>
            <a:ext cx="6206896" cy="230558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Google Shape;181;p8">
            <a:extLst>
              <a:ext uri="{FF2B5EF4-FFF2-40B4-BE49-F238E27FC236}">
                <a16:creationId xmlns:a16="http://schemas.microsoft.com/office/drawing/2014/main" id="{CA588E35-8F54-1DA7-C2D0-B9E438CC393D}"/>
              </a:ext>
            </a:extLst>
          </p:cNvPr>
          <p:cNvPicPr/>
          <p:nvPr/>
        </p:nvPicPr>
        <p:blipFill rotWithShape="1">
          <a:blip r:embed="rId10"/>
          <a:srcRect r="39765"/>
          <a:stretch/>
        </p:blipFill>
        <p:spPr>
          <a:xfrm>
            <a:off x="4439494" y="8541705"/>
            <a:ext cx="391320" cy="397299"/>
          </a:xfrm>
          <a:prstGeom prst="rect">
            <a:avLst/>
          </a:prstGeom>
          <a:ln>
            <a:noFill/>
          </a:ln>
        </p:spPr>
      </p:pic>
      <p:pic>
        <p:nvPicPr>
          <p:cNvPr id="50" name="Google Shape;181;p8">
            <a:extLst>
              <a:ext uri="{FF2B5EF4-FFF2-40B4-BE49-F238E27FC236}">
                <a16:creationId xmlns:a16="http://schemas.microsoft.com/office/drawing/2014/main" id="{A4F60317-CC87-89A8-0085-20BD7449116D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3602955" y="8948751"/>
            <a:ext cx="560469" cy="345596"/>
          </a:xfrm>
          <a:prstGeom prst="rect">
            <a:avLst/>
          </a:prstGeom>
          <a:ln>
            <a:noFill/>
          </a:ln>
        </p:spPr>
      </p:pic>
      <p:pic>
        <p:nvPicPr>
          <p:cNvPr id="51" name="Google Shape;178;p3" descr="C:\Users\wdj\Google Drive\Primary\Y5 SoW\From Tracy\Pronouns\i.png">
            <a:extLst>
              <a:ext uri="{FF2B5EF4-FFF2-40B4-BE49-F238E27FC236}">
                <a16:creationId xmlns:a16="http://schemas.microsoft.com/office/drawing/2014/main" id="{55F11105-34D3-D3BE-FD8D-0013C10B43A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413751" y="8037321"/>
            <a:ext cx="226544" cy="37780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A2DA7768-67FD-908B-57BD-B8BB72EE7767}"/>
              </a:ext>
            </a:extLst>
          </p:cNvPr>
          <p:cNvSpPr txBox="1"/>
          <p:nvPr/>
        </p:nvSpPr>
        <p:spPr>
          <a:xfrm>
            <a:off x="4831009" y="8607394"/>
            <a:ext cx="2446033" cy="354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b="1" spc="-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Tien</a:t>
            </a:r>
            <a:r>
              <a:rPr lang="en-GB" sz="13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3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___ have</a:t>
            </a:r>
            <a:endParaRPr lang="en-GB" sz="1300" b="1" spc="-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AF1C0FB-68F8-1070-E33F-F68322F94B29}"/>
              </a:ext>
            </a:extLst>
          </p:cNvPr>
          <p:cNvSpPr txBox="1"/>
          <p:nvPr/>
        </p:nvSpPr>
        <p:spPr>
          <a:xfrm>
            <a:off x="4085829" y="8991859"/>
            <a:ext cx="2397364" cy="354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¿</a:t>
            </a:r>
            <a:r>
              <a:rPr lang="en-GB" sz="1300" b="1" spc="-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Tien</a:t>
            </a:r>
            <a:r>
              <a:rPr lang="en-GB" sz="13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13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  <a:r>
              <a:rPr lang="en-GB" sz="13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 - ¿ ___  ___ have?</a:t>
            </a:r>
            <a:endParaRPr lang="en-GB" sz="1300" b="1" spc="-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BBAB8AB-091B-6D58-6C4E-29ED65176496}"/>
              </a:ext>
            </a:extLst>
          </p:cNvPr>
          <p:cNvSpPr txBox="1"/>
          <p:nvPr/>
        </p:nvSpPr>
        <p:spPr>
          <a:xfrm>
            <a:off x="4673367" y="8081537"/>
            <a:ext cx="2446033" cy="354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Teng</a:t>
            </a:r>
            <a:r>
              <a:rPr lang="en-GB" sz="13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3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I have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14A94C5-A4A8-CEAC-3507-0C12E915F436}"/>
              </a:ext>
            </a:extLst>
          </p:cNvPr>
          <p:cNvSpPr txBox="1"/>
          <p:nvPr/>
        </p:nvSpPr>
        <p:spPr>
          <a:xfrm>
            <a:off x="206670" y="7343190"/>
            <a:ext cx="318869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I have; you have; do you have?]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19338C9-41FC-B4CE-A4ED-E21BECA7A1E6}"/>
              </a:ext>
            </a:extLst>
          </p:cNvPr>
          <p:cNvGrpSpPr/>
          <p:nvPr/>
        </p:nvGrpSpPr>
        <p:grpSpPr>
          <a:xfrm>
            <a:off x="5083665" y="7148045"/>
            <a:ext cx="1399528" cy="480325"/>
            <a:chOff x="145370" y="5950909"/>
            <a:chExt cx="1913541" cy="555276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70E8097-71EB-90E5-19E7-3830F327EAE6}"/>
                </a:ext>
              </a:extLst>
            </p:cNvPr>
            <p:cNvSpPr txBox="1"/>
            <p:nvPr/>
          </p:nvSpPr>
          <p:spPr>
            <a:xfrm>
              <a:off x="587619" y="6124475"/>
              <a:ext cx="1348120" cy="343257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5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D5D65C9F-8984-88ED-C4A8-B72C7566430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5370" y="5950909"/>
              <a:ext cx="603929" cy="5552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72B2068-6CB8-7E4D-D751-00F6D038B2C4}"/>
                </a:ext>
              </a:extLst>
            </p:cNvPr>
            <p:cNvSpPr txBox="1"/>
            <p:nvPr/>
          </p:nvSpPr>
          <p:spPr>
            <a:xfrm>
              <a:off x="774517" y="6133363"/>
              <a:ext cx="1284394" cy="3024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1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1D4CB9F0-8194-D73F-839F-F36D62D8AD12}"/>
              </a:ext>
            </a:extLst>
          </p:cNvPr>
          <p:cNvSpPr txBox="1"/>
          <p:nvPr/>
        </p:nvSpPr>
        <p:spPr>
          <a:xfrm>
            <a:off x="210321" y="7113429"/>
            <a:ext cx="2484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Asking about possession: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tener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55CE702-E9C2-2EEA-9E5A-95323C5E2134}"/>
              </a:ext>
            </a:extLst>
          </p:cNvPr>
          <p:cNvSpPr txBox="1"/>
          <p:nvPr/>
        </p:nvSpPr>
        <p:spPr>
          <a:xfrm>
            <a:off x="534247" y="7618904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Tengo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idea.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49D0011-88A4-9546-2246-D2486B03B0CB}"/>
              </a:ext>
            </a:extLst>
          </p:cNvPr>
          <p:cNvSpPr txBox="1"/>
          <p:nvPr/>
        </p:nvSpPr>
        <p:spPr>
          <a:xfrm>
            <a:off x="534247" y="7894127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have an idea.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047194E-1259-0BE1-8F87-FBC9D3084C5A}"/>
              </a:ext>
            </a:extLst>
          </p:cNvPr>
          <p:cNvSpPr txBox="1"/>
          <p:nvPr/>
        </p:nvSpPr>
        <p:spPr>
          <a:xfrm>
            <a:off x="534247" y="8161011"/>
            <a:ext cx="2757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pregunta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Elena.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F6D1CDC-1B42-0E61-3306-265C12ACEE80}"/>
              </a:ext>
            </a:extLst>
          </p:cNvPr>
          <p:cNvSpPr txBox="1"/>
          <p:nvPr/>
        </p:nvSpPr>
        <p:spPr>
          <a:xfrm>
            <a:off x="534247" y="8436234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 have a question, Elena.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D7C9D9A-EAE7-AB58-A9F4-84C3A0E73E2C}"/>
              </a:ext>
            </a:extLst>
          </p:cNvPr>
          <p:cNvSpPr txBox="1"/>
          <p:nvPr/>
        </p:nvSpPr>
        <p:spPr>
          <a:xfrm>
            <a:off x="470854" y="8676121"/>
            <a:ext cx="3086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pregunta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Elena?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4E4AE3D-6684-4FCC-3F1D-BF5E662FA2DD}"/>
              </a:ext>
            </a:extLst>
          </p:cNvPr>
          <p:cNvSpPr txBox="1"/>
          <p:nvPr/>
        </p:nvSpPr>
        <p:spPr>
          <a:xfrm>
            <a:off x="470854" y="8951344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 you have a question, Elena?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716A4B4-C373-7A5E-C0D5-D2F79EA69CFB}"/>
              </a:ext>
            </a:extLst>
          </p:cNvPr>
          <p:cNvGrpSpPr/>
          <p:nvPr/>
        </p:nvGrpSpPr>
        <p:grpSpPr>
          <a:xfrm>
            <a:off x="3131500" y="7396386"/>
            <a:ext cx="1039394" cy="916016"/>
            <a:chOff x="-2832379" y="7858611"/>
            <a:chExt cx="804294" cy="811237"/>
          </a:xfrm>
        </p:grpSpPr>
        <p:sp>
          <p:nvSpPr>
            <p:cNvPr id="71" name="Rectangle: Folded Corner 70">
              <a:extLst>
                <a:ext uri="{FF2B5EF4-FFF2-40B4-BE49-F238E27FC236}">
                  <a16:creationId xmlns:a16="http://schemas.microsoft.com/office/drawing/2014/main" id="{D854658F-2E74-DB0A-1CDE-71994506EC83}"/>
                </a:ext>
              </a:extLst>
            </p:cNvPr>
            <p:cNvSpPr/>
            <p:nvPr/>
          </p:nvSpPr>
          <p:spPr>
            <a:xfrm>
              <a:off x="-2790474" y="7858611"/>
              <a:ext cx="720486" cy="811237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2" name="Picture 6" descr="Free Icon Light illustration and picture">
              <a:extLst>
                <a:ext uri="{FF2B5EF4-FFF2-40B4-BE49-F238E27FC236}">
                  <a16:creationId xmlns:a16="http://schemas.microsoft.com/office/drawing/2014/main" id="{9B82BE7C-38DF-674B-11AF-698B14A39B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74619" y="7875147"/>
              <a:ext cx="186934" cy="157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B031EB5-FF9B-D743-5CBD-A0F810EC15DB}"/>
                </a:ext>
              </a:extLst>
            </p:cNvPr>
            <p:cNvSpPr txBox="1"/>
            <p:nvPr/>
          </p:nvSpPr>
          <p:spPr>
            <a:xfrm>
              <a:off x="-2645437" y="7925804"/>
              <a:ext cx="575449" cy="1908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To change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E783D6F-93BC-01A1-66FF-C8B4032F2226}"/>
                </a:ext>
              </a:extLst>
            </p:cNvPr>
            <p:cNvSpPr txBox="1"/>
            <p:nvPr/>
          </p:nvSpPr>
          <p:spPr>
            <a:xfrm>
              <a:off x="-2832379" y="8051721"/>
              <a:ext cx="804294" cy="517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>
                  <a:solidFill>
                    <a:srgbClr val="404040"/>
                  </a:solidFill>
                  <a:latin typeface="Century Gothic"/>
                  <a:sym typeface="Century Gothic"/>
                </a:rPr>
                <a:t>a statement into</a:t>
              </a:r>
            </a:p>
            <a:p>
              <a:pPr algn="ctr"/>
              <a:r>
                <a:rPr lang="en-GB" sz="800" dirty="0">
                  <a:solidFill>
                    <a:srgbClr val="404040"/>
                  </a:solidFill>
                  <a:latin typeface="Century Gothic"/>
                  <a:sym typeface="Century Gothic"/>
                </a:rPr>
                <a:t>a question, simply raise your voice at the end.</a:t>
              </a:r>
              <a:endParaRPr lang="en-GB" sz="800" dirty="0">
                <a:solidFill>
                  <a:srgbClr val="404040"/>
                </a:solidFill>
              </a:endParaRP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5ABA77DE-D99B-7D29-6FB7-F46A1BD0A2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52582" y="8219069"/>
            <a:ext cx="592648" cy="705436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1739BD92-C261-55D7-0E8E-A03027F65605}"/>
              </a:ext>
            </a:extLst>
          </p:cNvPr>
          <p:cNvSpPr txBox="1"/>
          <p:nvPr/>
        </p:nvSpPr>
        <p:spPr>
          <a:xfrm>
            <a:off x="3809486" y="4024269"/>
            <a:ext cx="3198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Qué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menciona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 Marca       .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8D0E1149-DEBB-A74F-A2B9-207F708829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98879" y="4600152"/>
            <a:ext cx="2326430" cy="211761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B1312E6-594C-4B46-CC6F-F70D84855677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5D6E1C-C80B-F0CC-AA88-6425DFDCA9D7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42" name="Picture 41" descr="Free Watercolor Brushstroke illustration and picture">
              <a:extLst>
                <a:ext uri="{FF2B5EF4-FFF2-40B4-BE49-F238E27FC236}">
                  <a16:creationId xmlns:a16="http://schemas.microsoft.com/office/drawing/2014/main" id="{10BFF4A9-06D8-7CBD-0B48-39DE88409D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900521C-9724-AAEC-7282-684E7B0674F9}"/>
                </a:ext>
              </a:extLst>
            </p:cNvPr>
            <p:cNvSpPr txBox="1"/>
            <p:nvPr/>
          </p:nvSpPr>
          <p:spPr>
            <a:xfrm>
              <a:off x="6369943" y="9571479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60152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6AE3E-DF1B-7D26-8E09-75BC10A32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CB6A39E-D1ED-9068-A62C-39FC1842262E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3087AE7-D3B5-FE1E-0DB6-5ABA8A1F8000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DB0393-9019-1CC8-9E74-C6F0B63822DD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A9EE03C-B271-B9F6-5969-A704D1B6C1D9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CE6F59-301D-8ACB-BB3C-53F293CB41D8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39" name="Google Shape;402;p19">
            <a:extLst>
              <a:ext uri="{FF2B5EF4-FFF2-40B4-BE49-F238E27FC236}">
                <a16:creationId xmlns:a16="http://schemas.microsoft.com/office/drawing/2014/main" id="{8BFB23CD-D779-0B21-0B7E-4410ADF87DF7}"/>
              </a:ext>
            </a:extLst>
          </p:cNvPr>
          <p:cNvSpPr txBox="1"/>
          <p:nvPr/>
        </p:nvSpPr>
        <p:spPr>
          <a:xfrm>
            <a:off x="1584214" y="817625"/>
            <a:ext cx="5273786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¿Dónde están las cosas de Sofía? Sofía habla.</a:t>
            </a:r>
          </a:p>
          <a:p>
            <a:pPr>
              <a:buClr>
                <a:srgbClr val="002060"/>
              </a:buClr>
              <a:buSzPts val="3600"/>
            </a:pP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 tiene las cosas de Sofía en la mochila.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CFA4F64-4A3F-63FA-49D0-7CAD121B4483}"/>
              </a:ext>
            </a:extLst>
          </p:cNvPr>
          <p:cNvGrpSpPr/>
          <p:nvPr/>
        </p:nvGrpSpPr>
        <p:grpSpPr>
          <a:xfrm>
            <a:off x="458507" y="806350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41" name="Google Shape;222;p10">
              <a:extLst>
                <a:ext uri="{FF2B5EF4-FFF2-40B4-BE49-F238E27FC236}">
                  <a16:creationId xmlns:a16="http://schemas.microsoft.com/office/drawing/2014/main" id="{C4487C59-D648-88D8-CF7D-169B876707AA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9DC2181-24B1-B6DF-4099-8FB870078F53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CC9AB60-363C-F3EE-8101-F423EC59B619}"/>
              </a:ext>
            </a:extLst>
          </p:cNvPr>
          <p:cNvGrpSpPr/>
          <p:nvPr/>
        </p:nvGrpSpPr>
        <p:grpSpPr>
          <a:xfrm>
            <a:off x="126306" y="660442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91A69D1-6429-E912-4E9F-1BB34F62B6F8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45" name="Picture 44" descr="Free speaker sound loud vector">
              <a:extLst>
                <a:ext uri="{FF2B5EF4-FFF2-40B4-BE49-F238E27FC236}">
                  <a16:creationId xmlns:a16="http://schemas.microsoft.com/office/drawing/2014/main" id="{C7953682-0266-E931-0BF4-3230C3D66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46" name="Google Shape;402;p19">
            <a:extLst>
              <a:ext uri="{FF2B5EF4-FFF2-40B4-BE49-F238E27FC236}">
                <a16:creationId xmlns:a16="http://schemas.microsoft.com/office/drawing/2014/main" id="{12862302-4D2F-C149-CD2A-DE8DB8AECB05}"/>
              </a:ext>
            </a:extLst>
          </p:cNvPr>
          <p:cNvSpPr txBox="1"/>
          <p:nvPr/>
        </p:nvSpPr>
        <p:spPr>
          <a:xfrm>
            <a:off x="223016" y="1447352"/>
            <a:ext cx="3062689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Quién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es?</a:t>
            </a:r>
            <a:endParaRPr sz="160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E8F75702-BA75-CC82-0A5C-DA5C3A796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625046"/>
              </p:ext>
            </p:extLst>
          </p:nvPr>
        </p:nvGraphicFramePr>
        <p:xfrm>
          <a:off x="292824" y="1783386"/>
          <a:ext cx="1718856" cy="27115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4051">
                  <a:extLst>
                    <a:ext uri="{9D8B030D-6E8A-4147-A177-3AD203B41FA5}">
                      <a16:colId xmlns:a16="http://schemas.microsoft.com/office/drawing/2014/main" val="1086571773"/>
                    </a:ext>
                  </a:extLst>
                </a:gridCol>
                <a:gridCol w="844805">
                  <a:extLst>
                    <a:ext uri="{9D8B030D-6E8A-4147-A177-3AD203B41FA5}">
                      <a16:colId xmlns:a16="http://schemas.microsoft.com/office/drawing/2014/main" val="3381746728"/>
                    </a:ext>
                  </a:extLst>
                </a:gridCol>
              </a:tblGrid>
              <a:tr h="598659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Sofía</a:t>
                      </a:r>
                      <a:endParaRPr lang="en-GB" sz="12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  <a:endParaRPr lang="en-GB" sz="12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30467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124816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8995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455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69148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10234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534541"/>
                  </a:ext>
                </a:extLst>
              </a:tr>
            </a:tbl>
          </a:graphicData>
        </a:graphic>
      </p:graphicFrame>
      <p:sp>
        <p:nvSpPr>
          <p:cNvPr id="48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A79038A-155F-B54A-6FDD-9A3F9FAF0E9B}"/>
              </a:ext>
            </a:extLst>
          </p:cNvPr>
          <p:cNvSpPr/>
          <p:nvPr/>
        </p:nvSpPr>
        <p:spPr>
          <a:xfrm>
            <a:off x="113972" y="2432610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A0AEF5B9-04F8-3BB4-FC43-24B3F14098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868312"/>
              </p:ext>
            </p:extLst>
          </p:nvPr>
        </p:nvGraphicFramePr>
        <p:xfrm>
          <a:off x="2092234" y="1790363"/>
          <a:ext cx="1114279" cy="27115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4279">
                  <a:extLst>
                    <a:ext uri="{9D8B030D-6E8A-4147-A177-3AD203B41FA5}">
                      <a16:colId xmlns:a16="http://schemas.microsoft.com/office/drawing/2014/main" val="1086571773"/>
                    </a:ext>
                  </a:extLst>
                </a:gridCol>
              </a:tblGrid>
              <a:tr h="59865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? OR 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30467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124816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8995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455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69148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10234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08408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7F97E847-2C47-F793-97FC-98ECD56F50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73033"/>
              </p:ext>
            </p:extLst>
          </p:nvPr>
        </p:nvGraphicFramePr>
        <p:xfrm>
          <a:off x="4960153" y="1790363"/>
          <a:ext cx="1678927" cy="27115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8927">
                  <a:extLst>
                    <a:ext uri="{9D8B030D-6E8A-4147-A177-3AD203B41FA5}">
                      <a16:colId xmlns:a16="http://schemas.microsoft.com/office/drawing/2014/main" val="2781328677"/>
                    </a:ext>
                  </a:extLst>
                </a:gridCol>
              </a:tblGrid>
              <a:tr h="5986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</a:t>
                      </a: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Qué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</a:t>
                      </a:r>
                      <a:endParaRPr lang="en-GB" sz="1400" b="1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797912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867335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894555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29368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23870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2444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007182"/>
                  </a:ext>
                </a:extLst>
              </a:tr>
            </a:tbl>
          </a:graphicData>
        </a:graphic>
      </p:graphicFrame>
      <p:pic>
        <p:nvPicPr>
          <p:cNvPr id="51" name="Picture 16" descr="United, Flag, Kingdom, British, Great, Britain">
            <a:extLst>
              <a:ext uri="{FF2B5EF4-FFF2-40B4-BE49-F238E27FC236}">
                <a16:creationId xmlns:a16="http://schemas.microsoft.com/office/drawing/2014/main" id="{34E72577-30FB-1F91-4A87-6254FD164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247" y="2214410"/>
            <a:ext cx="201668" cy="14148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up, Icons, Medal, Win, Game, The Competition, Award">
            <a:extLst>
              <a:ext uri="{FF2B5EF4-FFF2-40B4-BE49-F238E27FC236}">
                <a16:creationId xmlns:a16="http://schemas.microsoft.com/office/drawing/2014/main" id="{E9E93CB4-B65F-4622-ECF4-D208B399A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851" y="1658298"/>
            <a:ext cx="336816" cy="29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D5253EF-EB44-636A-35B0-7BAE4D0B0625}"/>
              </a:ext>
            </a:extLst>
          </p:cNvPr>
          <p:cNvSpPr/>
          <p:nvPr/>
        </p:nvSpPr>
        <p:spPr>
          <a:xfrm>
            <a:off x="113972" y="2786775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4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5C42671-4201-A31A-3F13-BE8C6970D9BF}"/>
              </a:ext>
            </a:extLst>
          </p:cNvPr>
          <p:cNvSpPr/>
          <p:nvPr/>
        </p:nvSpPr>
        <p:spPr>
          <a:xfrm>
            <a:off x="113972" y="3140940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5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7C2074E-ECDD-47D2-E8B7-1431C5DD4EC7}"/>
              </a:ext>
            </a:extLst>
          </p:cNvPr>
          <p:cNvSpPr/>
          <p:nvPr/>
        </p:nvSpPr>
        <p:spPr>
          <a:xfrm>
            <a:off x="113972" y="3495105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6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3164A66-0AB2-58DE-B23B-DE15F8A3F0B8}"/>
              </a:ext>
            </a:extLst>
          </p:cNvPr>
          <p:cNvSpPr/>
          <p:nvPr/>
        </p:nvSpPr>
        <p:spPr>
          <a:xfrm>
            <a:off x="113972" y="3849270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36615B0B-1F1D-82AC-31F7-3A3D23D5D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851242"/>
              </p:ext>
            </p:extLst>
          </p:nvPr>
        </p:nvGraphicFramePr>
        <p:xfrm>
          <a:off x="3374450" y="1802114"/>
          <a:ext cx="1253622" cy="27115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6811">
                  <a:extLst>
                    <a:ext uri="{9D8B030D-6E8A-4147-A177-3AD203B41FA5}">
                      <a16:colId xmlns:a16="http://schemas.microsoft.com/office/drawing/2014/main" val="2925824945"/>
                    </a:ext>
                  </a:extLst>
                </a:gridCol>
                <a:gridCol w="626811">
                  <a:extLst>
                    <a:ext uri="{9D8B030D-6E8A-4147-A177-3AD203B41FA5}">
                      <a16:colId xmlns:a16="http://schemas.microsoft.com/office/drawing/2014/main" val="2491310381"/>
                    </a:ext>
                  </a:extLst>
                </a:gridCol>
              </a:tblGrid>
              <a:tr h="5986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mis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941244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560874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042284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20984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64629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532161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753004"/>
                  </a:ext>
                </a:extLst>
              </a:tr>
            </a:tbl>
          </a:graphicData>
        </a:graphic>
      </p:graphicFrame>
      <p:sp>
        <p:nvSpPr>
          <p:cNvPr id="58" name="Google Shape;402;p19">
            <a:extLst>
              <a:ext uri="{FF2B5EF4-FFF2-40B4-BE49-F238E27FC236}">
                <a16:creationId xmlns:a16="http://schemas.microsoft.com/office/drawing/2014/main" id="{21672E00-F75A-EAB9-5055-95778D86290D}"/>
              </a:ext>
            </a:extLst>
          </p:cNvPr>
          <p:cNvSpPr txBox="1"/>
          <p:nvPr/>
        </p:nvSpPr>
        <p:spPr>
          <a:xfrm>
            <a:off x="2686997" y="1467191"/>
            <a:ext cx="3778109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es? Marca y escribe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inglés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pic>
        <p:nvPicPr>
          <p:cNvPr id="59" name="Picture 5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2E056B3-A7FB-3512-C41A-498CD13F29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4237" y="1956433"/>
            <a:ext cx="261411" cy="424793"/>
          </a:xfrm>
          <a:prstGeom prst="rect">
            <a:avLst/>
          </a:prstGeom>
        </p:spPr>
      </p:pic>
      <p:pic>
        <p:nvPicPr>
          <p:cNvPr id="60" name="Picture 5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EF4253A4-57EC-E00F-194C-EA958D4661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462" y="1971673"/>
            <a:ext cx="218090" cy="414278"/>
          </a:xfrm>
          <a:prstGeom prst="rect">
            <a:avLst/>
          </a:prstGeom>
        </p:spPr>
      </p:pic>
      <p:sp>
        <p:nvSpPr>
          <p:cNvPr id="61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1F4FAAF-512A-AA88-89A1-A5791AC89B40}"/>
              </a:ext>
            </a:extLst>
          </p:cNvPr>
          <p:cNvSpPr/>
          <p:nvPr/>
        </p:nvSpPr>
        <p:spPr>
          <a:xfrm>
            <a:off x="113972" y="4203435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A4B4BB8-DBCB-6B56-EA42-C831C9DE32A8}"/>
              </a:ext>
            </a:extLst>
          </p:cNvPr>
          <p:cNvSpPr/>
          <p:nvPr/>
        </p:nvSpPr>
        <p:spPr>
          <a:xfrm>
            <a:off x="126306" y="4581525"/>
            <a:ext cx="6539774" cy="2682882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E9F2136-8D5D-1685-B049-69D6C2A5009B}"/>
              </a:ext>
            </a:extLst>
          </p:cNvPr>
          <p:cNvSpPr txBox="1"/>
          <p:nvPr/>
        </p:nvSpPr>
        <p:spPr>
          <a:xfrm>
            <a:off x="134111" y="4745177"/>
            <a:ext cx="4876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Talking about possessions in singular and plural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5D18620-F779-7252-4AEB-92FDBDED37D8}"/>
              </a:ext>
            </a:extLst>
          </p:cNvPr>
          <p:cNvGrpSpPr/>
          <p:nvPr/>
        </p:nvGrpSpPr>
        <p:grpSpPr>
          <a:xfrm>
            <a:off x="5035202" y="4705281"/>
            <a:ext cx="1825970" cy="536021"/>
            <a:chOff x="179408" y="5960637"/>
            <a:chExt cx="1825970" cy="536021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C0B099D-488E-AB2E-8EA7-EABA3F443A1A}"/>
                </a:ext>
              </a:extLst>
            </p:cNvPr>
            <p:cNvSpPr txBox="1"/>
            <p:nvPr/>
          </p:nvSpPr>
          <p:spPr>
            <a:xfrm>
              <a:off x="592382" y="6124215"/>
              <a:ext cx="1229079" cy="307777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400" dirty="0">
                <a:solidFill>
                  <a:srgbClr val="002060"/>
                </a:solidFill>
              </a:endParaRPr>
            </a:p>
          </p:txBody>
        </p:sp>
        <p:pic>
          <p:nvPicPr>
            <p:cNvPr id="66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50E4B0F0-7F7D-79A7-8C4F-4564D3B123C1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79408" y="5960637"/>
              <a:ext cx="569891" cy="5360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FE87984-66AF-CD0F-0F27-155ADEFA30E3}"/>
                </a:ext>
              </a:extLst>
            </p:cNvPr>
            <p:cNvSpPr txBox="1"/>
            <p:nvPr/>
          </p:nvSpPr>
          <p:spPr>
            <a:xfrm>
              <a:off x="720984" y="6114347"/>
              <a:ext cx="12843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2A91344A-D2BE-7F72-5011-D767AE0F7A61}"/>
              </a:ext>
            </a:extLst>
          </p:cNvPr>
          <p:cNvSpPr txBox="1"/>
          <p:nvPr/>
        </p:nvSpPr>
        <p:spPr>
          <a:xfrm>
            <a:off x="127698" y="5288103"/>
            <a:ext cx="6571883" cy="312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5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say ‘</a:t>
            </a:r>
            <a:r>
              <a:rPr lang="en-GB" sz="145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your</a:t>
            </a:r>
            <a:r>
              <a:rPr lang="en-GB" sz="145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’ in Spanish before a singular or uncountable noun, use</a:t>
            </a:r>
            <a:r>
              <a:rPr lang="en-GB" sz="1450" kern="1200" dirty="0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450" b="1" kern="1200" dirty="0" err="1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tu</a:t>
            </a:r>
            <a:r>
              <a:rPr lang="en-GB" sz="1450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45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9" name="Google Shape;183;p8">
            <a:extLst>
              <a:ext uri="{FF2B5EF4-FFF2-40B4-BE49-F238E27FC236}">
                <a16:creationId xmlns:a16="http://schemas.microsoft.com/office/drawing/2014/main" id="{D924AFB6-2170-459F-D92F-C0E99ECEF5C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9091" y="5886581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85B7F8-9399-D099-50F2-A64BD98AAFD1}"/>
              </a:ext>
            </a:extLst>
          </p:cNvPr>
          <p:cNvSpPr txBox="1"/>
          <p:nvPr/>
        </p:nvSpPr>
        <p:spPr>
          <a:xfrm>
            <a:off x="466444" y="5647225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camisa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tu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bolsa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E451E0E-61A8-9A86-8E11-7ACA66671F6E}"/>
              </a:ext>
            </a:extLst>
          </p:cNvPr>
          <p:cNvSpPr txBox="1"/>
          <p:nvPr/>
        </p:nvSpPr>
        <p:spPr>
          <a:xfrm>
            <a:off x="134111" y="5016766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[your]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1B4C388-E68F-5911-C534-12728CA451FF}"/>
              </a:ext>
            </a:extLst>
          </p:cNvPr>
          <p:cNvSpPr txBox="1"/>
          <p:nvPr/>
        </p:nvSpPr>
        <p:spPr>
          <a:xfrm>
            <a:off x="466444" y="5922448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i="1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 you have a shirt in </a:t>
            </a:r>
            <a:r>
              <a:rPr lang="en-GB" sz="1400" b="1" i="1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your</a:t>
            </a:r>
            <a:r>
              <a:rPr lang="en-GB" sz="1400" i="1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bag?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2C276F5-16E5-7FEB-AAAC-256769615F8C}"/>
              </a:ext>
            </a:extLst>
          </p:cNvPr>
          <p:cNvSpPr txBox="1"/>
          <p:nvPr/>
        </p:nvSpPr>
        <p:spPr>
          <a:xfrm>
            <a:off x="145335" y="6267356"/>
            <a:ext cx="6571883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say ‘</a:t>
            </a:r>
            <a:r>
              <a:rPr lang="en-GB" sz="150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your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’ in Spanish before a plural noun, use</a:t>
            </a:r>
            <a:r>
              <a:rPr lang="en-GB" sz="1500" kern="1200" dirty="0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500" b="1" kern="1200" dirty="0" err="1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tus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4" name="Google Shape;183;p8">
            <a:extLst>
              <a:ext uri="{FF2B5EF4-FFF2-40B4-BE49-F238E27FC236}">
                <a16:creationId xmlns:a16="http://schemas.microsoft.com/office/drawing/2014/main" id="{491E3B43-A032-18BC-09AF-3A65A4CAC04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6728" y="6865834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3ADF4DEF-1BDA-7735-89A3-FD130658AAB6}"/>
              </a:ext>
            </a:extLst>
          </p:cNvPr>
          <p:cNvSpPr txBox="1"/>
          <p:nvPr/>
        </p:nvSpPr>
        <p:spPr>
          <a:xfrm>
            <a:off x="484081" y="6626478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tus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camisas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tu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bolsa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4F0587C-09F5-5B75-3D9C-CEE6BF301679}"/>
              </a:ext>
            </a:extLst>
          </p:cNvPr>
          <p:cNvSpPr txBox="1"/>
          <p:nvPr/>
        </p:nvSpPr>
        <p:spPr>
          <a:xfrm>
            <a:off x="484081" y="6901701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 you have 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your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shirts in 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your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bag?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ECD8A82-0E73-5194-D0F1-EB07B68AEEA0}"/>
              </a:ext>
            </a:extLst>
          </p:cNvPr>
          <p:cNvGrpSpPr/>
          <p:nvPr/>
        </p:nvGrpSpPr>
        <p:grpSpPr>
          <a:xfrm>
            <a:off x="113495" y="7355755"/>
            <a:ext cx="1206897" cy="575319"/>
            <a:chOff x="85157" y="674113"/>
            <a:chExt cx="933909" cy="445187"/>
          </a:xfrm>
        </p:grpSpPr>
        <p:sp>
          <p:nvSpPr>
            <p:cNvPr id="78" name="Google Shape;206;p9">
              <a:extLst>
                <a:ext uri="{FF2B5EF4-FFF2-40B4-BE49-F238E27FC236}">
                  <a16:creationId xmlns:a16="http://schemas.microsoft.com/office/drawing/2014/main" id="{336DA2F3-A8E5-DFD9-BB86-81C14B70E54C}"/>
                </a:ext>
              </a:extLst>
            </p:cNvPr>
            <p:cNvSpPr txBox="1"/>
            <p:nvPr/>
          </p:nvSpPr>
          <p:spPr>
            <a:xfrm>
              <a:off x="435434" y="784966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C3088E24-0C37-D436-DBA1-AEC6FA23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157" y="674113"/>
              <a:ext cx="429021" cy="445187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D3B32FB-1ABC-F886-09AC-7D09568662A1}"/>
                </a:ext>
              </a:extLst>
            </p:cNvPr>
            <p:cNvSpPr txBox="1"/>
            <p:nvPr/>
          </p:nvSpPr>
          <p:spPr>
            <a:xfrm>
              <a:off x="363273" y="758177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87" name="Title 1">
            <a:extLst>
              <a:ext uri="{FF2B5EF4-FFF2-40B4-BE49-F238E27FC236}">
                <a16:creationId xmlns:a16="http://schemas.microsoft.com/office/drawing/2014/main" id="{2505368A-B977-0506-FED4-91802B3E0855}"/>
              </a:ext>
            </a:extLst>
          </p:cNvPr>
          <p:cNvSpPr txBox="1">
            <a:spLocks/>
          </p:cNvSpPr>
          <p:nvPr/>
        </p:nvSpPr>
        <p:spPr>
          <a:xfrm>
            <a:off x="164741" y="9560956"/>
            <a:ext cx="1108981" cy="183336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notas</a:t>
            </a:r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notes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BB06ABE8-E5F4-617E-BF04-B0F97E10CF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61" y="8131059"/>
            <a:ext cx="1452242" cy="1301769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CC307C47-8F65-A794-8961-DFCDB270BD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4214" y="8299271"/>
            <a:ext cx="1674002" cy="157763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07549BF-5577-EB57-4D4B-FCA8B8E219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2684" y="7361049"/>
            <a:ext cx="1787408" cy="142232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07D78252-8FC6-78C6-F352-6773D97D8B9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98575" y="8608697"/>
            <a:ext cx="1794883" cy="118621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5BB1CA2-86F0-034F-639E-F2AA1ECB29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49457" y="7639570"/>
            <a:ext cx="1862916" cy="1870843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42118281-C1BB-8901-3711-C9D256E6FE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93675" y="7311279"/>
            <a:ext cx="1679918" cy="111218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E3BAE2-45B4-CC79-1F3C-D80F671BC366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8954EFD-AFF4-A0EB-FAD3-772E4781D073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4" name="Picture 3" descr="Free Watercolor Brushstroke illustration and picture">
              <a:extLst>
                <a:ext uri="{FF2B5EF4-FFF2-40B4-BE49-F238E27FC236}">
                  <a16:creationId xmlns:a16="http://schemas.microsoft.com/office/drawing/2014/main" id="{01F8F61F-6D78-C3A6-C8EC-E53077F572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D6C5E94-0E86-A3A4-1D18-FB4F66FBCC2D}"/>
                </a:ext>
              </a:extLst>
            </p:cNvPr>
            <p:cNvSpPr txBox="1"/>
            <p:nvPr/>
          </p:nvSpPr>
          <p:spPr>
            <a:xfrm>
              <a:off x="6369943" y="9571479"/>
              <a:ext cx="4090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31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2373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0098D-9B11-AD25-0AFE-F39E81EBE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4CCEEB03-2573-731F-C92C-581A3EAC70A3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90083BE-E69B-19D7-D962-5DD38FB27515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4DB749-6873-8872-AE95-B8491A95D028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29899CB-FD1B-7EF3-3AFB-252986AF87E7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2E758A0-E552-5CC0-71FB-13FC7C406DDB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4EF2F44-3A6D-C873-6166-35104EF988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810438"/>
              </p:ext>
            </p:extLst>
          </p:nvPr>
        </p:nvGraphicFramePr>
        <p:xfrm>
          <a:off x="154410" y="1094204"/>
          <a:ext cx="6653243" cy="2011680"/>
        </p:xfrm>
        <a:graphic>
          <a:graphicData uri="http://schemas.openxmlformats.org/drawingml/2006/table">
            <a:tbl>
              <a:tblPr firstRow="1" bandRow="1"/>
              <a:tblGrid>
                <a:gridCol w="633671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6019572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318260">
                <a:tc>
                  <a:txBody>
                    <a:bodyPr/>
                    <a:lstStyle/>
                    <a:p>
                      <a:pPr algn="ctr"/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have 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______ in 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______ 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__ have 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your 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______ in 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my 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_____ 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600" b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_____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your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________ in 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_____ 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600" b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 _____ have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my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___________ for the uncle in 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your 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________ 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_______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your 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______ in 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__________ 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550769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_______  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______ on 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______ 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35480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9AC8E06-E5E1-03DD-67E0-B4F83E94B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03" y="1077328"/>
            <a:ext cx="375452" cy="2140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31A9F2-2F76-33BA-C851-E680A4132D31}"/>
              </a:ext>
            </a:extLst>
          </p:cNvPr>
          <p:cNvSpPr txBox="1"/>
          <p:nvPr/>
        </p:nvSpPr>
        <p:spPr>
          <a:xfrm>
            <a:off x="0" y="641082"/>
            <a:ext cx="6180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[B]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Completa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las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inglés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Google Shape;402;p19">
            <a:extLst>
              <a:ext uri="{FF2B5EF4-FFF2-40B4-BE49-F238E27FC236}">
                <a16:creationId xmlns:a16="http://schemas.microsoft.com/office/drawing/2014/main" id="{85306A72-935D-AFF1-D3F5-89C797679EA1}"/>
              </a:ext>
            </a:extLst>
          </p:cNvPr>
          <p:cNvSpPr txBox="1"/>
          <p:nvPr/>
        </p:nvSpPr>
        <p:spPr>
          <a:xfrm>
            <a:off x="1613622" y="3389487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y escribe el orden.</a:t>
            </a: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¿Es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B</a:t>
            </a: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A</a:t>
            </a: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📝</a:t>
            </a: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s-ES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C34559-9CEC-B6C7-6D69-DC356B7D488B}"/>
              </a:ext>
            </a:extLst>
          </p:cNvPr>
          <p:cNvGrpSpPr/>
          <p:nvPr/>
        </p:nvGrpSpPr>
        <p:grpSpPr>
          <a:xfrm>
            <a:off x="443893" y="3353374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17" name="Google Shape;222;p10">
              <a:extLst>
                <a:ext uri="{FF2B5EF4-FFF2-40B4-BE49-F238E27FC236}">
                  <a16:creationId xmlns:a16="http://schemas.microsoft.com/office/drawing/2014/main" id="{EE80291F-C0E7-392F-FC50-5322A24073CA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B0B9B9-13ED-FE95-B81B-ADDFA3857B16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69DC454-F1DE-505F-BEF2-88B5E8A0B01D}"/>
              </a:ext>
            </a:extLst>
          </p:cNvPr>
          <p:cNvGrpSpPr/>
          <p:nvPr/>
        </p:nvGrpSpPr>
        <p:grpSpPr>
          <a:xfrm>
            <a:off x="111692" y="3207466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C17728B-21A8-8C8D-ED6B-4A3C70D32739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6" name="Picture 25" descr="Free speaker sound loud vector">
              <a:extLst>
                <a:ext uri="{FF2B5EF4-FFF2-40B4-BE49-F238E27FC236}">
                  <a16:creationId xmlns:a16="http://schemas.microsoft.com/office/drawing/2014/main" id="{3F2D0A8B-928A-ABE5-7B1B-1C9D612E81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FA82E99-035D-CC90-112A-D70DEA939198}"/>
              </a:ext>
            </a:extLst>
          </p:cNvPr>
          <p:cNvSpPr txBox="1"/>
          <p:nvPr/>
        </p:nvSpPr>
        <p:spPr>
          <a:xfrm>
            <a:off x="1210053" y="6829392"/>
            <a:ext cx="5081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“a/an” &amp; “some”. ¿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D44E8F5-D246-C3D7-355D-08EB34783DD1}"/>
              </a:ext>
            </a:extLst>
          </p:cNvPr>
          <p:cNvGrpSpPr/>
          <p:nvPr/>
        </p:nvGrpSpPr>
        <p:grpSpPr>
          <a:xfrm>
            <a:off x="113495" y="6720755"/>
            <a:ext cx="1206897" cy="575319"/>
            <a:chOff x="85157" y="674113"/>
            <a:chExt cx="933909" cy="445187"/>
          </a:xfrm>
        </p:grpSpPr>
        <p:sp>
          <p:nvSpPr>
            <p:cNvPr id="46" name="Google Shape;206;p9">
              <a:extLst>
                <a:ext uri="{FF2B5EF4-FFF2-40B4-BE49-F238E27FC236}">
                  <a16:creationId xmlns:a16="http://schemas.microsoft.com/office/drawing/2014/main" id="{964F79A8-8CF7-2CDB-A661-45B4DE9AB945}"/>
                </a:ext>
              </a:extLst>
            </p:cNvPr>
            <p:cNvSpPr txBox="1"/>
            <p:nvPr/>
          </p:nvSpPr>
          <p:spPr>
            <a:xfrm>
              <a:off x="435434" y="784966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8144D8A-199A-4C10-F24F-3F0F79404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429021" cy="44518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440B4A0-675F-0DE3-3BA2-E407F170C0FD}"/>
                </a:ext>
              </a:extLst>
            </p:cNvPr>
            <p:cNvSpPr txBox="1"/>
            <p:nvPr/>
          </p:nvSpPr>
          <p:spPr>
            <a:xfrm>
              <a:off x="363273" y="758177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55B51C5B-2F1D-7268-B079-626A400A5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143830"/>
              </p:ext>
            </p:extLst>
          </p:nvPr>
        </p:nvGraphicFramePr>
        <p:xfrm>
          <a:off x="590095" y="7203852"/>
          <a:ext cx="3782233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6912">
                  <a:extLst>
                    <a:ext uri="{9D8B030D-6E8A-4147-A177-3AD203B41FA5}">
                      <a16:colId xmlns:a16="http://schemas.microsoft.com/office/drawing/2014/main" val="2428697122"/>
                    </a:ext>
                  </a:extLst>
                </a:gridCol>
                <a:gridCol w="1665321">
                  <a:extLst>
                    <a:ext uri="{9D8B030D-6E8A-4147-A177-3AD203B41FA5}">
                      <a16:colId xmlns:a16="http://schemas.microsoft.com/office/drawing/2014/main" val="1609817945"/>
                    </a:ext>
                  </a:extLst>
                </a:gridCol>
              </a:tblGrid>
              <a:tr h="251767"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indefinite</a:t>
                      </a:r>
                      <a:r>
                        <a:rPr lang="en-GB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(a/an)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indefinite </a:t>
                      </a:r>
                      <a:r>
                        <a:rPr lang="en-GB" sz="1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(some)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841476"/>
                  </a:ext>
                </a:extLst>
              </a:tr>
              <a:tr h="251767"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piscina</a:t>
                      </a:r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piscinas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624376"/>
                  </a:ext>
                </a:extLst>
              </a:tr>
              <a:tr h="251767"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escuela</a:t>
                      </a:r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escuelas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20413"/>
                  </a:ext>
                </a:extLst>
              </a:tr>
              <a:tr h="251767"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vestido</a:t>
                      </a:r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vestidos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98707"/>
                  </a:ext>
                </a:extLst>
              </a:tr>
              <a:tr h="251767"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camisa</a:t>
                      </a:r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camisas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421091"/>
                  </a:ext>
                </a:extLst>
              </a:tr>
              <a:tr h="251767"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plaza</a:t>
                      </a:r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plazas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161160"/>
                  </a:ext>
                </a:extLst>
              </a:tr>
              <a:tr h="251767"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universidad</a:t>
                      </a:r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universidades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550148"/>
                  </a:ext>
                </a:extLst>
              </a:tr>
              <a:tr h="251767"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museo</a:t>
                      </a:r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museos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579275"/>
                  </a:ext>
                </a:extLst>
              </a:tr>
            </a:tbl>
          </a:graphicData>
        </a:graphic>
      </p:graphicFrame>
      <p:sp>
        <p:nvSpPr>
          <p:cNvPr id="50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B265727-7078-AFB5-B0D5-48D5F5CA1D9B}"/>
              </a:ext>
            </a:extLst>
          </p:cNvPr>
          <p:cNvSpPr/>
          <p:nvPr/>
        </p:nvSpPr>
        <p:spPr>
          <a:xfrm>
            <a:off x="451084" y="7554267"/>
            <a:ext cx="214158" cy="188650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51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096DE1E-2AA9-3806-E35D-E8C84FDF72F9}"/>
              </a:ext>
            </a:extLst>
          </p:cNvPr>
          <p:cNvSpPr/>
          <p:nvPr/>
        </p:nvSpPr>
        <p:spPr>
          <a:xfrm>
            <a:off x="451084" y="7877960"/>
            <a:ext cx="214158" cy="188650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2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D506040-999F-FB69-2E5B-7E092E584E42}"/>
              </a:ext>
            </a:extLst>
          </p:cNvPr>
          <p:cNvSpPr/>
          <p:nvPr/>
        </p:nvSpPr>
        <p:spPr>
          <a:xfrm>
            <a:off x="451084" y="8201653"/>
            <a:ext cx="214158" cy="188650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3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2560309-0D5C-323B-556A-74CBD0F16E16}"/>
              </a:ext>
            </a:extLst>
          </p:cNvPr>
          <p:cNvSpPr/>
          <p:nvPr/>
        </p:nvSpPr>
        <p:spPr>
          <a:xfrm>
            <a:off x="451084" y="8525346"/>
            <a:ext cx="214158" cy="188650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4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2731787-869D-4C4D-62D4-EB1B68AF8640}"/>
              </a:ext>
            </a:extLst>
          </p:cNvPr>
          <p:cNvSpPr/>
          <p:nvPr/>
        </p:nvSpPr>
        <p:spPr>
          <a:xfrm>
            <a:off x="451084" y="8849039"/>
            <a:ext cx="214158" cy="188650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5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B70B9B1-8C2C-666E-BAC0-A5E0DB73C05C}"/>
              </a:ext>
            </a:extLst>
          </p:cNvPr>
          <p:cNvSpPr/>
          <p:nvPr/>
        </p:nvSpPr>
        <p:spPr>
          <a:xfrm>
            <a:off x="451084" y="9172732"/>
            <a:ext cx="214158" cy="188650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57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412AC3A-10C2-414F-066C-364ECF65CDF0}"/>
              </a:ext>
            </a:extLst>
          </p:cNvPr>
          <p:cNvSpPr/>
          <p:nvPr/>
        </p:nvSpPr>
        <p:spPr>
          <a:xfrm>
            <a:off x="451084" y="9496425"/>
            <a:ext cx="214158" cy="188650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6</a:t>
            </a:r>
          </a:p>
        </p:txBody>
      </p: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320FFE00-D230-3373-C7F4-631E0F691B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465544"/>
              </p:ext>
            </p:extLst>
          </p:nvPr>
        </p:nvGraphicFramePr>
        <p:xfrm>
          <a:off x="218907" y="4087913"/>
          <a:ext cx="4736293" cy="252236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14876">
                  <a:extLst>
                    <a:ext uri="{9D8B030D-6E8A-4147-A177-3AD203B41FA5}">
                      <a16:colId xmlns:a16="http://schemas.microsoft.com/office/drawing/2014/main" val="3975808170"/>
                    </a:ext>
                  </a:extLst>
                </a:gridCol>
                <a:gridCol w="529796">
                  <a:extLst>
                    <a:ext uri="{9D8B030D-6E8A-4147-A177-3AD203B41FA5}">
                      <a16:colId xmlns:a16="http://schemas.microsoft.com/office/drawing/2014/main" val="4090201266"/>
                    </a:ext>
                  </a:extLst>
                </a:gridCol>
                <a:gridCol w="1756610">
                  <a:extLst>
                    <a:ext uri="{9D8B030D-6E8A-4147-A177-3AD203B41FA5}">
                      <a16:colId xmlns:a16="http://schemas.microsoft.com/office/drawing/2014/main" val="3049093502"/>
                    </a:ext>
                  </a:extLst>
                </a:gridCol>
                <a:gridCol w="1835011">
                  <a:extLst>
                    <a:ext uri="{9D8B030D-6E8A-4147-A177-3AD203B41FA5}">
                      <a16:colId xmlns:a16="http://schemas.microsoft.com/office/drawing/2014/main" val="1887882018"/>
                    </a:ext>
                  </a:extLst>
                </a:gridCol>
              </a:tblGrid>
              <a:tr h="47996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7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A|B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B|A</a:t>
                      </a:r>
                      <a:endParaRPr sz="12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7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  <a:endParaRPr sz="17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7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</a:t>
                      </a:r>
                      <a:endParaRPr sz="17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1314520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16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cepo</a:t>
                      </a: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[trap]</a:t>
                      </a: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16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quepo</a:t>
                      </a: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[I fit in]</a:t>
                      </a: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6734222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16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quitar</a:t>
                      </a: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1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[to take off]</a:t>
                      </a: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16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citar</a:t>
                      </a: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8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[to make a date]</a:t>
                      </a: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5015288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dice </a:t>
                      </a:r>
                      <a:r>
                        <a:rPr lang="en-GB" sz="105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[says]</a:t>
                      </a: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16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dique</a:t>
                      </a: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05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105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dique</a:t>
                      </a:r>
                      <a:r>
                        <a:rPr lang="en-GB" sz="105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3808270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16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cena</a:t>
                      </a: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[dinner]</a:t>
                      </a: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quena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4653457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16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maqueta</a:t>
                      </a: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05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[sketch]</a:t>
                      </a: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16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maceta</a:t>
                      </a: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1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[plant pot]</a:t>
                      </a: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369918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16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cien</a:t>
                      </a: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16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quién</a:t>
                      </a: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9812617"/>
                  </a:ext>
                </a:extLst>
              </a:tr>
            </a:tbl>
          </a:graphicData>
        </a:graphic>
      </p:graphicFrame>
      <p:sp>
        <p:nvSpPr>
          <p:cNvPr id="60" name="Oval 59">
            <a:extLst>
              <a:ext uri="{FF2B5EF4-FFF2-40B4-BE49-F238E27FC236}">
                <a16:creationId xmlns:a16="http://schemas.microsoft.com/office/drawing/2014/main" id="{6E589B01-02BF-9E30-E7D8-A64DDAACCED3}"/>
              </a:ext>
            </a:extLst>
          </p:cNvPr>
          <p:cNvSpPr/>
          <p:nvPr/>
        </p:nvSpPr>
        <p:spPr>
          <a:xfrm>
            <a:off x="363991" y="4606062"/>
            <a:ext cx="258762" cy="239612"/>
          </a:xfrm>
          <a:prstGeom prst="ellipse">
            <a:avLst/>
          </a:prstGeom>
          <a:solidFill>
            <a:srgbClr val="FF3399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E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6506198-F2ED-4209-2989-DCC6DEE26BB8}"/>
              </a:ext>
            </a:extLst>
          </p:cNvPr>
          <p:cNvSpPr/>
          <p:nvPr/>
        </p:nvSpPr>
        <p:spPr>
          <a:xfrm>
            <a:off x="348987" y="4939281"/>
            <a:ext cx="258762" cy="239612"/>
          </a:xfrm>
          <a:prstGeom prst="ellipse">
            <a:avLst/>
          </a:prstGeom>
          <a:solidFill>
            <a:srgbClr val="FF3399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1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8DFB15D-09A4-929F-682E-125BF953E0FB}"/>
              </a:ext>
            </a:extLst>
          </p:cNvPr>
          <p:cNvSpPr/>
          <p:nvPr/>
        </p:nvSpPr>
        <p:spPr>
          <a:xfrm>
            <a:off x="348987" y="5283168"/>
            <a:ext cx="258762" cy="239612"/>
          </a:xfrm>
          <a:prstGeom prst="ellipse">
            <a:avLst/>
          </a:prstGeom>
          <a:solidFill>
            <a:srgbClr val="FF3399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2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8B2954D-89B4-4799-C34B-287F38180A3E}"/>
              </a:ext>
            </a:extLst>
          </p:cNvPr>
          <p:cNvSpPr/>
          <p:nvPr/>
        </p:nvSpPr>
        <p:spPr>
          <a:xfrm>
            <a:off x="348987" y="5627055"/>
            <a:ext cx="258762" cy="239612"/>
          </a:xfrm>
          <a:prstGeom prst="ellipse">
            <a:avLst/>
          </a:prstGeom>
          <a:solidFill>
            <a:srgbClr val="FF3399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3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550BCFD7-3095-B11A-5D50-90A869196E19}"/>
              </a:ext>
            </a:extLst>
          </p:cNvPr>
          <p:cNvSpPr/>
          <p:nvPr/>
        </p:nvSpPr>
        <p:spPr>
          <a:xfrm>
            <a:off x="348987" y="5970941"/>
            <a:ext cx="258762" cy="239612"/>
          </a:xfrm>
          <a:prstGeom prst="ellipse">
            <a:avLst/>
          </a:prstGeom>
          <a:solidFill>
            <a:srgbClr val="FF3399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B6F72F-48BA-E14C-D434-2587087CE198}"/>
              </a:ext>
            </a:extLst>
          </p:cNvPr>
          <p:cNvSpPr txBox="1"/>
          <p:nvPr/>
        </p:nvSpPr>
        <p:spPr>
          <a:xfrm>
            <a:off x="154410" y="3749181"/>
            <a:ext cx="467201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kern="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       [</a:t>
            </a:r>
            <a:r>
              <a:rPr lang="en-GB" sz="1500" kern="0" dirty="0" err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GB" sz="1500" kern="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], [ci], [que] o [qui].  </a:t>
            </a:r>
            <a:endParaRPr lang="en-GB" sz="1500" dirty="0">
              <a:solidFill>
                <a:srgbClr val="3B3838"/>
              </a:solidFill>
            </a:endParaRPr>
          </a:p>
        </p:txBody>
      </p:sp>
      <p:pic>
        <p:nvPicPr>
          <p:cNvPr id="66" name="Google Shape;156;p20">
            <a:extLst>
              <a:ext uri="{FF2B5EF4-FFF2-40B4-BE49-F238E27FC236}">
                <a16:creationId xmlns:a16="http://schemas.microsoft.com/office/drawing/2014/main" id="{E8BCD8A9-BB76-1621-9EBB-692738166A3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7366" y="3779575"/>
            <a:ext cx="190982" cy="18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90;p40" descr="Map&#10;&#10;Description automatically generated">
            <a:extLst>
              <a:ext uri="{FF2B5EF4-FFF2-40B4-BE49-F238E27FC236}">
                <a16:creationId xmlns:a16="http://schemas.microsoft.com/office/drawing/2014/main" id="{8DE32CC8-C732-5C49-4B1D-9FA5CC7D1D2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70392" y="3929075"/>
            <a:ext cx="1289974" cy="1555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Picture 4" descr="Cien, Por Ciento, Estadísticas, Dinero">
            <a:extLst>
              <a:ext uri="{FF2B5EF4-FFF2-40B4-BE49-F238E27FC236}">
                <a16:creationId xmlns:a16="http://schemas.microsoft.com/office/drawing/2014/main" id="{259724BA-D127-01AD-EC4A-6B5CE5EC01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t="12963" r="40326" b="50054"/>
          <a:stretch/>
        </p:blipFill>
        <p:spPr bwMode="auto">
          <a:xfrm>
            <a:off x="2214085" y="6295868"/>
            <a:ext cx="361723" cy="19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 descr="Mujer, Niña, Cabeza, Silueta, Oms">
            <a:extLst>
              <a:ext uri="{FF2B5EF4-FFF2-40B4-BE49-F238E27FC236}">
                <a16:creationId xmlns:a16="http://schemas.microsoft.com/office/drawing/2014/main" id="{CC3FD4F0-4D43-7A62-B3C2-A6EC92487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4"/>
          <a:stretch/>
        </p:blipFill>
        <p:spPr bwMode="auto">
          <a:xfrm>
            <a:off x="4141286" y="6354913"/>
            <a:ext cx="232114" cy="21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E9742515-E84C-8DB0-4C29-D7E16FD3CB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3772" y="5564725"/>
            <a:ext cx="1693517" cy="1355525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846B57CD-EE2E-17B8-45DD-7C649559F11B}"/>
              </a:ext>
            </a:extLst>
          </p:cNvPr>
          <p:cNvGrpSpPr/>
          <p:nvPr/>
        </p:nvGrpSpPr>
        <p:grpSpPr>
          <a:xfrm>
            <a:off x="4989325" y="5510970"/>
            <a:ext cx="526324" cy="465232"/>
            <a:chOff x="6210543" y="3764108"/>
            <a:chExt cx="801046" cy="775262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68DEDA7-64D9-858B-51A1-85F9511BB8A6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31F406B-D366-C878-5F5A-CAECD6B140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78" name="Picture 7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F13ACB0B-49C8-D671-9AAF-ABAE391E9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79" name="Oval 78">
            <a:extLst>
              <a:ext uri="{FF2B5EF4-FFF2-40B4-BE49-F238E27FC236}">
                <a16:creationId xmlns:a16="http://schemas.microsoft.com/office/drawing/2014/main" id="{F60A867A-EC5B-5AA3-94F7-DBD08E44F4A9}"/>
              </a:ext>
            </a:extLst>
          </p:cNvPr>
          <p:cNvSpPr/>
          <p:nvPr/>
        </p:nvSpPr>
        <p:spPr>
          <a:xfrm>
            <a:off x="348987" y="6314827"/>
            <a:ext cx="258762" cy="239612"/>
          </a:xfrm>
          <a:prstGeom prst="ellipse">
            <a:avLst/>
          </a:prstGeom>
          <a:solidFill>
            <a:srgbClr val="FF3399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5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32D9F7FD-D1CD-3B1E-D0A0-A202E21BCC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58157" y="7332075"/>
            <a:ext cx="2136483" cy="22468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C5FEE43-7A00-F5FC-8D23-01F073958218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8C441D-32DE-9051-9252-81071DFC79F2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8" name="Picture 7" descr="Free Watercolor Brushstroke illustration and picture">
              <a:extLst>
                <a:ext uri="{FF2B5EF4-FFF2-40B4-BE49-F238E27FC236}">
                  <a16:creationId xmlns:a16="http://schemas.microsoft.com/office/drawing/2014/main" id="{4EC6C373-276C-6F35-8361-963E669085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949EEB-7B13-DF70-D2A5-B07655601240}"/>
                </a:ext>
              </a:extLst>
            </p:cNvPr>
            <p:cNvSpPr txBox="1"/>
            <p:nvPr/>
          </p:nvSpPr>
          <p:spPr>
            <a:xfrm>
              <a:off x="6369943" y="9571479"/>
              <a:ext cx="4235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32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8806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A0F96-6BBE-79C4-A090-DACE13945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A2741F6D-B666-B091-96DC-7219213D0799}"/>
              </a:ext>
            </a:extLst>
          </p:cNvPr>
          <p:cNvSpPr/>
          <p:nvPr/>
        </p:nvSpPr>
        <p:spPr>
          <a:xfrm>
            <a:off x="201962" y="692303"/>
            <a:ext cx="6539774" cy="2247086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719079-3E50-5914-C254-5CF8280AD397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234CA5C-AA03-057E-5F31-46B9F13CC0E8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7BDE3D-6026-6724-CCC2-524566F02EC3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B68B874-7E96-951B-64A2-D3C4EBF1E9CD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FE41A3-9933-0FA5-E3E8-BE03D153837A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F0D2D53-2A9E-4F07-8BEA-444B6253DCD6}"/>
              </a:ext>
            </a:extLst>
          </p:cNvPr>
          <p:cNvGrpSpPr/>
          <p:nvPr/>
        </p:nvGrpSpPr>
        <p:grpSpPr>
          <a:xfrm>
            <a:off x="607229" y="3082816"/>
            <a:ext cx="822261" cy="307777"/>
            <a:chOff x="455223" y="4442570"/>
            <a:chExt cx="822262" cy="307777"/>
          </a:xfrm>
        </p:grpSpPr>
        <p:sp>
          <p:nvSpPr>
            <p:cNvPr id="60" name="Google Shape;222;p10">
              <a:extLst>
                <a:ext uri="{FF2B5EF4-FFF2-40B4-BE49-F238E27FC236}">
                  <a16:creationId xmlns:a16="http://schemas.microsoft.com/office/drawing/2014/main" id="{91479952-399E-4091-4F00-167424B1F932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8991150-CCC3-5A4F-5217-F27E9F1C8FF8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sp>
        <p:nvSpPr>
          <p:cNvPr id="62" name="Google Shape;402;p19">
            <a:extLst>
              <a:ext uri="{FF2B5EF4-FFF2-40B4-BE49-F238E27FC236}">
                <a16:creationId xmlns:a16="http://schemas.microsoft.com/office/drawing/2014/main" id="{2F7BEDB9-B081-36D9-5E53-5BD86DD98364}"/>
              </a:ext>
            </a:extLst>
          </p:cNvPr>
          <p:cNvSpPr txBox="1"/>
          <p:nvPr/>
        </p:nvSpPr>
        <p:spPr>
          <a:xfrm>
            <a:off x="1456466" y="3086761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algn="l"/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Pregunta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adivina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foto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tu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compañero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/a.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D2E42BFA-3A08-0FE1-1D36-C60B13513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08" y="2935565"/>
            <a:ext cx="572707" cy="605907"/>
          </a:xfrm>
          <a:prstGeom prst="rect">
            <a:avLst/>
          </a:prstGeom>
        </p:spPr>
      </p:pic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574E3AD6-E07D-8984-67BF-8DEAF2D0C573}"/>
              </a:ext>
            </a:extLst>
          </p:cNvPr>
          <p:cNvSpPr/>
          <p:nvPr/>
        </p:nvSpPr>
        <p:spPr>
          <a:xfrm>
            <a:off x="105938" y="3594542"/>
            <a:ext cx="2942061" cy="605907"/>
          </a:xfrm>
          <a:prstGeom prst="wedgeRoundRectCallout">
            <a:avLst>
              <a:gd name="adj1" fmla="val 59809"/>
              <a:gd name="adj2" fmla="val -23265"/>
              <a:gd name="adj3" fmla="val 16667"/>
            </a:avLst>
          </a:prstGeom>
          <a:solidFill>
            <a:srgbClr val="FFC9DF"/>
          </a:solidFill>
          <a:ln w="25400" cap="flat" cmpd="sng" algn="ctr">
            <a:solidFill>
              <a:srgbClr val="FFC9DF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15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5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Tienes</a:t>
            </a:r>
            <a:r>
              <a:rPr lang="en-GB" sz="15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[some; a/an] [_____] </a:t>
            </a:r>
            <a:r>
              <a:rPr lang="en-GB" sz="15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[your] </a:t>
            </a:r>
            <a:r>
              <a:rPr lang="en-GB" sz="15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habitación</a:t>
            </a:r>
            <a:r>
              <a:rPr lang="en-GB" sz="15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997C1936-900D-FD93-ED84-2D5BFF5B7FA4}"/>
              </a:ext>
            </a:extLst>
          </p:cNvPr>
          <p:cNvSpPr/>
          <p:nvPr/>
        </p:nvSpPr>
        <p:spPr>
          <a:xfrm>
            <a:off x="3709121" y="3697766"/>
            <a:ext cx="3058148" cy="502683"/>
          </a:xfrm>
          <a:prstGeom prst="wedgeRoundRectCallout">
            <a:avLst>
              <a:gd name="adj1" fmla="val -25292"/>
              <a:gd name="adj2" fmla="val 65006"/>
              <a:gd name="adj3" fmla="val 16667"/>
            </a:avLst>
          </a:prstGeom>
          <a:solidFill>
            <a:srgbClr val="CCECFF"/>
          </a:solidFill>
          <a:ln w="25400" cap="flat" cmpd="sng" algn="ctr">
            <a:solidFill>
              <a:srgbClr val="CCECFF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15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Sí</a:t>
            </a:r>
            <a:r>
              <a:rPr lang="en-GB" sz="15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15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tengo</a:t>
            </a:r>
            <a:r>
              <a:rPr lang="en-GB" sz="15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[some; a/an] [_____] </a:t>
            </a:r>
            <a:r>
              <a:rPr lang="en-GB" sz="15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[my] </a:t>
            </a:r>
            <a:r>
              <a:rPr lang="en-GB" sz="15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habitación</a:t>
            </a:r>
            <a:r>
              <a:rPr lang="en-GB" sz="15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en-GB" sz="15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87D61509-6AE1-EC9D-4646-64D12F8A0B90}"/>
              </a:ext>
            </a:extLst>
          </p:cNvPr>
          <p:cNvSpPr/>
          <p:nvPr/>
        </p:nvSpPr>
        <p:spPr>
          <a:xfrm>
            <a:off x="5087812" y="4247797"/>
            <a:ext cx="1679457" cy="1117780"/>
          </a:xfrm>
          <a:prstGeom prst="wedgeRoundRectCallout">
            <a:avLst>
              <a:gd name="adj1" fmla="val -58386"/>
              <a:gd name="adj2" fmla="val -22814"/>
              <a:gd name="adj3" fmla="val 16667"/>
            </a:avLst>
          </a:prstGeom>
          <a:solidFill>
            <a:srgbClr val="CCECFF"/>
          </a:solidFill>
          <a:ln w="25400" cap="flat" cmpd="sng" algn="ctr">
            <a:solidFill>
              <a:srgbClr val="CCECFF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15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No, </a:t>
            </a:r>
            <a:r>
              <a:rPr lang="en-GB" sz="15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 </a:t>
            </a:r>
            <a:r>
              <a:rPr lang="en-GB" sz="15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tengo</a:t>
            </a:r>
            <a:r>
              <a:rPr lang="en-GB" sz="15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[some; a/an] [_____] </a:t>
            </a:r>
            <a:r>
              <a:rPr lang="en-GB" sz="15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[my] </a:t>
            </a:r>
            <a:r>
              <a:rPr lang="en-GB" sz="15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habitación</a:t>
            </a:r>
            <a:r>
              <a:rPr lang="en-GB" sz="15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0" name="Google Shape;402;p19">
            <a:extLst>
              <a:ext uri="{FF2B5EF4-FFF2-40B4-BE49-F238E27FC236}">
                <a16:creationId xmlns:a16="http://schemas.microsoft.com/office/drawing/2014/main" id="{50063815-3603-8DF5-D600-80D4F190758F}"/>
              </a:ext>
            </a:extLst>
          </p:cNvPr>
          <p:cNvSpPr txBox="1"/>
          <p:nvPr/>
        </p:nvSpPr>
        <p:spPr>
          <a:xfrm>
            <a:off x="1178040" y="5801851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E2C26A8-A5A1-7EA7-E610-1EEB5E978238}"/>
              </a:ext>
            </a:extLst>
          </p:cNvPr>
          <p:cNvGrpSpPr/>
          <p:nvPr/>
        </p:nvGrpSpPr>
        <p:grpSpPr>
          <a:xfrm>
            <a:off x="105939" y="5598218"/>
            <a:ext cx="1072125" cy="541432"/>
            <a:chOff x="85157" y="674113"/>
            <a:chExt cx="1072125" cy="541432"/>
          </a:xfrm>
        </p:grpSpPr>
        <p:sp>
          <p:nvSpPr>
            <p:cNvPr id="72" name="Google Shape;206;p9">
              <a:extLst>
                <a:ext uri="{FF2B5EF4-FFF2-40B4-BE49-F238E27FC236}">
                  <a16:creationId xmlns:a16="http://schemas.microsoft.com/office/drawing/2014/main" id="{1A9C2C4C-851D-5E4B-42FE-1EBB4ACB049B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289D576-5C2A-D62F-9778-1B9DA6A78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DEE66B8-9B2E-7A33-5DA4-FB3C31808A56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D540CBAE-B17C-522F-EA48-5E15A86EB5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850422"/>
              </p:ext>
            </p:extLst>
          </p:nvPr>
        </p:nvGraphicFramePr>
        <p:xfrm>
          <a:off x="97786" y="6186998"/>
          <a:ext cx="6410742" cy="3058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50975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8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iglesia</a:t>
                      </a:r>
                      <a:endParaRPr lang="en-GB" sz="1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8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calle</a:t>
                      </a:r>
                      <a:endParaRPr lang="en-GB" sz="1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histórico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puente</a:t>
                      </a:r>
                      <a:endParaRPr lang="en-GB" sz="1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solo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50975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8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dónde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menudo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cine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aprender</a:t>
                      </a:r>
                      <a:endParaRPr lang="en-GB" sz="1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beber</a:t>
                      </a:r>
                      <a:endParaRPr lang="en-GB" sz="1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comer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50975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tío</a:t>
                      </a:r>
                      <a:endParaRPr lang="en-GB" sz="1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tienes</a:t>
                      </a:r>
                      <a:endParaRPr lang="en-GB" sz="1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tengo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camisa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vestido</a:t>
                      </a:r>
                      <a:endParaRPr lang="en-GB" sz="1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8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tía</a:t>
                      </a:r>
                      <a:endParaRPr lang="en-GB" sz="1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</a:tbl>
          </a:graphicData>
        </a:graphic>
      </p:graphicFrame>
      <p:pic>
        <p:nvPicPr>
          <p:cNvPr id="76" name="Picture 75">
            <a:extLst>
              <a:ext uri="{FF2B5EF4-FFF2-40B4-BE49-F238E27FC236}">
                <a16:creationId xmlns:a16="http://schemas.microsoft.com/office/drawing/2014/main" id="{6FD55B90-E3EF-488A-EEF1-412EF3304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207" y="6020730"/>
            <a:ext cx="572382" cy="43524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3C59810-6ADB-4E2C-65AD-30711A7EA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986" y="7381280"/>
            <a:ext cx="631934" cy="581219"/>
          </a:xfrm>
          <a:prstGeom prst="rect">
            <a:avLst/>
          </a:prstGeom>
        </p:spPr>
      </p:pic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4402FEA6-6089-E7A9-8FD9-503CF8558F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6" y="6496383"/>
            <a:ext cx="667164" cy="66716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66E0E63-FFC3-5AF4-DBFA-8BE88F4A3B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341" y="8413986"/>
            <a:ext cx="653860" cy="619446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0CF699B7-85FC-2F35-3B9A-7DA55F959350}"/>
              </a:ext>
            </a:extLst>
          </p:cNvPr>
          <p:cNvSpPr txBox="1"/>
          <p:nvPr/>
        </p:nvSpPr>
        <p:spPr>
          <a:xfrm>
            <a:off x="700025" y="6961523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DE2415A-2BEA-6ADD-C7EA-8FBEEE7E0D56}"/>
              </a:ext>
            </a:extLst>
          </p:cNvPr>
          <p:cNvSpPr txBox="1"/>
          <p:nvPr/>
        </p:nvSpPr>
        <p:spPr>
          <a:xfrm>
            <a:off x="734321" y="774716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7A098E1-4DF3-87AF-92ED-2708214297EB}"/>
              </a:ext>
            </a:extLst>
          </p:cNvPr>
          <p:cNvSpPr txBox="1"/>
          <p:nvPr/>
        </p:nvSpPr>
        <p:spPr>
          <a:xfrm>
            <a:off x="695023" y="8867517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89034B0-5681-E24B-F4E7-26AB9A545407}"/>
              </a:ext>
            </a:extLst>
          </p:cNvPr>
          <p:cNvSpPr txBox="1"/>
          <p:nvPr/>
        </p:nvSpPr>
        <p:spPr>
          <a:xfrm>
            <a:off x="5358754" y="3386503"/>
            <a:ext cx="1143535" cy="230832"/>
          </a:xfrm>
          <a:prstGeom prst="rect">
            <a:avLst/>
          </a:prstGeom>
          <a:solidFill>
            <a:srgbClr val="D0EAB4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adivina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9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guess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2A00C613-5C54-7D9C-3BE5-E644706E18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98" y="4458797"/>
            <a:ext cx="1339119" cy="101673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B6D5665-3C3C-1715-F410-F069DA6914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9828" y="4458505"/>
            <a:ext cx="1485337" cy="1005277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291A8E0D-548D-50A6-607E-2CEF6C47E5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2115" y="4284372"/>
            <a:ext cx="1158373" cy="124095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E08BB34E-8992-45A3-83DF-EDE3506001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1660" y="4316582"/>
            <a:ext cx="1361594" cy="1289122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1DFC8A72-FD16-0BC7-D4F2-AC00C2B7A965}"/>
              </a:ext>
            </a:extLst>
          </p:cNvPr>
          <p:cNvSpPr txBox="1"/>
          <p:nvPr/>
        </p:nvSpPr>
        <p:spPr>
          <a:xfrm>
            <a:off x="134111" y="729762"/>
            <a:ext cx="3299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Asking about possession: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tener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6F107BE-0AB6-F113-E41F-685027D70F0B}"/>
              </a:ext>
            </a:extLst>
          </p:cNvPr>
          <p:cNvGrpSpPr/>
          <p:nvPr/>
        </p:nvGrpSpPr>
        <p:grpSpPr>
          <a:xfrm>
            <a:off x="5088210" y="689866"/>
            <a:ext cx="1825970" cy="536021"/>
            <a:chOff x="179408" y="5960637"/>
            <a:chExt cx="1825970" cy="536021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6D86918-501E-A330-E835-FE1D14F0F233}"/>
                </a:ext>
              </a:extLst>
            </p:cNvPr>
            <p:cNvSpPr txBox="1"/>
            <p:nvPr/>
          </p:nvSpPr>
          <p:spPr>
            <a:xfrm>
              <a:off x="592382" y="6124215"/>
              <a:ext cx="1229079" cy="307777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400" dirty="0">
                <a:solidFill>
                  <a:srgbClr val="002060"/>
                </a:solidFill>
              </a:endParaRPr>
            </a:p>
          </p:txBody>
        </p:sp>
        <p:pic>
          <p:nvPicPr>
            <p:cNvPr id="107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A49CF8B8-88EB-1E8E-E0E4-D0F55D014C61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79408" y="5960637"/>
              <a:ext cx="569891" cy="5360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9BF1709D-29E2-E90D-C77A-47A88B605913}"/>
                </a:ext>
              </a:extLst>
            </p:cNvPr>
            <p:cNvSpPr txBox="1"/>
            <p:nvPr/>
          </p:nvSpPr>
          <p:spPr>
            <a:xfrm>
              <a:off x="720984" y="6114347"/>
              <a:ext cx="12843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0A042A96-38D7-CA3B-B638-0D9B66787540}"/>
              </a:ext>
            </a:extLst>
          </p:cNvPr>
          <p:cNvSpPr txBox="1"/>
          <p:nvPr/>
        </p:nvSpPr>
        <p:spPr>
          <a:xfrm>
            <a:off x="167454" y="1272688"/>
            <a:ext cx="6571883" cy="305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We have already seen the verb </a:t>
            </a:r>
            <a:r>
              <a:rPr lang="en-US" sz="1400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tener</a:t>
            </a:r>
            <a:r>
              <a:rPr lang="en-US" sz="14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means ‘to have’.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19A1495F-175B-EA14-7A11-2A1CF4FC1F10}"/>
              </a:ext>
            </a:extLst>
          </p:cNvPr>
          <p:cNvSpPr txBox="1"/>
          <p:nvPr/>
        </p:nvSpPr>
        <p:spPr>
          <a:xfrm>
            <a:off x="607229" y="2123200"/>
            <a:ext cx="2223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tengo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vestido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b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don’t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have a dress.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08C5A1A-E229-739A-26EF-21F9A4DF9E28}"/>
              </a:ext>
            </a:extLst>
          </p:cNvPr>
          <p:cNvSpPr txBox="1"/>
          <p:nvPr/>
        </p:nvSpPr>
        <p:spPr>
          <a:xfrm>
            <a:off x="185907" y="1511359"/>
            <a:ext cx="6571883" cy="567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say ‘I </a:t>
            </a:r>
            <a:r>
              <a:rPr lang="en-US" sz="150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don’t’ </a:t>
            </a:r>
            <a:r>
              <a:rPr lang="en-US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have’, simply put ‘</a:t>
            </a:r>
            <a:r>
              <a:rPr lang="en-US" sz="150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no</a:t>
            </a:r>
            <a:r>
              <a:rPr lang="en-US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’ before the verb. This makes a negative.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D4A319C-6E2A-7F0C-A586-2F6D6AB707D5}"/>
              </a:ext>
            </a:extLst>
          </p:cNvPr>
          <p:cNvSpPr txBox="1"/>
          <p:nvPr/>
        </p:nvSpPr>
        <p:spPr>
          <a:xfrm>
            <a:off x="2742115" y="1857269"/>
            <a:ext cx="2723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vestido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Elena?</a:t>
            </a:r>
            <a:b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 you have a dress, Elena?</a:t>
            </a:r>
            <a:b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No,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tengo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vestido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b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No, I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don’t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have a dress.</a:t>
            </a:r>
          </a:p>
        </p:txBody>
      </p:sp>
      <p:sp>
        <p:nvSpPr>
          <p:cNvPr id="119" name="Google Shape;169;p8">
            <a:extLst>
              <a:ext uri="{FF2B5EF4-FFF2-40B4-BE49-F238E27FC236}">
                <a16:creationId xmlns:a16="http://schemas.microsoft.com/office/drawing/2014/main" id="{AD35F7E4-28D0-4596-9CDB-F6D115FB4D08}"/>
              </a:ext>
            </a:extLst>
          </p:cNvPr>
          <p:cNvSpPr txBox="1"/>
          <p:nvPr/>
        </p:nvSpPr>
        <p:spPr>
          <a:xfrm>
            <a:off x="132367" y="932330"/>
            <a:ext cx="461191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1400" dirty="0">
                <a:latin typeface="Century Gothic"/>
                <a:ea typeface="Century Gothic"/>
                <a:cs typeface="Century Gothic"/>
                <a:sym typeface="Century Gothic"/>
              </a:rPr>
              <a:t>[I have; you have; do you have?; negative </a:t>
            </a:r>
            <a:r>
              <a:rPr lang="en-GB" sz="1400" b="1" dirty="0">
                <a:latin typeface="Century Gothic"/>
                <a:ea typeface="Century Gothic"/>
                <a:cs typeface="Century Gothic"/>
                <a:sym typeface="Century Gothic"/>
              </a:rPr>
              <a:t>‘no’</a:t>
            </a:r>
            <a:r>
              <a:rPr lang="en-GB" sz="1400" dirty="0"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1400" b="0" i="0" u="none" strike="noStrike" cap="none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5FEBC1E9-92CA-0246-CF69-DF3517C06D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95420" y="1816374"/>
            <a:ext cx="1554343" cy="100268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100E7B-ED27-5E7F-CB05-620C8DDB99AD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F57CB54-35D8-9E4D-5BFC-D51F6C7445A5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4" name="Picture 3" descr="Free Watercolor Brushstroke illustration and picture">
              <a:extLst>
                <a:ext uri="{FF2B5EF4-FFF2-40B4-BE49-F238E27FC236}">
                  <a16:creationId xmlns:a16="http://schemas.microsoft.com/office/drawing/2014/main" id="{C56153C5-FBA6-A004-BFEE-30861A4045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C8D61C-CE81-BD17-93DF-A94E16FF1588}"/>
                </a:ext>
              </a:extLst>
            </p:cNvPr>
            <p:cNvSpPr txBox="1"/>
            <p:nvPr/>
          </p:nvSpPr>
          <p:spPr>
            <a:xfrm>
              <a:off x="6369943" y="9571479"/>
              <a:ext cx="4379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33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6246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48CEA-C3DE-FC65-F86E-98879FB0A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08227A42-5C16-989A-E50F-812439719FB6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15114E1-4E96-9895-FF49-F5B342289062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61B7B51-CB5D-7DC2-5E83-3FA077A59CEC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4EE9DE4-C6EB-215B-3146-1FE4F195EE40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6671FAA-5DD4-420D-EF01-B4E06215A584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" name="Google Shape;402;p19">
            <a:extLst>
              <a:ext uri="{FF2B5EF4-FFF2-40B4-BE49-F238E27FC236}">
                <a16:creationId xmlns:a16="http://schemas.microsoft.com/office/drawing/2014/main" id="{F847D817-9717-C86F-C900-CAE04FC77CDE}"/>
              </a:ext>
            </a:extLst>
          </p:cNvPr>
          <p:cNvSpPr txBox="1"/>
          <p:nvPr/>
        </p:nvSpPr>
        <p:spPr>
          <a:xfrm>
            <a:off x="1187727" y="825788"/>
            <a:ext cx="5461040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algn="l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ordenador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problema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😨. Lee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mensaje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con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tu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compañero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/a.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CAC2B2-AFFD-271C-4FAC-12E34725238B}"/>
              </a:ext>
            </a:extLst>
          </p:cNvPr>
          <p:cNvGrpSpPr/>
          <p:nvPr/>
        </p:nvGrpSpPr>
        <p:grpSpPr>
          <a:xfrm>
            <a:off x="115626" y="665697"/>
            <a:ext cx="1072125" cy="541432"/>
            <a:chOff x="85157" y="674113"/>
            <a:chExt cx="1072125" cy="541432"/>
          </a:xfrm>
        </p:grpSpPr>
        <p:sp>
          <p:nvSpPr>
            <p:cNvPr id="4" name="Google Shape;206;p9">
              <a:extLst>
                <a:ext uri="{FF2B5EF4-FFF2-40B4-BE49-F238E27FC236}">
                  <a16:creationId xmlns:a16="http://schemas.microsoft.com/office/drawing/2014/main" id="{197F2810-287F-F339-E7FF-4DD37DF8DE6D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4C51896-61A7-137A-C43A-BF805450E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BA2934-EDCD-D299-E3E2-1A5A0FBAFD03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B0B6FBE-29E2-816D-C576-9B018EEC4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590807"/>
              </p:ext>
            </p:extLst>
          </p:nvPr>
        </p:nvGraphicFramePr>
        <p:xfrm>
          <a:off x="144740" y="5559339"/>
          <a:ext cx="6410742" cy="40716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595094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church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street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bridge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595094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only, alone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historical (f)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of, from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595094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drink, drinking</a:t>
                      </a:r>
                    </a:p>
                    <a:p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cinema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595094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learn, learning</a:t>
                      </a:r>
                    </a:p>
                    <a:p>
                      <a:endParaRPr lang="en-GB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eat, eating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often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595094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dress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aunt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64048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shirt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uncle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54C4DD6-DA12-201E-DED2-C033915A6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161" y="5393073"/>
            <a:ext cx="572382" cy="435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663A7A-2DAE-212F-8580-19E7305A6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76" y="7270678"/>
            <a:ext cx="631934" cy="58121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F253C67-EA3C-B47C-1871-66A935053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6" y="5986821"/>
            <a:ext cx="667164" cy="6671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C8D17B-69C2-7FED-1041-20C461FE36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109" y="8667358"/>
            <a:ext cx="653860" cy="6194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4F9A21-5B7A-B88D-A6EA-E24764AD2C41}"/>
              </a:ext>
            </a:extLst>
          </p:cNvPr>
          <p:cNvSpPr txBox="1"/>
          <p:nvPr/>
        </p:nvSpPr>
        <p:spPr>
          <a:xfrm>
            <a:off x="692935" y="645196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80B251-EE73-F80D-D439-19B2B7D83A1A}"/>
              </a:ext>
            </a:extLst>
          </p:cNvPr>
          <p:cNvSpPr txBox="1"/>
          <p:nvPr/>
        </p:nvSpPr>
        <p:spPr>
          <a:xfrm>
            <a:off x="837363" y="7418084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C3B89E-7A4C-69DE-87B6-B6A59F926C4F}"/>
              </a:ext>
            </a:extLst>
          </p:cNvPr>
          <p:cNvSpPr txBox="1"/>
          <p:nvPr/>
        </p:nvSpPr>
        <p:spPr>
          <a:xfrm>
            <a:off x="810859" y="9298628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400F16-DF5E-CF54-4F79-E67C7A0B7E38}"/>
              </a:ext>
            </a:extLst>
          </p:cNvPr>
          <p:cNvSpPr txBox="1"/>
          <p:nvPr/>
        </p:nvSpPr>
        <p:spPr>
          <a:xfrm>
            <a:off x="1478771" y="5074928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44BAF4-4D9C-1E88-799A-C4881AE9262F}"/>
              </a:ext>
            </a:extLst>
          </p:cNvPr>
          <p:cNvGrpSpPr/>
          <p:nvPr/>
        </p:nvGrpSpPr>
        <p:grpSpPr>
          <a:xfrm>
            <a:off x="532843" y="5107989"/>
            <a:ext cx="962296" cy="307777"/>
            <a:chOff x="537508" y="810975"/>
            <a:chExt cx="505091" cy="307777"/>
          </a:xfrm>
        </p:grpSpPr>
        <p:sp>
          <p:nvSpPr>
            <p:cNvPr id="19" name="Google Shape;206;p9">
              <a:extLst>
                <a:ext uri="{FF2B5EF4-FFF2-40B4-BE49-F238E27FC236}">
                  <a16:creationId xmlns:a16="http://schemas.microsoft.com/office/drawing/2014/main" id="{1E153CBB-75B7-E29A-C85E-94F3306F6764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2E3011F-E9D7-94DF-16D7-4D83B4FD0B05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6" name="Picture 2" descr="Pen, Write, Pencil, Writing Tool, Work, Message, Blue">
            <a:extLst>
              <a:ext uri="{FF2B5EF4-FFF2-40B4-BE49-F238E27FC236}">
                <a16:creationId xmlns:a16="http://schemas.microsoft.com/office/drawing/2014/main" id="{0D9B63F5-6B4C-DEE8-D90D-75A736A1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0" y="4976837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6F95830-C622-18C5-0BB4-78B43400C6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3" y="1540560"/>
            <a:ext cx="4057177" cy="30354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E6B06FC-89F0-EA38-C523-37C774CE86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7654" y="1512113"/>
            <a:ext cx="2587190" cy="163401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78ED461-4143-4F27-6C39-412C7DBEBCE3}"/>
              </a:ext>
            </a:extLst>
          </p:cNvPr>
          <p:cNvSpPr txBox="1"/>
          <p:nvPr/>
        </p:nvSpPr>
        <p:spPr>
          <a:xfrm>
            <a:off x="4187391" y="3288096"/>
            <a:ext cx="2587191" cy="1200329"/>
          </a:xfrm>
          <a:prstGeom prst="rect">
            <a:avLst/>
          </a:prstGeom>
          <a:solidFill>
            <a:srgbClr val="CEEAB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>
                <a:latin typeface="Century Gothic" panose="020B0502020202020204" pitchFamily="34" charset="0"/>
              </a:rPr>
              <a:t>mencionar</a:t>
            </a:r>
            <a:r>
              <a:rPr lang="en-GB" sz="1200" b="1" dirty="0">
                <a:latin typeface="Century Gothic" panose="020B0502020202020204" pitchFamily="34" charset="0"/>
              </a:rPr>
              <a:t> </a:t>
            </a:r>
            <a:r>
              <a:rPr lang="en-GB" sz="1200" dirty="0">
                <a:latin typeface="Century Gothic" panose="020B0502020202020204" pitchFamily="34" charset="0"/>
              </a:rPr>
              <a:t>= to mention, mentioning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latin typeface="Century Gothic" panose="020B0502020202020204" pitchFamily="34" charset="0"/>
              </a:rPr>
              <a:t>para</a:t>
            </a:r>
            <a:r>
              <a:rPr lang="en-GB" sz="1200" dirty="0">
                <a:latin typeface="Century Gothic" panose="020B0502020202020204" pitchFamily="34" charset="0"/>
              </a:rPr>
              <a:t> = in order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latin typeface="Century Gothic" panose="020B0502020202020204" pitchFamily="34" charset="0"/>
              </a:rPr>
              <a:t>porque</a:t>
            </a:r>
            <a:r>
              <a:rPr lang="en-GB" sz="1200" dirty="0">
                <a:latin typeface="Century Gothic" panose="020B0502020202020204" pitchFamily="34" charset="0"/>
              </a:rPr>
              <a:t> = because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>
                <a:latin typeface="Century Gothic" panose="020B0502020202020204" pitchFamily="34" charset="0"/>
              </a:rPr>
              <a:t>observar</a:t>
            </a:r>
            <a:r>
              <a:rPr lang="en-GB" sz="1200" dirty="0">
                <a:latin typeface="Century Gothic" panose="020B0502020202020204" pitchFamily="34" charset="0"/>
              </a:rPr>
              <a:t> = to observe, observing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A69599-784E-1271-F657-87CB3C83B9FC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1D8D82-FC89-AE9D-4C8B-A49AA4D044EA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27" name="Picture 26" descr="Free Watercolor Brushstroke illustration and picture">
              <a:extLst>
                <a:ext uri="{FF2B5EF4-FFF2-40B4-BE49-F238E27FC236}">
                  <a16:creationId xmlns:a16="http://schemas.microsoft.com/office/drawing/2014/main" id="{80E2C7E6-917C-CFC8-2ACC-6A945A8EB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9F7A1D-E70D-4D93-4B8D-F0831E026916}"/>
                </a:ext>
              </a:extLst>
            </p:cNvPr>
            <p:cNvSpPr txBox="1"/>
            <p:nvPr/>
          </p:nvSpPr>
          <p:spPr>
            <a:xfrm>
              <a:off x="6369943" y="9571479"/>
              <a:ext cx="4571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34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86690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30299-2516-2329-1094-EBD8740AA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00B1C49B-46F7-8269-B419-3FDBFA2EDDE2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7D3F9C-1C06-D65B-91B5-D24F3322028B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where you are going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45FA0B6-120B-5B6B-D84F-32E296D5BB56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05AEAEB-5D5D-7088-005B-F7E905CB32A4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791EF39-0108-4752-19B5-F0D473113230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089799-6DA0-6211-6121-E88422CA090E}"/>
              </a:ext>
            </a:extLst>
          </p:cNvPr>
          <p:cNvSpPr/>
          <p:nvPr/>
        </p:nvSpPr>
        <p:spPr>
          <a:xfrm>
            <a:off x="134669" y="5942767"/>
            <a:ext cx="6539774" cy="353126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 dirty="0"/>
          </a:p>
        </p:txBody>
      </p:sp>
      <p:graphicFrame>
        <p:nvGraphicFramePr>
          <p:cNvPr id="3" name="Table 51">
            <a:extLst>
              <a:ext uri="{FF2B5EF4-FFF2-40B4-BE49-F238E27FC236}">
                <a16:creationId xmlns:a16="http://schemas.microsoft.com/office/drawing/2014/main" id="{AFAA3C0E-7108-C525-568F-1E901F1FA4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203414"/>
              </p:ext>
            </p:extLst>
          </p:nvPr>
        </p:nvGraphicFramePr>
        <p:xfrm>
          <a:off x="52168" y="3744815"/>
          <a:ext cx="6687792" cy="1926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9679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86999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931724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1383334">
                  <a:extLst>
                    <a:ext uri="{9D8B030D-6E8A-4147-A177-3AD203B41FA5}">
                      <a16:colId xmlns:a16="http://schemas.microsoft.com/office/drawing/2014/main" val="3715440194"/>
                    </a:ext>
                  </a:extLst>
                </a:gridCol>
                <a:gridCol w="1082262">
                  <a:extLst>
                    <a:ext uri="{9D8B030D-6E8A-4147-A177-3AD203B41FA5}">
                      <a16:colId xmlns:a16="http://schemas.microsoft.com/office/drawing/2014/main" val="3227724909"/>
                    </a:ext>
                  </a:extLst>
                </a:gridCol>
              </a:tblGrid>
              <a:tr h="459854"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latin typeface="Century Gothic" panose="020B0502020202020204" pitchFamily="34" charset="0"/>
                        </a:rPr>
                        <a:t>doce</a:t>
                      </a:r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latin typeface="Century Gothic" panose="020B0502020202020204" pitchFamily="34" charset="0"/>
                        </a:rPr>
                        <a:t>dieciséis</a:t>
                      </a:r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 err="1">
                          <a:latin typeface="Century Gothic" panose="020B0502020202020204" pitchFamily="34" charset="0"/>
                        </a:rPr>
                        <a:t>veintiséis</a:t>
                      </a:r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latin typeface="Century Gothic" panose="020B0502020202020204" pitchFamily="34" charset="0"/>
                        </a:rPr>
                        <a:t>trece</a:t>
                      </a:r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latin typeface="Century Gothic" panose="020B0502020202020204" pitchFamily="34" charset="0"/>
                        </a:rPr>
                        <a:t>veinte</a:t>
                      </a:r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 err="1">
                          <a:latin typeface="Century Gothic" panose="020B0502020202020204" pitchFamily="34" charset="0"/>
                        </a:rPr>
                        <a:t>veintiocho</a:t>
                      </a:r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latin typeface="Century Gothic" panose="020B0502020202020204" pitchFamily="34" charset="0"/>
                        </a:rPr>
                        <a:t>catorce</a:t>
                      </a:r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 err="1">
                          <a:latin typeface="Century Gothic" panose="020B0502020202020204" pitchFamily="34" charset="0"/>
                        </a:rPr>
                        <a:t>veintiuno</a:t>
                      </a:r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 err="1">
                          <a:latin typeface="Century Gothic" panose="020B0502020202020204" pitchFamily="34" charset="0"/>
                        </a:rPr>
                        <a:t>treinta</a:t>
                      </a:r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419954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latin typeface="Century Gothic" panose="020B0502020202020204" pitchFamily="34" charset="0"/>
                        </a:rPr>
                        <a:t>quince</a:t>
                      </a:r>
                    </a:p>
                    <a:p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 err="1">
                          <a:latin typeface="Century Gothic" panose="020B0502020202020204" pitchFamily="34" charset="0"/>
                        </a:rPr>
                        <a:t>veintitrés</a:t>
                      </a:r>
                      <a:r>
                        <a:rPr lang="en-GB" sz="1500" dirty="0"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 err="1">
                          <a:latin typeface="Century Gothic" panose="020B0502020202020204" pitchFamily="34" charset="0"/>
                        </a:rPr>
                        <a:t>treinta</a:t>
                      </a:r>
                      <a:r>
                        <a:rPr lang="en-GB" sz="1500" dirty="0">
                          <a:latin typeface="Century Gothic" panose="020B0502020202020204" pitchFamily="34" charset="0"/>
                        </a:rPr>
                        <a:t> y uno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470612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E684F864-6728-441B-3C2D-F46D033ED02C}"/>
              </a:ext>
            </a:extLst>
          </p:cNvPr>
          <p:cNvGrpSpPr/>
          <p:nvPr/>
        </p:nvGrpSpPr>
        <p:grpSpPr>
          <a:xfrm>
            <a:off x="5129913" y="3264764"/>
            <a:ext cx="1879161" cy="369332"/>
            <a:chOff x="4495800" y="3728776"/>
            <a:chExt cx="1879161" cy="369332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CF8E2418-3702-304B-E58D-9DBC01DB002C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A5200D-9536-5C98-D5A1-CFB8730816DD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00C8CFC-FE6A-C958-1DB6-911CCEFD5EE4}"/>
              </a:ext>
            </a:extLst>
          </p:cNvPr>
          <p:cNvSpPr txBox="1"/>
          <p:nvPr/>
        </p:nvSpPr>
        <p:spPr>
          <a:xfrm>
            <a:off x="210214" y="6037697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Hay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86A4F7-0AFE-E96C-8196-C1F5CCC1A2A0}"/>
              </a:ext>
            </a:extLst>
          </p:cNvPr>
          <p:cNvGrpSpPr/>
          <p:nvPr/>
        </p:nvGrpSpPr>
        <p:grpSpPr>
          <a:xfrm>
            <a:off x="5043565" y="6066523"/>
            <a:ext cx="1825970" cy="536021"/>
            <a:chOff x="179408" y="5960637"/>
            <a:chExt cx="1825970" cy="53602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111584C-B5FC-4FB1-1128-98696F57A269}"/>
                </a:ext>
              </a:extLst>
            </p:cNvPr>
            <p:cNvSpPr txBox="1"/>
            <p:nvPr/>
          </p:nvSpPr>
          <p:spPr>
            <a:xfrm>
              <a:off x="592382" y="6124215"/>
              <a:ext cx="1229079" cy="307777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400" dirty="0">
                <a:solidFill>
                  <a:srgbClr val="002060"/>
                </a:solidFill>
              </a:endParaRPr>
            </a:p>
          </p:txBody>
        </p:sp>
        <p:pic>
          <p:nvPicPr>
            <p:cNvPr id="10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F071CEAF-8C71-9882-FE4F-E9A5AAF7AFE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9408" y="5960637"/>
              <a:ext cx="569891" cy="5360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BA14C7F-5728-A1C1-6001-211F23C842C0}"/>
                </a:ext>
              </a:extLst>
            </p:cNvPr>
            <p:cNvSpPr txBox="1"/>
            <p:nvPr/>
          </p:nvSpPr>
          <p:spPr>
            <a:xfrm>
              <a:off x="720984" y="6114347"/>
              <a:ext cx="12843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6B5DD11-5E97-8DBB-AB8D-9469A128867E}"/>
              </a:ext>
            </a:extLst>
          </p:cNvPr>
          <p:cNvSpPr txBox="1"/>
          <p:nvPr/>
        </p:nvSpPr>
        <p:spPr>
          <a:xfrm>
            <a:off x="38100" y="337129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34E767-9B5E-1874-24CE-B0A5C42C2BBD}"/>
              </a:ext>
            </a:extLst>
          </p:cNvPr>
          <p:cNvSpPr txBox="1"/>
          <p:nvPr/>
        </p:nvSpPr>
        <p:spPr>
          <a:xfrm>
            <a:off x="3008131" y="46290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082160-F60B-2122-56B0-C4DC71CBF75A}"/>
              </a:ext>
            </a:extLst>
          </p:cNvPr>
          <p:cNvGrpSpPr/>
          <p:nvPr/>
        </p:nvGrpSpPr>
        <p:grpSpPr>
          <a:xfrm>
            <a:off x="4884130" y="600760"/>
            <a:ext cx="1840387" cy="1150958"/>
            <a:chOff x="4876029" y="582474"/>
            <a:chExt cx="1840387" cy="172261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5A498F7-6BBE-B926-1DAE-36E15EA04D1B}"/>
                </a:ext>
              </a:extLst>
            </p:cNvPr>
            <p:cNvGrpSpPr/>
            <p:nvPr/>
          </p:nvGrpSpPr>
          <p:grpSpPr>
            <a:xfrm>
              <a:off x="4876029" y="582474"/>
              <a:ext cx="1822690" cy="1722616"/>
              <a:chOff x="4310576" y="875607"/>
              <a:chExt cx="2558030" cy="2331417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1522DB3-ADF5-0E6A-096E-8295FC44A24D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225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E2A6D0B1-9205-911B-10CF-37013A8A34A8}"/>
                  </a:ext>
                </a:extLst>
              </p:cNvPr>
              <p:cNvSpPr/>
              <p:nvPr/>
            </p:nvSpPr>
            <p:spPr>
              <a:xfrm>
                <a:off x="4310576" y="875607"/>
                <a:ext cx="2558030" cy="794718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558F7E6-BBAB-800B-4950-EC42E39D6E42}"/>
                </a:ext>
              </a:extLst>
            </p:cNvPr>
            <p:cNvSpPr/>
            <p:nvPr/>
          </p:nvSpPr>
          <p:spPr>
            <a:xfrm>
              <a:off x="4961589" y="1397384"/>
              <a:ext cx="153899" cy="2930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90D598-A5B1-79C9-E77D-734959DAEA0E}"/>
                </a:ext>
              </a:extLst>
            </p:cNvPr>
            <p:cNvSpPr txBox="1"/>
            <p:nvPr/>
          </p:nvSpPr>
          <p:spPr>
            <a:xfrm>
              <a:off x="5115488" y="1236576"/>
              <a:ext cx="1600928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Using ‘hay’ and ‘</a:t>
              </a:r>
              <a:r>
                <a:rPr lang="en-GB" sz="1100" dirty="0" err="1">
                  <a:latin typeface="Century Gothic" panose="020B0502020202020204" pitchFamily="34" charset="0"/>
                </a:rPr>
                <a:t>tiene</a:t>
              </a:r>
              <a:r>
                <a:rPr lang="en-GB" sz="1100" dirty="0">
                  <a:latin typeface="Century Gothic" panose="020B0502020202020204" pitchFamily="34" charset="0"/>
                </a:rPr>
                <a:t>’ to describe a city.</a:t>
              </a:r>
              <a:endParaRPr lang="en-GB" sz="1100" dirty="0"/>
            </a:p>
          </p:txBody>
        </p:sp>
      </p:grpSp>
      <p:pic>
        <p:nvPicPr>
          <p:cNvPr id="27" name="Picture 6" descr="Free target button icon illustration">
            <a:extLst>
              <a:ext uri="{FF2B5EF4-FFF2-40B4-BE49-F238E27FC236}">
                <a16:creationId xmlns:a16="http://schemas.microsoft.com/office/drawing/2014/main" id="{8F5F0EC9-DE99-E07C-0CFE-D73D43CB7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493C29-5E2A-4E5E-18C0-97B73A8B6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5094" y="3133979"/>
            <a:ext cx="707513" cy="53800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21FE9A1-CA0B-44DF-5F94-656AF1AF5ADE}"/>
              </a:ext>
            </a:extLst>
          </p:cNvPr>
          <p:cNvSpPr txBox="1"/>
          <p:nvPr/>
        </p:nvSpPr>
        <p:spPr>
          <a:xfrm>
            <a:off x="136061" y="6591470"/>
            <a:ext cx="68614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say how many of something there are, use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hay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+ number or +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/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unas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(some):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2819FE-EB48-8A60-C96D-13B9BD7D3FFF}"/>
              </a:ext>
            </a:extLst>
          </p:cNvPr>
          <p:cNvSpPr txBox="1"/>
          <p:nvPr/>
        </p:nvSpPr>
        <p:spPr>
          <a:xfrm>
            <a:off x="210214" y="6309286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[there is; there are]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4C25B54-4CDA-B87F-36C2-E91261755E3E}"/>
              </a:ext>
            </a:extLst>
          </p:cNvPr>
          <p:cNvSpPr/>
          <p:nvPr/>
        </p:nvSpPr>
        <p:spPr>
          <a:xfrm>
            <a:off x="146244" y="793729"/>
            <a:ext cx="2937514" cy="225439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35" name="Table 107">
            <a:extLst>
              <a:ext uri="{FF2B5EF4-FFF2-40B4-BE49-F238E27FC236}">
                <a16:creationId xmlns:a16="http://schemas.microsoft.com/office/drawing/2014/main" id="{FAF8082B-A7F5-C743-717B-73EB5C3F4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793346"/>
              </p:ext>
            </p:extLst>
          </p:nvPr>
        </p:nvGraphicFramePr>
        <p:xfrm>
          <a:off x="369327" y="1496589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534EB15F-76DF-7688-FB15-2F2A077E9DB1}"/>
              </a:ext>
            </a:extLst>
          </p:cNvPr>
          <p:cNvSpPr txBox="1"/>
          <p:nvPr/>
        </p:nvSpPr>
        <p:spPr>
          <a:xfrm>
            <a:off x="433166" y="2236750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</a:t>
            </a:r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</a:t>
            </a:r>
            <a:endParaRPr lang="en-GB" sz="1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2F314A8-8A94-F1EE-98DF-BD25BAE75BFD}"/>
              </a:ext>
            </a:extLst>
          </p:cNvPr>
          <p:cNvGrpSpPr/>
          <p:nvPr/>
        </p:nvGrpSpPr>
        <p:grpSpPr>
          <a:xfrm>
            <a:off x="1333435" y="953424"/>
            <a:ext cx="1801949" cy="409714"/>
            <a:chOff x="1639842" y="1416995"/>
            <a:chExt cx="1801949" cy="409714"/>
          </a:xfrm>
        </p:grpSpPr>
        <p:sp>
          <p:nvSpPr>
            <p:cNvPr id="38" name="Google Shape;112;p3">
              <a:extLst>
                <a:ext uri="{FF2B5EF4-FFF2-40B4-BE49-F238E27FC236}">
                  <a16:creationId xmlns:a16="http://schemas.microsoft.com/office/drawing/2014/main" id="{BCD89AA4-FA73-3C9D-8548-26EFA6B436F9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9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6279B5C8-790C-8777-6E35-3FB0F35E7297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81790E-AE53-C45B-408C-E70A97C920C0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41" name="Table 107">
            <a:extLst>
              <a:ext uri="{FF2B5EF4-FFF2-40B4-BE49-F238E27FC236}">
                <a16:creationId xmlns:a16="http://schemas.microsoft.com/office/drawing/2014/main" id="{D7C2278E-161A-00E3-E616-0130D01DA4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979172"/>
              </p:ext>
            </p:extLst>
          </p:nvPr>
        </p:nvGraphicFramePr>
        <p:xfrm>
          <a:off x="1633573" y="1473857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ñ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EDC2BDF6-B5D3-01A2-6DA6-DC90FF0743A5}"/>
              </a:ext>
            </a:extLst>
          </p:cNvPr>
          <p:cNvSpPr txBox="1"/>
          <p:nvPr/>
        </p:nvSpPr>
        <p:spPr>
          <a:xfrm>
            <a:off x="1697412" y="2214018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espa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ol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Picture 8" descr="Index Finger, Pointer, Click, Hand">
            <a:extLst>
              <a:ext uri="{FF2B5EF4-FFF2-40B4-BE49-F238E27FC236}">
                <a16:creationId xmlns:a16="http://schemas.microsoft.com/office/drawing/2014/main" id="{CFFE79C6-47E0-EC79-C253-BF24729AE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44" y="1666466"/>
            <a:ext cx="377973" cy="58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0D47D5B-5E3C-F577-C35F-6E514EA337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8038" y="1613248"/>
            <a:ext cx="592586" cy="53967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260F85D-2600-B964-DA34-3780CD9E6C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7235" y="1733554"/>
            <a:ext cx="1679497" cy="134629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3BB3E38-5ABF-60B8-9938-72D20EDB0C53}"/>
              </a:ext>
            </a:extLst>
          </p:cNvPr>
          <p:cNvSpPr txBox="1"/>
          <p:nvPr/>
        </p:nvSpPr>
        <p:spPr>
          <a:xfrm>
            <a:off x="241710" y="7264326"/>
            <a:ext cx="42967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Hay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pueblo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aquí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500" i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FDBFE48-2B2C-90DC-E73B-C67F24F79CC3}"/>
              </a:ext>
            </a:extLst>
          </p:cNvPr>
          <p:cNvSpPr txBox="1"/>
          <p:nvPr/>
        </p:nvSpPr>
        <p:spPr>
          <a:xfrm>
            <a:off x="254120" y="7594873"/>
            <a:ext cx="42967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There is a park there.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Picture 2" descr="Free warning exclamation caution illustration">
            <a:extLst>
              <a:ext uri="{FF2B5EF4-FFF2-40B4-BE49-F238E27FC236}">
                <a16:creationId xmlns:a16="http://schemas.microsoft.com/office/drawing/2014/main" id="{0D12FA16-F64A-4F07-0EF8-01AED21EA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14" y="8040526"/>
            <a:ext cx="195682" cy="18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3F3504B-21DA-DB80-A0C5-E7D971946015}"/>
              </a:ext>
            </a:extLst>
          </p:cNvPr>
          <p:cNvSpPr txBox="1"/>
          <p:nvPr/>
        </p:nvSpPr>
        <p:spPr>
          <a:xfrm>
            <a:off x="386740" y="7950703"/>
            <a:ext cx="619336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Plurals add –s to nouns ending in a vowel. Add –es to nouns ending in consonant.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EBA6FED-5054-7703-A220-9F1EDEA0ACD5}"/>
              </a:ext>
            </a:extLst>
          </p:cNvPr>
          <p:cNvSpPr txBox="1"/>
          <p:nvPr/>
        </p:nvSpPr>
        <p:spPr>
          <a:xfrm>
            <a:off x="216720" y="8588132"/>
            <a:ext cx="67923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Hay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pueblos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Extremadura y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unas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fiestas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importantes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allí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500" i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87EC080-8FA0-BDA7-8456-6D3F543A86F2}"/>
              </a:ext>
            </a:extLst>
          </p:cNvPr>
          <p:cNvSpPr txBox="1"/>
          <p:nvPr/>
        </p:nvSpPr>
        <p:spPr>
          <a:xfrm>
            <a:off x="234887" y="8920036"/>
            <a:ext cx="63452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There are some towns in Extremadura and some important festivals there.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DAF1DA1-D872-0B89-0D34-FD08B1AF027F}"/>
              </a:ext>
            </a:extLst>
          </p:cNvPr>
          <p:cNvSpPr txBox="1"/>
          <p:nvPr/>
        </p:nvSpPr>
        <p:spPr>
          <a:xfrm>
            <a:off x="4771790" y="2186087"/>
            <a:ext cx="1828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n w="1016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Extremadura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DDDC299-0E23-A2B4-B70F-CB081DF165AF}"/>
              </a:ext>
            </a:extLst>
          </p:cNvPr>
          <p:cNvGrpSpPr/>
          <p:nvPr/>
        </p:nvGrpSpPr>
        <p:grpSpPr>
          <a:xfrm>
            <a:off x="3339377" y="712870"/>
            <a:ext cx="1330878" cy="960501"/>
            <a:chOff x="164621" y="1953692"/>
            <a:chExt cx="3448282" cy="2642562"/>
          </a:xfrm>
        </p:grpSpPr>
        <p:pic>
          <p:nvPicPr>
            <p:cNvPr id="65" name="Picture 64" descr="A picture containing text, gallinaceous bird, phasianid&#10;&#10;Description automatically generated">
              <a:extLst>
                <a:ext uri="{FF2B5EF4-FFF2-40B4-BE49-F238E27FC236}">
                  <a16:creationId xmlns:a16="http://schemas.microsoft.com/office/drawing/2014/main" id="{DC9D610F-5A62-41C2-A144-10BE681B3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732" y="1953692"/>
              <a:ext cx="1089402" cy="1724363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43EAD5C5-7F86-1023-B829-4B5200CCD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075" y="2940653"/>
              <a:ext cx="1241359" cy="1192868"/>
            </a:xfrm>
            <a:prstGeom prst="rect">
              <a:avLst/>
            </a:prstGeom>
          </p:spPr>
        </p:pic>
        <p:pic>
          <p:nvPicPr>
            <p:cNvPr id="67" name="Picture 66" descr="Shape&#10;&#10;Description automatically generated">
              <a:extLst>
                <a:ext uri="{FF2B5EF4-FFF2-40B4-BE49-F238E27FC236}">
                  <a16:creationId xmlns:a16="http://schemas.microsoft.com/office/drawing/2014/main" id="{39408852-FE67-AB40-FB86-089DA7C41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52210">
              <a:off x="1784625" y="2217145"/>
              <a:ext cx="1828278" cy="1816851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6CFA8583-BE7A-3EFB-21B2-6D581B64E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71794">
              <a:off x="164621" y="3743644"/>
              <a:ext cx="3256029" cy="852610"/>
            </a:xfrm>
            <a:prstGeom prst="rect">
              <a:avLst/>
            </a:prstGeom>
          </p:spPr>
        </p:pic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49C23A5F-906C-A3CA-5697-6A6AA989B789}"/>
              </a:ext>
            </a:extLst>
          </p:cNvPr>
          <p:cNvSpPr txBox="1"/>
          <p:nvPr/>
        </p:nvSpPr>
        <p:spPr>
          <a:xfrm>
            <a:off x="3241103" y="6799277"/>
            <a:ext cx="42967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Hay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fiesta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importante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allí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500" i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63D545D-F97F-1123-E5D3-3106AD905E1F}"/>
              </a:ext>
            </a:extLst>
          </p:cNvPr>
          <p:cNvSpPr txBox="1"/>
          <p:nvPr/>
        </p:nvSpPr>
        <p:spPr>
          <a:xfrm>
            <a:off x="3253513" y="7129824"/>
            <a:ext cx="42967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There is an important festival there.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0D9C8A2-A3F6-74A7-2146-7BB252C9D6D6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4187E9F-F2CF-8FD9-87D2-6ED2E6145E95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73" name="Picture 72" descr="Free Watercolor Brushstroke illustration and picture">
              <a:extLst>
                <a:ext uri="{FF2B5EF4-FFF2-40B4-BE49-F238E27FC236}">
                  <a16:creationId xmlns:a16="http://schemas.microsoft.com/office/drawing/2014/main" id="{5B215FD8-BE03-B224-9695-5CBECA6DBC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DE9BA7F-F7F1-312B-B020-A5B9DB912DBC}"/>
                </a:ext>
              </a:extLst>
            </p:cNvPr>
            <p:cNvSpPr txBox="1"/>
            <p:nvPr/>
          </p:nvSpPr>
          <p:spPr>
            <a:xfrm>
              <a:off x="6369943" y="9571479"/>
              <a:ext cx="4299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26311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98620-8AA3-AD73-C0D8-96E7EA225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0CF8790-D913-B554-2C7F-D9EFEDFB4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155" y="1411122"/>
            <a:ext cx="2200980" cy="173638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C0C4888-EA38-B244-0738-AD9CA983098B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C5278AD-BEB6-F8C5-63CE-3CBE078E7396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where you are going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8D87A9-7126-FB5E-9EDA-7A8DDFC279B4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365D338-6F9C-6E67-6A36-0D730D1CB870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152F659-DB66-B413-799C-8C0804543DE9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" name="Google Shape;402;p19">
            <a:extLst>
              <a:ext uri="{FF2B5EF4-FFF2-40B4-BE49-F238E27FC236}">
                <a16:creationId xmlns:a16="http://schemas.microsoft.com/office/drawing/2014/main" id="{A8CA3E45-153C-E822-8611-937897114577}"/>
              </a:ext>
            </a:extLst>
          </p:cNvPr>
          <p:cNvSpPr txBox="1"/>
          <p:nvPr/>
        </p:nvSpPr>
        <p:spPr>
          <a:xfrm>
            <a:off x="1613622" y="3176013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y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completa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los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espacios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s-ES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9D059BF-4A93-0F62-6481-F4740B7FA4CA}"/>
              </a:ext>
            </a:extLst>
          </p:cNvPr>
          <p:cNvGrpSpPr/>
          <p:nvPr/>
        </p:nvGrpSpPr>
        <p:grpSpPr>
          <a:xfrm>
            <a:off x="443893" y="3169880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4" name="Google Shape;222;p10">
              <a:extLst>
                <a:ext uri="{FF2B5EF4-FFF2-40B4-BE49-F238E27FC236}">
                  <a16:creationId xmlns:a16="http://schemas.microsoft.com/office/drawing/2014/main" id="{1B67AA49-E0F0-9A75-E421-DD0F7752EE77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B14985-E467-C8B4-45DD-E286A714E073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142AE84-B457-37F1-20D4-B524F7D6D669}"/>
              </a:ext>
            </a:extLst>
          </p:cNvPr>
          <p:cNvSpPr/>
          <p:nvPr/>
        </p:nvSpPr>
        <p:spPr>
          <a:xfrm>
            <a:off x="152333" y="3585331"/>
            <a:ext cx="527509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En Badajoz, [E] ______ un carnaval* muy famoso en febrero. Cada [1] ______ tiene un tema* y [2] ______ disfraces* de muchos [3] ______. Hay una banda con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[4] ____________ también. En las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[5] ____________ hay muchas personas que* [6] ___________ la fiesta: bailan y cantan al ritmo* de la música. 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4998D7-DAAB-5D5B-8D57-6A42CC38218B}"/>
              </a:ext>
            </a:extLst>
          </p:cNvPr>
          <p:cNvSpPr txBox="1"/>
          <p:nvPr/>
        </p:nvSpPr>
        <p:spPr>
          <a:xfrm>
            <a:off x="1255620" y="5751103"/>
            <a:ext cx="3492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Busca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vocabulario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texto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6BDC8A-2AB8-E3DB-1767-A27B5BC14D51}"/>
              </a:ext>
            </a:extLst>
          </p:cNvPr>
          <p:cNvGrpSpPr/>
          <p:nvPr/>
        </p:nvGrpSpPr>
        <p:grpSpPr>
          <a:xfrm>
            <a:off x="79944" y="5572575"/>
            <a:ext cx="1258511" cy="584775"/>
            <a:chOff x="31578" y="698869"/>
            <a:chExt cx="973847" cy="452504"/>
          </a:xfrm>
        </p:grpSpPr>
        <p:sp>
          <p:nvSpPr>
            <p:cNvPr id="15" name="Google Shape;206;p9">
              <a:extLst>
                <a:ext uri="{FF2B5EF4-FFF2-40B4-BE49-F238E27FC236}">
                  <a16:creationId xmlns:a16="http://schemas.microsoft.com/office/drawing/2014/main" id="{14BAA30D-26EC-6CF6-11D6-8F1FD3ED164E}"/>
                </a:ext>
              </a:extLst>
            </p:cNvPr>
            <p:cNvSpPr txBox="1"/>
            <p:nvPr/>
          </p:nvSpPr>
          <p:spPr>
            <a:xfrm>
              <a:off x="424160" y="824380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67EC259-B8BB-E332-7920-CF1BBE906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78" y="698869"/>
              <a:ext cx="436072" cy="45250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9388030-553A-84E6-389C-0A7627A84334}"/>
                </a:ext>
              </a:extLst>
            </p:cNvPr>
            <p:cNvSpPr txBox="1"/>
            <p:nvPr/>
          </p:nvSpPr>
          <p:spPr>
            <a:xfrm>
              <a:off x="349632" y="803879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9423031-7F3F-BCBE-855D-3082BBEF65F9}"/>
              </a:ext>
            </a:extLst>
          </p:cNvPr>
          <p:cNvSpPr/>
          <p:nvPr/>
        </p:nvSpPr>
        <p:spPr>
          <a:xfrm>
            <a:off x="167799" y="6309852"/>
            <a:ext cx="945833" cy="27766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 band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83A9A27-F7EC-4F2B-6754-3674D361FCE5}"/>
              </a:ext>
            </a:extLst>
          </p:cNvPr>
          <p:cNvSpPr/>
          <p:nvPr/>
        </p:nvSpPr>
        <p:spPr>
          <a:xfrm>
            <a:off x="1248853" y="6309854"/>
            <a:ext cx="1105772" cy="2776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they sing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441D625-ECC4-C217-CC2E-5629C56556D1}"/>
              </a:ext>
            </a:extLst>
          </p:cNvPr>
          <p:cNvSpPr/>
          <p:nvPr/>
        </p:nvSpPr>
        <p:spPr>
          <a:xfrm>
            <a:off x="2498986" y="6309854"/>
            <a:ext cx="945833" cy="2776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each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466E8D0-582E-8666-1F12-4D43D1F9177B}"/>
              </a:ext>
            </a:extLst>
          </p:cNvPr>
          <p:cNvSpPr/>
          <p:nvPr/>
        </p:nvSpPr>
        <p:spPr>
          <a:xfrm>
            <a:off x="3788750" y="6309852"/>
            <a:ext cx="1288710" cy="277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instruments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6069DC8-110A-0311-DFDB-A842D8F78442}"/>
              </a:ext>
            </a:extLst>
          </p:cNvPr>
          <p:cNvSpPr/>
          <p:nvPr/>
        </p:nvSpPr>
        <p:spPr>
          <a:xfrm>
            <a:off x="5443301" y="6309852"/>
            <a:ext cx="1288710" cy="277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many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7C91910-76E5-D80F-88BE-B43000B02566}"/>
              </a:ext>
            </a:extLst>
          </p:cNvPr>
          <p:cNvSpPr/>
          <p:nvPr/>
        </p:nvSpPr>
        <p:spPr>
          <a:xfrm>
            <a:off x="445921" y="7023828"/>
            <a:ext cx="1288710" cy="277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they dance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023180B-D3BD-1C29-5EC5-CFC10E8E29AC}"/>
              </a:ext>
            </a:extLst>
          </p:cNvPr>
          <p:cNvSpPr/>
          <p:nvPr/>
        </p:nvSpPr>
        <p:spPr>
          <a:xfrm>
            <a:off x="157908" y="6638365"/>
            <a:ext cx="969228" cy="277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4963F9D-0081-7EB0-C410-C90802B31DA9}"/>
              </a:ext>
            </a:extLst>
          </p:cNvPr>
          <p:cNvSpPr/>
          <p:nvPr/>
        </p:nvSpPr>
        <p:spPr>
          <a:xfrm>
            <a:off x="1255620" y="6658992"/>
            <a:ext cx="1099005" cy="2318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744E9DE-7226-3B8C-9C87-3156E51EE93A}"/>
              </a:ext>
            </a:extLst>
          </p:cNvPr>
          <p:cNvSpPr/>
          <p:nvPr/>
        </p:nvSpPr>
        <p:spPr>
          <a:xfrm>
            <a:off x="2489095" y="6638365"/>
            <a:ext cx="945833" cy="2776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E5DC554-3AF9-68A7-1895-DA2108F776EE}"/>
              </a:ext>
            </a:extLst>
          </p:cNvPr>
          <p:cNvSpPr/>
          <p:nvPr/>
        </p:nvSpPr>
        <p:spPr>
          <a:xfrm>
            <a:off x="3778859" y="6638363"/>
            <a:ext cx="1288710" cy="277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……………..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9CBB627-DF6A-0C66-3D11-66D68049CABB}"/>
              </a:ext>
            </a:extLst>
          </p:cNvPr>
          <p:cNvSpPr/>
          <p:nvPr/>
        </p:nvSpPr>
        <p:spPr>
          <a:xfrm>
            <a:off x="5433410" y="6638363"/>
            <a:ext cx="1288710" cy="277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………….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508DD31-0B8E-DD6B-2EE8-9BB40128C515}"/>
              </a:ext>
            </a:extLst>
          </p:cNvPr>
          <p:cNvSpPr/>
          <p:nvPr/>
        </p:nvSpPr>
        <p:spPr>
          <a:xfrm>
            <a:off x="436030" y="7352339"/>
            <a:ext cx="1288710" cy="277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4BEFC4-7C99-56A0-6750-DC42118AB005}"/>
              </a:ext>
            </a:extLst>
          </p:cNvPr>
          <p:cNvSpPr/>
          <p:nvPr/>
        </p:nvSpPr>
        <p:spPr>
          <a:xfrm>
            <a:off x="2168522" y="7007884"/>
            <a:ext cx="1288710" cy="277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there is/are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EA95CB2-C617-0713-2CF6-29D729426654}"/>
              </a:ext>
            </a:extLst>
          </p:cNvPr>
          <p:cNvSpPr/>
          <p:nvPr/>
        </p:nvSpPr>
        <p:spPr>
          <a:xfrm>
            <a:off x="2158631" y="7336395"/>
            <a:ext cx="1288710" cy="277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315DF45-CC18-1D68-3963-96CF837E3CEC}"/>
              </a:ext>
            </a:extLst>
          </p:cNvPr>
          <p:cNvSpPr/>
          <p:nvPr/>
        </p:nvSpPr>
        <p:spPr>
          <a:xfrm>
            <a:off x="3891123" y="7012308"/>
            <a:ext cx="856562" cy="3140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too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2EBB7BA-D20E-064C-6C68-B2EFBF6E3C55}"/>
              </a:ext>
            </a:extLst>
          </p:cNvPr>
          <p:cNvSpPr/>
          <p:nvPr/>
        </p:nvSpPr>
        <p:spPr>
          <a:xfrm>
            <a:off x="3881232" y="7340819"/>
            <a:ext cx="856562" cy="3140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4D42173-781D-9E56-19B1-8E14DEFCAFD5}"/>
              </a:ext>
            </a:extLst>
          </p:cNvPr>
          <p:cNvGrpSpPr/>
          <p:nvPr/>
        </p:nvGrpSpPr>
        <p:grpSpPr>
          <a:xfrm>
            <a:off x="111692" y="3023972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7DC9457-9AFB-B400-19B0-4517497124C2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47" name="Picture 46" descr="Free speaker sound loud vector">
              <a:extLst>
                <a:ext uri="{FF2B5EF4-FFF2-40B4-BE49-F238E27FC236}">
                  <a16:creationId xmlns:a16="http://schemas.microsoft.com/office/drawing/2014/main" id="{DD0FD35E-67A9-1901-1274-812A435919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CD076383-F86C-EBFA-FEED-AA4695C716A2}"/>
              </a:ext>
            </a:extLst>
          </p:cNvPr>
          <p:cNvSpPr txBox="1"/>
          <p:nvPr/>
        </p:nvSpPr>
        <p:spPr>
          <a:xfrm>
            <a:off x="135703" y="692360"/>
            <a:ext cx="42950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400" b="1" dirty="0">
                <a:latin typeface="Century Gothic" panose="020B0502020202020204" pitchFamily="34" charset="0"/>
                <a:cs typeface="Calibri" panose="020F0502020204030204" pitchFamily="34" charset="0"/>
              </a:rPr>
              <a:t>Badajoz</a:t>
            </a:r>
            <a:br>
              <a:rPr lang="es-ES_tradnl" sz="1400" b="1" dirty="0"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lang="es-ES_tradnl" sz="1400" dirty="0">
                <a:latin typeface="Century Gothic" panose="020B0502020202020204" pitchFamily="34" charset="0"/>
                <a:cs typeface="Calibri" panose="020F0502020204030204" pitchFamily="34" charset="0"/>
              </a:rPr>
              <a:t>Badajoz es una ciudad en el oeste de España, en la región* de </a:t>
            </a:r>
            <a:r>
              <a:rPr lang="es-ES_tradnl" sz="1400" b="1" dirty="0">
                <a:latin typeface="Century Gothic" panose="020B0502020202020204" pitchFamily="34" charset="0"/>
                <a:cs typeface="Calibri" panose="020F0502020204030204" pitchFamily="34" charset="0"/>
              </a:rPr>
              <a:t>Extremadura</a:t>
            </a:r>
            <a:r>
              <a:rPr lang="es-ES_tradnl" sz="1400" dirty="0"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E8A8584-E0B8-D27F-6323-000C760EDB47}"/>
              </a:ext>
            </a:extLst>
          </p:cNvPr>
          <p:cNvSpPr txBox="1"/>
          <p:nvPr/>
        </p:nvSpPr>
        <p:spPr>
          <a:xfrm>
            <a:off x="4307783" y="787186"/>
            <a:ext cx="1754100" cy="461665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(</a:t>
            </a:r>
            <a:r>
              <a:rPr lang="en-GB" sz="1200" dirty="0" err="1">
                <a:latin typeface="Century Gothic" panose="020B0502020202020204" pitchFamily="34" charset="0"/>
              </a:rPr>
              <a:t>el</a:t>
            </a:r>
            <a:r>
              <a:rPr lang="en-GB" sz="1200" dirty="0">
                <a:latin typeface="Century Gothic" panose="020B0502020202020204" pitchFamily="34" charset="0"/>
              </a:rPr>
              <a:t>)</a:t>
            </a:r>
            <a:r>
              <a:rPr lang="en-GB" sz="1200" b="1" dirty="0"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latin typeface="Century Gothic" panose="020B0502020202020204" pitchFamily="34" charset="0"/>
              </a:rPr>
              <a:t>oeste</a:t>
            </a:r>
            <a:r>
              <a:rPr lang="en-GB" sz="1200" dirty="0">
                <a:latin typeface="Century Gothic" panose="020B0502020202020204" pitchFamily="34" charset="0"/>
              </a:rPr>
              <a:t> = west</a:t>
            </a:r>
          </a:p>
          <a:p>
            <a:r>
              <a:rPr lang="en-GB" sz="1200" dirty="0">
                <a:latin typeface="Century Gothic" panose="020B0502020202020204" pitchFamily="34" charset="0"/>
              </a:rPr>
              <a:t>(la) </a:t>
            </a:r>
            <a:r>
              <a:rPr lang="en-GB" sz="1200" b="1" dirty="0" err="1">
                <a:latin typeface="Century Gothic" panose="020B0502020202020204" pitchFamily="34" charset="0"/>
              </a:rPr>
              <a:t>región</a:t>
            </a:r>
            <a:r>
              <a:rPr lang="en-GB" sz="1200" b="1" dirty="0">
                <a:latin typeface="Century Gothic" panose="020B0502020202020204" pitchFamily="34" charset="0"/>
              </a:rPr>
              <a:t> </a:t>
            </a:r>
            <a:r>
              <a:rPr lang="en-GB" sz="1200" dirty="0">
                <a:latin typeface="Century Gothic" panose="020B0502020202020204" pitchFamily="34" charset="0"/>
              </a:rPr>
              <a:t>=  region</a:t>
            </a:r>
            <a:endParaRPr lang="en-GB" sz="12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97B9904-4CF6-1BE6-8D05-9D40D1A392AD}"/>
              </a:ext>
            </a:extLst>
          </p:cNvPr>
          <p:cNvGrpSpPr/>
          <p:nvPr/>
        </p:nvGrpSpPr>
        <p:grpSpPr>
          <a:xfrm>
            <a:off x="5899949" y="676813"/>
            <a:ext cx="635122" cy="584775"/>
            <a:chOff x="6210543" y="3764108"/>
            <a:chExt cx="801046" cy="77526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F9248FD-FF01-D3ED-9B4E-CECB66DA064B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66607CC-AB5C-6B41-571C-E6873B225C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44" name="Picture 43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A257BDE8-A0A3-D3BF-BD6F-1E3787890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800E22B-55F2-E2AE-0967-D8FE161BCC46}"/>
              </a:ext>
            </a:extLst>
          </p:cNvPr>
          <p:cNvCxnSpPr>
            <a:cxnSpLocks/>
          </p:cNvCxnSpPr>
          <p:nvPr/>
        </p:nvCxnSpPr>
        <p:spPr>
          <a:xfrm>
            <a:off x="2171508" y="2066133"/>
            <a:ext cx="569524" cy="3946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B20D11C5-F30D-359A-368F-0C79C6BA0E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446" y="1537685"/>
            <a:ext cx="2003230" cy="134565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191114-9821-1916-4304-27CA45E64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457" y="1640982"/>
            <a:ext cx="1848390" cy="1333214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E058B73C-B085-4835-DC45-28F9A0C836B1}"/>
              </a:ext>
            </a:extLst>
          </p:cNvPr>
          <p:cNvSpPr txBox="1"/>
          <p:nvPr/>
        </p:nvSpPr>
        <p:spPr>
          <a:xfrm>
            <a:off x="121024" y="5069011"/>
            <a:ext cx="5275096" cy="461665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(la) </a:t>
            </a:r>
            <a:r>
              <a:rPr lang="en-GB" sz="1200" b="1" dirty="0" err="1">
                <a:latin typeface="Century Gothic" panose="020B0502020202020204" pitchFamily="34" charset="0"/>
              </a:rPr>
              <a:t>carnaval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carnival |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tema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theme |</a:t>
            </a:r>
            <a:r>
              <a:rPr lang="en-GB" sz="1200" b="1" dirty="0" err="1">
                <a:latin typeface="Century Gothic" panose="020B0502020202020204" pitchFamily="34" charset="0"/>
              </a:rPr>
              <a:t>disfraces</a:t>
            </a:r>
            <a:r>
              <a:rPr lang="en-GB" sz="1200" dirty="0">
                <a:latin typeface="Century Gothic" panose="020B0502020202020204" pitchFamily="34" charset="0"/>
              </a:rPr>
              <a:t> = costumes |</a:t>
            </a:r>
            <a:br>
              <a:rPr lang="en-GB" sz="1200" dirty="0">
                <a:latin typeface="Century Gothic" panose="020B0502020202020204" pitchFamily="34" charset="0"/>
              </a:rPr>
            </a:br>
            <a:r>
              <a:rPr lang="en-GB" sz="1200" b="1" dirty="0">
                <a:latin typeface="Century Gothic" panose="020B0502020202020204" pitchFamily="34" charset="0"/>
              </a:rPr>
              <a:t>que</a:t>
            </a:r>
            <a:r>
              <a:rPr lang="en-GB" sz="1200" dirty="0">
                <a:latin typeface="Century Gothic" panose="020B0502020202020204" pitchFamily="34" charset="0"/>
              </a:rPr>
              <a:t> = who, that, which |(</a:t>
            </a:r>
            <a:r>
              <a:rPr lang="en-GB" sz="1200" dirty="0" err="1">
                <a:latin typeface="Century Gothic" panose="020B0502020202020204" pitchFamily="34" charset="0"/>
              </a:rPr>
              <a:t>el</a:t>
            </a:r>
            <a:r>
              <a:rPr lang="en-GB" sz="1200" dirty="0">
                <a:latin typeface="Century Gothic" panose="020B0502020202020204" pitchFamily="34" charset="0"/>
              </a:rPr>
              <a:t>) </a:t>
            </a:r>
            <a:r>
              <a:rPr lang="en-GB" sz="1200" b="1" dirty="0" err="1">
                <a:latin typeface="Century Gothic" panose="020B0502020202020204" pitchFamily="34" charset="0"/>
              </a:rPr>
              <a:t>ritmo</a:t>
            </a:r>
            <a:r>
              <a:rPr lang="en-GB" sz="1200" dirty="0">
                <a:latin typeface="Century Gothic" panose="020B0502020202020204" pitchFamily="34" charset="0"/>
              </a:rPr>
              <a:t> = rhythm </a:t>
            </a:r>
          </a:p>
        </p:txBody>
      </p:sp>
      <p:pic>
        <p:nvPicPr>
          <p:cNvPr id="58" name="Picture 2" descr="Programa Oficial del Carnaval de Badajoz 2022">
            <a:extLst>
              <a:ext uri="{FF2B5EF4-FFF2-40B4-BE49-F238E27FC236}">
                <a16:creationId xmlns:a16="http://schemas.microsoft.com/office/drawing/2014/main" id="{A8FC2F49-41F8-AFFE-1C8D-B1B242559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17" y="3252829"/>
            <a:ext cx="1403281" cy="198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799B4C1-A830-A87F-824F-584F499D1CE2}"/>
              </a:ext>
            </a:extLst>
          </p:cNvPr>
          <p:cNvSpPr/>
          <p:nvPr/>
        </p:nvSpPr>
        <p:spPr>
          <a:xfrm>
            <a:off x="5067569" y="7052649"/>
            <a:ext cx="1288710" cy="277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famous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F549E59-B936-D475-3BBE-B3C14901ED48}"/>
              </a:ext>
            </a:extLst>
          </p:cNvPr>
          <p:cNvSpPr/>
          <p:nvPr/>
        </p:nvSpPr>
        <p:spPr>
          <a:xfrm>
            <a:off x="5057678" y="7381160"/>
            <a:ext cx="1288710" cy="277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………….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7B417D6-1447-1805-F154-2B0F8E95CFF2}"/>
              </a:ext>
            </a:extLst>
          </p:cNvPr>
          <p:cNvSpPr/>
          <p:nvPr/>
        </p:nvSpPr>
        <p:spPr>
          <a:xfrm>
            <a:off x="185365" y="7769906"/>
            <a:ext cx="6526749" cy="2044666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Google Shape;171;p8">
            <a:extLst>
              <a:ext uri="{FF2B5EF4-FFF2-40B4-BE49-F238E27FC236}">
                <a16:creationId xmlns:a16="http://schemas.microsoft.com/office/drawing/2014/main" id="{CAE3905D-967E-193D-AF34-A0DD81F89BE0}"/>
              </a:ext>
            </a:extLst>
          </p:cNvPr>
          <p:cNvSpPr txBox="1"/>
          <p:nvPr/>
        </p:nvSpPr>
        <p:spPr>
          <a:xfrm>
            <a:off x="244721" y="8078799"/>
            <a:ext cx="4525824" cy="23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We know many adjectives 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follow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the noun.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55829FD-4F4F-E072-A9C2-2E5FDC226B58}"/>
              </a:ext>
            </a:extLst>
          </p:cNvPr>
          <p:cNvSpPr txBox="1"/>
          <p:nvPr/>
        </p:nvSpPr>
        <p:spPr>
          <a:xfrm>
            <a:off x="185366" y="7786999"/>
            <a:ext cx="29370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Adjectives following the noun</a:t>
            </a:r>
            <a:endParaRPr lang="en-GB" sz="15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" name="Google Shape;171;p8">
            <a:extLst>
              <a:ext uri="{FF2B5EF4-FFF2-40B4-BE49-F238E27FC236}">
                <a16:creationId xmlns:a16="http://schemas.microsoft.com/office/drawing/2014/main" id="{D77ED799-BCAA-BA41-7885-F8908A92AFA9}"/>
              </a:ext>
            </a:extLst>
          </p:cNvPr>
          <p:cNvSpPr txBox="1"/>
          <p:nvPr/>
        </p:nvSpPr>
        <p:spPr>
          <a:xfrm>
            <a:off x="221860" y="8348164"/>
            <a:ext cx="6416251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When we describe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more than one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person or animal, we add an ‘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s’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after ‘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’, ‘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and ‘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’: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9F230EA-635F-2D3E-2EDC-836055826B57}"/>
              </a:ext>
            </a:extLst>
          </p:cNvPr>
          <p:cNvSpPr txBox="1"/>
          <p:nvPr/>
        </p:nvSpPr>
        <p:spPr>
          <a:xfrm>
            <a:off x="447212" y="8994119"/>
            <a:ext cx="2762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some small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towns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A05F721-A3F0-9A8F-3550-2744D344C92B}"/>
              </a:ext>
            </a:extLst>
          </p:cNvPr>
          <p:cNvSpPr txBox="1"/>
          <p:nvPr/>
        </p:nvSpPr>
        <p:spPr>
          <a:xfrm>
            <a:off x="54928" y="8797265"/>
            <a:ext cx="2743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pueblo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 </a:t>
            </a:r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pequeños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4596F64-45F3-C834-7B69-134BFE7A4BAA}"/>
              </a:ext>
            </a:extLst>
          </p:cNvPr>
          <p:cNvSpPr txBox="1"/>
          <p:nvPr/>
        </p:nvSpPr>
        <p:spPr>
          <a:xfrm>
            <a:off x="2893115" y="9017206"/>
            <a:ext cx="2762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some famous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citie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144E511-C5D4-91F0-52C4-548072DCB952}"/>
              </a:ext>
            </a:extLst>
          </p:cNvPr>
          <p:cNvSpPr txBox="1"/>
          <p:nvPr/>
        </p:nvSpPr>
        <p:spPr>
          <a:xfrm>
            <a:off x="2490266" y="8811611"/>
            <a:ext cx="2743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unas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ciudade</a:t>
            </a:r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famosas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CCE84E9-AB6B-1BA1-8A80-CF974B27D0A0}"/>
              </a:ext>
            </a:extLst>
          </p:cNvPr>
          <p:cNvSpPr txBox="1"/>
          <p:nvPr/>
        </p:nvSpPr>
        <p:spPr>
          <a:xfrm>
            <a:off x="426794" y="9393346"/>
            <a:ext cx="2762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some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important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town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B1C7256-0404-2AE4-7A22-CF90C1B6E0D2}"/>
              </a:ext>
            </a:extLst>
          </p:cNvPr>
          <p:cNvSpPr txBox="1"/>
          <p:nvPr/>
        </p:nvSpPr>
        <p:spPr>
          <a:xfrm>
            <a:off x="68920" y="9214113"/>
            <a:ext cx="2743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pueblo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importantes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5BF6638-1826-5D76-ABFA-617CF2FF52B5}"/>
              </a:ext>
            </a:extLst>
          </p:cNvPr>
          <p:cNvSpPr txBox="1"/>
          <p:nvPr/>
        </p:nvSpPr>
        <p:spPr>
          <a:xfrm>
            <a:off x="2884216" y="9434107"/>
            <a:ext cx="2762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some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important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festival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2E4EC70-A8C7-3ACC-6DB6-F943FFA67E70}"/>
              </a:ext>
            </a:extLst>
          </p:cNvPr>
          <p:cNvSpPr txBox="1"/>
          <p:nvPr/>
        </p:nvSpPr>
        <p:spPr>
          <a:xfrm>
            <a:off x="2487902" y="9251599"/>
            <a:ext cx="2743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unas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fiesta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importantes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D1C7485-91DA-56F9-D27F-81BF22C03339}"/>
              </a:ext>
            </a:extLst>
          </p:cNvPr>
          <p:cNvGrpSpPr/>
          <p:nvPr/>
        </p:nvGrpSpPr>
        <p:grpSpPr>
          <a:xfrm>
            <a:off x="5085566" y="7839762"/>
            <a:ext cx="1825970" cy="536021"/>
            <a:chOff x="179408" y="5960637"/>
            <a:chExt cx="1825970" cy="536021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EC2A43F-2750-EBA1-8FEB-B14834ECE153}"/>
                </a:ext>
              </a:extLst>
            </p:cNvPr>
            <p:cNvSpPr txBox="1"/>
            <p:nvPr/>
          </p:nvSpPr>
          <p:spPr>
            <a:xfrm>
              <a:off x="592382" y="6124215"/>
              <a:ext cx="1229079" cy="307777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400" dirty="0">
                <a:solidFill>
                  <a:srgbClr val="002060"/>
                </a:solidFill>
              </a:endParaRPr>
            </a:p>
          </p:txBody>
        </p:sp>
        <p:pic>
          <p:nvPicPr>
            <p:cNvPr id="95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82C6DB88-6610-03FF-C7B0-67B8D39FC946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79408" y="5960637"/>
              <a:ext cx="569891" cy="5360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FB22628-9AE8-055C-3BD6-DC04855F6AB8}"/>
                </a:ext>
              </a:extLst>
            </p:cNvPr>
            <p:cNvSpPr txBox="1"/>
            <p:nvPr/>
          </p:nvSpPr>
          <p:spPr>
            <a:xfrm>
              <a:off x="720984" y="6114347"/>
              <a:ext cx="12843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A9714E8-5A9C-DD18-43F1-153F3D27F1A8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4BE4A7F9-5775-654F-91EC-93753475CDA7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99" name="Picture 98" descr="Free Watercolor Brushstroke illustration and picture">
              <a:extLst>
                <a:ext uri="{FF2B5EF4-FFF2-40B4-BE49-F238E27FC236}">
                  <a16:creationId xmlns:a16="http://schemas.microsoft.com/office/drawing/2014/main" id="{8AB978F8-3B22-431B-28C7-6FC99726D5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0B8283F-4F40-5EA1-6802-AE5D649AA76A}"/>
                </a:ext>
              </a:extLst>
            </p:cNvPr>
            <p:cNvSpPr txBox="1"/>
            <p:nvPr/>
          </p:nvSpPr>
          <p:spPr>
            <a:xfrm>
              <a:off x="6369943" y="9571479"/>
              <a:ext cx="4331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36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09268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87BCC-A5E2-21AE-A8E2-0854815BA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443205FA-D9C7-9927-E3EA-6233ACBA7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84" y="8405969"/>
            <a:ext cx="1610482" cy="10753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ABE01C9-DE2F-34B0-05AF-2CDA57804225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9C25FBE-00CF-1C7B-9A96-ABB3254522FF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where you are going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B55D86-AB89-3FD5-82E4-6B34BCB79DB4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B0C33E2-A686-29E0-7980-6043FDB853DB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DDDF1A5-EAB4-616C-0690-98BDF51C1B91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AEF77C-088D-683D-8D74-0A79E22D3A8B}"/>
              </a:ext>
            </a:extLst>
          </p:cNvPr>
          <p:cNvSpPr/>
          <p:nvPr/>
        </p:nvSpPr>
        <p:spPr>
          <a:xfrm>
            <a:off x="185365" y="4306271"/>
            <a:ext cx="6526749" cy="1788416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" name="Google Shape;171;p8">
            <a:extLst>
              <a:ext uri="{FF2B5EF4-FFF2-40B4-BE49-F238E27FC236}">
                <a16:creationId xmlns:a16="http://schemas.microsoft.com/office/drawing/2014/main" id="{8CC9A3F8-FF91-01B9-ADE3-C2A5DF6AA0F2}"/>
              </a:ext>
            </a:extLst>
          </p:cNvPr>
          <p:cNvSpPr txBox="1"/>
          <p:nvPr/>
        </p:nvSpPr>
        <p:spPr>
          <a:xfrm>
            <a:off x="244721" y="4615164"/>
            <a:ext cx="4825340" cy="23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there isn’t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or </a:t>
            </a:r>
            <a:r>
              <a:rPr lang="en-GB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there aren’t,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put 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before the verb 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hay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BCB6C3-4502-5AB7-4B35-B71309A32BDD}"/>
              </a:ext>
            </a:extLst>
          </p:cNvPr>
          <p:cNvSpPr txBox="1"/>
          <p:nvPr/>
        </p:nvSpPr>
        <p:spPr>
          <a:xfrm>
            <a:off x="185366" y="4323364"/>
            <a:ext cx="23038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Using the negative ‘no’</a:t>
            </a:r>
            <a:endParaRPr lang="en-GB" sz="15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B4FED9-E363-3733-C073-6F3DD9A64422}"/>
              </a:ext>
            </a:extLst>
          </p:cNvPr>
          <p:cNvSpPr txBox="1"/>
          <p:nvPr/>
        </p:nvSpPr>
        <p:spPr>
          <a:xfrm>
            <a:off x="325461" y="4882907"/>
            <a:ext cx="2743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hay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playa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Badajoz.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0264A3-9B71-9195-B708-1B49E1C8C844}"/>
              </a:ext>
            </a:extLst>
          </p:cNvPr>
          <p:cNvGrpSpPr/>
          <p:nvPr/>
        </p:nvGrpSpPr>
        <p:grpSpPr>
          <a:xfrm>
            <a:off x="5085566" y="4376127"/>
            <a:ext cx="1825970" cy="536021"/>
            <a:chOff x="179408" y="5960637"/>
            <a:chExt cx="1825970" cy="53602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D6FD90A-7D06-4B94-BC48-6893A51E3AEE}"/>
                </a:ext>
              </a:extLst>
            </p:cNvPr>
            <p:cNvSpPr txBox="1"/>
            <p:nvPr/>
          </p:nvSpPr>
          <p:spPr>
            <a:xfrm>
              <a:off x="592382" y="6124215"/>
              <a:ext cx="1229079" cy="307777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400" dirty="0">
                <a:solidFill>
                  <a:srgbClr val="002060"/>
                </a:solidFill>
              </a:endParaRPr>
            </a:p>
          </p:txBody>
        </p:sp>
        <p:pic>
          <p:nvPicPr>
            <p:cNvPr id="16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E6FB4297-FF39-52AC-DD53-8B8DBEE5B4B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9408" y="5960637"/>
              <a:ext cx="569891" cy="5360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B016EC7-E05A-A277-C40E-BCBF5B006661}"/>
                </a:ext>
              </a:extLst>
            </p:cNvPr>
            <p:cNvSpPr txBox="1"/>
            <p:nvPr/>
          </p:nvSpPr>
          <p:spPr>
            <a:xfrm>
              <a:off x="720984" y="6114347"/>
              <a:ext cx="12843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8C30238-946B-1041-1805-C747A247D0C3}"/>
              </a:ext>
            </a:extLst>
          </p:cNvPr>
          <p:cNvSpPr txBox="1"/>
          <p:nvPr/>
        </p:nvSpPr>
        <p:spPr>
          <a:xfrm>
            <a:off x="326527" y="5099480"/>
            <a:ext cx="2743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There 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isn’t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 beach in Badajoz.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8B9FDB91-BA7A-00C6-998D-5465AE4D0E59}"/>
              </a:ext>
            </a:extLst>
          </p:cNvPr>
          <p:cNvSpPr/>
          <p:nvPr/>
        </p:nvSpPr>
        <p:spPr>
          <a:xfrm>
            <a:off x="3049595" y="4944027"/>
            <a:ext cx="2762342" cy="439045"/>
          </a:xfrm>
          <a:prstGeom prst="wedgeRoundRectCallout">
            <a:avLst>
              <a:gd name="adj1" fmla="val -61723"/>
              <a:gd name="adj2" fmla="val -21562"/>
              <a:gd name="adj3" fmla="val 16667"/>
            </a:avLst>
          </a:prstGeom>
          <a:solidFill>
            <a:srgbClr val="B9E5EE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⚠ It is also possible to omit the article: No hay playa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Badajoz.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B690EE-CCED-C210-E78A-F3DE5E98EB82}"/>
              </a:ext>
            </a:extLst>
          </p:cNvPr>
          <p:cNvSpPr txBox="1"/>
          <p:nvPr/>
        </p:nvSpPr>
        <p:spPr>
          <a:xfrm>
            <a:off x="306241" y="5478422"/>
            <a:ext cx="2743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hay playas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Badajoz.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FCAB2D-6D0D-C93C-BDD0-E52E0AAFB5AD}"/>
              </a:ext>
            </a:extLst>
          </p:cNvPr>
          <p:cNvSpPr txBox="1"/>
          <p:nvPr/>
        </p:nvSpPr>
        <p:spPr>
          <a:xfrm>
            <a:off x="307307" y="5694995"/>
            <a:ext cx="3501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There 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aren’t </a:t>
            </a:r>
            <a:r>
              <a:rPr lang="en-GB" sz="1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any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beaches in Badajoz.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CBBB0058-58AF-0D85-FFC4-D1F133971100}"/>
              </a:ext>
            </a:extLst>
          </p:cNvPr>
          <p:cNvSpPr/>
          <p:nvPr/>
        </p:nvSpPr>
        <p:spPr>
          <a:xfrm>
            <a:off x="3382601" y="5549904"/>
            <a:ext cx="3023609" cy="439045"/>
          </a:xfrm>
          <a:prstGeom prst="wedgeRoundRectCallout">
            <a:avLst>
              <a:gd name="adj1" fmla="val -61723"/>
              <a:gd name="adj2" fmla="val -21562"/>
              <a:gd name="adj3" fmla="val 16667"/>
            </a:avLst>
          </a:prstGeom>
          <a:solidFill>
            <a:srgbClr val="B9E5EE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⚠ There’s no Spanish word for ‘any’ in plural negative sentences.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8C8D44-CF57-094C-6CC4-0AAEEC32164F}"/>
              </a:ext>
            </a:extLst>
          </p:cNvPr>
          <p:cNvSpPr txBox="1"/>
          <p:nvPr/>
        </p:nvSpPr>
        <p:spPr>
          <a:xfrm>
            <a:off x="2688670" y="713207"/>
            <a:ext cx="3492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Qué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hay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las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fotos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A1DF399-CC55-58B0-9793-59985CC72A51}"/>
              </a:ext>
            </a:extLst>
          </p:cNvPr>
          <p:cNvGrpSpPr/>
          <p:nvPr/>
        </p:nvGrpSpPr>
        <p:grpSpPr>
          <a:xfrm>
            <a:off x="79944" y="610431"/>
            <a:ext cx="1258511" cy="584775"/>
            <a:chOff x="31578" y="698869"/>
            <a:chExt cx="973847" cy="452504"/>
          </a:xfrm>
        </p:grpSpPr>
        <p:sp>
          <p:nvSpPr>
            <p:cNvPr id="30" name="Google Shape;206;p9">
              <a:extLst>
                <a:ext uri="{FF2B5EF4-FFF2-40B4-BE49-F238E27FC236}">
                  <a16:creationId xmlns:a16="http://schemas.microsoft.com/office/drawing/2014/main" id="{D792B3A8-60DB-F397-5C31-283459A5B0FB}"/>
                </a:ext>
              </a:extLst>
            </p:cNvPr>
            <p:cNvSpPr txBox="1"/>
            <p:nvPr/>
          </p:nvSpPr>
          <p:spPr>
            <a:xfrm>
              <a:off x="424160" y="824380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2994B26-49B1-E8A3-3FB1-64146CBEA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578" y="698869"/>
              <a:ext cx="436072" cy="45250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229B7A4-BFAB-1770-F463-402D26C46EF4}"/>
                </a:ext>
              </a:extLst>
            </p:cNvPr>
            <p:cNvSpPr txBox="1"/>
            <p:nvPr/>
          </p:nvSpPr>
          <p:spPr>
            <a:xfrm>
              <a:off x="349632" y="803879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1F0010E-008A-7A9B-0F09-21EA9AADE0C8}"/>
              </a:ext>
            </a:extLst>
          </p:cNvPr>
          <p:cNvSpPr txBox="1"/>
          <p:nvPr/>
        </p:nvSpPr>
        <p:spPr>
          <a:xfrm>
            <a:off x="79944" y="1233929"/>
            <a:ext cx="6526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1. En la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foto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hay __________ personas con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disfraces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Llevan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sombreros __________.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F057C5-71DE-9C21-6F86-E6B998B87CA8}"/>
              </a:ext>
            </a:extLst>
          </p:cNvPr>
          <p:cNvSpPr txBox="1"/>
          <p:nvPr/>
        </p:nvSpPr>
        <p:spPr>
          <a:xfrm>
            <a:off x="120936" y="1814995"/>
            <a:ext cx="6526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2. En la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foto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hay __________ sombreros ___________.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D68571-0D5B-BCA2-AC6D-76E5093DE8CF}"/>
              </a:ext>
            </a:extLst>
          </p:cNvPr>
          <p:cNvSpPr txBox="1"/>
          <p:nvPr/>
        </p:nvSpPr>
        <p:spPr>
          <a:xfrm>
            <a:off x="119226" y="2195452"/>
            <a:ext cx="6526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3. En la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foto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hay __________ mochilas _____________.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5C5BE449-1CCC-284E-DEA2-311D754A4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101" y="2675029"/>
            <a:ext cx="1983512" cy="132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A3B06F90-9042-41FA-4D78-3ED58B6D0B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"/>
          <a:stretch/>
        </p:blipFill>
        <p:spPr bwMode="auto">
          <a:xfrm>
            <a:off x="2371681" y="2689619"/>
            <a:ext cx="2144823" cy="135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A1DF7F4-F302-66F2-F4C6-EF0D2AB37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7" y="2708442"/>
            <a:ext cx="2004880" cy="133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406286D-0737-599C-0365-5472248A61CD}"/>
              </a:ext>
            </a:extLst>
          </p:cNvPr>
          <p:cNvSpPr/>
          <p:nvPr/>
        </p:nvSpPr>
        <p:spPr>
          <a:xfrm>
            <a:off x="246786" y="2697590"/>
            <a:ext cx="340495" cy="269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5BB8C66-16C7-8646-C8CD-C09F07A3B1F0}"/>
              </a:ext>
            </a:extLst>
          </p:cNvPr>
          <p:cNvGrpSpPr/>
          <p:nvPr/>
        </p:nvGrpSpPr>
        <p:grpSpPr>
          <a:xfrm>
            <a:off x="1757569" y="776913"/>
            <a:ext cx="962296" cy="307777"/>
            <a:chOff x="537508" y="810975"/>
            <a:chExt cx="505091" cy="307777"/>
          </a:xfrm>
        </p:grpSpPr>
        <p:sp>
          <p:nvSpPr>
            <p:cNvPr id="43" name="Google Shape;206;p9">
              <a:extLst>
                <a:ext uri="{FF2B5EF4-FFF2-40B4-BE49-F238E27FC236}">
                  <a16:creationId xmlns:a16="http://schemas.microsoft.com/office/drawing/2014/main" id="{69346939-8ABB-E735-A069-49DE464407AB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49A9CC8-457C-6947-5BCC-C4E9462080FC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45" name="Picture 2" descr="Pen, Write, Pencil, Writing Tool, Work, Message, Blue">
            <a:extLst>
              <a:ext uri="{FF2B5EF4-FFF2-40B4-BE49-F238E27FC236}">
                <a16:creationId xmlns:a16="http://schemas.microsoft.com/office/drawing/2014/main" id="{CA2EECE8-926F-72CC-46E2-F8F5FACEE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866" y="645761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6B0BAB4A-CF57-CA52-9A3D-ECA34856BBF7}"/>
              </a:ext>
            </a:extLst>
          </p:cNvPr>
          <p:cNvGrpSpPr/>
          <p:nvPr/>
        </p:nvGrpSpPr>
        <p:grpSpPr>
          <a:xfrm>
            <a:off x="96355" y="6392840"/>
            <a:ext cx="1258511" cy="584775"/>
            <a:chOff x="31578" y="698869"/>
            <a:chExt cx="973847" cy="452504"/>
          </a:xfrm>
        </p:grpSpPr>
        <p:sp>
          <p:nvSpPr>
            <p:cNvPr id="47" name="Google Shape;206;p9">
              <a:extLst>
                <a:ext uri="{FF2B5EF4-FFF2-40B4-BE49-F238E27FC236}">
                  <a16:creationId xmlns:a16="http://schemas.microsoft.com/office/drawing/2014/main" id="{B602B42E-3788-8D3B-12C5-BA413E7EF6C6}"/>
                </a:ext>
              </a:extLst>
            </p:cNvPr>
            <p:cNvSpPr txBox="1"/>
            <p:nvPr/>
          </p:nvSpPr>
          <p:spPr>
            <a:xfrm>
              <a:off x="424160" y="824380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83875E4-613C-EF23-DF92-344AF48A5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578" y="698869"/>
              <a:ext cx="436072" cy="452504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8704E7C-A9C2-2A46-F617-C96BFD3A2BEA}"/>
                </a:ext>
              </a:extLst>
            </p:cNvPr>
            <p:cNvSpPr txBox="1"/>
            <p:nvPr/>
          </p:nvSpPr>
          <p:spPr>
            <a:xfrm>
              <a:off x="349632" y="803879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543A6CC8-DDA3-6C44-2B90-4D1581089478}"/>
              </a:ext>
            </a:extLst>
          </p:cNvPr>
          <p:cNvSpPr txBox="1"/>
          <p:nvPr/>
        </p:nvSpPr>
        <p:spPr>
          <a:xfrm>
            <a:off x="1236277" y="6515950"/>
            <a:ext cx="3492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¿Es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correcto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o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incorrecto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49E7D50-4C95-2086-C93A-D8FF098E2CFF}"/>
              </a:ext>
            </a:extLst>
          </p:cNvPr>
          <p:cNvSpPr txBox="1"/>
          <p:nvPr/>
        </p:nvSpPr>
        <p:spPr>
          <a:xfrm>
            <a:off x="96355" y="6992928"/>
            <a:ext cx="6526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1. En la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foto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no hay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animales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b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2. En la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foto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hay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guitarras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b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3. En la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foto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no hay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niña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con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gafas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b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4. En la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foto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hay cuatro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niñas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que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gafas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naranjas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 cabeza.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3D8D45C-3B21-9FC1-3527-4FF8F71C7BDD}"/>
              </a:ext>
            </a:extLst>
          </p:cNvPr>
          <p:cNvSpPr/>
          <p:nvPr/>
        </p:nvSpPr>
        <p:spPr>
          <a:xfrm>
            <a:off x="166884" y="8405969"/>
            <a:ext cx="340495" cy="269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53" name="Picture 2">
            <a:extLst>
              <a:ext uri="{FF2B5EF4-FFF2-40B4-BE49-F238E27FC236}">
                <a16:creationId xmlns:a16="http://schemas.microsoft.com/office/drawing/2014/main" id="{7C050398-9114-C8BC-530E-D6F6EBC91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561" y="8408163"/>
            <a:ext cx="1606881" cy="1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93B9E5BD-CBA5-0BF9-1543-FC88DCC85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"/>
          <a:stretch/>
        </p:blipFill>
        <p:spPr bwMode="auto">
          <a:xfrm>
            <a:off x="3469147" y="8405773"/>
            <a:ext cx="1698881" cy="106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1265BE5B-B971-53BF-A3EF-0011121DF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604" y="8405773"/>
            <a:ext cx="1610482" cy="106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162B3692-6888-2BD5-DAF0-C8FDAA9AE133}"/>
              </a:ext>
            </a:extLst>
          </p:cNvPr>
          <p:cNvSpPr/>
          <p:nvPr/>
        </p:nvSpPr>
        <p:spPr>
          <a:xfrm>
            <a:off x="1804263" y="8409938"/>
            <a:ext cx="340495" cy="269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709CB55-7BB7-3AD3-3F64-1325A45A9618}"/>
              </a:ext>
            </a:extLst>
          </p:cNvPr>
          <p:cNvSpPr/>
          <p:nvPr/>
        </p:nvSpPr>
        <p:spPr>
          <a:xfrm>
            <a:off x="3469147" y="8409938"/>
            <a:ext cx="340495" cy="269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B8E9FA1-EC64-967E-7AB4-F6E036884818}"/>
              </a:ext>
            </a:extLst>
          </p:cNvPr>
          <p:cNvSpPr/>
          <p:nvPr/>
        </p:nvSpPr>
        <p:spPr>
          <a:xfrm>
            <a:off x="5210340" y="8409938"/>
            <a:ext cx="340495" cy="269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695F058-DDE6-A555-03E7-32DEEB075466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136D0FC-2545-8705-11C0-F7ACEE9A17D2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71" name="Picture 70" descr="Free Watercolor Brushstroke illustration and picture">
              <a:extLst>
                <a:ext uri="{FF2B5EF4-FFF2-40B4-BE49-F238E27FC236}">
                  <a16:creationId xmlns:a16="http://schemas.microsoft.com/office/drawing/2014/main" id="{CD44A8E2-1CAF-ED89-B49F-43F768AC3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63FB822-0F42-0C8B-CC32-1ADEBD9DEC62}"/>
                </a:ext>
              </a:extLst>
            </p:cNvPr>
            <p:cNvSpPr txBox="1"/>
            <p:nvPr/>
          </p:nvSpPr>
          <p:spPr>
            <a:xfrm>
              <a:off x="6369943" y="9571479"/>
              <a:ext cx="4299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37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3505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37915-E707-4DB1-83A9-8F95E7B9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66" y="136880"/>
            <a:ext cx="5915025" cy="171275"/>
          </a:xfrm>
        </p:spPr>
        <p:txBody>
          <a:bodyPr>
            <a:normAutofit fontScale="90000"/>
          </a:bodyPr>
          <a:lstStyle/>
          <a:p>
            <a:r>
              <a:rPr lang="en-GB" sz="591" dirty="0">
                <a:solidFill>
                  <a:schemeClr val="bg1"/>
                </a:solidFill>
              </a:rPr>
              <a:t>Term overview</a:t>
            </a: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21412631-4548-4EE1-8A69-5BA3F5F58E70}"/>
              </a:ext>
            </a:extLst>
          </p:cNvPr>
          <p:cNvSpPr/>
          <p:nvPr/>
        </p:nvSpPr>
        <p:spPr>
          <a:xfrm rot="21362400">
            <a:off x="2815225" y="1264431"/>
            <a:ext cx="300853" cy="5986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6462308-1E0C-477D-823F-D9A1B0BE5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514680"/>
              </p:ext>
            </p:extLst>
          </p:nvPr>
        </p:nvGraphicFramePr>
        <p:xfrm>
          <a:off x="139865" y="688382"/>
          <a:ext cx="6565736" cy="7140519"/>
        </p:xfrm>
        <a:graphic>
          <a:graphicData uri="http://schemas.openxmlformats.org/drawingml/2006/table">
            <a:tbl>
              <a:tblPr firstRow="1"/>
              <a:tblGrid>
                <a:gridCol w="845308">
                  <a:extLst>
                    <a:ext uri="{9D8B030D-6E8A-4147-A177-3AD203B41FA5}">
                      <a16:colId xmlns:a16="http://schemas.microsoft.com/office/drawing/2014/main" val="1208012294"/>
                    </a:ext>
                  </a:extLst>
                </a:gridCol>
                <a:gridCol w="1058794">
                  <a:extLst>
                    <a:ext uri="{9D8B030D-6E8A-4147-A177-3AD203B41FA5}">
                      <a16:colId xmlns:a16="http://schemas.microsoft.com/office/drawing/2014/main" val="1681355047"/>
                    </a:ext>
                  </a:extLst>
                </a:gridCol>
                <a:gridCol w="2058766">
                  <a:extLst>
                    <a:ext uri="{9D8B030D-6E8A-4147-A177-3AD203B41FA5}">
                      <a16:colId xmlns:a16="http://schemas.microsoft.com/office/drawing/2014/main" val="3512386996"/>
                    </a:ext>
                  </a:extLst>
                </a:gridCol>
                <a:gridCol w="1470548">
                  <a:extLst>
                    <a:ext uri="{9D8B030D-6E8A-4147-A177-3AD203B41FA5}">
                      <a16:colId xmlns:a16="http://schemas.microsoft.com/office/drawing/2014/main" val="2121314180"/>
                    </a:ext>
                  </a:extLst>
                </a:gridCol>
                <a:gridCol w="1132320">
                  <a:extLst>
                    <a:ext uri="{9D8B030D-6E8A-4147-A177-3AD203B41FA5}">
                      <a16:colId xmlns:a16="http://schemas.microsoft.com/office/drawing/2014/main" val="2337718963"/>
                    </a:ext>
                  </a:extLst>
                </a:gridCol>
              </a:tblGrid>
              <a:tr h="64638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UNIT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Context </a:t>
                      </a:r>
                      <a:r>
                        <a:rPr lang="en-GB" sz="1000" b="1" dirty="0" err="1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Communication</a:t>
                      </a:r>
                      <a:r>
                        <a:rPr lang="en-GB" sz="1300" b="1" dirty="0" err="1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Culture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Key ideas </a:t>
                      </a:r>
                      <a:b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(GRAMMAR)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PHONICS 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VOCABULARY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993797"/>
                  </a:ext>
                </a:extLst>
              </a:tr>
              <a:tr h="312111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Unit 1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(W1-6)</a:t>
                      </a: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3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0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Saying what I and others do</a:t>
                      </a:r>
                    </a:p>
                    <a:p>
                      <a:pPr marL="87313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1000" b="1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Traditions (</a:t>
                      </a:r>
                      <a:r>
                        <a:rPr lang="en-GB" sz="1000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Nochevieja</a:t>
                      </a:r>
                      <a: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 school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 language class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at the weekend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 free time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 my suitcase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doing </a:t>
                      </a:r>
                      <a:r>
                        <a:rPr lang="en-GB" sz="1000" b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(we, they)</a:t>
                      </a:r>
                    </a:p>
                    <a:p>
                      <a:pPr marL="8731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000" b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b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regular AR verbs (plural)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b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regular ER verbs (plural)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b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yes/no questions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b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negation</a:t>
                      </a:r>
                      <a:r>
                        <a:rPr lang="en-GB" sz="10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 (no)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b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Plural possessive adjectives </a:t>
                      </a:r>
                      <a:r>
                        <a:rPr lang="en-GB" sz="10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mis, </a:t>
                      </a:r>
                      <a:r>
                        <a:rPr lang="en-GB" sz="1000" b="1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tus</a:t>
                      </a:r>
                      <a:b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endParaRPr lang="en-GB" sz="100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SSC [l] [</a:t>
                      </a:r>
                      <a:r>
                        <a:rPr lang="en-GB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ll</a:t>
                      </a: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pPr marL="180975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SSC [ga] [go] [</a:t>
                      </a:r>
                      <a:r>
                        <a:rPr lang="en-GB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gu</a:t>
                      </a: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pPr marL="180975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Stress pattern 1</a:t>
                      </a:r>
                    </a:p>
                    <a:p>
                      <a:pPr marL="180975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Stress pattern 2</a:t>
                      </a:r>
                    </a:p>
                    <a:p>
                      <a:pPr marL="180975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Stress pattern 3</a:t>
                      </a:r>
                    </a:p>
                    <a:p>
                      <a:pPr marL="180975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SSC [que] [qui]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Range of –AR and –ER verbs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Range of high-frequency nouns related to customs and traditions, free time and life at home and school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Adverbs of frequency &amp; location</a:t>
                      </a:r>
                      <a:endParaRPr lang="en-GB" sz="1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524304"/>
                  </a:ext>
                </a:extLst>
              </a:tr>
              <a:tr h="272595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Unit 2</a:t>
                      </a:r>
                      <a:b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(W7-9)</a:t>
                      </a: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0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Saying where you’re going and what there is there</a:t>
                      </a:r>
                    </a:p>
                    <a:p>
                      <a:pPr marL="87312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10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Badajoz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physical geography in Peru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Córdoba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462" marR="0" lvl="1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going </a:t>
                      </a:r>
                    </a:p>
                    <a:p>
                      <a:pPr marL="17462" marR="0" lvl="1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000" b="1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Essential verb:</a:t>
                      </a:r>
                      <a:b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to go, going – </a:t>
                      </a:r>
                      <a:r>
                        <a:rPr lang="en-GB" sz="10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IR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b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 go – </a:t>
                      </a:r>
                      <a:r>
                        <a:rPr lang="en-GB" sz="1000" b="1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voy</a:t>
                      </a:r>
                      <a:endParaRPr lang="en-GB" sz="1000" b="1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b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you go – </a:t>
                      </a:r>
                      <a:r>
                        <a:rPr lang="en-GB" sz="10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vas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b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he goes – </a:t>
                      </a:r>
                      <a:r>
                        <a:rPr lang="en-GB" sz="1000" b="1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va</a:t>
                      </a:r>
                      <a:endParaRPr lang="en-GB" sz="1000" b="1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b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she goes – </a:t>
                      </a:r>
                      <a:r>
                        <a:rPr lang="en-GB" sz="1000" b="1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va</a:t>
                      </a:r>
                      <a:endParaRPr lang="en-GB" sz="1000" b="1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b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Preposition</a:t>
                      </a:r>
                      <a:r>
                        <a:rPr lang="en-GB" sz="10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 a (al, a la)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marR="0" lvl="0" indent="-95250" algn="l" defTabSz="6858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SSC [n] [ñ]</a:t>
                      </a:r>
                    </a:p>
                    <a:p>
                      <a:pPr marL="180975" marR="0" lvl="0" indent="-95250" algn="l" defTabSz="6858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SSC [v] [b]</a:t>
                      </a:r>
                    </a:p>
                    <a:p>
                      <a:pPr marL="180975" marR="0" lvl="0" indent="-95250" algn="l" defTabSz="6858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SSC [r] [</a:t>
                      </a:r>
                      <a:r>
                        <a:rPr lang="en-GB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rr</a:t>
                      </a: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Verb </a:t>
                      </a:r>
                      <a:r>
                        <a:rPr lang="en-GB" sz="1000" b="1" u="none" strike="noStrike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ir</a:t>
                      </a:r>
                      <a:endParaRPr lang="en-GB" sz="10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Numbers 1-31 (revisit)</a:t>
                      </a:r>
                    </a:p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nouns for landscape features</a:t>
                      </a:r>
                    </a:p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nouns for places in a city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3155864"/>
                  </a:ext>
                </a:extLst>
              </a:tr>
              <a:tr h="647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Unit 3</a:t>
                      </a:r>
                      <a:b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(W11)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Revision / assessment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Easter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Revisit key ideas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952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Revisit SSC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Revisit vocabulary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073111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B3EAD2-D067-3CB0-3E42-6CAA51C47138}"/>
              </a:ext>
            </a:extLst>
          </p:cNvPr>
          <p:cNvSpPr/>
          <p:nvPr/>
        </p:nvSpPr>
        <p:spPr>
          <a:xfrm>
            <a:off x="130140" y="128411"/>
            <a:ext cx="2664771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2 learning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415036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A506C-78BB-9033-8163-34D04DE2B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912574D-AC6A-D8F7-CA66-491CDDAB4963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5E5F345-1159-94C6-728E-71D95CD56933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where you are going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FACEE0A-5022-974D-616C-C887AFD89A57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121A96D-A2B4-2630-D966-52D190764624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45B753D-FD2E-0492-E2F6-07CD4DD680BA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3" name="Google Shape;402;p19">
            <a:extLst>
              <a:ext uri="{FF2B5EF4-FFF2-40B4-BE49-F238E27FC236}">
                <a16:creationId xmlns:a16="http://schemas.microsoft.com/office/drawing/2014/main" id="{06F8625B-346F-6497-EDE2-C1F704DA46C9}"/>
              </a:ext>
            </a:extLst>
          </p:cNvPr>
          <p:cNvSpPr txBox="1"/>
          <p:nvPr/>
        </p:nvSpPr>
        <p:spPr>
          <a:xfrm>
            <a:off x="1588666" y="807081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y escribe.</a:t>
            </a: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¿Es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[n]</a:t>
            </a: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[ñ]</a:t>
            </a: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📝</a:t>
            </a: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s-ES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EAEE40-16AB-183D-F6CB-BEB11A321492}"/>
              </a:ext>
            </a:extLst>
          </p:cNvPr>
          <p:cNvGrpSpPr/>
          <p:nvPr/>
        </p:nvGrpSpPr>
        <p:grpSpPr>
          <a:xfrm>
            <a:off x="418937" y="810043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5" name="Google Shape;222;p10">
              <a:extLst>
                <a:ext uri="{FF2B5EF4-FFF2-40B4-BE49-F238E27FC236}">
                  <a16:creationId xmlns:a16="http://schemas.microsoft.com/office/drawing/2014/main" id="{1479E8D5-1A83-0C1E-C935-E203F41E2F01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619F88-DD2C-9417-9BD1-9E345C168963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4CA750A-A42B-4E01-2991-F05C3D56E098}"/>
              </a:ext>
            </a:extLst>
          </p:cNvPr>
          <p:cNvGrpSpPr/>
          <p:nvPr/>
        </p:nvGrpSpPr>
        <p:grpSpPr>
          <a:xfrm>
            <a:off x="86736" y="664135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055562D-F09A-EEF6-E427-5B769B2BE9E9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9" name="Picture 8" descr="Free speaker sound loud vector">
              <a:extLst>
                <a:ext uri="{FF2B5EF4-FFF2-40B4-BE49-F238E27FC236}">
                  <a16:creationId xmlns:a16="http://schemas.microsoft.com/office/drawing/2014/main" id="{A5A84057-67B0-22B2-60F7-42D173335C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DC2D7F-023C-6E63-2D49-61F042A5CE0E}"/>
              </a:ext>
            </a:extLst>
          </p:cNvPr>
          <p:cNvGrpSpPr/>
          <p:nvPr/>
        </p:nvGrpSpPr>
        <p:grpSpPr>
          <a:xfrm>
            <a:off x="298975" y="1332526"/>
            <a:ext cx="512959" cy="513113"/>
            <a:chOff x="6210543" y="3764108"/>
            <a:chExt cx="801046" cy="77526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6A25AD3-1DBB-E1DB-2F84-3A49AF209332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GB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97BCB12-43F5-5C13-6889-A22CA793F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3" name="Picture 12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30F08283-990B-4EBB-5409-87980C5F4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D0B1D44-6C68-B7A7-1568-BFCAB34F3D05}"/>
              </a:ext>
            </a:extLst>
          </p:cNvPr>
          <p:cNvSpPr/>
          <p:nvPr/>
        </p:nvSpPr>
        <p:spPr>
          <a:xfrm>
            <a:off x="131829" y="4431135"/>
            <a:ext cx="6526749" cy="2335425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903D6C38-98DD-E5CB-0A48-AC4063CB641C}"/>
              </a:ext>
            </a:extLst>
          </p:cNvPr>
          <p:cNvSpPr txBox="1"/>
          <p:nvPr/>
        </p:nvSpPr>
        <p:spPr>
          <a:xfrm>
            <a:off x="209473" y="4776604"/>
            <a:ext cx="4525824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-GB" sz="1400" b="0" i="0" u="none" strike="noStrike" cap="none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say ‘there is’ and ‘there are’, use </a:t>
            </a:r>
            <a:r>
              <a:rPr lang="en-GB" sz="14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</a:t>
            </a:r>
            <a:r>
              <a:rPr lang="en-GB" sz="1400" b="0" i="0" u="none" strike="noStrike" cap="none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25C813-8A68-19BB-5A49-9A2B2166FA9A}"/>
              </a:ext>
            </a:extLst>
          </p:cNvPr>
          <p:cNvSpPr txBox="1"/>
          <p:nvPr/>
        </p:nvSpPr>
        <p:spPr>
          <a:xfrm>
            <a:off x="131830" y="4448228"/>
            <a:ext cx="1656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‘hay’ vs. ‘</a:t>
            </a:r>
            <a:r>
              <a:rPr lang="en-GB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0A4081B-A31D-4109-7BE3-459DEAA3FC7A}"/>
              </a:ext>
            </a:extLst>
          </p:cNvPr>
          <p:cNvGrpSpPr/>
          <p:nvPr/>
        </p:nvGrpSpPr>
        <p:grpSpPr>
          <a:xfrm>
            <a:off x="5032030" y="4500991"/>
            <a:ext cx="1825970" cy="536021"/>
            <a:chOff x="179408" y="5960637"/>
            <a:chExt cx="1825970" cy="53602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89398A-1E31-E582-8B0D-3486AAAFD240}"/>
                </a:ext>
              </a:extLst>
            </p:cNvPr>
            <p:cNvSpPr txBox="1"/>
            <p:nvPr/>
          </p:nvSpPr>
          <p:spPr>
            <a:xfrm>
              <a:off x="592382" y="6124215"/>
              <a:ext cx="1229079" cy="307777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400" dirty="0">
                <a:solidFill>
                  <a:srgbClr val="002060"/>
                </a:solidFill>
              </a:endParaRPr>
            </a:p>
          </p:txBody>
        </p:sp>
        <p:pic>
          <p:nvPicPr>
            <p:cNvPr id="20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9F93A8B2-5F60-225E-2B19-53DE66DE3A0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79408" y="5960637"/>
              <a:ext cx="569891" cy="5360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E21F31-8976-414F-818E-FB3D8B4AD8D3}"/>
                </a:ext>
              </a:extLst>
            </p:cNvPr>
            <p:cNvSpPr txBox="1"/>
            <p:nvPr/>
          </p:nvSpPr>
          <p:spPr>
            <a:xfrm>
              <a:off x="720984" y="6114347"/>
              <a:ext cx="12843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C4C260A1-5B20-3242-7CC5-7D38C34B8D70}"/>
              </a:ext>
            </a:extLst>
          </p:cNvPr>
          <p:cNvSpPr txBox="1"/>
          <p:nvPr/>
        </p:nvSpPr>
        <p:spPr>
          <a:xfrm>
            <a:off x="219188" y="5026807"/>
            <a:ext cx="4255830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3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 Badajoz </a:t>
            </a:r>
            <a:r>
              <a:rPr lang="en-GB" sz="135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hay </a:t>
            </a:r>
            <a:r>
              <a:rPr lang="en-GB" sz="13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3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puentes</a:t>
            </a:r>
            <a:r>
              <a:rPr lang="en-GB" sz="13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bonitos.</a:t>
            </a:r>
            <a:endParaRPr lang="en-GB" sz="1350" i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Google Shape;171;p8">
            <a:extLst>
              <a:ext uri="{FF2B5EF4-FFF2-40B4-BE49-F238E27FC236}">
                <a16:creationId xmlns:a16="http://schemas.microsoft.com/office/drawing/2014/main" id="{D06C558E-F704-1683-7D05-A0E14C0443D4}"/>
              </a:ext>
            </a:extLst>
          </p:cNvPr>
          <p:cNvSpPr txBox="1"/>
          <p:nvPr/>
        </p:nvSpPr>
        <p:spPr>
          <a:xfrm>
            <a:off x="219187" y="5233605"/>
            <a:ext cx="5820354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 Badajoz 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there are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some pretty bridges.</a:t>
            </a:r>
          </a:p>
        </p:txBody>
      </p:sp>
      <p:sp>
        <p:nvSpPr>
          <p:cNvPr id="30" name="Google Shape;171;p8">
            <a:extLst>
              <a:ext uri="{FF2B5EF4-FFF2-40B4-BE49-F238E27FC236}">
                <a16:creationId xmlns:a16="http://schemas.microsoft.com/office/drawing/2014/main" id="{A052DCE5-15F8-FA53-B02F-C9D000E0836A}"/>
              </a:ext>
            </a:extLst>
          </p:cNvPr>
          <p:cNvSpPr txBox="1"/>
          <p:nvPr/>
        </p:nvSpPr>
        <p:spPr>
          <a:xfrm>
            <a:off x="198465" y="5617403"/>
            <a:ext cx="4525824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-GB" sz="1400" b="0" i="0" u="none" strike="noStrike" cap="none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say ‘it has’, use </a:t>
            </a:r>
            <a:r>
              <a:rPr lang="en-GB" sz="14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n-GB" sz="1400" b="0" i="0" u="none" strike="noStrike" cap="none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9F8E7D59-2DBC-9B65-1755-C9B26DE22F4D}"/>
              </a:ext>
            </a:extLst>
          </p:cNvPr>
          <p:cNvSpPr txBox="1"/>
          <p:nvPr/>
        </p:nvSpPr>
        <p:spPr>
          <a:xfrm>
            <a:off x="193654" y="5824635"/>
            <a:ext cx="4541641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3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Badajoz </a:t>
            </a:r>
            <a:r>
              <a:rPr lang="en-GB" sz="135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tiene</a:t>
            </a:r>
            <a:r>
              <a:rPr lang="en-GB" sz="135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3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3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puentes</a:t>
            </a:r>
            <a:r>
              <a:rPr lang="en-GB" sz="13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históricos</a:t>
            </a:r>
            <a:r>
              <a:rPr lang="en-GB" sz="13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350" i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Google Shape;171;p8">
            <a:extLst>
              <a:ext uri="{FF2B5EF4-FFF2-40B4-BE49-F238E27FC236}">
                <a16:creationId xmlns:a16="http://schemas.microsoft.com/office/drawing/2014/main" id="{E2D205CB-FDD1-DA0E-AF3F-92F0F80B1CB9}"/>
              </a:ext>
            </a:extLst>
          </p:cNvPr>
          <p:cNvSpPr txBox="1"/>
          <p:nvPr/>
        </p:nvSpPr>
        <p:spPr>
          <a:xfrm>
            <a:off x="193654" y="6045973"/>
            <a:ext cx="5820354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Badajoz 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has 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some historical bridges.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413116-A16C-DFDF-67EB-656FD1384AAB}"/>
              </a:ext>
            </a:extLst>
          </p:cNvPr>
          <p:cNvSpPr txBox="1"/>
          <p:nvPr/>
        </p:nvSpPr>
        <p:spPr>
          <a:xfrm>
            <a:off x="1255620" y="6967610"/>
            <a:ext cx="5466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E4E79"/>
              </a:buClr>
              <a:buSzPts val="2800"/>
            </a:pP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las frases y marca: ¿Es hay o tiene?</a:t>
            </a:r>
          </a:p>
          <a:p>
            <a:pPr>
              <a:buClr>
                <a:srgbClr val="1E4E79"/>
              </a:buClr>
              <a:buSzPts val="2800"/>
            </a:pP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la segunda parte de la frase en inglés.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00130C5-0A58-B8F4-EBC8-4B92986DD243}"/>
              </a:ext>
            </a:extLst>
          </p:cNvPr>
          <p:cNvGrpSpPr/>
          <p:nvPr/>
        </p:nvGrpSpPr>
        <p:grpSpPr>
          <a:xfrm>
            <a:off x="79944" y="6829722"/>
            <a:ext cx="1258511" cy="584775"/>
            <a:chOff x="31578" y="698869"/>
            <a:chExt cx="973847" cy="452504"/>
          </a:xfrm>
        </p:grpSpPr>
        <p:sp>
          <p:nvSpPr>
            <p:cNvPr id="37" name="Google Shape;206;p9">
              <a:extLst>
                <a:ext uri="{FF2B5EF4-FFF2-40B4-BE49-F238E27FC236}">
                  <a16:creationId xmlns:a16="http://schemas.microsoft.com/office/drawing/2014/main" id="{155242D8-C0B6-F059-19A4-D81177B568D1}"/>
                </a:ext>
              </a:extLst>
            </p:cNvPr>
            <p:cNvSpPr txBox="1"/>
            <p:nvPr/>
          </p:nvSpPr>
          <p:spPr>
            <a:xfrm>
              <a:off x="424160" y="824380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68756CD-3CC1-4BF0-A346-CB2471DF3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578" y="698869"/>
              <a:ext cx="436072" cy="452504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B7789AC-46FA-7272-3D2A-67A943361C64}"/>
                </a:ext>
              </a:extLst>
            </p:cNvPr>
            <p:cNvSpPr txBox="1"/>
            <p:nvPr/>
          </p:nvSpPr>
          <p:spPr>
            <a:xfrm>
              <a:off x="349632" y="803879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6BB409E9-862F-DF88-0561-ACDC71CC03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767234"/>
              </p:ext>
            </p:extLst>
          </p:nvPr>
        </p:nvGraphicFramePr>
        <p:xfrm>
          <a:off x="130141" y="7567896"/>
          <a:ext cx="6483017" cy="21949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3899">
                  <a:extLst>
                    <a:ext uri="{9D8B030D-6E8A-4147-A177-3AD203B41FA5}">
                      <a16:colId xmlns:a16="http://schemas.microsoft.com/office/drawing/2014/main" val="3808332414"/>
                    </a:ext>
                  </a:extLst>
                </a:gridCol>
                <a:gridCol w="556260">
                  <a:extLst>
                    <a:ext uri="{9D8B030D-6E8A-4147-A177-3AD203B41FA5}">
                      <a16:colId xmlns:a16="http://schemas.microsoft.com/office/drawing/2014/main" val="1633485546"/>
                    </a:ext>
                  </a:extLst>
                </a:gridCol>
                <a:gridCol w="594360">
                  <a:extLst>
                    <a:ext uri="{9D8B030D-6E8A-4147-A177-3AD203B41FA5}">
                      <a16:colId xmlns:a16="http://schemas.microsoft.com/office/drawing/2014/main" val="1104301773"/>
                    </a:ext>
                  </a:extLst>
                </a:gridCol>
                <a:gridCol w="3618498">
                  <a:extLst>
                    <a:ext uri="{9D8B030D-6E8A-4147-A177-3AD203B41FA5}">
                      <a16:colId xmlns:a16="http://schemas.microsoft.com/office/drawing/2014/main" val="3445897790"/>
                    </a:ext>
                  </a:extLst>
                </a:gridCol>
              </a:tblGrid>
              <a:tr h="731657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1. En Badajoz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iglesias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centro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de la ciudad.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25459"/>
                  </a:ext>
                </a:extLst>
              </a:tr>
              <a:tr h="731657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2. Badajoz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alcazaba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fuerte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*)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muy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importante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5326865"/>
                  </a:ext>
                </a:extLst>
              </a:tr>
              <a:tr h="731657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3.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la ciudad no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playas.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2110061"/>
                  </a:ext>
                </a:extLst>
              </a:tr>
            </a:tbl>
          </a:graphicData>
        </a:graphic>
      </p:graphicFrame>
      <p:sp>
        <p:nvSpPr>
          <p:cNvPr id="41" name="CustomShape 23">
            <a:extLst>
              <a:ext uri="{FF2B5EF4-FFF2-40B4-BE49-F238E27FC236}">
                <a16:creationId xmlns:a16="http://schemas.microsoft.com/office/drawing/2014/main" id="{D9253E2A-FBFB-EF5A-3CE4-B1FF481B910C}"/>
              </a:ext>
            </a:extLst>
          </p:cNvPr>
          <p:cNvSpPr/>
          <p:nvPr/>
        </p:nvSpPr>
        <p:spPr>
          <a:xfrm>
            <a:off x="73195" y="7609398"/>
            <a:ext cx="261023" cy="222953"/>
          </a:xfrm>
          <a:prstGeom prst="actionButtonBlank">
            <a:avLst/>
          </a:prstGeom>
          <a:solidFill>
            <a:srgbClr val="4A8522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50625" tIns="25313" rIns="50625" bIns="25313" anchor="ctr"/>
          <a:lstStyle/>
          <a:p>
            <a:pPr algn="ctr" defTabSz="514350">
              <a:defRPr/>
            </a:pPr>
            <a:r>
              <a:rPr lang="en-GB" sz="1125" b="1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  <a:sym typeface="Arial"/>
              </a:rPr>
              <a:t>1</a:t>
            </a:r>
            <a:endParaRPr lang="en-GB" sz="1125" spc="-1" dirty="0">
              <a:solidFill>
                <a:schemeClr val="bg1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2" name="CustomShape 23">
            <a:extLst>
              <a:ext uri="{FF2B5EF4-FFF2-40B4-BE49-F238E27FC236}">
                <a16:creationId xmlns:a16="http://schemas.microsoft.com/office/drawing/2014/main" id="{3283A289-4149-8B9B-D51E-A498FE0BAEEC}"/>
              </a:ext>
            </a:extLst>
          </p:cNvPr>
          <p:cNvSpPr/>
          <p:nvPr/>
        </p:nvSpPr>
        <p:spPr>
          <a:xfrm>
            <a:off x="63143" y="8343908"/>
            <a:ext cx="261023" cy="222953"/>
          </a:xfrm>
          <a:prstGeom prst="actionButtonBlank">
            <a:avLst/>
          </a:prstGeom>
          <a:solidFill>
            <a:srgbClr val="4A8522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50625" tIns="25313" rIns="50625" bIns="25313" anchor="ctr"/>
          <a:lstStyle/>
          <a:p>
            <a:pPr algn="ctr" defTabSz="514350">
              <a:defRPr/>
            </a:pPr>
            <a:r>
              <a:rPr lang="en-GB" sz="1125" b="1" spc="-1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2</a:t>
            </a:r>
            <a:endParaRPr lang="en-GB" sz="1125" spc="-1" dirty="0">
              <a:solidFill>
                <a:schemeClr val="bg1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3" name="CustomShape 23">
            <a:extLst>
              <a:ext uri="{FF2B5EF4-FFF2-40B4-BE49-F238E27FC236}">
                <a16:creationId xmlns:a16="http://schemas.microsoft.com/office/drawing/2014/main" id="{248FFC73-8CA9-30CF-57C4-B5E004186BE4}"/>
              </a:ext>
            </a:extLst>
          </p:cNvPr>
          <p:cNvSpPr/>
          <p:nvPr/>
        </p:nvSpPr>
        <p:spPr>
          <a:xfrm>
            <a:off x="79944" y="9081847"/>
            <a:ext cx="261023" cy="222953"/>
          </a:xfrm>
          <a:prstGeom prst="actionButtonBlank">
            <a:avLst/>
          </a:prstGeom>
          <a:solidFill>
            <a:srgbClr val="4A8522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50625" tIns="25313" rIns="50625" bIns="25313" anchor="ctr"/>
          <a:lstStyle/>
          <a:p>
            <a:pPr algn="ctr" defTabSz="514350">
              <a:defRPr/>
            </a:pPr>
            <a:r>
              <a:rPr lang="en-GB" sz="1125" b="1" spc="-1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3</a:t>
            </a:r>
            <a:endParaRPr lang="en-GB" sz="1125" spc="-1" dirty="0">
              <a:solidFill>
                <a:schemeClr val="bg1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BEEFE04-D5D3-F5CC-F053-15A31DA59E61}"/>
              </a:ext>
            </a:extLst>
          </p:cNvPr>
          <p:cNvSpPr txBox="1"/>
          <p:nvPr/>
        </p:nvSpPr>
        <p:spPr>
          <a:xfrm>
            <a:off x="6351771" y="9560956"/>
            <a:ext cx="405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38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D755937-4D41-A0F6-847B-3352B0E2C5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3677" y="5260578"/>
            <a:ext cx="2155135" cy="1279771"/>
          </a:xfrm>
          <a:prstGeom prst="rect">
            <a:avLst/>
          </a:prstGeom>
        </p:spPr>
      </p:pic>
      <p:sp>
        <p:nvSpPr>
          <p:cNvPr id="48" name="Google Shape;171;p8">
            <a:extLst>
              <a:ext uri="{FF2B5EF4-FFF2-40B4-BE49-F238E27FC236}">
                <a16:creationId xmlns:a16="http://schemas.microsoft.com/office/drawing/2014/main" id="{E7058E30-0161-8AFE-840F-DDC4A6796B4B}"/>
              </a:ext>
            </a:extLst>
          </p:cNvPr>
          <p:cNvSpPr txBox="1"/>
          <p:nvPr/>
        </p:nvSpPr>
        <p:spPr>
          <a:xfrm>
            <a:off x="239189" y="6425333"/>
            <a:ext cx="5820354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Sentences with </a:t>
            </a:r>
            <a:r>
              <a:rPr lang="en-GB" sz="1400" b="1" i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don’t usually start with </a:t>
            </a:r>
            <a:r>
              <a:rPr lang="en-GB" sz="1400" b="1" i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D089D40-B442-C924-C90B-B40B0CE0E07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768" y="1101018"/>
            <a:ext cx="4507453" cy="319788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12F56A93-DCBB-2448-135C-AB34785075BF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5B3814E-1948-B35A-648E-DD79178E8FC5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53" name="Picture 52" descr="Free Watercolor Brushstroke illustration and picture">
              <a:extLst>
                <a:ext uri="{FF2B5EF4-FFF2-40B4-BE49-F238E27FC236}">
                  <a16:creationId xmlns:a16="http://schemas.microsoft.com/office/drawing/2014/main" id="{7ACB67F2-2BB1-A0E4-BAA2-2744D5B028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19239A8-A987-3AD3-0080-4066477BBE4C}"/>
                </a:ext>
              </a:extLst>
            </p:cNvPr>
            <p:cNvSpPr txBox="1"/>
            <p:nvPr/>
          </p:nvSpPr>
          <p:spPr>
            <a:xfrm>
              <a:off x="6369943" y="9571479"/>
              <a:ext cx="4058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38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99440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3AB64-5B9F-FC9A-1B15-A56369C55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4BC258DB-B40D-69D2-D062-C3B7D2A10106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AC8F089-AAFE-0A17-B59B-7566A4B067D5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where you are going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FB5B31-4F7F-FC1A-9A81-0A3E41020B9E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6E02754-1F49-7E66-0E12-FE322F70A964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B429D35-31AE-B928-63FA-BBAE3EFD8244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5258D18-9BFA-DE9C-1CE4-5EC5C69876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510915"/>
              </p:ext>
            </p:extLst>
          </p:nvPr>
        </p:nvGraphicFramePr>
        <p:xfrm>
          <a:off x="187491" y="756028"/>
          <a:ext cx="6483017" cy="13817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662">
                  <a:extLst>
                    <a:ext uri="{9D8B030D-6E8A-4147-A177-3AD203B41FA5}">
                      <a16:colId xmlns:a16="http://schemas.microsoft.com/office/drawing/2014/main" val="3808332414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163348554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104301773"/>
                    </a:ext>
                  </a:extLst>
                </a:gridCol>
                <a:gridCol w="3845515">
                  <a:extLst>
                    <a:ext uri="{9D8B030D-6E8A-4147-A177-3AD203B41FA5}">
                      <a16:colId xmlns:a16="http://schemas.microsoft.com/office/drawing/2014/main" val="3445897790"/>
                    </a:ext>
                  </a:extLst>
                </a:gridCol>
              </a:tblGrid>
              <a:tr h="425402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4.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la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región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zona de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montañas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, la Siberia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Extremeña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25459"/>
                  </a:ext>
                </a:extLst>
              </a:tr>
              <a:tr h="412084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5. Badajoz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fiestas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importantes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febrero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–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carnaval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5326865"/>
                  </a:ext>
                </a:extLst>
              </a:tr>
              <a:tr h="425402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6. La zona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temperaturas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muy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altas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2110061"/>
                  </a:ext>
                </a:extLst>
              </a:tr>
            </a:tbl>
          </a:graphicData>
        </a:graphic>
      </p:graphicFrame>
      <p:sp>
        <p:nvSpPr>
          <p:cNvPr id="3" name="CustomShape 23">
            <a:extLst>
              <a:ext uri="{FF2B5EF4-FFF2-40B4-BE49-F238E27FC236}">
                <a16:creationId xmlns:a16="http://schemas.microsoft.com/office/drawing/2014/main" id="{1A179D75-88E3-93DF-BF24-E27E65402963}"/>
              </a:ext>
            </a:extLst>
          </p:cNvPr>
          <p:cNvSpPr/>
          <p:nvPr/>
        </p:nvSpPr>
        <p:spPr>
          <a:xfrm>
            <a:off x="130545" y="818600"/>
            <a:ext cx="261023" cy="222953"/>
          </a:xfrm>
          <a:prstGeom prst="actionButtonBlank">
            <a:avLst/>
          </a:prstGeom>
          <a:solidFill>
            <a:srgbClr val="4A8522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50625" tIns="25313" rIns="50625" bIns="25313" anchor="ctr"/>
          <a:lstStyle/>
          <a:p>
            <a:pPr algn="ctr" defTabSz="514350">
              <a:defRPr/>
            </a:pPr>
            <a:r>
              <a:rPr lang="en-GB" sz="1125" b="1" spc="-1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4</a:t>
            </a:r>
            <a:endParaRPr lang="en-GB" sz="1125" spc="-1" dirty="0">
              <a:solidFill>
                <a:schemeClr val="bg1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" name="CustomShape 23">
            <a:extLst>
              <a:ext uri="{FF2B5EF4-FFF2-40B4-BE49-F238E27FC236}">
                <a16:creationId xmlns:a16="http://schemas.microsoft.com/office/drawing/2014/main" id="{7979C627-AF06-DE36-11DA-75B446709730}"/>
              </a:ext>
            </a:extLst>
          </p:cNvPr>
          <p:cNvSpPr/>
          <p:nvPr/>
        </p:nvSpPr>
        <p:spPr>
          <a:xfrm>
            <a:off x="120493" y="1248311"/>
            <a:ext cx="261023" cy="222953"/>
          </a:xfrm>
          <a:prstGeom prst="actionButtonBlank">
            <a:avLst/>
          </a:prstGeom>
          <a:solidFill>
            <a:srgbClr val="4A8522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50625" tIns="25313" rIns="50625" bIns="25313" anchor="ctr"/>
          <a:lstStyle/>
          <a:p>
            <a:pPr algn="ctr" defTabSz="514350">
              <a:defRPr/>
            </a:pPr>
            <a:r>
              <a:rPr lang="en-GB" sz="1125" b="1" spc="-1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5</a:t>
            </a:r>
            <a:endParaRPr lang="en-GB" sz="1125" spc="-1" dirty="0">
              <a:solidFill>
                <a:schemeClr val="bg1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" name="CustomShape 23">
            <a:extLst>
              <a:ext uri="{FF2B5EF4-FFF2-40B4-BE49-F238E27FC236}">
                <a16:creationId xmlns:a16="http://schemas.microsoft.com/office/drawing/2014/main" id="{8139C870-F5C3-3663-1D31-C35DC5CAF890}"/>
              </a:ext>
            </a:extLst>
          </p:cNvPr>
          <p:cNvSpPr/>
          <p:nvPr/>
        </p:nvSpPr>
        <p:spPr>
          <a:xfrm>
            <a:off x="137294" y="1757653"/>
            <a:ext cx="261023" cy="222953"/>
          </a:xfrm>
          <a:prstGeom prst="actionButtonBlank">
            <a:avLst/>
          </a:prstGeom>
          <a:solidFill>
            <a:srgbClr val="4A8522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50625" tIns="25313" rIns="50625" bIns="25313" anchor="ctr"/>
          <a:lstStyle/>
          <a:p>
            <a:pPr algn="ctr" defTabSz="514350">
              <a:defRPr/>
            </a:pPr>
            <a:r>
              <a:rPr lang="en-GB" sz="1125" b="1" spc="-1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6</a:t>
            </a:r>
            <a:endParaRPr lang="en-GB" sz="1125" spc="-1" dirty="0">
              <a:solidFill>
                <a:schemeClr val="bg1"/>
              </a:solidFill>
              <a:latin typeface="Century Gothic" panose="020B0502020202020204" pitchFamily="34" charset="0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F63E70-E75C-3C45-2CFA-3EFF86AA5134}"/>
              </a:ext>
            </a:extLst>
          </p:cNvPr>
          <p:cNvGrpSpPr/>
          <p:nvPr/>
        </p:nvGrpSpPr>
        <p:grpSpPr>
          <a:xfrm>
            <a:off x="5001325" y="2443208"/>
            <a:ext cx="1102096" cy="993647"/>
            <a:chOff x="6210543" y="3764108"/>
            <a:chExt cx="801046" cy="77526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B413E3F-9378-C2D0-BF6F-60C83D2E0D47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BFAC108-F593-87B9-95B0-78614CB2D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1" name="Picture 10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516F483F-1F4F-78A8-2886-45118BF6C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23B939-29E8-AA65-E422-32E96CBA4EF0}"/>
              </a:ext>
            </a:extLst>
          </p:cNvPr>
          <p:cNvGrpSpPr/>
          <p:nvPr/>
        </p:nvGrpSpPr>
        <p:grpSpPr>
          <a:xfrm>
            <a:off x="482331" y="3733650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13" name="Google Shape;222;p10">
              <a:extLst>
                <a:ext uri="{FF2B5EF4-FFF2-40B4-BE49-F238E27FC236}">
                  <a16:creationId xmlns:a16="http://schemas.microsoft.com/office/drawing/2014/main" id="{10897FA4-04B8-1915-FB41-7BFF8E032A9D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4762F6-1E39-A324-9694-88644A0D51C6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2FA153-25D1-EB67-6341-9FAE509707AA}"/>
              </a:ext>
            </a:extLst>
          </p:cNvPr>
          <p:cNvGrpSpPr/>
          <p:nvPr/>
        </p:nvGrpSpPr>
        <p:grpSpPr>
          <a:xfrm>
            <a:off x="150130" y="3587742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C5F1CF-F693-93AE-14D2-E79C8D8D33A9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7" name="Picture 16" descr="Free speaker sound loud vector">
              <a:extLst>
                <a:ext uri="{FF2B5EF4-FFF2-40B4-BE49-F238E27FC236}">
                  <a16:creationId xmlns:a16="http://schemas.microsoft.com/office/drawing/2014/main" id="{CF1B0928-7A68-AEED-C747-B68AAA61FB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8" name="Google Shape;402;p19">
            <a:extLst>
              <a:ext uri="{FF2B5EF4-FFF2-40B4-BE49-F238E27FC236}">
                <a16:creationId xmlns:a16="http://schemas.microsoft.com/office/drawing/2014/main" id="{80149F4E-67E7-0774-F248-A3B717272340}"/>
              </a:ext>
            </a:extLst>
          </p:cNvPr>
          <p:cNvSpPr txBox="1"/>
          <p:nvPr/>
        </p:nvSpPr>
        <p:spPr>
          <a:xfrm>
            <a:off x="1703380" y="3808174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Persona A: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(Person B – turn to the next page.)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01BADB-DBC1-803E-555D-1200226A211E}"/>
              </a:ext>
            </a:extLst>
          </p:cNvPr>
          <p:cNvSpPr txBox="1"/>
          <p:nvPr/>
        </p:nvSpPr>
        <p:spPr>
          <a:xfrm>
            <a:off x="974768" y="4128359"/>
            <a:ext cx="3402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Your turn to talk! 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C1BA41-9EE4-2F1A-05A3-ED813C56767D}"/>
              </a:ext>
            </a:extLst>
          </p:cNvPr>
          <p:cNvSpPr txBox="1"/>
          <p:nvPr/>
        </p:nvSpPr>
        <p:spPr>
          <a:xfrm>
            <a:off x="55448" y="4129403"/>
            <a:ext cx="1038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1: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3D7C1D-26B2-8077-4A57-EC48ECC85CB1}"/>
              </a:ext>
            </a:extLst>
          </p:cNvPr>
          <p:cNvSpPr txBox="1"/>
          <p:nvPr/>
        </p:nvSpPr>
        <p:spPr>
          <a:xfrm>
            <a:off x="120493" y="4467958"/>
            <a:ext cx="2907519" cy="430887"/>
          </a:xfrm>
          <a:prstGeom prst="rect">
            <a:avLst/>
          </a:prstGeom>
          <a:solidFill>
            <a:srgbClr val="FFE5F0"/>
          </a:solidFill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Persona A: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número</a:t>
            </a:r>
            <a:endParaRPr lang="en-GB" sz="11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Persona B: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Escucha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escribe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número</a:t>
            </a:r>
            <a:endParaRPr lang="en-GB" sz="11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7" name="Table 3">
            <a:extLst>
              <a:ext uri="{FF2B5EF4-FFF2-40B4-BE49-F238E27FC236}">
                <a16:creationId xmlns:a16="http://schemas.microsoft.com/office/drawing/2014/main" id="{A4A01660-760C-6F5B-6262-C84107D70E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802600"/>
              </p:ext>
            </p:extLst>
          </p:nvPr>
        </p:nvGraphicFramePr>
        <p:xfrm>
          <a:off x="576850" y="4971671"/>
          <a:ext cx="2181590" cy="160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5588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1374362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  <a:gridCol w="421640">
                  <a:extLst>
                    <a:ext uri="{9D8B030D-6E8A-4147-A177-3AD203B41FA5}">
                      <a16:colId xmlns:a16="http://schemas.microsoft.com/office/drawing/2014/main" val="2801531593"/>
                    </a:ext>
                  </a:extLst>
                </a:gridCol>
              </a:tblGrid>
              <a:tr h="21076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veinticinco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21076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treinta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21076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veintisiete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21076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veintidós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21076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veintiocho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70FF980D-C7A3-7ADD-802F-0EF3F540C2A8}"/>
              </a:ext>
            </a:extLst>
          </p:cNvPr>
          <p:cNvSpPr/>
          <p:nvPr/>
        </p:nvSpPr>
        <p:spPr>
          <a:xfrm>
            <a:off x="643247" y="5020575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E58E669-1BBD-AC4C-A669-F0C7FE5AE1DA}"/>
              </a:ext>
            </a:extLst>
          </p:cNvPr>
          <p:cNvSpPr/>
          <p:nvPr/>
        </p:nvSpPr>
        <p:spPr>
          <a:xfrm>
            <a:off x="643247" y="5346518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EB5619-1F57-405E-9D2B-42CB0C1F0BFF}"/>
              </a:ext>
            </a:extLst>
          </p:cNvPr>
          <p:cNvSpPr/>
          <p:nvPr/>
        </p:nvSpPr>
        <p:spPr>
          <a:xfrm>
            <a:off x="643247" y="5664215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3DFEA0-55D8-D64A-7940-560C21BADCAE}"/>
              </a:ext>
            </a:extLst>
          </p:cNvPr>
          <p:cNvSpPr/>
          <p:nvPr/>
        </p:nvSpPr>
        <p:spPr>
          <a:xfrm>
            <a:off x="643247" y="5990158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91A98A-36A0-A2A1-9320-8F21B80FB88F}"/>
              </a:ext>
            </a:extLst>
          </p:cNvPr>
          <p:cNvSpPr/>
          <p:nvPr/>
        </p:nvSpPr>
        <p:spPr>
          <a:xfrm>
            <a:off x="643247" y="6305963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D11129-A081-64A2-FA27-F28F38DED80D}"/>
              </a:ext>
            </a:extLst>
          </p:cNvPr>
          <p:cNvSpPr txBox="1"/>
          <p:nvPr/>
        </p:nvSpPr>
        <p:spPr>
          <a:xfrm>
            <a:off x="3421960" y="4129403"/>
            <a:ext cx="1052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2: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2F7B66-CCF8-B819-4F84-BA6A916BD140}"/>
              </a:ext>
            </a:extLst>
          </p:cNvPr>
          <p:cNvSpPr txBox="1"/>
          <p:nvPr/>
        </p:nvSpPr>
        <p:spPr>
          <a:xfrm>
            <a:off x="3487005" y="4467958"/>
            <a:ext cx="2907519" cy="430887"/>
          </a:xfrm>
          <a:prstGeom prst="rect">
            <a:avLst/>
          </a:prstGeom>
          <a:solidFill>
            <a:srgbClr val="FFE5F0"/>
          </a:solidFill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Persona A: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Escucha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escribe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número</a:t>
            </a:r>
            <a:endParaRPr lang="en-GB" sz="11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Persona B: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número</a:t>
            </a:r>
            <a:endParaRPr lang="en-GB" sz="11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5" name="Table 3">
            <a:extLst>
              <a:ext uri="{FF2B5EF4-FFF2-40B4-BE49-F238E27FC236}">
                <a16:creationId xmlns:a16="http://schemas.microsoft.com/office/drawing/2014/main" id="{C44F0EAE-127B-F97D-95E1-AFD46EAA4D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914509"/>
              </p:ext>
            </p:extLst>
          </p:nvPr>
        </p:nvGraphicFramePr>
        <p:xfrm>
          <a:off x="3785658" y="4971671"/>
          <a:ext cx="2317762" cy="160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9656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155707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  <a:gridCol w="351033">
                  <a:extLst>
                    <a:ext uri="{9D8B030D-6E8A-4147-A177-3AD203B41FA5}">
                      <a16:colId xmlns:a16="http://schemas.microsoft.com/office/drawing/2014/main" val="1583722313"/>
                    </a:ext>
                  </a:extLst>
                </a:gridCol>
              </a:tblGrid>
              <a:tr h="30832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30832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30832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30832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30832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:a16="http://schemas.microsoft.com/office/drawing/2014/main" id="{CE2CED26-F8B2-BAC1-74E3-BD3EF132E055}"/>
              </a:ext>
            </a:extLst>
          </p:cNvPr>
          <p:cNvSpPr/>
          <p:nvPr/>
        </p:nvSpPr>
        <p:spPr>
          <a:xfrm>
            <a:off x="3872376" y="5020575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0500B73-F06D-5E3F-6A49-E7EA4502AFC2}"/>
              </a:ext>
            </a:extLst>
          </p:cNvPr>
          <p:cNvSpPr/>
          <p:nvPr/>
        </p:nvSpPr>
        <p:spPr>
          <a:xfrm>
            <a:off x="3872376" y="5346518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7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CC38F38-58BD-69A2-1260-5269FBCB9DC0}"/>
              </a:ext>
            </a:extLst>
          </p:cNvPr>
          <p:cNvSpPr/>
          <p:nvPr/>
        </p:nvSpPr>
        <p:spPr>
          <a:xfrm>
            <a:off x="3872376" y="5664215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8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DAEFF05-A9C4-3483-9CFD-B9B7560DB47B}"/>
              </a:ext>
            </a:extLst>
          </p:cNvPr>
          <p:cNvSpPr/>
          <p:nvPr/>
        </p:nvSpPr>
        <p:spPr>
          <a:xfrm>
            <a:off x="3872376" y="5990158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9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F001F1A-0743-C181-5C76-035B0F4C35BF}"/>
              </a:ext>
            </a:extLst>
          </p:cNvPr>
          <p:cNvSpPr/>
          <p:nvPr/>
        </p:nvSpPr>
        <p:spPr>
          <a:xfrm>
            <a:off x="3833440" y="6305963"/>
            <a:ext cx="297208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10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Google Shape;402;p19">
            <a:extLst>
              <a:ext uri="{FF2B5EF4-FFF2-40B4-BE49-F238E27FC236}">
                <a16:creationId xmlns:a16="http://schemas.microsoft.com/office/drawing/2014/main" id="{B50332F6-17F2-1521-F267-0C4DC198EA83}"/>
              </a:ext>
            </a:extLst>
          </p:cNvPr>
          <p:cNvSpPr txBox="1"/>
          <p:nvPr/>
        </p:nvSpPr>
        <p:spPr>
          <a:xfrm>
            <a:off x="1156557" y="6786045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86D76F-3775-C7E2-5759-71578305B1D4}"/>
              </a:ext>
            </a:extLst>
          </p:cNvPr>
          <p:cNvGrpSpPr/>
          <p:nvPr/>
        </p:nvGrpSpPr>
        <p:grpSpPr>
          <a:xfrm>
            <a:off x="84456" y="6636694"/>
            <a:ext cx="1072125" cy="541432"/>
            <a:chOff x="85157" y="674113"/>
            <a:chExt cx="1072125" cy="541432"/>
          </a:xfrm>
        </p:grpSpPr>
        <p:sp>
          <p:nvSpPr>
            <p:cNvPr id="51" name="Google Shape;206;p9">
              <a:extLst>
                <a:ext uri="{FF2B5EF4-FFF2-40B4-BE49-F238E27FC236}">
                  <a16:creationId xmlns:a16="http://schemas.microsoft.com/office/drawing/2014/main" id="{5B4F2052-9DD8-3A57-2DB7-25198F9D7B6C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56D4F92-CF2A-5656-8489-4CAB10817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67376C3-3FB8-CA5A-848C-C775592D7227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6DE70F57-5350-463A-2CB8-57910592C1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247972"/>
              </p:ext>
            </p:extLst>
          </p:nvPr>
        </p:nvGraphicFramePr>
        <p:xfrm>
          <a:off x="76303" y="7206098"/>
          <a:ext cx="6410742" cy="25567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426128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delante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(de)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edificio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tienen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42612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hacer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menudo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tenemos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426128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fin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ruido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nunca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426128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beber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comprender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85152"/>
                  </a:ext>
                </a:extLst>
              </a:tr>
              <a:tr h="426128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veintinueve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veinticuatro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veintiséis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4261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treinta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once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</a:tbl>
          </a:graphicData>
        </a:graphic>
      </p:graphicFrame>
      <p:pic>
        <p:nvPicPr>
          <p:cNvPr id="55" name="Picture 54">
            <a:extLst>
              <a:ext uri="{FF2B5EF4-FFF2-40B4-BE49-F238E27FC236}">
                <a16:creationId xmlns:a16="http://schemas.microsoft.com/office/drawing/2014/main" id="{E2384250-1FAF-61A8-97DD-FB311F742F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9244" y="6988473"/>
            <a:ext cx="572382" cy="43524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2810084-ABF3-95BD-E416-5603C8ED18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885" y="8289783"/>
            <a:ext cx="631934" cy="581219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F727A0DF-1F87-10F3-53B1-FF2F74E226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9" y="7386653"/>
            <a:ext cx="624204" cy="62420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011E329-FA29-81D8-C57A-F0B0089371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4959" y="9112940"/>
            <a:ext cx="653860" cy="619446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02E92A1-9264-394A-DFDC-8DA2766CC830}"/>
              </a:ext>
            </a:extLst>
          </p:cNvPr>
          <p:cNvSpPr txBox="1"/>
          <p:nvPr/>
        </p:nvSpPr>
        <p:spPr>
          <a:xfrm>
            <a:off x="703005" y="778269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78D3407-74A4-6213-8E4B-AF8AC5631034}"/>
              </a:ext>
            </a:extLst>
          </p:cNvPr>
          <p:cNvSpPr txBox="1"/>
          <p:nvPr/>
        </p:nvSpPr>
        <p:spPr>
          <a:xfrm>
            <a:off x="711723" y="8658977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035D4CF-5E98-F6E7-9702-26140E5125AB}"/>
              </a:ext>
            </a:extLst>
          </p:cNvPr>
          <p:cNvSpPr txBox="1"/>
          <p:nvPr/>
        </p:nvSpPr>
        <p:spPr>
          <a:xfrm>
            <a:off x="793819" y="953526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BB855071-A1DE-D695-CA3C-C1D24619D0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74252" y="2322374"/>
            <a:ext cx="1632246" cy="126628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8C05612-109B-A091-9169-2524D3CCD1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48982" y="2337762"/>
            <a:ext cx="1509858" cy="124998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FAE4B288-6817-FC90-1532-95841DAD54C1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02680FA-38FC-2F1A-230B-1F7FC757DEF6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78" name="Picture 77" descr="Free Watercolor Brushstroke illustration and picture">
              <a:extLst>
                <a:ext uri="{FF2B5EF4-FFF2-40B4-BE49-F238E27FC236}">
                  <a16:creationId xmlns:a16="http://schemas.microsoft.com/office/drawing/2014/main" id="{3E2C5205-6F7C-DCDC-D8E2-C51E8C4DC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BE7BFB0-47CD-0065-6249-C32919284E8F}"/>
                </a:ext>
              </a:extLst>
            </p:cNvPr>
            <p:cNvSpPr txBox="1"/>
            <p:nvPr/>
          </p:nvSpPr>
          <p:spPr>
            <a:xfrm>
              <a:off x="6369943" y="9571479"/>
              <a:ext cx="4331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39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1501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B7EAE-2E54-DB63-BF10-69F2D8CBB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025293BD-C695-4023-C72A-B2CBBC44B0FB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BFFE85-974A-AAD6-323E-242D713C30A2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where you are going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46C0B78-A7D6-3B09-86FB-EBB33C54D4CE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A49C47B-A23D-C9DC-412D-A206A024DEE4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58B309-BD1D-896A-05EF-8163FA7120F7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4B7AE7E-29E8-5782-A8D1-930D7A75D801}"/>
              </a:ext>
            </a:extLst>
          </p:cNvPr>
          <p:cNvGrpSpPr/>
          <p:nvPr/>
        </p:nvGrpSpPr>
        <p:grpSpPr>
          <a:xfrm>
            <a:off x="523491" y="816884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64" name="Google Shape;222;p10">
              <a:extLst>
                <a:ext uri="{FF2B5EF4-FFF2-40B4-BE49-F238E27FC236}">
                  <a16:creationId xmlns:a16="http://schemas.microsoft.com/office/drawing/2014/main" id="{8A55D3D8-272A-8B73-22EA-118A2CCD2142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57408C1-9B82-6E40-E981-88002699313C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99D3C0B-5C5F-00D8-F90D-D07AC469F6A8}"/>
              </a:ext>
            </a:extLst>
          </p:cNvPr>
          <p:cNvGrpSpPr/>
          <p:nvPr/>
        </p:nvGrpSpPr>
        <p:grpSpPr>
          <a:xfrm>
            <a:off x="191290" y="670976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220BC54-DA8B-AFDE-2370-0717B7C3731E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68" name="Picture 67" descr="Free speaker sound loud vector">
              <a:extLst>
                <a:ext uri="{FF2B5EF4-FFF2-40B4-BE49-F238E27FC236}">
                  <a16:creationId xmlns:a16="http://schemas.microsoft.com/office/drawing/2014/main" id="{C7D37D8F-714A-5CB5-EE55-89BA73943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69" name="Google Shape;402;p19">
            <a:extLst>
              <a:ext uri="{FF2B5EF4-FFF2-40B4-BE49-F238E27FC236}">
                <a16:creationId xmlns:a16="http://schemas.microsoft.com/office/drawing/2014/main" id="{FB2CEFC4-EA01-E3BC-0CCD-74B6AE5F302B}"/>
              </a:ext>
            </a:extLst>
          </p:cNvPr>
          <p:cNvSpPr txBox="1"/>
          <p:nvPr/>
        </p:nvSpPr>
        <p:spPr>
          <a:xfrm>
            <a:off x="1744540" y="891408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Persona B: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(Person A – turn to the previous page.)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1C2CF2E-D338-0728-6390-7388ED188C3E}"/>
              </a:ext>
            </a:extLst>
          </p:cNvPr>
          <p:cNvSpPr txBox="1"/>
          <p:nvPr/>
        </p:nvSpPr>
        <p:spPr>
          <a:xfrm>
            <a:off x="1015928" y="1315768"/>
            <a:ext cx="3402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Your turn to listen! 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D0C0A8E-0D77-6D7A-3B3F-4399F46C7395}"/>
              </a:ext>
            </a:extLst>
          </p:cNvPr>
          <p:cNvSpPr txBox="1"/>
          <p:nvPr/>
        </p:nvSpPr>
        <p:spPr>
          <a:xfrm>
            <a:off x="96608" y="1316810"/>
            <a:ext cx="1038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1: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96FA0EE-9B3F-B3A5-E7B4-71F74EC9BD27}"/>
              </a:ext>
            </a:extLst>
          </p:cNvPr>
          <p:cNvSpPr txBox="1"/>
          <p:nvPr/>
        </p:nvSpPr>
        <p:spPr>
          <a:xfrm>
            <a:off x="161653" y="1655365"/>
            <a:ext cx="2907519" cy="430887"/>
          </a:xfrm>
          <a:prstGeom prst="rect">
            <a:avLst/>
          </a:prstGeom>
          <a:solidFill>
            <a:srgbClr val="FFE5F0"/>
          </a:solidFill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Persona B: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Escucha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escribe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número</a:t>
            </a:r>
            <a:endParaRPr lang="en-GB" sz="11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Persona A: lee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número</a:t>
            </a:r>
            <a:endParaRPr lang="en-GB" sz="11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73" name="Table 3">
            <a:extLst>
              <a:ext uri="{FF2B5EF4-FFF2-40B4-BE49-F238E27FC236}">
                <a16:creationId xmlns:a16="http://schemas.microsoft.com/office/drawing/2014/main" id="{507DA728-2CBE-EDD6-1969-AFEA3009AD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041204"/>
              </p:ext>
            </p:extLst>
          </p:nvPr>
        </p:nvGraphicFramePr>
        <p:xfrm>
          <a:off x="3864406" y="2244026"/>
          <a:ext cx="2181590" cy="160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5588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1374362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  <a:gridCol w="421640">
                  <a:extLst>
                    <a:ext uri="{9D8B030D-6E8A-4147-A177-3AD203B41FA5}">
                      <a16:colId xmlns:a16="http://schemas.microsoft.com/office/drawing/2014/main" val="2801531593"/>
                    </a:ext>
                  </a:extLst>
                </a:gridCol>
              </a:tblGrid>
              <a:tr h="21076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veintinueve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21076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Treinta y uno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21076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veinticuatro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21076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veintiséis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21076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veintitrés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74" name="TextBox 73">
            <a:extLst>
              <a:ext uri="{FF2B5EF4-FFF2-40B4-BE49-F238E27FC236}">
                <a16:creationId xmlns:a16="http://schemas.microsoft.com/office/drawing/2014/main" id="{1AECACB6-0E7C-5800-1A53-06CD338B8DF2}"/>
              </a:ext>
            </a:extLst>
          </p:cNvPr>
          <p:cNvSpPr txBox="1"/>
          <p:nvPr/>
        </p:nvSpPr>
        <p:spPr>
          <a:xfrm>
            <a:off x="3470160" y="1316810"/>
            <a:ext cx="1052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2: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E471884-49F9-1D03-E505-8F1A25724999}"/>
              </a:ext>
            </a:extLst>
          </p:cNvPr>
          <p:cNvSpPr txBox="1"/>
          <p:nvPr/>
        </p:nvSpPr>
        <p:spPr>
          <a:xfrm>
            <a:off x="3535205" y="1655365"/>
            <a:ext cx="2907519" cy="430887"/>
          </a:xfrm>
          <a:prstGeom prst="rect">
            <a:avLst/>
          </a:prstGeom>
          <a:solidFill>
            <a:srgbClr val="FFE5F0"/>
          </a:solidFill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Persona B: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número</a:t>
            </a:r>
            <a:endParaRPr lang="en-GB" sz="11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Persona A: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Escucha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escribe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número</a:t>
            </a:r>
            <a:endParaRPr lang="en-GB" sz="11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76" name="Table 3">
            <a:extLst>
              <a:ext uri="{FF2B5EF4-FFF2-40B4-BE49-F238E27FC236}">
                <a16:creationId xmlns:a16="http://schemas.microsoft.com/office/drawing/2014/main" id="{EC92513D-8A1F-D1A0-B64D-BB6BC94BD2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123565"/>
              </p:ext>
            </p:extLst>
          </p:nvPr>
        </p:nvGraphicFramePr>
        <p:xfrm>
          <a:off x="558915" y="2244026"/>
          <a:ext cx="2317762" cy="160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9656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155707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  <a:gridCol w="351033">
                  <a:extLst>
                    <a:ext uri="{9D8B030D-6E8A-4147-A177-3AD203B41FA5}">
                      <a16:colId xmlns:a16="http://schemas.microsoft.com/office/drawing/2014/main" val="1583722313"/>
                    </a:ext>
                  </a:extLst>
                </a:gridCol>
              </a:tblGrid>
              <a:tr h="30832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30832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30832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30832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30832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77" name="Rectangle 76">
            <a:extLst>
              <a:ext uri="{FF2B5EF4-FFF2-40B4-BE49-F238E27FC236}">
                <a16:creationId xmlns:a16="http://schemas.microsoft.com/office/drawing/2014/main" id="{61603CD4-1BB9-7680-0D8D-24552829610E}"/>
              </a:ext>
            </a:extLst>
          </p:cNvPr>
          <p:cNvSpPr/>
          <p:nvPr/>
        </p:nvSpPr>
        <p:spPr>
          <a:xfrm>
            <a:off x="645633" y="2292930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7C10467-9657-C565-7D8F-9D038C2BF7C5}"/>
              </a:ext>
            </a:extLst>
          </p:cNvPr>
          <p:cNvSpPr/>
          <p:nvPr/>
        </p:nvSpPr>
        <p:spPr>
          <a:xfrm>
            <a:off x="645633" y="2618873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3A978C3-47A6-E9A2-2866-4A8056BCE85D}"/>
              </a:ext>
            </a:extLst>
          </p:cNvPr>
          <p:cNvSpPr/>
          <p:nvPr/>
        </p:nvSpPr>
        <p:spPr>
          <a:xfrm>
            <a:off x="645633" y="2936570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4569338-AC16-FA08-3A01-A42F47006E60}"/>
              </a:ext>
            </a:extLst>
          </p:cNvPr>
          <p:cNvSpPr/>
          <p:nvPr/>
        </p:nvSpPr>
        <p:spPr>
          <a:xfrm>
            <a:off x="645633" y="3262513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80DCC7A-3155-91E0-E177-E98F42BBA1D2}"/>
              </a:ext>
            </a:extLst>
          </p:cNvPr>
          <p:cNvSpPr/>
          <p:nvPr/>
        </p:nvSpPr>
        <p:spPr>
          <a:xfrm>
            <a:off x="645633" y="3578318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DBEB8C3-6F8A-7B5E-7C6D-B116CFE4B298}"/>
              </a:ext>
            </a:extLst>
          </p:cNvPr>
          <p:cNvSpPr/>
          <p:nvPr/>
        </p:nvSpPr>
        <p:spPr>
          <a:xfrm>
            <a:off x="3927050" y="2298805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DCD33CF-E3D4-1B58-D73D-B916202A2CA6}"/>
              </a:ext>
            </a:extLst>
          </p:cNvPr>
          <p:cNvSpPr/>
          <p:nvPr/>
        </p:nvSpPr>
        <p:spPr>
          <a:xfrm>
            <a:off x="3927050" y="2624748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7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C5F0EE4-CCA3-DBF1-97AD-B2BF31FA3265}"/>
              </a:ext>
            </a:extLst>
          </p:cNvPr>
          <p:cNvSpPr/>
          <p:nvPr/>
        </p:nvSpPr>
        <p:spPr>
          <a:xfrm>
            <a:off x="3927050" y="2942445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8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CE9F8556-056D-4601-5A6A-AFA59D3CC55F}"/>
              </a:ext>
            </a:extLst>
          </p:cNvPr>
          <p:cNvSpPr/>
          <p:nvPr/>
        </p:nvSpPr>
        <p:spPr>
          <a:xfrm>
            <a:off x="3927050" y="3268388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9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FC01867-6E07-E0B0-1878-72741C016125}"/>
              </a:ext>
            </a:extLst>
          </p:cNvPr>
          <p:cNvSpPr/>
          <p:nvPr/>
        </p:nvSpPr>
        <p:spPr>
          <a:xfrm>
            <a:off x="3900306" y="3584193"/>
            <a:ext cx="297208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10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95" name="Table 94">
            <a:extLst>
              <a:ext uri="{FF2B5EF4-FFF2-40B4-BE49-F238E27FC236}">
                <a16:creationId xmlns:a16="http://schemas.microsoft.com/office/drawing/2014/main" id="{EF6E10D1-52CF-7390-456F-B49487F867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698812"/>
              </p:ext>
            </p:extLst>
          </p:nvPr>
        </p:nvGraphicFramePr>
        <p:xfrm>
          <a:off x="170812" y="4650267"/>
          <a:ext cx="6410742" cy="34592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56930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they have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b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uilding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cinema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56930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 front (of)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56930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sometimes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e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nd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n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oise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569309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do, make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see, watch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often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85152"/>
                  </a:ext>
                </a:extLst>
              </a:tr>
              <a:tr h="56930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eighteen 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twenty-seven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fifteen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61273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thirty-one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eleven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twelve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</a:tbl>
          </a:graphicData>
        </a:graphic>
      </p:graphicFrame>
      <p:pic>
        <p:nvPicPr>
          <p:cNvPr id="96" name="Picture 95">
            <a:extLst>
              <a:ext uri="{FF2B5EF4-FFF2-40B4-BE49-F238E27FC236}">
                <a16:creationId xmlns:a16="http://schemas.microsoft.com/office/drawing/2014/main" id="{A83388CC-F3AA-0D4C-6FE3-32CF72402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4233" y="4484001"/>
            <a:ext cx="572382" cy="435249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D966C507-4FAD-92BD-3D4F-2F50821A2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712" y="6276037"/>
            <a:ext cx="631934" cy="581219"/>
          </a:xfrm>
          <a:prstGeom prst="rect">
            <a:avLst/>
          </a:prstGeom>
        </p:spPr>
      </p:pic>
      <p:pic>
        <p:nvPicPr>
          <p:cNvPr id="98" name="Picture 97" descr="Icon&#10;&#10;Description automatically generated">
            <a:extLst>
              <a:ext uri="{FF2B5EF4-FFF2-40B4-BE49-F238E27FC236}">
                <a16:creationId xmlns:a16="http://schemas.microsoft.com/office/drawing/2014/main" id="{191C4714-EA16-065E-7B4F-94EDE75017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68" y="5077749"/>
            <a:ext cx="667164" cy="667164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FB673A5-9817-7733-CB5A-83D7925BE0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985" y="7392763"/>
            <a:ext cx="653860" cy="619446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FC0CD144-A6C8-48CA-CACF-90CF0532FC5A}"/>
              </a:ext>
            </a:extLst>
          </p:cNvPr>
          <p:cNvSpPr txBox="1"/>
          <p:nvPr/>
        </p:nvSpPr>
        <p:spPr>
          <a:xfrm>
            <a:off x="719007" y="5542889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E8A6767-35C5-15F4-C2D1-62AB569B6FCE}"/>
              </a:ext>
            </a:extLst>
          </p:cNvPr>
          <p:cNvSpPr txBox="1"/>
          <p:nvPr/>
        </p:nvSpPr>
        <p:spPr>
          <a:xfrm>
            <a:off x="793550" y="664523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5E191D0-373F-4917-DCC1-30918313EC2F}"/>
              </a:ext>
            </a:extLst>
          </p:cNvPr>
          <p:cNvSpPr txBox="1"/>
          <p:nvPr/>
        </p:nvSpPr>
        <p:spPr>
          <a:xfrm>
            <a:off x="840845" y="7784609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014F1E2-022B-0CFE-E49E-F67DC5CDF7A3}"/>
              </a:ext>
            </a:extLst>
          </p:cNvPr>
          <p:cNvSpPr txBox="1"/>
          <p:nvPr/>
        </p:nvSpPr>
        <p:spPr>
          <a:xfrm>
            <a:off x="1504843" y="4165856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20FF6F2-891F-5147-2C25-1AFC394F3706}"/>
              </a:ext>
            </a:extLst>
          </p:cNvPr>
          <p:cNvGrpSpPr/>
          <p:nvPr/>
        </p:nvGrpSpPr>
        <p:grpSpPr>
          <a:xfrm>
            <a:off x="558915" y="4198917"/>
            <a:ext cx="962296" cy="307777"/>
            <a:chOff x="537508" y="810975"/>
            <a:chExt cx="505091" cy="307777"/>
          </a:xfrm>
        </p:grpSpPr>
        <p:sp>
          <p:nvSpPr>
            <p:cNvPr id="105" name="Google Shape;206;p9">
              <a:extLst>
                <a:ext uri="{FF2B5EF4-FFF2-40B4-BE49-F238E27FC236}">
                  <a16:creationId xmlns:a16="http://schemas.microsoft.com/office/drawing/2014/main" id="{0358851E-DAB0-3AFE-54AD-70070FC3882B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8DC5E61-62AA-6C51-FDE5-24418BC90559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107" name="Picture 2" descr="Pen, Write, Pencil, Writing Tool, Work, Message, Blue">
            <a:extLst>
              <a:ext uri="{FF2B5EF4-FFF2-40B4-BE49-F238E27FC236}">
                <a16:creationId xmlns:a16="http://schemas.microsoft.com/office/drawing/2014/main" id="{268D3500-FCBB-3CF1-A4F8-980D06BAE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2" y="4067765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B4CEED30-42F8-DD44-F609-5C2A8CC6CC1A}"/>
              </a:ext>
            </a:extLst>
          </p:cNvPr>
          <p:cNvSpPr txBox="1"/>
          <p:nvPr/>
        </p:nvSpPr>
        <p:spPr>
          <a:xfrm>
            <a:off x="1398942" y="8257200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Research another city in Spain or Latin America. 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48B63C70-147A-79E3-91AD-922FC78DEBD6}"/>
              </a:ext>
            </a:extLst>
          </p:cNvPr>
          <p:cNvGrpSpPr/>
          <p:nvPr/>
        </p:nvGrpSpPr>
        <p:grpSpPr>
          <a:xfrm>
            <a:off x="500198" y="8299565"/>
            <a:ext cx="962296" cy="307777"/>
            <a:chOff x="537508" y="810975"/>
            <a:chExt cx="505091" cy="307777"/>
          </a:xfrm>
        </p:grpSpPr>
        <p:sp>
          <p:nvSpPr>
            <p:cNvPr id="110" name="Google Shape;206;p9">
              <a:extLst>
                <a:ext uri="{FF2B5EF4-FFF2-40B4-BE49-F238E27FC236}">
                  <a16:creationId xmlns:a16="http://schemas.microsoft.com/office/drawing/2014/main" id="{884C99A5-DC3B-BB49-9110-CB48D495AF36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CE73EAB-5066-6213-A7E2-E0D3C4BD3E65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112" name="Picture 2" descr="Pen, Write, Pencil, Writing Tool, Work, Message, Blue">
            <a:extLst>
              <a:ext uri="{FF2B5EF4-FFF2-40B4-BE49-F238E27FC236}">
                <a16:creationId xmlns:a16="http://schemas.microsoft.com/office/drawing/2014/main" id="{B48FACFF-1CDE-D11D-E9D4-7313B7455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5" y="8168413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12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D4C1DDE8-0B39-7116-25B5-250752E236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442" y="8581544"/>
            <a:ext cx="3429000" cy="1323224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25C4B3BA-12AF-C544-6902-A43A4000C361}"/>
              </a:ext>
            </a:extLst>
          </p:cNvPr>
          <p:cNvSpPr txBox="1"/>
          <p:nvPr/>
        </p:nvSpPr>
        <p:spPr>
          <a:xfrm>
            <a:off x="56680" y="8869925"/>
            <a:ext cx="4673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¿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Qué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hay? ¿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Qué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tiene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?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7D3B842E-7D7F-F15C-DBFF-29FDB390064E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FBC2E0D-EE9F-EA43-1508-5F3EF0303B42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117" name="Picture 116" descr="Free Watercolor Brushstroke illustration and picture">
              <a:extLst>
                <a:ext uri="{FF2B5EF4-FFF2-40B4-BE49-F238E27FC236}">
                  <a16:creationId xmlns:a16="http://schemas.microsoft.com/office/drawing/2014/main" id="{1E894C00-9DD4-2DC0-B4FC-17C90E73C5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C8A8E2D8-2BF6-00F9-81FB-03AE0B765EFB}"/>
                </a:ext>
              </a:extLst>
            </p:cNvPr>
            <p:cNvSpPr txBox="1"/>
            <p:nvPr/>
          </p:nvSpPr>
          <p:spPr>
            <a:xfrm>
              <a:off x="6369943" y="9571479"/>
              <a:ext cx="463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82313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23F2E-4172-D014-082F-32738A113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3D349008-E17F-9D70-BDDB-AD4A27E59580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DF1B0E6-6A10-35D6-C9E4-5ECC39D8D333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3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where you are going</a:t>
            </a:r>
            <a:endParaRPr lang="en-GB" sz="23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AC4FD3-94B8-7650-74D8-3132BBC38DAD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1C3B7C5-DCDF-C5C8-6A28-341A99DFC4E0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B0BDA6C-DE73-7335-E5CB-58E446E3A248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graphicFrame>
        <p:nvGraphicFramePr>
          <p:cNvPr id="3" name="Table 51">
            <a:extLst>
              <a:ext uri="{FF2B5EF4-FFF2-40B4-BE49-F238E27FC236}">
                <a16:creationId xmlns:a16="http://schemas.microsoft.com/office/drawing/2014/main" id="{C99E8452-F19F-EECA-C2D0-21A868A2E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743553"/>
              </p:ext>
            </p:extLst>
          </p:nvPr>
        </p:nvGraphicFramePr>
        <p:xfrm>
          <a:off x="80743" y="3516216"/>
          <a:ext cx="6654651" cy="9187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1232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574098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71957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481586249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816285786"/>
                    </a:ext>
                  </a:extLst>
                </a:gridCol>
                <a:gridCol w="1112982">
                  <a:extLst>
                    <a:ext uri="{9D8B030D-6E8A-4147-A177-3AD203B41FA5}">
                      <a16:colId xmlns:a16="http://schemas.microsoft.com/office/drawing/2014/main" val="3715440194"/>
                    </a:ext>
                  </a:extLst>
                </a:gridCol>
                <a:gridCol w="745612">
                  <a:extLst>
                    <a:ext uri="{9D8B030D-6E8A-4147-A177-3AD203B41FA5}">
                      <a16:colId xmlns:a16="http://schemas.microsoft.com/office/drawing/2014/main" val="3227724909"/>
                    </a:ext>
                  </a:extLst>
                </a:gridCol>
              </a:tblGrid>
              <a:tr h="459854"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latin typeface="Century Gothic" panose="020B0502020202020204" pitchFamily="34" charset="0"/>
                        </a:rPr>
                        <a:t>ir</a:t>
                      </a:r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latin typeface="Century Gothic" panose="020B0502020202020204" pitchFamily="34" charset="0"/>
                        </a:rPr>
                        <a:t>voy</a:t>
                      </a:r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Century Gothic" panose="020B0502020202020204" pitchFamily="34" charset="0"/>
                        </a:rPr>
                        <a:t>vas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 err="1">
                          <a:latin typeface="Century Gothic" panose="020B0502020202020204" pitchFamily="34" charset="0"/>
                        </a:rPr>
                        <a:t>va</a:t>
                      </a:r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500" b="0" dirty="0"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000" b="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000" b="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400" b="0" dirty="0">
                          <a:latin typeface="Century Gothic" panose="020B0502020202020204" pitchFamily="34" charset="0"/>
                        </a:rPr>
                        <a:t>bosque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dirty="0">
                          <a:latin typeface="Century Gothic" panose="020B0502020202020204" pitchFamily="34" charset="0"/>
                        </a:rPr>
                        <a:t>(la)</a:t>
                      </a:r>
                      <a:r>
                        <a:rPr lang="en-GB" sz="1500" b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latin typeface="Century Gothic" panose="020B0502020202020204" pitchFamily="34" charset="0"/>
                        </a:rPr>
                        <a:t>isla</a:t>
                      </a:r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0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0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500" dirty="0" err="1">
                          <a:latin typeface="Century Gothic" panose="020B0502020202020204" pitchFamily="34" charset="0"/>
                        </a:rPr>
                        <a:t>lago</a:t>
                      </a:r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7B445D4A-D9D3-52E1-A73D-243B0F4CF05D}"/>
              </a:ext>
            </a:extLst>
          </p:cNvPr>
          <p:cNvGrpSpPr/>
          <p:nvPr/>
        </p:nvGrpSpPr>
        <p:grpSpPr>
          <a:xfrm>
            <a:off x="5129913" y="3036165"/>
            <a:ext cx="1879161" cy="369332"/>
            <a:chOff x="4495800" y="3728776"/>
            <a:chExt cx="1879161" cy="369332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01004540-06E4-1CFC-D9F5-D31E1C5E306D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1AF695-AAC4-5865-0335-300FE8972090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9E09A44-BF31-F444-9323-A135491E1848}"/>
              </a:ext>
            </a:extLst>
          </p:cNvPr>
          <p:cNvSpPr txBox="1"/>
          <p:nvPr/>
        </p:nvSpPr>
        <p:spPr>
          <a:xfrm>
            <a:off x="38100" y="3142696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09FB5D-0193-815D-48C3-243301AF1609}"/>
              </a:ext>
            </a:extLst>
          </p:cNvPr>
          <p:cNvGrpSpPr/>
          <p:nvPr/>
        </p:nvGrpSpPr>
        <p:grpSpPr>
          <a:xfrm>
            <a:off x="4884130" y="600760"/>
            <a:ext cx="1840387" cy="1150958"/>
            <a:chOff x="4876029" y="582474"/>
            <a:chExt cx="1840387" cy="172261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58DA14A-7E49-53FE-9C3A-ED64E9399F52}"/>
                </a:ext>
              </a:extLst>
            </p:cNvPr>
            <p:cNvGrpSpPr/>
            <p:nvPr/>
          </p:nvGrpSpPr>
          <p:grpSpPr>
            <a:xfrm>
              <a:off x="4876029" y="582474"/>
              <a:ext cx="1822690" cy="1722616"/>
              <a:chOff x="4310576" y="875607"/>
              <a:chExt cx="2558030" cy="2331417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47EA1CC-5AFE-3A72-B829-B7154B4DC061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225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E8D45E17-CAB2-23CB-D78A-CDA9A93EA110}"/>
                  </a:ext>
                </a:extLst>
              </p:cNvPr>
              <p:cNvSpPr/>
              <p:nvPr/>
            </p:nvSpPr>
            <p:spPr>
              <a:xfrm>
                <a:off x="4310576" y="875607"/>
                <a:ext cx="2558030" cy="794718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BB9A29-C5F8-91B4-B19A-DB6418F423D1}"/>
                </a:ext>
              </a:extLst>
            </p:cNvPr>
            <p:cNvSpPr/>
            <p:nvPr/>
          </p:nvSpPr>
          <p:spPr>
            <a:xfrm>
              <a:off x="4961589" y="1397383"/>
              <a:ext cx="153899" cy="2473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492AFB-35D9-DE5A-40C3-86822913A8F8}"/>
                </a:ext>
              </a:extLst>
            </p:cNvPr>
            <p:cNvSpPr txBox="1"/>
            <p:nvPr/>
          </p:nvSpPr>
          <p:spPr>
            <a:xfrm>
              <a:off x="5115488" y="1314988"/>
              <a:ext cx="1600928" cy="6449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Describing a trip: Using ‘</a:t>
              </a:r>
              <a:r>
                <a:rPr lang="en-GB" sz="1100" dirty="0" err="1">
                  <a:latin typeface="Century Gothic" panose="020B0502020202020204" pitchFamily="34" charset="0"/>
                </a:rPr>
                <a:t>voy</a:t>
              </a:r>
              <a:r>
                <a:rPr lang="en-GB" sz="1100" dirty="0">
                  <a:latin typeface="Century Gothic" panose="020B0502020202020204" pitchFamily="34" charset="0"/>
                </a:rPr>
                <a:t>’ and ‘</a:t>
              </a:r>
              <a:r>
                <a:rPr lang="en-GB" sz="1100" dirty="0" err="1">
                  <a:latin typeface="Century Gothic" panose="020B0502020202020204" pitchFamily="34" charset="0"/>
                </a:rPr>
                <a:t>va.</a:t>
              </a:r>
              <a:endParaRPr lang="en-GB" sz="1100" dirty="0"/>
            </a:p>
          </p:txBody>
        </p:sp>
      </p:grpSp>
      <p:pic>
        <p:nvPicPr>
          <p:cNvPr id="27" name="Picture 6" descr="Free target button icon illustration">
            <a:extLst>
              <a:ext uri="{FF2B5EF4-FFF2-40B4-BE49-F238E27FC236}">
                <a16:creationId xmlns:a16="http://schemas.microsoft.com/office/drawing/2014/main" id="{5FE3137B-D305-88F3-69B6-20F802001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D99FB6-6338-2663-ACB8-F056E8999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094" y="2905380"/>
            <a:ext cx="707513" cy="538005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6246344-F471-CFCA-10AB-95A73936CC53}"/>
              </a:ext>
            </a:extLst>
          </p:cNvPr>
          <p:cNvSpPr/>
          <p:nvPr/>
        </p:nvSpPr>
        <p:spPr>
          <a:xfrm>
            <a:off x="146244" y="793729"/>
            <a:ext cx="2678751" cy="225439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32" name="Table 107">
            <a:extLst>
              <a:ext uri="{FF2B5EF4-FFF2-40B4-BE49-F238E27FC236}">
                <a16:creationId xmlns:a16="http://schemas.microsoft.com/office/drawing/2014/main" id="{3F7A6489-F9E0-2770-94BE-0B1D74D165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802094"/>
              </p:ext>
            </p:extLst>
          </p:nvPr>
        </p:nvGraphicFramePr>
        <p:xfrm>
          <a:off x="272266" y="1550588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04B6E8B5-1FB4-61EF-E1BE-D27A80BC8892}"/>
              </a:ext>
            </a:extLst>
          </p:cNvPr>
          <p:cNvSpPr txBox="1"/>
          <p:nvPr/>
        </p:nvSpPr>
        <p:spPr>
          <a:xfrm>
            <a:off x="336105" y="2290749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b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uela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3FC024C-9CD5-1926-B930-BCAB7D187277}"/>
              </a:ext>
            </a:extLst>
          </p:cNvPr>
          <p:cNvGrpSpPr/>
          <p:nvPr/>
        </p:nvGrpSpPr>
        <p:grpSpPr>
          <a:xfrm>
            <a:off x="1110006" y="952429"/>
            <a:ext cx="1764245" cy="409714"/>
            <a:chOff x="1639842" y="1416995"/>
            <a:chExt cx="1801949" cy="409714"/>
          </a:xfrm>
        </p:grpSpPr>
        <p:sp>
          <p:nvSpPr>
            <p:cNvPr id="35" name="Google Shape;112;p3">
              <a:extLst>
                <a:ext uri="{FF2B5EF4-FFF2-40B4-BE49-F238E27FC236}">
                  <a16:creationId xmlns:a16="http://schemas.microsoft.com/office/drawing/2014/main" id="{0268BE08-E7DC-FB69-3E37-B3A447A6E8DD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6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A10DEECE-4C5C-2330-C2D7-2FA331F7AF8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137F857-1B5E-E972-76D6-51CF469D6118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38" name="Table 107">
            <a:extLst>
              <a:ext uri="{FF2B5EF4-FFF2-40B4-BE49-F238E27FC236}">
                <a16:creationId xmlns:a16="http://schemas.microsoft.com/office/drawing/2014/main" id="{265DB1AE-F007-3150-EA46-0A6A8A1C8C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675895"/>
              </p:ext>
            </p:extLst>
          </p:nvPr>
        </p:nvGraphicFramePr>
        <p:xfrm>
          <a:off x="1536512" y="1527856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A38D8F9D-DDA7-82A3-9ABC-19AE9D508765}"/>
              </a:ext>
            </a:extLst>
          </p:cNvPr>
          <p:cNvSpPr txBox="1"/>
          <p:nvPr/>
        </p:nvSpPr>
        <p:spPr>
          <a:xfrm>
            <a:off x="1600351" y="2268017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v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er</a:t>
            </a:r>
            <a:endParaRPr lang="en-GB" sz="1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0907AAE-8C03-D5D0-5506-EEFE48B8B7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794">
            <a:off x="2874775" y="838065"/>
            <a:ext cx="2029697" cy="53148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767ABA9-6887-5974-6156-AFD487DBBE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4808" y="1873335"/>
            <a:ext cx="826082" cy="37284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E4A121C-CC08-1DD9-2249-C734B6EEC1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39" y="1693755"/>
            <a:ext cx="456301" cy="56760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D3F8F6E-D020-BC1D-E50D-30484350AFF3}"/>
              </a:ext>
            </a:extLst>
          </p:cNvPr>
          <p:cNvSpPr txBox="1"/>
          <p:nvPr/>
        </p:nvSpPr>
        <p:spPr>
          <a:xfrm>
            <a:off x="5098335" y="1481087"/>
            <a:ext cx="16009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latin typeface="Century Gothic" panose="020B0502020202020204" pitchFamily="34" charset="0"/>
              </a:rPr>
              <a:t>Using ‘al’ and ‘a la’.</a:t>
            </a:r>
          </a:p>
          <a:p>
            <a:endParaRPr lang="en-GB" sz="1100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D962E89-0B3D-8008-356C-9C1550AF9F0D}"/>
              </a:ext>
            </a:extLst>
          </p:cNvPr>
          <p:cNvSpPr/>
          <p:nvPr/>
        </p:nvSpPr>
        <p:spPr>
          <a:xfrm>
            <a:off x="4969690" y="1522075"/>
            <a:ext cx="153899" cy="1652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679CBC8-3320-92D3-4AC9-FFD89A0944D0}"/>
              </a:ext>
            </a:extLst>
          </p:cNvPr>
          <p:cNvGrpSpPr/>
          <p:nvPr/>
        </p:nvGrpSpPr>
        <p:grpSpPr>
          <a:xfrm>
            <a:off x="2681232" y="2219286"/>
            <a:ext cx="1418075" cy="645305"/>
            <a:chOff x="2825209" y="2441099"/>
            <a:chExt cx="1418075" cy="645305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5E6AA62-D66E-DDF1-AC74-9CCE49387F06}"/>
                </a:ext>
              </a:extLst>
            </p:cNvPr>
            <p:cNvGrpSpPr/>
            <p:nvPr/>
          </p:nvGrpSpPr>
          <p:grpSpPr>
            <a:xfrm>
              <a:off x="2825209" y="2441099"/>
              <a:ext cx="1418075" cy="645305"/>
              <a:chOff x="1563397" y="2857228"/>
              <a:chExt cx="1418075" cy="645305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5B1C4371-AF92-EC31-1694-FCB84D05AABB}"/>
                  </a:ext>
                </a:extLst>
              </p:cNvPr>
              <p:cNvGrpSpPr/>
              <p:nvPr/>
            </p:nvGrpSpPr>
            <p:grpSpPr>
              <a:xfrm>
                <a:off x="1599505" y="2857228"/>
                <a:ext cx="1381967" cy="645305"/>
                <a:chOff x="333109" y="8803284"/>
                <a:chExt cx="1221364" cy="538140"/>
              </a:xfrm>
            </p:grpSpPr>
            <p:sp>
              <p:nvSpPr>
                <p:cNvPr id="71" name="Rectangle: Folded Corner 70">
                  <a:extLst>
                    <a:ext uri="{FF2B5EF4-FFF2-40B4-BE49-F238E27FC236}">
                      <a16:creationId xmlns:a16="http://schemas.microsoft.com/office/drawing/2014/main" id="{1405C765-398F-D16C-B2E3-68DD56FE4C6B}"/>
                    </a:ext>
                  </a:extLst>
                </p:cNvPr>
                <p:cNvSpPr/>
                <p:nvPr/>
              </p:nvSpPr>
              <p:spPr>
                <a:xfrm>
                  <a:off x="333109" y="8803284"/>
                  <a:ext cx="625291" cy="538140"/>
                </a:xfrm>
                <a:prstGeom prst="foldedCorner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50" dirty="0">
                    <a:solidFill>
                      <a:schemeClr val="bg2">
                        <a:lumMod val="25000"/>
                      </a:schemeClr>
                    </a:solidFill>
                    <a:latin typeface="Century Gothic" panose="020B0502020202020204" pitchFamily="34" charset="0"/>
                  </a:endParaRPr>
                </a:p>
              </p:txBody>
            </p:sp>
            <p:pic>
              <p:nvPicPr>
                <p:cNvPr id="72" name="Picture 6" descr="Free Icon Light illustration and picture">
                  <a:extLst>
                    <a:ext uri="{FF2B5EF4-FFF2-40B4-BE49-F238E27FC236}">
                      <a16:creationId xmlns:a16="http://schemas.microsoft.com/office/drawing/2014/main" id="{239A1B7B-306E-99EB-2545-1FBF63C52B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2758" y="8837939"/>
                  <a:ext cx="169303" cy="1429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65D5CCAE-D2D3-2C97-AB40-2FEB1FDBE37D}"/>
                    </a:ext>
                  </a:extLst>
                </p:cNvPr>
                <p:cNvSpPr txBox="1"/>
                <p:nvPr/>
              </p:nvSpPr>
              <p:spPr>
                <a:xfrm>
                  <a:off x="464699" y="8816438"/>
                  <a:ext cx="1089774" cy="1796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800" kern="0" dirty="0">
                      <a:solidFill>
                        <a:schemeClr val="bg2">
                          <a:lumMod val="25000"/>
                        </a:schemeClr>
                      </a:solidFill>
                      <a:latin typeface="Century Gothic" panose="020B0502020202020204" pitchFamily="34" charset="0"/>
                      <a:ea typeface="Century Gothic"/>
                      <a:cs typeface="Century Gothic"/>
                      <a:sym typeface="Century Gothic"/>
                    </a:rPr>
                    <a:t>[b] and</a:t>
                  </a:r>
                </a:p>
              </p:txBody>
            </p:sp>
          </p:grp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3E67339F-8AC5-8C11-2475-5577711758B5}"/>
                  </a:ext>
                </a:extLst>
              </p:cNvPr>
              <p:cNvSpPr txBox="1"/>
              <p:nvPr/>
            </p:nvSpPr>
            <p:spPr>
              <a:xfrm>
                <a:off x="1563397" y="3000910"/>
                <a:ext cx="819337" cy="132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endParaRP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7E60ADE-BE3E-D553-F699-5D36C87D5B3B}"/>
                </a:ext>
              </a:extLst>
            </p:cNvPr>
            <p:cNvSpPr txBox="1"/>
            <p:nvPr/>
          </p:nvSpPr>
          <p:spPr>
            <a:xfrm>
              <a:off x="2844591" y="2606640"/>
              <a:ext cx="76587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[v] sound the same in Spanish.</a:t>
              </a:r>
            </a:p>
          </p:txBody>
        </p: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2422F96F-889F-8185-2F9B-27099B5781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3874" y="1234003"/>
            <a:ext cx="1547340" cy="1543224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2981E410-6E44-815F-A82D-CE371739CF1D}"/>
              </a:ext>
            </a:extLst>
          </p:cNvPr>
          <p:cNvSpPr txBox="1"/>
          <p:nvPr/>
        </p:nvSpPr>
        <p:spPr>
          <a:xfrm>
            <a:off x="4990722" y="2044834"/>
            <a:ext cx="1826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Jumble" panose="02000503000000020004" pitchFamily="2" charset="0"/>
              </a:rPr>
              <a:t>P       ú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069CCD-A3A0-1ACA-39BA-02885EBBCAAB}"/>
              </a:ext>
            </a:extLst>
          </p:cNvPr>
          <p:cNvSpPr txBox="1"/>
          <p:nvPr/>
        </p:nvSpPr>
        <p:spPr>
          <a:xfrm>
            <a:off x="5392046" y="1993575"/>
            <a:ext cx="15781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ln w="28575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Jumble" panose="02000503000000020004" pitchFamily="2" charset="0"/>
              </a:rPr>
              <a:t>e r</a:t>
            </a:r>
            <a:endParaRPr lang="en-GB" sz="4800" dirty="0">
              <a:ln>
                <a:solidFill>
                  <a:srgbClr val="FF0000"/>
                </a:solidFill>
              </a:ln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E5E0EA8-15B1-D7C2-2401-C5B70A00EF49}"/>
              </a:ext>
            </a:extLst>
          </p:cNvPr>
          <p:cNvGrpSpPr/>
          <p:nvPr/>
        </p:nvGrpSpPr>
        <p:grpSpPr>
          <a:xfrm>
            <a:off x="99172" y="4529094"/>
            <a:ext cx="1801949" cy="492309"/>
            <a:chOff x="1639842" y="1416994"/>
            <a:chExt cx="1801949" cy="492309"/>
          </a:xfrm>
        </p:grpSpPr>
        <p:sp>
          <p:nvSpPr>
            <p:cNvPr id="82" name="Google Shape;112;p3">
              <a:extLst>
                <a:ext uri="{FF2B5EF4-FFF2-40B4-BE49-F238E27FC236}">
                  <a16:creationId xmlns:a16="http://schemas.microsoft.com/office/drawing/2014/main" id="{975039FF-1248-2677-9C05-8723905F42FC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83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04F98081-C91B-8193-3013-1B750405973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B866543-8396-CD2D-CABE-FAD0334946E9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85" name="Google Shape;402;p19">
            <a:extLst>
              <a:ext uri="{FF2B5EF4-FFF2-40B4-BE49-F238E27FC236}">
                <a16:creationId xmlns:a16="http://schemas.microsoft.com/office/drawing/2014/main" id="{363CF68B-DC7D-BCF4-D913-26B87B8C4F79}"/>
              </a:ext>
            </a:extLst>
          </p:cNvPr>
          <p:cNvSpPr txBox="1"/>
          <p:nvPr/>
        </p:nvSpPr>
        <p:spPr>
          <a:xfrm>
            <a:off x="1901121" y="4632526"/>
            <a:ext cx="5024490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Lee la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información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sobre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Perú con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tu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/a.</a:t>
            </a:r>
          </a:p>
        </p:txBody>
      </p:sp>
      <p:sp>
        <p:nvSpPr>
          <p:cNvPr id="86" name="Google Shape;402;p19">
            <a:extLst>
              <a:ext uri="{FF2B5EF4-FFF2-40B4-BE49-F238E27FC236}">
                <a16:creationId xmlns:a16="http://schemas.microsoft.com/office/drawing/2014/main" id="{8C467012-B037-010E-363B-7C096D4A1387}"/>
              </a:ext>
            </a:extLst>
          </p:cNvPr>
          <p:cNvSpPr txBox="1"/>
          <p:nvPr/>
        </p:nvSpPr>
        <p:spPr>
          <a:xfrm>
            <a:off x="82713" y="5132283"/>
            <a:ext cx="6734150" cy="698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1. En Perú hay 25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pro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v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incias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. 2. Perú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tiene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costa*.</a:t>
            </a:r>
            <a:b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</a:b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3.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V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ichayito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es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una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playa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muy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Famosa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Piura.</a:t>
            </a:r>
            <a:b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</a:b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4. Perú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tiene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sierra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. 5. Perú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tiene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sel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v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a. 6. La Li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b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ertad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tiene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costa y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sierra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7C077A39-02D3-F397-7FAA-79D52180790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8497" y="5170839"/>
            <a:ext cx="2954256" cy="3175195"/>
          </a:xfrm>
          <a:prstGeom prst="rect">
            <a:avLst/>
          </a:prstGeom>
        </p:spPr>
      </p:pic>
      <p:sp>
        <p:nvSpPr>
          <p:cNvPr id="88" name="TextBox 87">
            <a:hlinkClick r:id="" action="ppaction://noaction">
              <a:snd r:embed="rId13" name="s5_8.wav"/>
            </a:hlinkClick>
            <a:extLst>
              <a:ext uri="{FF2B5EF4-FFF2-40B4-BE49-F238E27FC236}">
                <a16:creationId xmlns:a16="http://schemas.microsoft.com/office/drawing/2014/main" id="{D720C5FD-FAFA-55D9-9092-F4004FE69EA2}"/>
              </a:ext>
            </a:extLst>
          </p:cNvPr>
          <p:cNvSpPr txBox="1"/>
          <p:nvPr/>
        </p:nvSpPr>
        <p:spPr>
          <a:xfrm>
            <a:off x="157747" y="5934396"/>
            <a:ext cx="2191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entury Gothic" panose="020B0502020202020204" pitchFamily="34" charset="0"/>
              </a:rPr>
              <a:t>El </a:t>
            </a:r>
            <a:r>
              <a:rPr lang="en-GB" sz="1400" dirty="0" err="1">
                <a:latin typeface="Century Gothic" panose="020B0502020202020204" pitchFamily="34" charset="0"/>
              </a:rPr>
              <a:t>Ne</a:t>
            </a:r>
            <a:r>
              <a:rPr lang="en-GB" sz="1400" b="1" dirty="0" err="1">
                <a:latin typeface="Century Gothic" panose="020B0502020202020204" pitchFamily="34" charset="0"/>
              </a:rPr>
              <a:t>v</a:t>
            </a:r>
            <a:r>
              <a:rPr lang="en-GB" sz="1400" dirty="0" err="1">
                <a:latin typeface="Century Gothic" panose="020B0502020202020204" pitchFamily="34" charset="0"/>
              </a:rPr>
              <a:t>ado</a:t>
            </a:r>
            <a:r>
              <a:rPr lang="en-GB" sz="1400" dirty="0">
                <a:latin typeface="Century Gothic" panose="020B0502020202020204" pitchFamily="34" charset="0"/>
              </a:rPr>
              <a:t> de </a:t>
            </a:r>
            <a:r>
              <a:rPr lang="en-GB" sz="1400" dirty="0" err="1">
                <a:latin typeface="Century Gothic" panose="020B0502020202020204" pitchFamily="34" charset="0"/>
              </a:rPr>
              <a:t>Ausangate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pic>
        <p:nvPicPr>
          <p:cNvPr id="89" name="Picture 12">
            <a:hlinkClick r:id="" action="ppaction://noaction">
              <a:snd r:embed="rId13" name="s5_8.wav"/>
            </a:hlinkClick>
            <a:extLst>
              <a:ext uri="{FF2B5EF4-FFF2-40B4-BE49-F238E27FC236}">
                <a16:creationId xmlns:a16="http://schemas.microsoft.com/office/drawing/2014/main" id="{5294387C-9B5F-979D-7E83-1545936AC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3" y="6450498"/>
            <a:ext cx="1794566" cy="134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14">
            <a:extLst>
              <a:ext uri="{FF2B5EF4-FFF2-40B4-BE49-F238E27FC236}">
                <a16:creationId xmlns:a16="http://schemas.microsoft.com/office/drawing/2014/main" id="{6877FA76-EC80-C9FC-2FCB-C1D12186A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295" y="5989710"/>
            <a:ext cx="2684476" cy="179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Google Shape;402;p19">
            <a:extLst>
              <a:ext uri="{FF2B5EF4-FFF2-40B4-BE49-F238E27FC236}">
                <a16:creationId xmlns:a16="http://schemas.microsoft.com/office/drawing/2014/main" id="{C2037828-0295-6872-AD79-D03903F9A054}"/>
              </a:ext>
            </a:extLst>
          </p:cNvPr>
          <p:cNvSpPr txBox="1"/>
          <p:nvPr/>
        </p:nvSpPr>
        <p:spPr>
          <a:xfrm>
            <a:off x="178895" y="8505216"/>
            <a:ext cx="2869105" cy="112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1. ________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está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norte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  <a:b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</a:b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2. _________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está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norte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  <a:b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</a:b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3. __________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está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norte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  <a:b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</a:b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4. En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norte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está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lago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de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Llanganucvo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0F1D2C3-B12D-CCCB-59B7-1C1B5CCB9D4F}"/>
              </a:ext>
            </a:extLst>
          </p:cNvPr>
          <p:cNvGrpSpPr/>
          <p:nvPr/>
        </p:nvGrpSpPr>
        <p:grpSpPr>
          <a:xfrm>
            <a:off x="2841735" y="8433852"/>
            <a:ext cx="3290627" cy="1409889"/>
            <a:chOff x="3203371" y="1794431"/>
            <a:chExt cx="8931468" cy="4619647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C0C29C1C-0892-40F1-2344-B9DC2317C286}"/>
                </a:ext>
              </a:extLst>
            </p:cNvPr>
            <p:cNvGrpSpPr/>
            <p:nvPr/>
          </p:nvGrpSpPr>
          <p:grpSpPr>
            <a:xfrm>
              <a:off x="5019327" y="1794431"/>
              <a:ext cx="3381827" cy="4534850"/>
              <a:chOff x="4043361" y="452438"/>
              <a:chExt cx="4105276" cy="5953125"/>
            </a:xfrm>
          </p:grpSpPr>
          <p:pic>
            <p:nvPicPr>
              <p:cNvPr id="117" name="Picture 2">
                <a:extLst>
                  <a:ext uri="{FF2B5EF4-FFF2-40B4-BE49-F238E27FC236}">
                    <a16:creationId xmlns:a16="http://schemas.microsoft.com/office/drawing/2014/main" id="{A859F65B-72D1-74F6-B710-923A7F2356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3361" y="452438"/>
                <a:ext cx="4105276" cy="595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9A3960F-B0EC-2BF6-11D6-E53E1DC1A688}"/>
                  </a:ext>
                </a:extLst>
              </p:cNvPr>
              <p:cNvSpPr/>
              <p:nvPr/>
            </p:nvSpPr>
            <p:spPr>
              <a:xfrm>
                <a:off x="7058025" y="2171700"/>
                <a:ext cx="495300" cy="4000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4EF1E49F-22A8-720A-EFE6-D0D8ADA9D2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6271" y="5800268"/>
              <a:ext cx="724319" cy="24493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68B49D1-7E83-54AE-87FD-1F1A6E2E2EF8}"/>
                </a:ext>
              </a:extLst>
            </p:cNvPr>
            <p:cNvSpPr/>
            <p:nvPr/>
          </p:nvSpPr>
          <p:spPr>
            <a:xfrm>
              <a:off x="7553533" y="5677793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1A484302-C8CB-046F-53DA-D8DB6BC602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0675" y="5461000"/>
              <a:ext cx="594873" cy="19365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A493638F-9671-B553-63E0-0C8D15276903}"/>
                </a:ext>
              </a:extLst>
            </p:cNvPr>
            <p:cNvSpPr/>
            <p:nvPr/>
          </p:nvSpPr>
          <p:spPr>
            <a:xfrm>
              <a:off x="7952886" y="5618818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37C813C1-2A6C-9BD1-15B8-4F4E71ADDE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06741" y="4723123"/>
              <a:ext cx="1084381" cy="36668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1684A574-2AF3-EAA9-533D-CBFBBA3A30E2}"/>
                </a:ext>
              </a:extLst>
            </p:cNvPr>
            <p:cNvSpPr/>
            <p:nvPr/>
          </p:nvSpPr>
          <p:spPr>
            <a:xfrm>
              <a:off x="7556881" y="5076150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59C4E8BA-149F-040E-0B34-76A3D2FA4E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3381" y="4831857"/>
              <a:ext cx="802619" cy="21229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FEEB3F5-CFE6-C58D-E8EE-87A67EC6C11C}"/>
                </a:ext>
              </a:extLst>
            </p:cNvPr>
            <p:cNvSpPr/>
            <p:nvPr/>
          </p:nvSpPr>
          <p:spPr>
            <a:xfrm>
              <a:off x="6158106" y="4709382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6B485D36-8642-3FB8-7ED6-3C0ADDF64A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85381" y="3892057"/>
              <a:ext cx="802619" cy="21229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A24F2348-61FE-37E0-9719-189730DF8864}"/>
                </a:ext>
              </a:extLst>
            </p:cNvPr>
            <p:cNvSpPr/>
            <p:nvPr/>
          </p:nvSpPr>
          <p:spPr>
            <a:xfrm>
              <a:off x="5650106" y="3769582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34A84F04-B7D8-FA91-A3E6-EB47EBDF21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4161" y="2227299"/>
              <a:ext cx="939462" cy="43930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D5686954-A0C2-B183-FFAE-2C7FECC56408}"/>
                </a:ext>
              </a:extLst>
            </p:cNvPr>
            <p:cNvSpPr/>
            <p:nvPr/>
          </p:nvSpPr>
          <p:spPr>
            <a:xfrm>
              <a:off x="7022686" y="2650457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49FE9ED0-1ED7-A329-DC25-6F3DE4220E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9632" y="3152415"/>
              <a:ext cx="767630" cy="25642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88A1F29D-52BD-1505-FBA8-AF0F91D38FC8}"/>
                </a:ext>
              </a:extLst>
            </p:cNvPr>
            <p:cNvSpPr/>
            <p:nvPr/>
          </p:nvSpPr>
          <p:spPr>
            <a:xfrm>
              <a:off x="5225515" y="3030087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9BB3771-7DD3-9418-8CAA-64903BFB41DA}"/>
                </a:ext>
              </a:extLst>
            </p:cNvPr>
            <p:cNvSpPr txBox="1"/>
            <p:nvPr/>
          </p:nvSpPr>
          <p:spPr>
            <a:xfrm>
              <a:off x="8783414" y="4423911"/>
              <a:ext cx="3351425" cy="907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Cusco</a:t>
              </a:r>
              <a:endParaRPr lang="en-GB" sz="1400" dirty="0">
                <a:latin typeface="Century Gothic" panose="020B0502020202020204" pitchFamily="34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043B6F0-D90A-7F48-B499-CF6A28F456F5}"/>
                </a:ext>
              </a:extLst>
            </p:cNvPr>
            <p:cNvSpPr txBox="1"/>
            <p:nvPr/>
          </p:nvSpPr>
          <p:spPr>
            <a:xfrm>
              <a:off x="8748140" y="5184788"/>
              <a:ext cx="3351425" cy="907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Puno</a:t>
              </a:r>
              <a:endParaRPr lang="en-GB" sz="1400" dirty="0">
                <a:latin typeface="Century Gothic" panose="020B0502020202020204" pitchFamily="34" charset="0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172F256-E560-0926-C779-B7B13F9ADA36}"/>
                </a:ext>
              </a:extLst>
            </p:cNvPr>
            <p:cNvSpPr txBox="1"/>
            <p:nvPr/>
          </p:nvSpPr>
          <p:spPr>
            <a:xfrm>
              <a:off x="4392148" y="5506462"/>
              <a:ext cx="2652616" cy="907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Arequipa</a:t>
              </a:r>
              <a:endParaRPr lang="en-GB" sz="1400" dirty="0">
                <a:latin typeface="Century Gothic" panose="020B0502020202020204" pitchFamily="34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49F002BD-3DF9-BF98-8C81-2DA687374508}"/>
                </a:ext>
              </a:extLst>
            </p:cNvPr>
            <p:cNvSpPr txBox="1"/>
            <p:nvPr/>
          </p:nvSpPr>
          <p:spPr>
            <a:xfrm>
              <a:off x="4014954" y="4858969"/>
              <a:ext cx="1797174" cy="907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Lima</a:t>
              </a:r>
              <a:endParaRPr lang="en-GB" sz="1400" dirty="0">
                <a:latin typeface="Century Gothic" panose="020B0502020202020204" pitchFamily="34" charset="0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F630482B-7A14-FE3B-5A1C-D4F835A05409}"/>
                </a:ext>
              </a:extLst>
            </p:cNvPr>
            <p:cNvSpPr txBox="1"/>
            <p:nvPr/>
          </p:nvSpPr>
          <p:spPr>
            <a:xfrm>
              <a:off x="3410987" y="3811151"/>
              <a:ext cx="1797174" cy="907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Trujillo</a:t>
              </a:r>
              <a:endParaRPr lang="en-GB" sz="1400" dirty="0">
                <a:latin typeface="Century Gothic" panose="020B0502020202020204" pitchFamily="34" charset="0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FD388AD6-7316-FF91-4DE8-B16EF237474B}"/>
                </a:ext>
              </a:extLst>
            </p:cNvPr>
            <p:cNvSpPr txBox="1"/>
            <p:nvPr/>
          </p:nvSpPr>
          <p:spPr>
            <a:xfrm>
              <a:off x="3203371" y="3106347"/>
              <a:ext cx="1797174" cy="907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Piura</a:t>
              </a:r>
              <a:endParaRPr lang="en-GB" sz="14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9F4EBCF1-0178-55B6-B53C-B8AD903376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9330" y="3604362"/>
              <a:ext cx="1084381" cy="36668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FB6BA888-450D-7E9F-71EE-4A3DC15189DA}"/>
                </a:ext>
              </a:extLst>
            </p:cNvPr>
            <p:cNvSpPr/>
            <p:nvPr/>
          </p:nvSpPr>
          <p:spPr>
            <a:xfrm>
              <a:off x="6929470" y="3957389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B59444C-2279-D941-DB88-03DFE9970EA0}"/>
                </a:ext>
              </a:extLst>
            </p:cNvPr>
            <p:cNvSpPr txBox="1"/>
            <p:nvPr/>
          </p:nvSpPr>
          <p:spPr>
            <a:xfrm>
              <a:off x="8156004" y="3305151"/>
              <a:ext cx="3351425" cy="907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Pucallpa</a:t>
              </a:r>
              <a:endParaRPr lang="en-GB" sz="14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19" name="Google Shape;402;p19">
            <a:extLst>
              <a:ext uri="{FF2B5EF4-FFF2-40B4-BE49-F238E27FC236}">
                <a16:creationId xmlns:a16="http://schemas.microsoft.com/office/drawing/2014/main" id="{9CB521AB-6A45-0398-AF38-DA3732675CA9}"/>
              </a:ext>
            </a:extLst>
          </p:cNvPr>
          <p:cNvSpPr txBox="1"/>
          <p:nvPr/>
        </p:nvSpPr>
        <p:spPr>
          <a:xfrm>
            <a:off x="1181192" y="8095604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¿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Dónde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está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la ciudad?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las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163CFA7-BD2F-F787-9716-F2E25FCC9750}"/>
              </a:ext>
            </a:extLst>
          </p:cNvPr>
          <p:cNvGrpSpPr/>
          <p:nvPr/>
        </p:nvGrpSpPr>
        <p:grpSpPr>
          <a:xfrm>
            <a:off x="212723" y="7941529"/>
            <a:ext cx="1072125" cy="541432"/>
            <a:chOff x="85157" y="674113"/>
            <a:chExt cx="1072125" cy="541432"/>
          </a:xfrm>
        </p:grpSpPr>
        <p:sp>
          <p:nvSpPr>
            <p:cNvPr id="121" name="Google Shape;206;p9">
              <a:extLst>
                <a:ext uri="{FF2B5EF4-FFF2-40B4-BE49-F238E27FC236}">
                  <a16:creationId xmlns:a16="http://schemas.microsoft.com/office/drawing/2014/main" id="{52D1B7CB-50E0-FB79-7AEA-73243C479C6E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DDF23995-48EC-E408-AE55-22A0F1F6F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7F1230E8-DD76-C16F-00C1-EA52E8E112F2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E415D26-8DB6-B4B5-52DD-A692388F5D62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E4691FE7-CE45-2DEC-BE31-C335A501CB61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126" name="Picture 125" descr="Free Watercolor Brushstroke illustration and picture">
              <a:extLst>
                <a:ext uri="{FF2B5EF4-FFF2-40B4-BE49-F238E27FC236}">
                  <a16:creationId xmlns:a16="http://schemas.microsoft.com/office/drawing/2014/main" id="{9B018A67-BC28-9DBC-28F9-FD52793402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5E2271E9-8E76-B6F4-21E8-0540089DFF85}"/>
                </a:ext>
              </a:extLst>
            </p:cNvPr>
            <p:cNvSpPr txBox="1"/>
            <p:nvPr/>
          </p:nvSpPr>
          <p:spPr>
            <a:xfrm>
              <a:off x="6369943" y="9571479"/>
              <a:ext cx="4283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41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47211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C4BC4-3D27-59F1-84B8-8D4474C61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24373D1-1517-E84F-3954-9D72C76BA29F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171274B-D188-33A3-BA58-74E7CCDBA3E3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where you are going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480031-48BE-444E-31A3-D0B00EC25BED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EFC1233-11DF-8AAD-540D-99E0A5281FA0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9E72260-5C99-81A3-B343-90B2432F45D6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A6DD6B9-C139-655B-AE90-77A8BAF6E7F7}"/>
              </a:ext>
            </a:extLst>
          </p:cNvPr>
          <p:cNvSpPr/>
          <p:nvPr/>
        </p:nvSpPr>
        <p:spPr>
          <a:xfrm>
            <a:off x="125391" y="6525488"/>
            <a:ext cx="6539774" cy="3010389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25DD67-4F8A-9E75-0648-E978C0375A01}"/>
              </a:ext>
            </a:extLst>
          </p:cNvPr>
          <p:cNvSpPr txBox="1"/>
          <p:nvPr/>
        </p:nvSpPr>
        <p:spPr>
          <a:xfrm>
            <a:off x="200936" y="6620418"/>
            <a:ext cx="1941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Using the verb ‘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ir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’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02FCA7-3167-C9C6-9EB2-B12611A59AF4}"/>
              </a:ext>
            </a:extLst>
          </p:cNvPr>
          <p:cNvGrpSpPr/>
          <p:nvPr/>
        </p:nvGrpSpPr>
        <p:grpSpPr>
          <a:xfrm>
            <a:off x="5034287" y="6649244"/>
            <a:ext cx="1825970" cy="536021"/>
            <a:chOff x="179408" y="5960637"/>
            <a:chExt cx="1825970" cy="53602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C51375-01D9-B830-EDF3-0AB08EAEE329}"/>
                </a:ext>
              </a:extLst>
            </p:cNvPr>
            <p:cNvSpPr txBox="1"/>
            <p:nvPr/>
          </p:nvSpPr>
          <p:spPr>
            <a:xfrm>
              <a:off x="592382" y="6124215"/>
              <a:ext cx="1229079" cy="307777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400" dirty="0">
                <a:solidFill>
                  <a:srgbClr val="002060"/>
                </a:solidFill>
              </a:endParaRPr>
            </a:p>
          </p:txBody>
        </p:sp>
        <p:pic>
          <p:nvPicPr>
            <p:cNvPr id="10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9870862E-BB65-3418-D860-6771FD96EC6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9408" y="5960637"/>
              <a:ext cx="569891" cy="5360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F15979-4A57-E37E-1784-047000D280C1}"/>
                </a:ext>
              </a:extLst>
            </p:cNvPr>
            <p:cNvSpPr txBox="1"/>
            <p:nvPr/>
          </p:nvSpPr>
          <p:spPr>
            <a:xfrm>
              <a:off x="720984" y="6114347"/>
              <a:ext cx="12843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2C75B81-23B2-194D-2A2C-EDA1CC40D2BE}"/>
              </a:ext>
            </a:extLst>
          </p:cNvPr>
          <p:cNvSpPr txBox="1"/>
          <p:nvPr/>
        </p:nvSpPr>
        <p:spPr>
          <a:xfrm>
            <a:off x="2972411" y="64093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D660EF-9028-D0E8-100A-D0A1E2ACF848}"/>
              </a:ext>
            </a:extLst>
          </p:cNvPr>
          <p:cNvSpPr txBox="1"/>
          <p:nvPr/>
        </p:nvSpPr>
        <p:spPr>
          <a:xfrm>
            <a:off x="200936" y="6892007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go vs. s/he goes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F6238DB-9B91-5F61-CEE4-C526554132F9}"/>
              </a:ext>
            </a:extLst>
          </p:cNvPr>
          <p:cNvSpPr txBox="1"/>
          <p:nvPr/>
        </p:nvSpPr>
        <p:spPr>
          <a:xfrm>
            <a:off x="653793" y="8351012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Voy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con mama.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Google Shape;171;p8">
            <a:extLst>
              <a:ext uri="{FF2B5EF4-FFF2-40B4-BE49-F238E27FC236}">
                <a16:creationId xmlns:a16="http://schemas.microsoft.com/office/drawing/2014/main" id="{33BEE41D-BD1F-FFEC-1C52-32C272D60E07}"/>
              </a:ext>
            </a:extLst>
          </p:cNvPr>
          <p:cNvSpPr txBox="1"/>
          <p:nvPr/>
        </p:nvSpPr>
        <p:spPr>
          <a:xfrm>
            <a:off x="1181337" y="8110719"/>
            <a:ext cx="941659" cy="276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I</a:t>
            </a:r>
            <a:endParaRPr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9" name="Google Shape;171;p8">
            <a:extLst>
              <a:ext uri="{FF2B5EF4-FFF2-40B4-BE49-F238E27FC236}">
                <a16:creationId xmlns:a16="http://schemas.microsoft.com/office/drawing/2014/main" id="{1BC626E2-3F33-7CAF-B5AE-D8A8B5262881}"/>
              </a:ext>
            </a:extLst>
          </p:cNvPr>
          <p:cNvSpPr txBox="1"/>
          <p:nvPr/>
        </p:nvSpPr>
        <p:spPr>
          <a:xfrm>
            <a:off x="4443695" y="8091822"/>
            <a:ext cx="1013720" cy="276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2800"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S/he, it</a:t>
            </a:r>
            <a:endParaRPr lang="en-GB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0B6E161-2E6E-29AB-F09C-627A0D884E01}"/>
              </a:ext>
            </a:extLst>
          </p:cNvPr>
          <p:cNvSpPr txBox="1"/>
          <p:nvPr/>
        </p:nvSpPr>
        <p:spPr>
          <a:xfrm>
            <a:off x="653793" y="8626235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go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with mum.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1855A0-2BB9-A1E0-BB55-141AD7222936}"/>
              </a:ext>
            </a:extLst>
          </p:cNvPr>
          <p:cNvSpPr txBox="1"/>
          <p:nvPr/>
        </p:nvSpPr>
        <p:spPr>
          <a:xfrm>
            <a:off x="117258" y="7136091"/>
            <a:ext cx="68614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Some verbs do not follow regular patterns.</a:t>
            </a:r>
          </a:p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 verb ‘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(to go, going) is an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irregular verb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BE5A9EF-A447-E9A6-7F0E-A3BC14402600}"/>
              </a:ext>
            </a:extLst>
          </p:cNvPr>
          <p:cNvSpPr txBox="1"/>
          <p:nvPr/>
        </p:nvSpPr>
        <p:spPr>
          <a:xfrm>
            <a:off x="102391" y="7673349"/>
            <a:ext cx="686143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say ‘I go’, we use ‘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voy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GB" sz="15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Google Shape;402;p19">
            <a:extLst>
              <a:ext uri="{FF2B5EF4-FFF2-40B4-BE49-F238E27FC236}">
                <a16:creationId xmlns:a16="http://schemas.microsoft.com/office/drawing/2014/main" id="{616F9109-CB2C-D3F9-817B-E761B39CEABC}"/>
              </a:ext>
            </a:extLst>
          </p:cNvPr>
          <p:cNvSpPr txBox="1"/>
          <p:nvPr/>
        </p:nvSpPr>
        <p:spPr>
          <a:xfrm>
            <a:off x="236656" y="1217338"/>
            <a:ext cx="3291623" cy="91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1. ________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está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sur.</a:t>
            </a:r>
            <a:b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</a:b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2. _________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está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sur.</a:t>
            </a:r>
            <a:b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</a:b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3. __________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está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sur.</a:t>
            </a:r>
            <a:b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</a:b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4. El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lago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de Titicaca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está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Puno.</a:t>
            </a:r>
          </a:p>
        </p:txBody>
      </p:sp>
      <p:sp>
        <p:nvSpPr>
          <p:cNvPr id="64" name="Google Shape;402;p19">
            <a:extLst>
              <a:ext uri="{FF2B5EF4-FFF2-40B4-BE49-F238E27FC236}">
                <a16:creationId xmlns:a16="http://schemas.microsoft.com/office/drawing/2014/main" id="{79E9402C-F4F9-F450-D146-38621CEF75B1}"/>
              </a:ext>
            </a:extLst>
          </p:cNvPr>
          <p:cNvSpPr txBox="1"/>
          <p:nvPr/>
        </p:nvSpPr>
        <p:spPr>
          <a:xfrm>
            <a:off x="1238953" y="807726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¿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Dónde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está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la ciudad?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las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70C2AF6-BD4E-8939-50DC-BE07234A80D1}"/>
              </a:ext>
            </a:extLst>
          </p:cNvPr>
          <p:cNvGrpSpPr/>
          <p:nvPr/>
        </p:nvGrpSpPr>
        <p:grpSpPr>
          <a:xfrm>
            <a:off x="270484" y="653651"/>
            <a:ext cx="1072125" cy="541432"/>
            <a:chOff x="85157" y="674113"/>
            <a:chExt cx="1072125" cy="541432"/>
          </a:xfrm>
        </p:grpSpPr>
        <p:sp>
          <p:nvSpPr>
            <p:cNvPr id="66" name="Google Shape;206;p9">
              <a:extLst>
                <a:ext uri="{FF2B5EF4-FFF2-40B4-BE49-F238E27FC236}">
                  <a16:creationId xmlns:a16="http://schemas.microsoft.com/office/drawing/2014/main" id="{4D51706A-D638-2E49-356E-565ACCF2F06F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04E6BCE-46B4-6E7C-91B5-4040B1B97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BDDE1DD-40D9-4AAB-9925-1AAA0A5A92A2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B4C03E00-2E84-F395-EB78-246077F2FA4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0029" y="2617873"/>
            <a:ext cx="3433503" cy="2015859"/>
          </a:xfrm>
          <a:prstGeom prst="rect">
            <a:avLst/>
          </a:prstGeom>
        </p:spPr>
      </p:pic>
      <p:sp>
        <p:nvSpPr>
          <p:cNvPr id="70" name="Google Shape;402;p19">
            <a:extLst>
              <a:ext uri="{FF2B5EF4-FFF2-40B4-BE49-F238E27FC236}">
                <a16:creationId xmlns:a16="http://schemas.microsoft.com/office/drawing/2014/main" id="{09C9BF84-087C-FA00-C90E-6F122A320661}"/>
              </a:ext>
            </a:extLst>
          </p:cNvPr>
          <p:cNvSpPr txBox="1"/>
          <p:nvPr/>
        </p:nvSpPr>
        <p:spPr>
          <a:xfrm>
            <a:off x="219437" y="4016261"/>
            <a:ext cx="4183187" cy="112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1. ________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está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este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  <a:b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</a:b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2. _________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está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este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  <a:b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</a:b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3. __________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tiene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muchos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bosques.</a:t>
            </a:r>
            <a:b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</a:b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Iquitos es la capital de la region de Loreto, done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está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bosque 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tropical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amazónico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1" name="Google Shape;402;p19">
            <a:extLst>
              <a:ext uri="{FF2B5EF4-FFF2-40B4-BE49-F238E27FC236}">
                <a16:creationId xmlns:a16="http://schemas.microsoft.com/office/drawing/2014/main" id="{5017A530-2587-A031-6446-3F84563DA19F}"/>
              </a:ext>
            </a:extLst>
          </p:cNvPr>
          <p:cNvSpPr txBox="1"/>
          <p:nvPr/>
        </p:nvSpPr>
        <p:spPr>
          <a:xfrm>
            <a:off x="224500" y="5372676"/>
            <a:ext cx="6102332" cy="698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1. ________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está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oeste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  <a:b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</a:b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2. _________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está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oeste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  <a:b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</a:b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3. Las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islas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B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allestas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están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este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, </a:t>
            </a:r>
            <a:r>
              <a:rPr lang="en-GB" sz="14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cerca</a:t>
            </a:r>
            <a:r>
              <a:rPr lang="en-GB" sz="1400" dirty="0">
                <a:solidFill>
                  <a:srgbClr val="404040"/>
                </a:solidFill>
                <a:latin typeface="Century Gothic" panose="020B0502020202020204" pitchFamily="34" charset="0"/>
              </a:rPr>
              <a:t> de Paracas.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F6DFF807-FE55-34AE-F4C2-8EE4C80735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4720" y="1887411"/>
            <a:ext cx="1106680" cy="1183459"/>
          </a:xfrm>
          <a:prstGeom prst="rect">
            <a:avLst/>
          </a:prstGeom>
        </p:spPr>
      </p:pic>
      <p:pic>
        <p:nvPicPr>
          <p:cNvPr id="73" name="Picture 4">
            <a:extLst>
              <a:ext uri="{FF2B5EF4-FFF2-40B4-BE49-F238E27FC236}">
                <a16:creationId xmlns:a16="http://schemas.microsoft.com/office/drawing/2014/main" id="{74FFFBF2-BC46-FAED-4C99-C4640C835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781" y="4986125"/>
            <a:ext cx="1568384" cy="91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7FD7EE51-20CB-6E8D-2AD1-2EBB15956076}"/>
              </a:ext>
            </a:extLst>
          </p:cNvPr>
          <p:cNvSpPr txBox="1"/>
          <p:nvPr/>
        </p:nvSpPr>
        <p:spPr>
          <a:xfrm>
            <a:off x="3980345" y="8374092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Va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amiga.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96CEB5E-8CE7-5117-B566-BF0CBBFE3715}"/>
              </a:ext>
            </a:extLst>
          </p:cNvPr>
          <p:cNvSpPr txBox="1"/>
          <p:nvPr/>
        </p:nvSpPr>
        <p:spPr>
          <a:xfrm>
            <a:off x="3980345" y="8649315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She goes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with a friend.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A0CFFDB-A995-0142-2163-648BCCF021FA}"/>
              </a:ext>
            </a:extLst>
          </p:cNvPr>
          <p:cNvSpPr txBox="1"/>
          <p:nvPr/>
        </p:nvSpPr>
        <p:spPr>
          <a:xfrm>
            <a:off x="3905474" y="8923632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Quique 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va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amiga (f).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F48CCBF-2771-F7FD-5598-AD3BC06BEF18}"/>
              </a:ext>
            </a:extLst>
          </p:cNvPr>
          <p:cNvSpPr txBox="1"/>
          <p:nvPr/>
        </p:nvSpPr>
        <p:spPr>
          <a:xfrm>
            <a:off x="3905474" y="9198855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Quique goes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with a friend (f).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8" name="Picture 8">
            <a:extLst>
              <a:ext uri="{FF2B5EF4-FFF2-40B4-BE49-F238E27FC236}">
                <a16:creationId xmlns:a16="http://schemas.microsoft.com/office/drawing/2014/main" id="{7DCE6DA1-43D4-FCF6-B7E8-8ECB2CF18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78" y="2368696"/>
            <a:ext cx="2326864" cy="145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67853AE-EFC9-D017-E908-F1B3664479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0029" y="1139191"/>
            <a:ext cx="2539855" cy="1054182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FBA61E8C-A04A-EBDD-31B6-94749D6C181E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8CC627B-9963-4D70-D19D-DBE77522C60D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85" name="Picture 84" descr="Free Watercolor Brushstroke illustration and picture">
              <a:extLst>
                <a:ext uri="{FF2B5EF4-FFF2-40B4-BE49-F238E27FC236}">
                  <a16:creationId xmlns:a16="http://schemas.microsoft.com/office/drawing/2014/main" id="{B84692E2-4E0F-05E0-B595-04DC075A22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8CEF2C9-C464-C11F-F060-6AAE3A5326F2}"/>
                </a:ext>
              </a:extLst>
            </p:cNvPr>
            <p:cNvSpPr txBox="1"/>
            <p:nvPr/>
          </p:nvSpPr>
          <p:spPr>
            <a:xfrm>
              <a:off x="6369943" y="9571479"/>
              <a:ext cx="4427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42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49063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D4F3B-0EF1-9E29-30F0-1859B62CC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67C22957-ADCC-B36C-4901-0BB07EFB66A9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E9687CB-A9E5-4C13-BD4E-EFC9CE23CC72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where you are going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4E4F4A7-261A-66F4-D199-304074D2697D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29161A4-84BC-43E1-8E68-85CBDFC45E06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C02B554-A617-D910-8630-623E8B9C8289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4" name="Google Shape;402;p19">
            <a:extLst>
              <a:ext uri="{FF2B5EF4-FFF2-40B4-BE49-F238E27FC236}">
                <a16:creationId xmlns:a16="http://schemas.microsoft.com/office/drawing/2014/main" id="{3ADE8208-02C4-748B-7056-CF370164AB21}"/>
              </a:ext>
            </a:extLst>
          </p:cNvPr>
          <p:cNvSpPr txBox="1"/>
          <p:nvPr/>
        </p:nvSpPr>
        <p:spPr>
          <a:xfrm>
            <a:off x="1613622" y="836227"/>
            <a:ext cx="5244378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Sofía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de excursion con la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escuela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y Luis también.</a:t>
            </a:r>
            <a:endParaRPr kumimoji="0" lang="es-ES" sz="15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91BE60-9AAF-FFC9-7341-92026DAAEE93}"/>
              </a:ext>
            </a:extLst>
          </p:cNvPr>
          <p:cNvGrpSpPr/>
          <p:nvPr/>
        </p:nvGrpSpPr>
        <p:grpSpPr>
          <a:xfrm>
            <a:off x="443893" y="830094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6" name="Google Shape;222;p10">
              <a:extLst>
                <a:ext uri="{FF2B5EF4-FFF2-40B4-BE49-F238E27FC236}">
                  <a16:creationId xmlns:a16="http://schemas.microsoft.com/office/drawing/2014/main" id="{C784108B-4315-C038-D2E6-9E54F3486514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584C89-EF4B-FBB6-60AD-C04CFEA5D447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88265D6-2FFD-F2A8-0050-E43F024CFDF7}"/>
              </a:ext>
            </a:extLst>
          </p:cNvPr>
          <p:cNvGrpSpPr/>
          <p:nvPr/>
        </p:nvGrpSpPr>
        <p:grpSpPr>
          <a:xfrm>
            <a:off x="111692" y="684186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4586D3E-640E-48E9-22ED-0AD655B06B1D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0" name="Picture 9" descr="Free speaker sound loud vector">
              <a:extLst>
                <a:ext uri="{FF2B5EF4-FFF2-40B4-BE49-F238E27FC236}">
                  <a16:creationId xmlns:a16="http://schemas.microsoft.com/office/drawing/2014/main" id="{4C55815D-3928-FC52-1537-0A6CBDE802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A34F1E5-7ACA-059B-7EB6-739FDE79A2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676399"/>
              </p:ext>
            </p:extLst>
          </p:nvPr>
        </p:nvGraphicFramePr>
        <p:xfrm>
          <a:off x="307338" y="1507618"/>
          <a:ext cx="1718856" cy="22647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4051">
                  <a:extLst>
                    <a:ext uri="{9D8B030D-6E8A-4147-A177-3AD203B41FA5}">
                      <a16:colId xmlns:a16="http://schemas.microsoft.com/office/drawing/2014/main" val="1086571773"/>
                    </a:ext>
                  </a:extLst>
                </a:gridCol>
                <a:gridCol w="844805">
                  <a:extLst>
                    <a:ext uri="{9D8B030D-6E8A-4147-A177-3AD203B41FA5}">
                      <a16:colId xmlns:a16="http://schemas.microsoft.com/office/drawing/2014/main" val="3381746728"/>
                    </a:ext>
                  </a:extLst>
                </a:gridCol>
              </a:tblGrid>
              <a:tr h="43593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Sofía</a:t>
                      </a:r>
                      <a:endParaRPr lang="en-GB" sz="12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Luis</a:t>
                      </a:r>
                      <a:endParaRPr lang="en-GB" sz="12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304670"/>
                  </a:ext>
                </a:extLst>
              </a:tr>
              <a:tr h="256430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124816"/>
                  </a:ext>
                </a:extLst>
              </a:tr>
              <a:tr h="256430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89957"/>
                  </a:ext>
                </a:extLst>
              </a:tr>
              <a:tr h="256430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4557"/>
                  </a:ext>
                </a:extLst>
              </a:tr>
              <a:tr h="256430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691480"/>
                  </a:ext>
                </a:extLst>
              </a:tr>
              <a:tr h="256430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10234"/>
                  </a:ext>
                </a:extLst>
              </a:tr>
              <a:tr h="256430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534541"/>
                  </a:ext>
                </a:extLst>
              </a:tr>
            </a:tbl>
          </a:graphicData>
        </a:graphic>
      </p:graphicFrame>
      <p:sp>
        <p:nvSpPr>
          <p:cNvPr id="12" name="Action Button: Custom 5">
            <a:hlinkClick r:id="" action="ppaction://noaction" highlightClick="1">
              <a:snd r:embed="rId5" name="L1.1.wav"/>
            </a:hlinkClick>
            <a:extLst>
              <a:ext uri="{FF2B5EF4-FFF2-40B4-BE49-F238E27FC236}">
                <a16:creationId xmlns:a16="http://schemas.microsoft.com/office/drawing/2014/main" id="{8805EE3B-BEFB-436E-F549-6466B1A7998D}"/>
              </a:ext>
            </a:extLst>
          </p:cNvPr>
          <p:cNvSpPr/>
          <p:nvPr/>
        </p:nvSpPr>
        <p:spPr>
          <a:xfrm>
            <a:off x="128486" y="1985391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40D8C66-CC95-E092-FEDF-E277BD11DF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029685"/>
              </p:ext>
            </p:extLst>
          </p:nvPr>
        </p:nvGraphicFramePr>
        <p:xfrm>
          <a:off x="2556884" y="1507617"/>
          <a:ext cx="2190376" cy="2328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0376">
                  <a:extLst>
                    <a:ext uri="{9D8B030D-6E8A-4147-A177-3AD203B41FA5}">
                      <a16:colId xmlns:a16="http://schemas.microsoft.com/office/drawing/2014/main" val="2781328677"/>
                    </a:ext>
                  </a:extLst>
                </a:gridCol>
              </a:tblGrid>
              <a:tr h="5000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información</a:t>
                      </a:r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extra</a:t>
                      </a:r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797912"/>
                  </a:ext>
                </a:extLst>
              </a:tr>
              <a:tr h="294121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867335"/>
                  </a:ext>
                </a:extLst>
              </a:tr>
              <a:tr h="294121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894555"/>
                  </a:ext>
                </a:extLst>
              </a:tr>
              <a:tr h="294121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293680"/>
                  </a:ext>
                </a:extLst>
              </a:tr>
              <a:tr h="294121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238707"/>
                  </a:ext>
                </a:extLst>
              </a:tr>
              <a:tr h="294121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24440"/>
                  </a:ext>
                </a:extLst>
              </a:tr>
              <a:tr h="294121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007182"/>
                  </a:ext>
                </a:extLst>
              </a:tr>
            </a:tbl>
          </a:graphicData>
        </a:graphic>
      </p:graphicFrame>
      <p:pic>
        <p:nvPicPr>
          <p:cNvPr id="14" name="Picture 2" descr="Cup, Icons, Medal, Win, Game, The Competition, Award">
            <a:extLst>
              <a:ext uri="{FF2B5EF4-FFF2-40B4-BE49-F238E27FC236}">
                <a16:creationId xmlns:a16="http://schemas.microsoft.com/office/drawing/2014/main" id="{920F6B72-9349-150B-E4E9-5C9D6523D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096" y="1396230"/>
            <a:ext cx="336816" cy="29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9B710AF-DA6A-FF42-AC6C-4AA85DFD5FAD}"/>
              </a:ext>
            </a:extLst>
          </p:cNvPr>
          <p:cNvSpPr/>
          <p:nvPr/>
        </p:nvSpPr>
        <p:spPr>
          <a:xfrm>
            <a:off x="128486" y="2288119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6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0AABA1B-3738-E1AA-9DCA-7E168E98EFFF}"/>
              </a:ext>
            </a:extLst>
          </p:cNvPr>
          <p:cNvSpPr/>
          <p:nvPr/>
        </p:nvSpPr>
        <p:spPr>
          <a:xfrm>
            <a:off x="128486" y="2590847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7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5F3692A-F0A6-27D8-CC71-26C94994AF77}"/>
              </a:ext>
            </a:extLst>
          </p:cNvPr>
          <p:cNvSpPr/>
          <p:nvPr/>
        </p:nvSpPr>
        <p:spPr>
          <a:xfrm>
            <a:off x="128486" y="2893575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8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47208AC-A0FE-05BC-EAA5-F5850729CA00}"/>
              </a:ext>
            </a:extLst>
          </p:cNvPr>
          <p:cNvSpPr/>
          <p:nvPr/>
        </p:nvSpPr>
        <p:spPr>
          <a:xfrm>
            <a:off x="128486" y="3196303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9" name="Google Shape;402;p19">
            <a:extLst>
              <a:ext uri="{FF2B5EF4-FFF2-40B4-BE49-F238E27FC236}">
                <a16:creationId xmlns:a16="http://schemas.microsoft.com/office/drawing/2014/main" id="{B305EB84-AE79-0ACE-E3F9-8741BBC96178}"/>
              </a:ext>
            </a:extLst>
          </p:cNvPr>
          <p:cNvSpPr txBox="1"/>
          <p:nvPr/>
        </p:nvSpPr>
        <p:spPr>
          <a:xfrm>
            <a:off x="567552" y="1173371"/>
            <a:ext cx="3778109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Quién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es? Marca     .</a:t>
            </a:r>
          </a:p>
        </p:txBody>
      </p:sp>
      <p:pic>
        <p:nvPicPr>
          <p:cNvPr id="20" name="Picture 1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0BC20F89-8318-CFC4-6FE0-7BBE2B3FBD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976" y="1529221"/>
            <a:ext cx="218090" cy="414278"/>
          </a:xfrm>
          <a:prstGeom prst="rect">
            <a:avLst/>
          </a:prstGeom>
        </p:spPr>
      </p:pic>
      <p:sp>
        <p:nvSpPr>
          <p:cNvPr id="26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10FA167-0DA9-F8FA-508E-70E6195E555B}"/>
              </a:ext>
            </a:extLst>
          </p:cNvPr>
          <p:cNvSpPr/>
          <p:nvPr/>
        </p:nvSpPr>
        <p:spPr>
          <a:xfrm>
            <a:off x="128486" y="3499029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27" name="Picture 2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BB36193-338D-873F-A466-FDF6C3C973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44"/>
          <a:stretch/>
        </p:blipFill>
        <p:spPr>
          <a:xfrm>
            <a:off x="1765419" y="1527683"/>
            <a:ext cx="198219" cy="4142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3953F8E-798E-7817-7863-BE8E97C027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1100" y="1193842"/>
            <a:ext cx="206543" cy="1981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E1FE3B9-46AE-AF2A-B8CF-B5E7EA93BD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1538" y="2211391"/>
            <a:ext cx="1206127" cy="1686890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A09645EA-ADB1-58E8-EDE1-7AADF8ED398F}"/>
              </a:ext>
            </a:extLst>
          </p:cNvPr>
          <p:cNvSpPr/>
          <p:nvPr/>
        </p:nvSpPr>
        <p:spPr>
          <a:xfrm>
            <a:off x="5194299" y="1382424"/>
            <a:ext cx="1408413" cy="726220"/>
          </a:xfrm>
          <a:prstGeom prst="wedgeRoundRectCallout">
            <a:avLst>
              <a:gd name="adj1" fmla="val 38324"/>
              <a:gd name="adj2" fmla="val 73205"/>
              <a:gd name="adj3" fmla="val 16667"/>
            </a:avLst>
          </a:prstGeom>
          <a:solidFill>
            <a:srgbClr val="FFC9DF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Voy de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excursión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y Luis también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va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.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E5F8A6B-3DB2-0F78-57CE-D9D2C44A463C}"/>
              </a:ext>
            </a:extLst>
          </p:cNvPr>
          <p:cNvSpPr/>
          <p:nvPr/>
        </p:nvSpPr>
        <p:spPr>
          <a:xfrm>
            <a:off x="182042" y="3903772"/>
            <a:ext cx="6526749" cy="256847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Google Shape;171;p8">
            <a:extLst>
              <a:ext uri="{FF2B5EF4-FFF2-40B4-BE49-F238E27FC236}">
                <a16:creationId xmlns:a16="http://schemas.microsoft.com/office/drawing/2014/main" id="{4E234156-8D51-4485-89A3-4BD0BE9EFE9F}"/>
              </a:ext>
            </a:extLst>
          </p:cNvPr>
          <p:cNvSpPr txBox="1"/>
          <p:nvPr/>
        </p:nvSpPr>
        <p:spPr>
          <a:xfrm>
            <a:off x="249454" y="4475522"/>
            <a:ext cx="4525824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Spanish word ‘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means ‘to’: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A7173C-0CD8-7206-BCF3-AA72375B0C20}"/>
              </a:ext>
            </a:extLst>
          </p:cNvPr>
          <p:cNvSpPr txBox="1"/>
          <p:nvPr/>
        </p:nvSpPr>
        <p:spPr>
          <a:xfrm>
            <a:off x="182043" y="3920865"/>
            <a:ext cx="19463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Using ‘al’ and ‘a la’</a:t>
            </a:r>
            <a:endParaRPr lang="en-GB" sz="15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3CDF557-C8CD-FE01-02C0-FBF9C8630CA2}"/>
              </a:ext>
            </a:extLst>
          </p:cNvPr>
          <p:cNvGrpSpPr/>
          <p:nvPr/>
        </p:nvGrpSpPr>
        <p:grpSpPr>
          <a:xfrm>
            <a:off x="5082243" y="3973628"/>
            <a:ext cx="1825970" cy="536021"/>
            <a:chOff x="179408" y="5960637"/>
            <a:chExt cx="1825970" cy="53602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94FBBEB-D140-A73B-1353-D447085DF566}"/>
                </a:ext>
              </a:extLst>
            </p:cNvPr>
            <p:cNvSpPr txBox="1"/>
            <p:nvPr/>
          </p:nvSpPr>
          <p:spPr>
            <a:xfrm>
              <a:off x="592382" y="6124215"/>
              <a:ext cx="1229079" cy="307777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400" dirty="0">
                <a:solidFill>
                  <a:srgbClr val="002060"/>
                </a:solidFill>
              </a:endParaRPr>
            </a:p>
          </p:txBody>
        </p:sp>
        <p:pic>
          <p:nvPicPr>
            <p:cNvPr id="36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4CE9F252-3AA6-E186-6129-53AF14E4AA58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79408" y="5960637"/>
              <a:ext cx="569891" cy="5360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A5528CF-8D33-FB9D-23E9-3440EDD05042}"/>
                </a:ext>
              </a:extLst>
            </p:cNvPr>
            <p:cNvSpPr txBox="1"/>
            <p:nvPr/>
          </p:nvSpPr>
          <p:spPr>
            <a:xfrm>
              <a:off x="720984" y="6114347"/>
              <a:ext cx="12843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23AA98E-728A-FECC-00C6-A6901B14A4A2}"/>
              </a:ext>
            </a:extLst>
          </p:cNvPr>
          <p:cNvSpPr txBox="1"/>
          <p:nvPr/>
        </p:nvSpPr>
        <p:spPr>
          <a:xfrm>
            <a:off x="189031" y="4190948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the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C46C9132-F67F-B354-26D1-74C6C8D7A0E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36400" y="4725700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12E23FE-BD63-C85F-35E2-3A0A08312D6D}"/>
              </a:ext>
            </a:extLst>
          </p:cNvPr>
          <p:cNvSpPr txBox="1"/>
          <p:nvPr/>
        </p:nvSpPr>
        <p:spPr>
          <a:xfrm>
            <a:off x="3465653" y="4429194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Voy 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Burgos.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0BBD3E-9731-2342-A4B7-12ABBE51C807}"/>
              </a:ext>
            </a:extLst>
          </p:cNvPr>
          <p:cNvSpPr txBox="1"/>
          <p:nvPr/>
        </p:nvSpPr>
        <p:spPr>
          <a:xfrm>
            <a:off x="3503753" y="4704417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go 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Burgos.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4CAB1DB-5FBE-C9B3-0A27-D19A02FF08CD}"/>
              </a:ext>
            </a:extLst>
          </p:cNvPr>
          <p:cNvSpPr txBox="1"/>
          <p:nvPr/>
        </p:nvSpPr>
        <p:spPr>
          <a:xfrm>
            <a:off x="319086" y="5105640"/>
            <a:ext cx="3069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mean ‘to the’ before a singular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feminine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noun, use ‘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la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7FF11AB7-0BFB-BF1F-344D-D3B790BA079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18128" y="5992125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B43CAD0-1C80-CFF5-932C-50486EF81B7A}"/>
              </a:ext>
            </a:extLst>
          </p:cNvPr>
          <p:cNvSpPr txBox="1"/>
          <p:nvPr/>
        </p:nvSpPr>
        <p:spPr>
          <a:xfrm>
            <a:off x="785481" y="5695619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Voy 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la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playa.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38E7792-465A-D33C-B899-D35B4B91068C}"/>
              </a:ext>
            </a:extLst>
          </p:cNvPr>
          <p:cNvSpPr txBox="1"/>
          <p:nvPr/>
        </p:nvSpPr>
        <p:spPr>
          <a:xfrm>
            <a:off x="785481" y="5970842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go 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the 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beach.</a:t>
            </a:r>
            <a:endParaRPr kumimoji="0" lang="en-GB" sz="140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8F32477-B7CD-ED44-58F6-9F13CF0C85CB}"/>
              </a:ext>
            </a:extLst>
          </p:cNvPr>
          <p:cNvSpPr txBox="1"/>
          <p:nvPr/>
        </p:nvSpPr>
        <p:spPr>
          <a:xfrm>
            <a:off x="3589068" y="5126071"/>
            <a:ext cx="3069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mean ‘to the’ before a singular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masculine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noun, use ‘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7CCCE859-D701-B2A3-0AC7-59DB9719CD3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237743" y="5959571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0EB9415-F0A2-5384-83BA-541F1ED99A31}"/>
              </a:ext>
            </a:extLst>
          </p:cNvPr>
          <p:cNvSpPr txBox="1"/>
          <p:nvPr/>
        </p:nvSpPr>
        <p:spPr>
          <a:xfrm>
            <a:off x="4505096" y="5663065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Voy 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al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bosque.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CFE091B-BF31-A3EF-3F9E-9D3A97263CB3}"/>
              </a:ext>
            </a:extLst>
          </p:cNvPr>
          <p:cNvSpPr txBox="1"/>
          <p:nvPr/>
        </p:nvSpPr>
        <p:spPr>
          <a:xfrm>
            <a:off x="4505096" y="5938288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go 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the 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forest.</a:t>
            </a:r>
            <a:endParaRPr kumimoji="0" lang="en-GB" sz="140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DAE9E10-86D0-E95A-A3A2-591A04D5AEB4}"/>
              </a:ext>
            </a:extLst>
          </p:cNvPr>
          <p:cNvSpPr/>
          <p:nvPr/>
        </p:nvSpPr>
        <p:spPr>
          <a:xfrm>
            <a:off x="1236876" y="5683622"/>
            <a:ext cx="376746" cy="30777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53651C7-1ADA-C23E-A6EB-0D17902CD40C}"/>
              </a:ext>
            </a:extLst>
          </p:cNvPr>
          <p:cNvSpPr txBox="1"/>
          <p:nvPr/>
        </p:nvSpPr>
        <p:spPr>
          <a:xfrm>
            <a:off x="1199320" y="5980253"/>
            <a:ext cx="566100" cy="261610"/>
          </a:xfrm>
          <a:prstGeom prst="rect">
            <a:avLst/>
          </a:prstGeom>
          <a:solidFill>
            <a:srgbClr val="FFD5FF">
              <a:alpha val="3568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050" dirty="0"/>
              <a:t>     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678957F-EBD3-2CE3-C80A-7C0B9382F186}"/>
              </a:ext>
            </a:extLst>
          </p:cNvPr>
          <p:cNvSpPr/>
          <p:nvPr/>
        </p:nvSpPr>
        <p:spPr>
          <a:xfrm>
            <a:off x="4952064" y="5665685"/>
            <a:ext cx="242236" cy="307777"/>
          </a:xfrm>
          <a:prstGeom prst="ellipse">
            <a:avLst/>
          </a:prstGeom>
          <a:noFill/>
          <a:ln w="19050"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6A15C3F-0D01-8604-E52D-668DC9ACB667}"/>
              </a:ext>
            </a:extLst>
          </p:cNvPr>
          <p:cNvSpPr txBox="1"/>
          <p:nvPr/>
        </p:nvSpPr>
        <p:spPr>
          <a:xfrm>
            <a:off x="4914508" y="5962316"/>
            <a:ext cx="566100" cy="261610"/>
          </a:xfrm>
          <a:prstGeom prst="rect">
            <a:avLst/>
          </a:prstGeom>
          <a:solidFill>
            <a:srgbClr val="CBEBF4">
              <a:alpha val="3568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050" dirty="0"/>
              <a:t>     </a:t>
            </a:r>
          </a:p>
        </p:txBody>
      </p:sp>
      <p:sp>
        <p:nvSpPr>
          <p:cNvPr id="54" name="Google Shape;402;p19">
            <a:extLst>
              <a:ext uri="{FF2B5EF4-FFF2-40B4-BE49-F238E27FC236}">
                <a16:creationId xmlns:a16="http://schemas.microsoft.com/office/drawing/2014/main" id="{C265763A-7442-3B04-2D38-3A9959AA5F15}"/>
              </a:ext>
            </a:extLst>
          </p:cNvPr>
          <p:cNvSpPr txBox="1"/>
          <p:nvPr/>
        </p:nvSpPr>
        <p:spPr>
          <a:xfrm>
            <a:off x="1156557" y="6690795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viaje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 Luis y Sofía. Sofía escribe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: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¿Es ‘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al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o ‘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 la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’?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C76B6A1-2FA5-6143-1E81-FE7861534D9D}"/>
              </a:ext>
            </a:extLst>
          </p:cNvPr>
          <p:cNvGrpSpPr/>
          <p:nvPr/>
        </p:nvGrpSpPr>
        <p:grpSpPr>
          <a:xfrm>
            <a:off x="84456" y="6541444"/>
            <a:ext cx="1072125" cy="541432"/>
            <a:chOff x="85157" y="674113"/>
            <a:chExt cx="1072125" cy="541432"/>
          </a:xfrm>
        </p:grpSpPr>
        <p:sp>
          <p:nvSpPr>
            <p:cNvPr id="56" name="Google Shape;206;p9">
              <a:extLst>
                <a:ext uri="{FF2B5EF4-FFF2-40B4-BE49-F238E27FC236}">
                  <a16:creationId xmlns:a16="http://schemas.microsoft.com/office/drawing/2014/main" id="{93687B57-00A2-AC40-0974-5FC9FB4C24A6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5CDE751C-BEAE-A2EE-EC3D-A48C12576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9C65B35-4757-37D6-1275-287EBF8CD25E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29192568-BCB3-764A-D861-383B859BC0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826138"/>
              </p:ext>
            </p:extLst>
          </p:nvPr>
        </p:nvGraphicFramePr>
        <p:xfrm>
          <a:off x="2508707" y="7490802"/>
          <a:ext cx="3828147" cy="2136486"/>
        </p:xfrm>
        <a:graphic>
          <a:graphicData uri="http://schemas.openxmlformats.org/drawingml/2006/table">
            <a:tbl>
              <a:tblPr firstRow="1" bandRow="1"/>
              <a:tblGrid>
                <a:gridCol w="402850">
                  <a:extLst>
                    <a:ext uri="{9D8B030D-6E8A-4147-A177-3AD203B41FA5}">
                      <a16:colId xmlns:a16="http://schemas.microsoft.com/office/drawing/2014/main" val="1979399600"/>
                    </a:ext>
                  </a:extLst>
                </a:gridCol>
                <a:gridCol w="3425297">
                  <a:extLst>
                    <a:ext uri="{9D8B030D-6E8A-4147-A177-3AD203B41FA5}">
                      <a16:colId xmlns:a16="http://schemas.microsoft.com/office/drawing/2014/main" val="1444260115"/>
                    </a:ext>
                  </a:extLst>
                </a:gridCol>
              </a:tblGrid>
              <a:tr h="356081"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go | he goes to the mountain(s).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5943070"/>
                  </a:ext>
                </a:extLst>
              </a:tr>
              <a:tr h="356081"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go | he goes to the lake.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5228349"/>
                  </a:ext>
                </a:extLst>
              </a:tr>
              <a:tr h="356081"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go | he goes to the beach.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745681"/>
                  </a:ext>
                </a:extLst>
              </a:tr>
              <a:tr h="356081"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go | he goes to the island.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4852057"/>
                  </a:ext>
                </a:extLst>
              </a:tr>
              <a:tr h="356081"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go | he goes to the river.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1638670"/>
                  </a:ext>
                </a:extLst>
              </a:tr>
              <a:tr h="356081"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go | he goes to the forest.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6318632"/>
                  </a:ext>
                </a:extLst>
              </a:tr>
            </a:tbl>
          </a:graphicData>
        </a:graphic>
      </p:graphicFrame>
      <p:sp>
        <p:nvSpPr>
          <p:cNvPr id="61" name="Google Shape;402;p19">
            <a:extLst>
              <a:ext uri="{FF2B5EF4-FFF2-40B4-BE49-F238E27FC236}">
                <a16:creationId xmlns:a16="http://schemas.microsoft.com/office/drawing/2014/main" id="{1E288584-873C-973C-1CEF-708A769E6B36}"/>
              </a:ext>
            </a:extLst>
          </p:cNvPr>
          <p:cNvSpPr txBox="1"/>
          <p:nvPr/>
        </p:nvSpPr>
        <p:spPr>
          <a:xfrm>
            <a:off x="2421933" y="7162668"/>
            <a:ext cx="5461040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Qué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frase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es? Escribe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número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¿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Quién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es?</a:t>
            </a:r>
            <a:endParaRPr lang="en-US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AAFDC7C3-0CBE-B0B6-18AE-D59B1AF09F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295" y="7080392"/>
            <a:ext cx="2383028" cy="2568478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F64B5C56-BD6C-0C4A-F7D3-D219F2BD0FDA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50BB2BC-46DB-FECB-D21F-D305607DC4DC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66" name="Picture 65" descr="Free Watercolor Brushstroke illustration and picture">
              <a:extLst>
                <a:ext uri="{FF2B5EF4-FFF2-40B4-BE49-F238E27FC236}">
                  <a16:creationId xmlns:a16="http://schemas.microsoft.com/office/drawing/2014/main" id="{A1C7F1A6-A1F0-1309-1FDF-27A51C2A95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FD5DD9A-A914-5749-4F2D-ADDC2ED4155B}"/>
                </a:ext>
              </a:extLst>
            </p:cNvPr>
            <p:cNvSpPr txBox="1"/>
            <p:nvPr/>
          </p:nvSpPr>
          <p:spPr>
            <a:xfrm>
              <a:off x="6369943" y="9571479"/>
              <a:ext cx="4571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43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67631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F25CB-CE0C-1500-F033-B6E984217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0ABDF729-EFA7-7C53-2760-8F6B98F55D72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967F6A3-939F-CE78-36AB-8930ECDE1B28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where you are going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0A628A-B1F2-F000-2D00-4336235B4FBA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63616B6-4F11-DC6D-2BA5-4C542995601A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03F92B-A0B6-65F3-E0C3-241B2E595528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4299FA0-9993-BCA8-871A-B10ED5509F12}"/>
              </a:ext>
            </a:extLst>
          </p:cNvPr>
          <p:cNvSpPr txBox="1"/>
          <p:nvPr/>
        </p:nvSpPr>
        <p:spPr>
          <a:xfrm>
            <a:off x="111692" y="3978913"/>
            <a:ext cx="4569678" cy="12464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1. Luis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va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de excursión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Cusco y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manda </a:t>
            </a:r>
            <a:r>
              <a:rPr kumimoji="0" lang="es-ES_tradnl" sz="15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unos mensajes a Sofía. 2. Cusco es una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ciudad </a:t>
            </a:r>
            <a:r>
              <a:rPr kumimoji="0" lang="es-ES_tradnl" sz="15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en el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sur </a:t>
            </a:r>
            <a:r>
              <a:rPr kumimoji="0" lang="es-ES_tradnl" sz="15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de Perú. 3.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Después </a:t>
            </a:r>
            <a:r>
              <a:rPr kumimoji="0" lang="es-ES_tradnl" sz="15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va a Machu Picchu. 4. También va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al lago </a:t>
            </a:r>
            <a:r>
              <a:rPr kumimoji="0" lang="es-ES_tradnl" sz="15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Titicaca en Puno. 5. Es una excursión muy divertida.</a:t>
            </a:r>
            <a:endParaRPr kumimoji="0" lang="es-ES_tradnl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Google Shape;402;p19">
            <a:extLst>
              <a:ext uri="{FF2B5EF4-FFF2-40B4-BE49-F238E27FC236}">
                <a16:creationId xmlns:a16="http://schemas.microsoft.com/office/drawing/2014/main" id="{86292610-3165-2DEA-9652-B7053FB2AF56}"/>
              </a:ext>
            </a:extLst>
          </p:cNvPr>
          <p:cNvSpPr txBox="1"/>
          <p:nvPr/>
        </p:nvSpPr>
        <p:spPr>
          <a:xfrm>
            <a:off x="1613622" y="836227"/>
            <a:ext cx="5244378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[A]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Escucha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y escribe [b] o [v].</a:t>
            </a:r>
            <a:endParaRPr kumimoji="0" lang="es-ES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097EF7-1C7A-BCEB-2B5D-2A8AA4CD2321}"/>
              </a:ext>
            </a:extLst>
          </p:cNvPr>
          <p:cNvGrpSpPr/>
          <p:nvPr/>
        </p:nvGrpSpPr>
        <p:grpSpPr>
          <a:xfrm>
            <a:off x="443893" y="830094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5" name="Google Shape;222;p10">
              <a:extLst>
                <a:ext uri="{FF2B5EF4-FFF2-40B4-BE49-F238E27FC236}">
                  <a16:creationId xmlns:a16="http://schemas.microsoft.com/office/drawing/2014/main" id="{2683DDE1-532D-09B4-57D1-D5ACDFCBA666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A3D759-C94C-C802-483F-CB077A7BBEEF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46373E0-6B28-57C4-D37D-7877A15319A6}"/>
              </a:ext>
            </a:extLst>
          </p:cNvPr>
          <p:cNvGrpSpPr/>
          <p:nvPr/>
        </p:nvGrpSpPr>
        <p:grpSpPr>
          <a:xfrm>
            <a:off x="111692" y="684186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57F4E84-001A-5144-4ADF-2B7519EDC989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9" name="Picture 8" descr="Free speaker sound loud vector">
              <a:extLst>
                <a:ext uri="{FF2B5EF4-FFF2-40B4-BE49-F238E27FC236}">
                  <a16:creationId xmlns:a16="http://schemas.microsoft.com/office/drawing/2014/main" id="{03CAD39E-97F6-FDF5-B469-30AFF741A5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43CBE55-C740-4EEF-8FC9-0103D05514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98182"/>
              </p:ext>
            </p:extLst>
          </p:nvPr>
        </p:nvGraphicFramePr>
        <p:xfrm>
          <a:off x="182042" y="1316332"/>
          <a:ext cx="3974480" cy="1524000"/>
        </p:xfrm>
        <a:graphic>
          <a:graphicData uri="http://schemas.openxmlformats.org/drawingml/2006/table">
            <a:tbl>
              <a:tblPr firstRow="1" bandRow="1"/>
              <a:tblGrid>
                <a:gridCol w="419169">
                  <a:extLst>
                    <a:ext uri="{9D8B030D-6E8A-4147-A177-3AD203B41FA5}">
                      <a16:colId xmlns:a16="http://schemas.microsoft.com/office/drawing/2014/main" val="2026911599"/>
                    </a:ext>
                  </a:extLst>
                </a:gridCol>
                <a:gridCol w="1439984">
                  <a:extLst>
                    <a:ext uri="{9D8B030D-6E8A-4147-A177-3AD203B41FA5}">
                      <a16:colId xmlns:a16="http://schemas.microsoft.com/office/drawing/2014/main" val="1926680213"/>
                    </a:ext>
                  </a:extLst>
                </a:gridCol>
                <a:gridCol w="469440">
                  <a:extLst>
                    <a:ext uri="{9D8B030D-6E8A-4147-A177-3AD203B41FA5}">
                      <a16:colId xmlns:a16="http://schemas.microsoft.com/office/drawing/2014/main" val="2449237397"/>
                    </a:ext>
                  </a:extLst>
                </a:gridCol>
                <a:gridCol w="1645887">
                  <a:extLst>
                    <a:ext uri="{9D8B030D-6E8A-4147-A177-3AD203B41FA5}">
                      <a16:colId xmlns:a16="http://schemas.microsoft.com/office/drawing/2014/main" val="1925509714"/>
                    </a:ext>
                  </a:extLst>
                </a:gridCol>
              </a:tblGrid>
              <a:tr h="248673"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erde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estido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459448"/>
                  </a:ext>
                </a:extLst>
              </a:tr>
              <a:tr h="248673"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ár_ol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tra_ajar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6820105"/>
                  </a:ext>
                </a:extLst>
              </a:tr>
              <a:tr h="248673"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tam_ién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onito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310547"/>
                  </a:ext>
                </a:extLst>
              </a:tr>
              <a:tr h="248673"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</a:t>
                      </a:r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erdad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</a:t>
                      </a:r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eintidós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235805"/>
                  </a:ext>
                </a:extLst>
              </a:tr>
              <a:tr h="248673"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ru_io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ner_ioso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398642"/>
                  </a:ext>
                </a:extLst>
              </a:tr>
            </a:tbl>
          </a:graphicData>
        </a:graphic>
      </p:graphicFrame>
      <p:sp>
        <p:nvSpPr>
          <p:cNvPr id="11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FCB66E5-BFD2-1E31-418C-0D81AA1DA22D}"/>
              </a:ext>
            </a:extLst>
          </p:cNvPr>
          <p:cNvSpPr/>
          <p:nvPr/>
        </p:nvSpPr>
        <p:spPr>
          <a:xfrm>
            <a:off x="298932" y="1366684"/>
            <a:ext cx="208956" cy="191823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2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E7833E9-600F-E70A-2685-CF12460328E1}"/>
              </a:ext>
            </a:extLst>
          </p:cNvPr>
          <p:cNvSpPr/>
          <p:nvPr/>
        </p:nvSpPr>
        <p:spPr>
          <a:xfrm>
            <a:off x="298932" y="1681246"/>
            <a:ext cx="208956" cy="191823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342F834-D461-D521-8276-412C9DDE447E}"/>
              </a:ext>
            </a:extLst>
          </p:cNvPr>
          <p:cNvSpPr/>
          <p:nvPr/>
        </p:nvSpPr>
        <p:spPr>
          <a:xfrm>
            <a:off x="298932" y="1982420"/>
            <a:ext cx="208956" cy="191823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29C4B3E-04ED-0080-FDF9-65372F33F178}"/>
              </a:ext>
            </a:extLst>
          </p:cNvPr>
          <p:cNvSpPr/>
          <p:nvPr/>
        </p:nvSpPr>
        <p:spPr>
          <a:xfrm>
            <a:off x="298932" y="2280326"/>
            <a:ext cx="208956" cy="191823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5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50D6CA2-3F23-8124-9AF0-62E5ED45E03C}"/>
              </a:ext>
            </a:extLst>
          </p:cNvPr>
          <p:cNvSpPr/>
          <p:nvPr/>
        </p:nvSpPr>
        <p:spPr>
          <a:xfrm>
            <a:off x="298932" y="2594888"/>
            <a:ext cx="208956" cy="191823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74EC186-2CD8-0725-9EC0-BEF9A9214F75}"/>
              </a:ext>
            </a:extLst>
          </p:cNvPr>
          <p:cNvSpPr/>
          <p:nvPr/>
        </p:nvSpPr>
        <p:spPr>
          <a:xfrm>
            <a:off x="2172182" y="1376168"/>
            <a:ext cx="208956" cy="191823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7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3E47803-FB6E-F690-5DD1-AC2BA7F02FF2}"/>
              </a:ext>
            </a:extLst>
          </p:cNvPr>
          <p:cNvSpPr/>
          <p:nvPr/>
        </p:nvSpPr>
        <p:spPr>
          <a:xfrm>
            <a:off x="2172182" y="1690730"/>
            <a:ext cx="208956" cy="191823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169D6FC-7D5C-5387-EBED-DC36EF0FB4B5}"/>
              </a:ext>
            </a:extLst>
          </p:cNvPr>
          <p:cNvSpPr/>
          <p:nvPr/>
        </p:nvSpPr>
        <p:spPr>
          <a:xfrm>
            <a:off x="2172182" y="1991904"/>
            <a:ext cx="208956" cy="191823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7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408FF92-1E75-1110-2698-99E70DBFAD7E}"/>
              </a:ext>
            </a:extLst>
          </p:cNvPr>
          <p:cNvSpPr/>
          <p:nvPr/>
        </p:nvSpPr>
        <p:spPr>
          <a:xfrm>
            <a:off x="2172182" y="2289810"/>
            <a:ext cx="208956" cy="191823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8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9639935-5051-A705-3B12-CB43DCF8323E}"/>
              </a:ext>
            </a:extLst>
          </p:cNvPr>
          <p:cNvSpPr/>
          <p:nvPr/>
        </p:nvSpPr>
        <p:spPr>
          <a:xfrm>
            <a:off x="2172182" y="2604372"/>
            <a:ext cx="208956" cy="191823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26" name="Google Shape;402;p19">
            <a:extLst>
              <a:ext uri="{FF2B5EF4-FFF2-40B4-BE49-F238E27FC236}">
                <a16:creationId xmlns:a16="http://schemas.microsoft.com/office/drawing/2014/main" id="{29932DA9-0BA7-477C-E8A8-F9D5F1C6B07D}"/>
              </a:ext>
            </a:extLst>
          </p:cNvPr>
          <p:cNvSpPr txBox="1"/>
          <p:nvPr/>
        </p:nvSpPr>
        <p:spPr>
          <a:xfrm>
            <a:off x="1924505" y="3123874"/>
            <a:ext cx="4471190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[B</a:t>
            </a:r>
            <a:r>
              <a:rPr kumimoji="0" lang="en-GB" sz="15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]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Practica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con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tu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compañero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/a.</a:t>
            </a:r>
            <a:endParaRPr kumimoji="0" lang="es-ES" sz="15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08;p3">
            <a:extLst>
              <a:ext uri="{FF2B5EF4-FFF2-40B4-BE49-F238E27FC236}">
                <a16:creationId xmlns:a16="http://schemas.microsoft.com/office/drawing/2014/main" id="{A41A1FCB-A784-C0B3-B058-9878AC3D92DD}"/>
              </a:ext>
            </a:extLst>
          </p:cNvPr>
          <p:cNvSpPr txBox="1"/>
          <p:nvPr/>
        </p:nvSpPr>
        <p:spPr>
          <a:xfrm>
            <a:off x="4269474" y="1809094"/>
            <a:ext cx="2521109" cy="1118214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dress	to work, working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22	blond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pretty	truth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Calibri"/>
              </a:rPr>
              <a:t>tree	green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nervous	also, too	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402;p19">
            <a:extLst>
              <a:ext uri="{FF2B5EF4-FFF2-40B4-BE49-F238E27FC236}">
                <a16:creationId xmlns:a16="http://schemas.microsoft.com/office/drawing/2014/main" id="{349FD55D-E04D-00F7-14E2-DFA14C4E35B6}"/>
              </a:ext>
            </a:extLst>
          </p:cNvPr>
          <p:cNvSpPr txBox="1"/>
          <p:nvPr/>
        </p:nvSpPr>
        <p:spPr>
          <a:xfrm>
            <a:off x="4265792" y="1313861"/>
            <a:ext cx="2752228" cy="51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[C</a:t>
            </a:r>
            <a:r>
              <a:rPr kumimoji="0" lang="en-GB" sz="15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]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¿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Qué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significan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las palabras?</a:t>
            </a:r>
            <a:endParaRPr kumimoji="0" lang="es-ES" sz="15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D77D27A-429E-E8BD-D196-10F7319CD8C0}"/>
              </a:ext>
            </a:extLst>
          </p:cNvPr>
          <p:cNvGrpSpPr/>
          <p:nvPr/>
        </p:nvGrpSpPr>
        <p:grpSpPr>
          <a:xfrm>
            <a:off x="116191" y="2951339"/>
            <a:ext cx="1801949" cy="492309"/>
            <a:chOff x="1639842" y="1416994"/>
            <a:chExt cx="1801949" cy="492309"/>
          </a:xfrm>
        </p:grpSpPr>
        <p:sp>
          <p:nvSpPr>
            <p:cNvPr id="30" name="Google Shape;112;p3">
              <a:extLst>
                <a:ext uri="{FF2B5EF4-FFF2-40B4-BE49-F238E27FC236}">
                  <a16:creationId xmlns:a16="http://schemas.microsoft.com/office/drawing/2014/main" id="{36D0CFF2-2D53-3324-9E79-874656163E59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1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F39B9CE2-A35E-8EFD-5E97-8596B1E5941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C1B8CD-F33D-86A0-56D4-3AB3B078285E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3" name="Google Shape;402;p19">
            <a:extLst>
              <a:ext uri="{FF2B5EF4-FFF2-40B4-BE49-F238E27FC236}">
                <a16:creationId xmlns:a16="http://schemas.microsoft.com/office/drawing/2014/main" id="{21B2E95E-4FCC-7C7E-748C-0B3F068A69D0}"/>
              </a:ext>
            </a:extLst>
          </p:cNvPr>
          <p:cNvSpPr txBox="1"/>
          <p:nvPr/>
        </p:nvSpPr>
        <p:spPr>
          <a:xfrm>
            <a:off x="1156557" y="3680895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texto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Busca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vocabulario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7055404-BFD3-2E21-B13C-1F7729635B5D}"/>
              </a:ext>
            </a:extLst>
          </p:cNvPr>
          <p:cNvGrpSpPr/>
          <p:nvPr/>
        </p:nvGrpSpPr>
        <p:grpSpPr>
          <a:xfrm>
            <a:off x="84456" y="3531544"/>
            <a:ext cx="1072125" cy="541432"/>
            <a:chOff x="85157" y="674113"/>
            <a:chExt cx="1072125" cy="541432"/>
          </a:xfrm>
        </p:grpSpPr>
        <p:sp>
          <p:nvSpPr>
            <p:cNvPr id="35" name="Google Shape;206;p9">
              <a:extLst>
                <a:ext uri="{FF2B5EF4-FFF2-40B4-BE49-F238E27FC236}">
                  <a16:creationId xmlns:a16="http://schemas.microsoft.com/office/drawing/2014/main" id="{0C505C44-6B7F-93CE-2769-DCCB2B4DC75B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3389713-3CDD-27D2-AEB3-DE70480D5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4337D7B-CD0D-4A6D-BEDE-B9B3418BF741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40CF91D-6D55-3646-A4B6-8F50C15CA773}"/>
              </a:ext>
            </a:extLst>
          </p:cNvPr>
          <p:cNvSpPr/>
          <p:nvPr/>
        </p:nvSpPr>
        <p:spPr>
          <a:xfrm>
            <a:off x="137388" y="5363083"/>
            <a:ext cx="679368" cy="2842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lake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C47A14A-C6D7-30CF-AD82-24D7BAA6AD82}"/>
              </a:ext>
            </a:extLst>
          </p:cNvPr>
          <p:cNvSpPr/>
          <p:nvPr/>
        </p:nvSpPr>
        <p:spPr>
          <a:xfrm>
            <a:off x="847733" y="5351793"/>
            <a:ext cx="952594" cy="3192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he goes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EDE6955-61B3-A814-B904-30069685A600}"/>
              </a:ext>
            </a:extLst>
          </p:cNvPr>
          <p:cNvSpPr/>
          <p:nvPr/>
        </p:nvSpPr>
        <p:spPr>
          <a:xfrm>
            <a:off x="1832198" y="5365876"/>
            <a:ext cx="863030" cy="277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the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497576-5A77-F73B-40D2-23F8C9CC000A}"/>
              </a:ext>
            </a:extLst>
          </p:cNvPr>
          <p:cNvSpPr/>
          <p:nvPr/>
        </p:nvSpPr>
        <p:spPr>
          <a:xfrm>
            <a:off x="2741886" y="5363082"/>
            <a:ext cx="461334" cy="2695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B6F4109-986B-461A-7190-67FB4E0EE99B}"/>
              </a:ext>
            </a:extLst>
          </p:cNvPr>
          <p:cNvSpPr/>
          <p:nvPr/>
        </p:nvSpPr>
        <p:spPr>
          <a:xfrm>
            <a:off x="3261067" y="5363081"/>
            <a:ext cx="806875" cy="277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after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11D47DE-64C7-5087-7D90-30F880C5255E}"/>
              </a:ext>
            </a:extLst>
          </p:cNvPr>
          <p:cNvSpPr/>
          <p:nvPr/>
        </p:nvSpPr>
        <p:spPr>
          <a:xfrm>
            <a:off x="4107161" y="5354988"/>
            <a:ext cx="806874" cy="277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city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37B1863-2289-970A-96AC-8F5225FDA181}"/>
              </a:ext>
            </a:extLst>
          </p:cNvPr>
          <p:cNvSpPr/>
          <p:nvPr/>
        </p:nvSpPr>
        <p:spPr>
          <a:xfrm>
            <a:off x="4970685" y="5356731"/>
            <a:ext cx="979455" cy="277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he sends</a:t>
            </a:r>
          </a:p>
        </p:txBody>
      </p:sp>
      <p:sp>
        <p:nvSpPr>
          <p:cNvPr id="54" name="Google Shape;402;p19">
            <a:extLst>
              <a:ext uri="{FF2B5EF4-FFF2-40B4-BE49-F238E27FC236}">
                <a16:creationId xmlns:a16="http://schemas.microsoft.com/office/drawing/2014/main" id="{2BD1C795-2874-6AA8-F56E-45742332F8E8}"/>
              </a:ext>
            </a:extLst>
          </p:cNvPr>
          <p:cNvSpPr txBox="1"/>
          <p:nvPr/>
        </p:nvSpPr>
        <p:spPr>
          <a:xfrm>
            <a:off x="68988" y="6821219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2D5031F-CFEF-77FB-02CB-9E9FC016A762}"/>
              </a:ext>
            </a:extLst>
          </p:cNvPr>
          <p:cNvGrpSpPr/>
          <p:nvPr/>
        </p:nvGrpSpPr>
        <p:grpSpPr>
          <a:xfrm>
            <a:off x="70164" y="6256558"/>
            <a:ext cx="1072125" cy="541432"/>
            <a:chOff x="85157" y="674113"/>
            <a:chExt cx="1072125" cy="541432"/>
          </a:xfrm>
        </p:grpSpPr>
        <p:sp>
          <p:nvSpPr>
            <p:cNvPr id="56" name="Google Shape;206;p9">
              <a:extLst>
                <a:ext uri="{FF2B5EF4-FFF2-40B4-BE49-F238E27FC236}">
                  <a16:creationId xmlns:a16="http://schemas.microsoft.com/office/drawing/2014/main" id="{D0815179-2DF9-38B0-2953-C7EEC6021FDA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52DA2B9-505B-FB9E-5875-453F2F255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4CED840-A154-6E2F-5B18-D3AA950323F2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607F2DF4-98E3-5873-54ED-5B38B45268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348544"/>
              </p:ext>
            </p:extLst>
          </p:nvPr>
        </p:nvGraphicFramePr>
        <p:xfrm>
          <a:off x="76303" y="7170899"/>
          <a:ext cx="6410742" cy="22569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37616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/la cantante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cara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37616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nariz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ojo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pequeño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37616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hermano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hermana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carta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376165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habitación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jugar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pelota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85152"/>
                  </a:ext>
                </a:extLst>
              </a:tr>
              <a:tr h="376165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isla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bosque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  <a:tr h="376165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ir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voy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lago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9778193"/>
                  </a:ext>
                </a:extLst>
              </a:tr>
            </a:tbl>
          </a:graphicData>
        </a:graphic>
      </p:graphicFrame>
      <p:pic>
        <p:nvPicPr>
          <p:cNvPr id="60" name="Picture 59">
            <a:extLst>
              <a:ext uri="{FF2B5EF4-FFF2-40B4-BE49-F238E27FC236}">
                <a16:creationId xmlns:a16="http://schemas.microsoft.com/office/drawing/2014/main" id="{8E1BB1F3-94AD-D3E9-88CB-4690F1A2E8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8181" y="6914621"/>
            <a:ext cx="572382" cy="43524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2CD9251-732C-2A40-71CE-214B3B649D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821" y="8073267"/>
            <a:ext cx="631934" cy="581219"/>
          </a:xfrm>
          <a:prstGeom prst="rect">
            <a:avLst/>
          </a:prstGeom>
        </p:spPr>
      </p:pic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5C69222A-5F77-E4F9-6C89-04FC96C56A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9" y="7253303"/>
            <a:ext cx="624204" cy="62420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E5CB90B-9C4D-075B-DE44-FE8BCE14D9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873" y="8713957"/>
            <a:ext cx="653860" cy="619446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150B2C95-4893-62F3-F878-FB630CD37C4C}"/>
              </a:ext>
            </a:extLst>
          </p:cNvPr>
          <p:cNvSpPr txBox="1"/>
          <p:nvPr/>
        </p:nvSpPr>
        <p:spPr>
          <a:xfrm>
            <a:off x="703005" y="764934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CD4782E-AB30-F05E-FE85-E789F1F673BB}"/>
              </a:ext>
            </a:extLst>
          </p:cNvPr>
          <p:cNvSpPr txBox="1"/>
          <p:nvPr/>
        </p:nvSpPr>
        <p:spPr>
          <a:xfrm>
            <a:off x="689659" y="844246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E58B5E8-23B9-D41B-AC97-438C6959CD00}"/>
              </a:ext>
            </a:extLst>
          </p:cNvPr>
          <p:cNvSpPr txBox="1"/>
          <p:nvPr/>
        </p:nvSpPr>
        <p:spPr>
          <a:xfrm>
            <a:off x="718502" y="9097077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CE69319F-10FB-E67E-2C82-C52040A784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8521" y="3513216"/>
            <a:ext cx="2122042" cy="1777842"/>
          </a:xfrm>
          <a:prstGeom prst="rect">
            <a:avLst/>
          </a:prstGeom>
        </p:spPr>
      </p:pic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0AE704EA-13A7-FD8E-F121-8115BE00C69E}"/>
              </a:ext>
            </a:extLst>
          </p:cNvPr>
          <p:cNvSpPr/>
          <p:nvPr/>
        </p:nvSpPr>
        <p:spPr>
          <a:xfrm>
            <a:off x="137388" y="5721155"/>
            <a:ext cx="679368" cy="2842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 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B85E79CB-00A2-AD7F-0341-F33E9076ADA9}"/>
              </a:ext>
            </a:extLst>
          </p:cNvPr>
          <p:cNvSpPr/>
          <p:nvPr/>
        </p:nvSpPr>
        <p:spPr>
          <a:xfrm>
            <a:off x="847733" y="5709865"/>
            <a:ext cx="952594" cy="3192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CD496C5B-3183-E1A0-CD6B-AE7592A0274F}"/>
              </a:ext>
            </a:extLst>
          </p:cNvPr>
          <p:cNvSpPr/>
          <p:nvPr/>
        </p:nvSpPr>
        <p:spPr>
          <a:xfrm>
            <a:off x="1832198" y="5723948"/>
            <a:ext cx="863030" cy="277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8F7E4832-57B8-25E8-A069-EC21A805E7C8}"/>
              </a:ext>
            </a:extLst>
          </p:cNvPr>
          <p:cNvSpPr/>
          <p:nvPr/>
        </p:nvSpPr>
        <p:spPr>
          <a:xfrm>
            <a:off x="2741886" y="5721154"/>
            <a:ext cx="461334" cy="2695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2A9E0E07-037D-66AC-6FBE-E343DBE9A4D2}"/>
              </a:ext>
            </a:extLst>
          </p:cNvPr>
          <p:cNvSpPr/>
          <p:nvPr/>
        </p:nvSpPr>
        <p:spPr>
          <a:xfrm>
            <a:off x="3261067" y="5721153"/>
            <a:ext cx="806875" cy="277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809E0E0B-2BF8-2EA2-D5BF-28D21122C7C1}"/>
              </a:ext>
            </a:extLst>
          </p:cNvPr>
          <p:cNvSpPr/>
          <p:nvPr/>
        </p:nvSpPr>
        <p:spPr>
          <a:xfrm>
            <a:off x="4107161" y="5713060"/>
            <a:ext cx="806874" cy="277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282D3BB7-8C2A-0BA3-F837-3FFCA57090B2}"/>
              </a:ext>
            </a:extLst>
          </p:cNvPr>
          <p:cNvSpPr/>
          <p:nvPr/>
        </p:nvSpPr>
        <p:spPr>
          <a:xfrm>
            <a:off x="4970685" y="5714803"/>
            <a:ext cx="979455" cy="277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_______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C122B6A9-75A6-27E0-6B8F-661BE91476CC}"/>
              </a:ext>
            </a:extLst>
          </p:cNvPr>
          <p:cNvSpPr/>
          <p:nvPr/>
        </p:nvSpPr>
        <p:spPr>
          <a:xfrm>
            <a:off x="6006790" y="5351538"/>
            <a:ext cx="802157" cy="2958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South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CF95618C-C085-D6C0-168B-2CFE5C9BC95D}"/>
              </a:ext>
            </a:extLst>
          </p:cNvPr>
          <p:cNvSpPr/>
          <p:nvPr/>
        </p:nvSpPr>
        <p:spPr>
          <a:xfrm>
            <a:off x="6006790" y="5709610"/>
            <a:ext cx="802157" cy="277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251B8BB-A725-9EE2-7D83-783CCC830CF0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4F5C8BD-45C5-38F5-0906-1BD40EA03DC1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81" name="Picture 80" descr="Free Watercolor Brushstroke illustration and picture">
              <a:extLst>
                <a:ext uri="{FF2B5EF4-FFF2-40B4-BE49-F238E27FC236}">
                  <a16:creationId xmlns:a16="http://schemas.microsoft.com/office/drawing/2014/main" id="{D3D24F73-FBBA-1E3F-D9B4-7DA57EB224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DDA5910F-5910-9441-A40E-F85CDAB067DC}"/>
                </a:ext>
              </a:extLst>
            </p:cNvPr>
            <p:cNvSpPr txBox="1"/>
            <p:nvPr/>
          </p:nvSpPr>
          <p:spPr>
            <a:xfrm>
              <a:off x="6319143" y="9571479"/>
              <a:ext cx="4764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44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86365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62D40-ED07-EBE5-2AA8-8A1EB06B9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895BEF20-EEBA-0FBA-6026-5AD0ABC98EBB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F4D4B7C-CC2C-77C4-1602-99028D3BEADB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where you are going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BCD9914-D615-B2BD-6386-FE4CCC4B371C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D4E9D9C-DFD6-3C58-B451-B6D22340586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D9CCC5B-C688-0BE0-AFBB-A10BF5232B1D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44EA797-9402-8CF1-F833-103B3270F4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86118"/>
              </p:ext>
            </p:extLst>
          </p:nvPr>
        </p:nvGraphicFramePr>
        <p:xfrm>
          <a:off x="128695" y="6348341"/>
          <a:ext cx="6410742" cy="29032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47188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eye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s/he has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small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47188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singer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nose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47188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play, playing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(bed)room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sister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471880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brother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0985152"/>
                  </a:ext>
                </a:extLst>
              </a:tr>
              <a:tr h="507876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go, going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s/he goes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 go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  <a:tr h="507876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forest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island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325512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A60ED14-476C-5AA3-E9BF-6054EA319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16" y="6182075"/>
            <a:ext cx="572382" cy="4352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E9BFB4-0C6E-C41F-9534-A6C3A9D82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95" y="7593278"/>
            <a:ext cx="631934" cy="581219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A2952FA-27E6-BCA3-4A9D-2FA1C82B7A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5" y="6560690"/>
            <a:ext cx="667164" cy="667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D99122-F130-97A7-9CAF-9F0E8019D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868" y="8435819"/>
            <a:ext cx="653860" cy="6194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95FA14-B517-F4EF-3469-FBA8CA8DFBB7}"/>
              </a:ext>
            </a:extLst>
          </p:cNvPr>
          <p:cNvSpPr txBox="1"/>
          <p:nvPr/>
        </p:nvSpPr>
        <p:spPr>
          <a:xfrm>
            <a:off x="689604" y="702583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603633-885A-1AAC-9842-07707421D5DF}"/>
              </a:ext>
            </a:extLst>
          </p:cNvPr>
          <p:cNvSpPr txBox="1"/>
          <p:nvPr/>
        </p:nvSpPr>
        <p:spPr>
          <a:xfrm>
            <a:off x="751433" y="7962472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FB31C1-5DFA-3F95-D7D9-EBCE40AED107}"/>
              </a:ext>
            </a:extLst>
          </p:cNvPr>
          <p:cNvSpPr txBox="1"/>
          <p:nvPr/>
        </p:nvSpPr>
        <p:spPr>
          <a:xfrm>
            <a:off x="772364" y="889902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A0F7EB-C7B4-2144-9B36-05AAFBBC3CEB}"/>
              </a:ext>
            </a:extLst>
          </p:cNvPr>
          <p:cNvSpPr txBox="1"/>
          <p:nvPr/>
        </p:nvSpPr>
        <p:spPr>
          <a:xfrm>
            <a:off x="1462726" y="5863930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3D0EDF-9DC7-8452-1EA6-71C3ABB938C8}"/>
              </a:ext>
            </a:extLst>
          </p:cNvPr>
          <p:cNvGrpSpPr/>
          <p:nvPr/>
        </p:nvGrpSpPr>
        <p:grpSpPr>
          <a:xfrm>
            <a:off x="516798" y="5896991"/>
            <a:ext cx="962296" cy="307777"/>
            <a:chOff x="537508" y="810975"/>
            <a:chExt cx="505091" cy="307777"/>
          </a:xfrm>
        </p:grpSpPr>
        <p:sp>
          <p:nvSpPr>
            <p:cNvPr id="12" name="Google Shape;206;p9">
              <a:extLst>
                <a:ext uri="{FF2B5EF4-FFF2-40B4-BE49-F238E27FC236}">
                  <a16:creationId xmlns:a16="http://schemas.microsoft.com/office/drawing/2014/main" id="{45A4C1FF-383C-BB15-8704-F99A7B5E8789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2B0FD2-4078-F4F0-B034-3FDD259FB7E1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14" name="Picture 2" descr="Pen, Write, Pencil, Writing Tool, Work, Message, Blue">
            <a:extLst>
              <a:ext uri="{FF2B5EF4-FFF2-40B4-BE49-F238E27FC236}">
                <a16:creationId xmlns:a16="http://schemas.microsoft.com/office/drawing/2014/main" id="{6AC043E8-9087-1F56-55E2-9B949E22B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5" y="5765839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402;p19">
            <a:extLst>
              <a:ext uri="{FF2B5EF4-FFF2-40B4-BE49-F238E27FC236}">
                <a16:creationId xmlns:a16="http://schemas.microsoft.com/office/drawing/2014/main" id="{1F60B099-44B7-AA59-65A9-21F360C2C026}"/>
              </a:ext>
            </a:extLst>
          </p:cNvPr>
          <p:cNvSpPr txBox="1"/>
          <p:nvPr/>
        </p:nvSpPr>
        <p:spPr>
          <a:xfrm>
            <a:off x="1202240" y="811817"/>
            <a:ext cx="5461040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algn="l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ordenador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problema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😨. Lee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mensaje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con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tu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compañero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/a.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FD6398-92E7-0A9F-04FE-6AC950CE5550}"/>
              </a:ext>
            </a:extLst>
          </p:cNvPr>
          <p:cNvGrpSpPr/>
          <p:nvPr/>
        </p:nvGrpSpPr>
        <p:grpSpPr>
          <a:xfrm>
            <a:off x="130139" y="651726"/>
            <a:ext cx="1072125" cy="541432"/>
            <a:chOff x="85157" y="674113"/>
            <a:chExt cx="1072125" cy="541432"/>
          </a:xfrm>
        </p:grpSpPr>
        <p:sp>
          <p:nvSpPr>
            <p:cNvPr id="17" name="Google Shape;206;p9">
              <a:extLst>
                <a:ext uri="{FF2B5EF4-FFF2-40B4-BE49-F238E27FC236}">
                  <a16:creationId xmlns:a16="http://schemas.microsoft.com/office/drawing/2014/main" id="{C70EB3D8-B561-63D8-E801-5A2D709C443C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BCCA01C-7A19-FCD1-DFAC-C843B5ACE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983A189-E3CB-2C08-8C7C-856DFB6CD1D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9E7BA09-6F4B-7897-2DCE-92E1C001CF4E}"/>
              </a:ext>
            </a:extLst>
          </p:cNvPr>
          <p:cNvGrpSpPr/>
          <p:nvPr/>
        </p:nvGrpSpPr>
        <p:grpSpPr>
          <a:xfrm>
            <a:off x="4406434" y="1667939"/>
            <a:ext cx="962296" cy="307777"/>
            <a:chOff x="537508" y="810975"/>
            <a:chExt cx="505091" cy="307777"/>
          </a:xfrm>
        </p:grpSpPr>
        <p:sp>
          <p:nvSpPr>
            <p:cNvPr id="27" name="Google Shape;206;p9">
              <a:extLst>
                <a:ext uri="{FF2B5EF4-FFF2-40B4-BE49-F238E27FC236}">
                  <a16:creationId xmlns:a16="http://schemas.microsoft.com/office/drawing/2014/main" id="{8A671BFE-61F1-A4E5-4837-44B462565D95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6FE86D8-EA25-7661-963A-89D14F946D61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9" name="Picture 2" descr="Pen, Write, Pencil, Writing Tool, Work, Message, Blue">
            <a:extLst>
              <a:ext uri="{FF2B5EF4-FFF2-40B4-BE49-F238E27FC236}">
                <a16:creationId xmlns:a16="http://schemas.microsoft.com/office/drawing/2014/main" id="{070441D9-1C6E-78D7-7977-D52EB694E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731" y="1536787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579B98A-370C-CEEF-635F-446C5EA97F57}"/>
              </a:ext>
            </a:extLst>
          </p:cNvPr>
          <p:cNvSpPr txBox="1"/>
          <p:nvPr/>
        </p:nvSpPr>
        <p:spPr>
          <a:xfrm>
            <a:off x="4367377" y="1162274"/>
            <a:ext cx="2090573" cy="276999"/>
          </a:xfrm>
          <a:prstGeom prst="rect">
            <a:avLst/>
          </a:prstGeom>
          <a:solidFill>
            <a:srgbClr val="D0EAB4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latin typeface="Century Gothic" panose="020B0502020202020204" pitchFamily="34" charset="0"/>
              </a:rPr>
              <a:t>el</a:t>
            </a:r>
            <a:r>
              <a:rPr lang="en-GB" sz="1200" b="1" dirty="0">
                <a:latin typeface="Century Gothic" panose="020B0502020202020204" pitchFamily="34" charset="0"/>
              </a:rPr>
              <a:t>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ordenador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</a:t>
            </a:r>
            <a:r>
              <a:rPr lang="en-GB" sz="1200" dirty="0">
                <a:latin typeface="Century Gothic" panose="020B0502020202020204" pitchFamily="34" charset="0"/>
              </a:rPr>
              <a:t>computer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2D81B5-0F81-903E-AE91-F6E9AB5F80DD}"/>
              </a:ext>
            </a:extLst>
          </p:cNvPr>
          <p:cNvSpPr txBox="1"/>
          <p:nvPr/>
        </p:nvSpPr>
        <p:spPr>
          <a:xfrm>
            <a:off x="172707" y="4182702"/>
            <a:ext cx="6403489" cy="1344022"/>
          </a:xfrm>
          <a:prstGeom prst="rect">
            <a:avLst/>
          </a:prstGeom>
          <a:solidFill>
            <a:srgbClr val="FFE5F0"/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……………………………………….….……………………………………….….</a:t>
            </a:r>
          </a:p>
          <a:p>
            <a:pPr algn="ctr" defTabSz="914400">
              <a:lnSpc>
                <a:spcPct val="150000"/>
              </a:lnSpc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……………………………………….….……………………………………….….</a:t>
            </a:r>
          </a:p>
          <a:p>
            <a:pPr algn="ctr" defTabSz="914400">
              <a:lnSpc>
                <a:spcPct val="150000"/>
              </a:lnSpc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……………………………………….….……………………………………….….</a:t>
            </a:r>
          </a:p>
          <a:p>
            <a:pPr algn="ctr" defTabSz="914400">
              <a:lnSpc>
                <a:spcPct val="150000"/>
              </a:lnSpc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……………………………………….….……………………………………….….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BE94ED9-19EE-BB83-844A-2342A807A1E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92" y="1365805"/>
            <a:ext cx="3926420" cy="265388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9C9CD32-2C7F-AF27-FA39-6E76F71F2924}"/>
              </a:ext>
            </a:extLst>
          </p:cNvPr>
          <p:cNvSpPr txBox="1"/>
          <p:nvPr/>
        </p:nvSpPr>
        <p:spPr>
          <a:xfrm>
            <a:off x="3801787" y="2083756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mensaje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inglés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39662B8-8703-786C-CB43-1F5B2A9A4883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D8CC2EC-B515-964F-8699-0244447D47BE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39" name="Picture 38" descr="Free Watercolor Brushstroke illustration and picture">
              <a:extLst>
                <a:ext uri="{FF2B5EF4-FFF2-40B4-BE49-F238E27FC236}">
                  <a16:creationId xmlns:a16="http://schemas.microsoft.com/office/drawing/2014/main" id="{6FFD8432-787F-0A49-FBC0-0FF402B4B9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BB78D7-6E35-A56B-2019-0DF21AC4076B}"/>
                </a:ext>
              </a:extLst>
            </p:cNvPr>
            <p:cNvSpPr txBox="1"/>
            <p:nvPr/>
          </p:nvSpPr>
          <p:spPr>
            <a:xfrm>
              <a:off x="6369943" y="9571479"/>
              <a:ext cx="4491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45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64647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D46CA-5733-562B-FF78-250EE139A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954C8E3E-616A-B023-966A-E64537773CB0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33BBAAC-0D95-8DE4-514B-0F0661FB8703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where you are going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35AE71-414D-3832-B648-278CA2D5114F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FA5A2AB-E1D1-8387-9766-A5A658BC53B8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2B86F0C-FACD-4419-C827-CF6EC73A8E4E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314D374-EF25-1583-E922-63B31434517F}"/>
              </a:ext>
            </a:extLst>
          </p:cNvPr>
          <p:cNvSpPr/>
          <p:nvPr/>
        </p:nvSpPr>
        <p:spPr>
          <a:xfrm>
            <a:off x="161111" y="4355939"/>
            <a:ext cx="6539774" cy="2610479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 dirty="0"/>
          </a:p>
        </p:txBody>
      </p:sp>
      <p:graphicFrame>
        <p:nvGraphicFramePr>
          <p:cNvPr id="5" name="Table 51">
            <a:extLst>
              <a:ext uri="{FF2B5EF4-FFF2-40B4-BE49-F238E27FC236}">
                <a16:creationId xmlns:a16="http://schemas.microsoft.com/office/drawing/2014/main" id="{D0B7E53C-D285-9C48-01F6-DD5CFCFB3E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771675"/>
              </p:ext>
            </p:extLst>
          </p:nvPr>
        </p:nvGraphicFramePr>
        <p:xfrm>
          <a:off x="52168" y="3516216"/>
          <a:ext cx="6687792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8432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17475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1485748">
                  <a:extLst>
                    <a:ext uri="{9D8B030D-6E8A-4147-A177-3AD203B41FA5}">
                      <a16:colId xmlns:a16="http://schemas.microsoft.com/office/drawing/2014/main" val="3715440194"/>
                    </a:ext>
                  </a:extLst>
                </a:gridCol>
                <a:gridCol w="1082262">
                  <a:extLst>
                    <a:ext uri="{9D8B030D-6E8A-4147-A177-3AD203B41FA5}">
                      <a16:colId xmlns:a16="http://schemas.microsoft.com/office/drawing/2014/main" val="3227724909"/>
                    </a:ext>
                  </a:extLst>
                </a:gridCol>
              </a:tblGrid>
              <a:tr h="459854">
                <a:tc>
                  <a:txBody>
                    <a:bodyPr/>
                    <a:lstStyle/>
                    <a:p>
                      <a:r>
                        <a:rPr lang="en-GB" sz="1500" b="1" dirty="0" err="1">
                          <a:latin typeface="Century Gothic" panose="020B0502020202020204" pitchFamily="34" charset="0"/>
                        </a:rPr>
                        <a:t>voy</a:t>
                      </a:r>
                      <a:endParaRPr lang="en-GB" sz="15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8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vas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0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0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500" b="1" dirty="0">
                          <a:latin typeface="Century Gothic" panose="020B0502020202020204" pitchFamily="34" charset="0"/>
                        </a:rPr>
                        <a:t>primo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D23AEBA2-0C80-6356-B45D-D1FD445D3A90}"/>
              </a:ext>
            </a:extLst>
          </p:cNvPr>
          <p:cNvGrpSpPr/>
          <p:nvPr/>
        </p:nvGrpSpPr>
        <p:grpSpPr>
          <a:xfrm>
            <a:off x="5129913" y="3036165"/>
            <a:ext cx="1879161" cy="369332"/>
            <a:chOff x="4495800" y="3728776"/>
            <a:chExt cx="1879161" cy="369332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9031579D-FB62-43A0-52A5-F919DF69D0AC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36C4C6-FFE8-7578-FFFD-74AC6EB5CF1E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DED5C2A-C00C-B670-196B-FD106775CBE7}"/>
              </a:ext>
            </a:extLst>
          </p:cNvPr>
          <p:cNvSpPr txBox="1"/>
          <p:nvPr/>
        </p:nvSpPr>
        <p:spPr>
          <a:xfrm>
            <a:off x="236656" y="4450869"/>
            <a:ext cx="1941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Using the verb ‘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ir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’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DFDB53-E60D-564A-C3E0-F01CD59A7171}"/>
              </a:ext>
            </a:extLst>
          </p:cNvPr>
          <p:cNvGrpSpPr/>
          <p:nvPr/>
        </p:nvGrpSpPr>
        <p:grpSpPr>
          <a:xfrm>
            <a:off x="5070007" y="4479695"/>
            <a:ext cx="1825970" cy="536021"/>
            <a:chOff x="179408" y="5960637"/>
            <a:chExt cx="1825970" cy="53602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3717FF-9852-4EDC-9AA1-32D5B0E104A9}"/>
                </a:ext>
              </a:extLst>
            </p:cNvPr>
            <p:cNvSpPr txBox="1"/>
            <p:nvPr/>
          </p:nvSpPr>
          <p:spPr>
            <a:xfrm>
              <a:off x="592382" y="6124215"/>
              <a:ext cx="1229079" cy="307777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400" dirty="0">
                <a:solidFill>
                  <a:srgbClr val="002060"/>
                </a:solidFill>
              </a:endParaRPr>
            </a:p>
          </p:txBody>
        </p:sp>
        <p:pic>
          <p:nvPicPr>
            <p:cNvPr id="12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CB1C6FE7-1A23-58DC-F4DD-1C671669E87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9408" y="5960637"/>
              <a:ext cx="569891" cy="5360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5279FC-046E-F6AE-E61B-7279FE3EE568}"/>
                </a:ext>
              </a:extLst>
            </p:cNvPr>
            <p:cNvSpPr txBox="1"/>
            <p:nvPr/>
          </p:nvSpPr>
          <p:spPr>
            <a:xfrm>
              <a:off x="720984" y="6114347"/>
              <a:ext cx="12843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DEF935F-2A51-0303-50A2-40A51F5748D9}"/>
              </a:ext>
            </a:extLst>
          </p:cNvPr>
          <p:cNvSpPr txBox="1"/>
          <p:nvPr/>
        </p:nvSpPr>
        <p:spPr>
          <a:xfrm>
            <a:off x="38100" y="3142696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843918-E154-0E14-F24A-25E32BBD6030}"/>
              </a:ext>
            </a:extLst>
          </p:cNvPr>
          <p:cNvSpPr txBox="1"/>
          <p:nvPr/>
        </p:nvSpPr>
        <p:spPr>
          <a:xfrm>
            <a:off x="3008131" y="42397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D9CC57-05C5-309A-38C3-73ED619B3B09}"/>
              </a:ext>
            </a:extLst>
          </p:cNvPr>
          <p:cNvGrpSpPr/>
          <p:nvPr/>
        </p:nvGrpSpPr>
        <p:grpSpPr>
          <a:xfrm>
            <a:off x="4884130" y="600760"/>
            <a:ext cx="1840387" cy="1674898"/>
            <a:chOff x="4876029" y="582474"/>
            <a:chExt cx="1840387" cy="250678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FAA446A-4006-21AE-F012-2166082C2158}"/>
                </a:ext>
              </a:extLst>
            </p:cNvPr>
            <p:cNvGrpSpPr/>
            <p:nvPr/>
          </p:nvGrpSpPr>
          <p:grpSpPr>
            <a:xfrm>
              <a:off x="4876029" y="582474"/>
              <a:ext cx="1822690" cy="2506787"/>
              <a:chOff x="4310576" y="875607"/>
              <a:chExt cx="2558030" cy="3392727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57235C3-C25B-46E5-D775-CE427194C311}"/>
                  </a:ext>
                </a:extLst>
              </p:cNvPr>
              <p:cNvSpPr/>
              <p:nvPr/>
            </p:nvSpPr>
            <p:spPr>
              <a:xfrm>
                <a:off x="4318195" y="953422"/>
                <a:ext cx="2539805" cy="3314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CCC6EEB8-9E9A-887E-4352-11D61A9D73A1}"/>
                  </a:ext>
                </a:extLst>
              </p:cNvPr>
              <p:cNvSpPr/>
              <p:nvPr/>
            </p:nvSpPr>
            <p:spPr>
              <a:xfrm>
                <a:off x="4310576" y="875607"/>
                <a:ext cx="2558030" cy="794718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E1D24B2-D843-5C8A-A46B-C76420A49712}"/>
                </a:ext>
              </a:extLst>
            </p:cNvPr>
            <p:cNvSpPr/>
            <p:nvPr/>
          </p:nvSpPr>
          <p:spPr>
            <a:xfrm>
              <a:off x="4961589" y="1397383"/>
              <a:ext cx="153899" cy="2473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708267-4F20-7F70-6CC0-5C3F2AF74395}"/>
                </a:ext>
              </a:extLst>
            </p:cNvPr>
            <p:cNvSpPr txBox="1"/>
            <p:nvPr/>
          </p:nvSpPr>
          <p:spPr>
            <a:xfrm>
              <a:off x="5115488" y="1314988"/>
              <a:ext cx="1600928" cy="8982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Talking about a trip to Córdoba:  ‘</a:t>
              </a:r>
              <a:r>
                <a:rPr lang="en-GB" sz="1100" dirty="0" err="1">
                  <a:latin typeface="Century Gothic" panose="020B0502020202020204" pitchFamily="34" charset="0"/>
                </a:rPr>
                <a:t>voy</a:t>
              </a:r>
              <a:r>
                <a:rPr lang="en-GB" sz="1100" dirty="0">
                  <a:latin typeface="Century Gothic" panose="020B0502020202020204" pitchFamily="34" charset="0"/>
                </a:rPr>
                <a:t>’ and ‘vas’.</a:t>
              </a:r>
              <a:endParaRPr lang="en-GB" sz="1100" dirty="0"/>
            </a:p>
          </p:txBody>
        </p:sp>
      </p:grpSp>
      <p:pic>
        <p:nvPicPr>
          <p:cNvPr id="29" name="Picture 6" descr="Free target button icon illustration">
            <a:extLst>
              <a:ext uri="{FF2B5EF4-FFF2-40B4-BE49-F238E27FC236}">
                <a16:creationId xmlns:a16="http://schemas.microsoft.com/office/drawing/2014/main" id="{7758CEF8-93C6-E381-C8EF-31ACE209B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5FDA23F-3233-1258-86EB-C670E87564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5094" y="2905380"/>
            <a:ext cx="707513" cy="53800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CA8E228-BFCB-0510-0EEA-C9BF7CA008F4}"/>
              </a:ext>
            </a:extLst>
          </p:cNvPr>
          <p:cNvSpPr txBox="1"/>
          <p:nvPr/>
        </p:nvSpPr>
        <p:spPr>
          <a:xfrm>
            <a:off x="152978" y="5004642"/>
            <a:ext cx="686143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 have learned that the verb ‘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(to go, going) is an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irregular verb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A22560-4366-E8B0-29EB-B3438CE1BDE5}"/>
              </a:ext>
            </a:extLst>
          </p:cNvPr>
          <p:cNvSpPr txBox="1"/>
          <p:nvPr/>
        </p:nvSpPr>
        <p:spPr>
          <a:xfrm>
            <a:off x="236656" y="4722458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go vs. s/he goes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BAE65AD-D92E-E4B4-CB40-E296E48CB07F}"/>
              </a:ext>
            </a:extLst>
          </p:cNvPr>
          <p:cNvSpPr/>
          <p:nvPr/>
        </p:nvSpPr>
        <p:spPr>
          <a:xfrm>
            <a:off x="146244" y="793729"/>
            <a:ext cx="2678751" cy="225439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34" name="Table 107">
            <a:extLst>
              <a:ext uri="{FF2B5EF4-FFF2-40B4-BE49-F238E27FC236}">
                <a16:creationId xmlns:a16="http://schemas.microsoft.com/office/drawing/2014/main" id="{7AC2E1CD-4213-396F-AB23-7086A705A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07729"/>
              </p:ext>
            </p:extLst>
          </p:nvPr>
        </p:nvGraphicFramePr>
        <p:xfrm>
          <a:off x="272266" y="1550588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BCC08F4A-7B3C-B118-0A87-06EB8D4166A1}"/>
              </a:ext>
            </a:extLst>
          </p:cNvPr>
          <p:cNvSpPr txBox="1"/>
          <p:nvPr/>
        </p:nvSpPr>
        <p:spPr>
          <a:xfrm>
            <a:off x="336105" y="2290749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pa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31EF256-5870-C227-4F1F-59E325E9217A}"/>
              </a:ext>
            </a:extLst>
          </p:cNvPr>
          <p:cNvGrpSpPr/>
          <p:nvPr/>
        </p:nvGrpSpPr>
        <p:grpSpPr>
          <a:xfrm>
            <a:off x="1110006" y="952429"/>
            <a:ext cx="1764245" cy="409714"/>
            <a:chOff x="1639842" y="1416995"/>
            <a:chExt cx="1801949" cy="409714"/>
          </a:xfrm>
        </p:grpSpPr>
        <p:sp>
          <p:nvSpPr>
            <p:cNvPr id="37" name="Google Shape;112;p3">
              <a:extLst>
                <a:ext uri="{FF2B5EF4-FFF2-40B4-BE49-F238E27FC236}">
                  <a16:creationId xmlns:a16="http://schemas.microsoft.com/office/drawing/2014/main" id="{85A339C7-B118-5FDD-2383-6CE6314135FA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8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FEB072C3-8617-572E-7914-52E03E275B6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1C277DA-E3CB-523B-6053-C0B4F59BECC2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40" name="Table 107">
            <a:extLst>
              <a:ext uri="{FF2B5EF4-FFF2-40B4-BE49-F238E27FC236}">
                <a16:creationId xmlns:a16="http://schemas.microsoft.com/office/drawing/2014/main" id="{D63A5E4F-3A2F-7886-DD6C-226BFD7D74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152066"/>
              </p:ext>
            </p:extLst>
          </p:nvPr>
        </p:nvGraphicFramePr>
        <p:xfrm>
          <a:off x="1536512" y="1527856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rr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120B31D3-4CAC-AC22-9500-D9F3E52B8CC1}"/>
              </a:ext>
            </a:extLst>
          </p:cNvPr>
          <p:cNvSpPr txBox="1"/>
          <p:nvPr/>
        </p:nvSpPr>
        <p:spPr>
          <a:xfrm>
            <a:off x="1600351" y="2268017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rr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er</a:t>
            </a:r>
            <a:endParaRPr lang="en-GB" sz="1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2A4179C-E04C-D25C-D3C9-93CB9A8B0C11}"/>
              </a:ext>
            </a:extLst>
          </p:cNvPr>
          <p:cNvSpPr txBox="1"/>
          <p:nvPr/>
        </p:nvSpPr>
        <p:spPr>
          <a:xfrm>
            <a:off x="176211" y="5503800"/>
            <a:ext cx="686143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say ‘I go’, we use ‘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voy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GB" sz="15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14F84D4-0220-75B7-265D-6327D256DEA4}"/>
              </a:ext>
            </a:extLst>
          </p:cNvPr>
          <p:cNvSpPr txBox="1"/>
          <p:nvPr/>
        </p:nvSpPr>
        <p:spPr>
          <a:xfrm>
            <a:off x="689513" y="6181463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Voy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papá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Google Shape;171;p8">
            <a:extLst>
              <a:ext uri="{FF2B5EF4-FFF2-40B4-BE49-F238E27FC236}">
                <a16:creationId xmlns:a16="http://schemas.microsoft.com/office/drawing/2014/main" id="{A1DAA88B-D3DB-DAE6-0FEA-957B23171D2B}"/>
              </a:ext>
            </a:extLst>
          </p:cNvPr>
          <p:cNvSpPr txBox="1"/>
          <p:nvPr/>
        </p:nvSpPr>
        <p:spPr>
          <a:xfrm>
            <a:off x="1217058" y="5941170"/>
            <a:ext cx="423894" cy="276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I</a:t>
            </a:r>
            <a:endParaRPr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6" name="Google Shape;171;p8">
            <a:extLst>
              <a:ext uri="{FF2B5EF4-FFF2-40B4-BE49-F238E27FC236}">
                <a16:creationId xmlns:a16="http://schemas.microsoft.com/office/drawing/2014/main" id="{AD3BAF21-7AF4-4C01-7A85-4F528E8CF8D7}"/>
              </a:ext>
            </a:extLst>
          </p:cNvPr>
          <p:cNvSpPr txBox="1"/>
          <p:nvPr/>
        </p:nvSpPr>
        <p:spPr>
          <a:xfrm>
            <a:off x="4788879" y="5922273"/>
            <a:ext cx="609005" cy="276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2800"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you</a:t>
            </a:r>
            <a:endParaRPr lang="en-GB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8142ED-CB09-A41E-FE23-E3CFBDECB3B2}"/>
              </a:ext>
            </a:extLst>
          </p:cNvPr>
          <p:cNvSpPr txBox="1"/>
          <p:nvPr/>
        </p:nvSpPr>
        <p:spPr>
          <a:xfrm>
            <a:off x="689513" y="6456686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go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with dad.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2338F28-5E8A-82AD-C1AF-3BBFEE6A33F3}"/>
              </a:ext>
            </a:extLst>
          </p:cNvPr>
          <p:cNvSpPr txBox="1"/>
          <p:nvPr/>
        </p:nvSpPr>
        <p:spPr>
          <a:xfrm>
            <a:off x="5098335" y="1671587"/>
            <a:ext cx="160092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latin typeface="Century Gothic" panose="020B0502020202020204" pitchFamily="34" charset="0"/>
              </a:rPr>
              <a:t>Describing where you are and where you go.</a:t>
            </a:r>
            <a:endParaRPr lang="en-GB" sz="11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6DC3B3E-5D1C-8870-2F0B-D8C97AD5449E}"/>
              </a:ext>
            </a:extLst>
          </p:cNvPr>
          <p:cNvSpPr/>
          <p:nvPr/>
        </p:nvSpPr>
        <p:spPr>
          <a:xfrm>
            <a:off x="4969690" y="1712575"/>
            <a:ext cx="153899" cy="1652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1" name="Picture 2" descr="Detener, La Seguridad, Decoración, Globo">
            <a:extLst>
              <a:ext uri="{FF2B5EF4-FFF2-40B4-BE49-F238E27FC236}">
                <a16:creationId xmlns:a16="http://schemas.microsoft.com/office/drawing/2014/main" id="{F66AE889-8977-C2C1-0997-85BAF6991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46" y="1818155"/>
            <a:ext cx="806158" cy="50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Hombre, Corriendo, Ejercicio, Correr">
            <a:extLst>
              <a:ext uri="{FF2B5EF4-FFF2-40B4-BE49-F238E27FC236}">
                <a16:creationId xmlns:a16="http://schemas.microsoft.com/office/drawing/2014/main" id="{F172A9C3-163D-6D84-601C-A196B14BD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5723" y="1751423"/>
            <a:ext cx="536080" cy="50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A7398E0-57A1-B5A7-2E79-B149DEC5CBC3}"/>
              </a:ext>
            </a:extLst>
          </p:cNvPr>
          <p:cNvSpPr txBox="1"/>
          <p:nvPr/>
        </p:nvSpPr>
        <p:spPr>
          <a:xfrm>
            <a:off x="3095447" y="893122"/>
            <a:ext cx="1138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Ravie" panose="04040805050809020602" pitchFamily="82" charset="0"/>
              </a:rPr>
              <a:t>Córdoba</a:t>
            </a:r>
          </a:p>
        </p:txBody>
      </p:sp>
      <p:pic>
        <p:nvPicPr>
          <p:cNvPr id="56" name="Picture 55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FCAF3102-4E6C-2DA9-6E20-1EA99FABD2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691" y="6254731"/>
            <a:ext cx="363473" cy="369332"/>
          </a:xfrm>
          <a:prstGeom prst="rect">
            <a:avLst/>
          </a:prstGeom>
        </p:spPr>
      </p:pic>
      <p:pic>
        <p:nvPicPr>
          <p:cNvPr id="58" name="Picture 5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4CBC78E-90D9-C967-216A-5E2609C8159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8128"/>
          <a:stretch/>
        </p:blipFill>
        <p:spPr>
          <a:xfrm>
            <a:off x="2445515" y="6366433"/>
            <a:ext cx="190970" cy="254068"/>
          </a:xfrm>
          <a:prstGeom prst="rect">
            <a:avLst/>
          </a:prstGeom>
        </p:spPr>
      </p:pic>
      <p:sp>
        <p:nvSpPr>
          <p:cNvPr id="60" name="Google Shape;402;p19">
            <a:extLst>
              <a:ext uri="{FF2B5EF4-FFF2-40B4-BE49-F238E27FC236}">
                <a16:creationId xmlns:a16="http://schemas.microsoft.com/office/drawing/2014/main" id="{2BCE3DCB-FE2F-89B5-197C-76DC32AEF334}"/>
              </a:ext>
            </a:extLst>
          </p:cNvPr>
          <p:cNvSpPr txBox="1"/>
          <p:nvPr/>
        </p:nvSpPr>
        <p:spPr>
          <a:xfrm>
            <a:off x="790608" y="7744700"/>
            <a:ext cx="2850779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viaje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 _____________.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308080D-9BE6-8736-19BE-E64E1BA3B6F9}"/>
              </a:ext>
            </a:extLst>
          </p:cNvPr>
          <p:cNvSpPr txBox="1"/>
          <p:nvPr/>
        </p:nvSpPr>
        <p:spPr>
          <a:xfrm>
            <a:off x="376376" y="8127605"/>
            <a:ext cx="3914215" cy="16671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Voy al ______ de España con mi mamá, papá y Sofía.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_________ es histórica y grande.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primo Luis está  ______.</a:t>
            </a:r>
          </a:p>
        </p:txBody>
      </p:sp>
      <p:sp>
        <p:nvSpPr>
          <p:cNvPr id="62" name="CustomShape 23">
            <a:extLst>
              <a:ext uri="{FF2B5EF4-FFF2-40B4-BE49-F238E27FC236}">
                <a16:creationId xmlns:a16="http://schemas.microsoft.com/office/drawing/2014/main" id="{6F8EFD74-6DDF-23EF-CA2E-B039651D45EE}"/>
              </a:ext>
            </a:extLst>
          </p:cNvPr>
          <p:cNvSpPr/>
          <p:nvPr/>
        </p:nvSpPr>
        <p:spPr>
          <a:xfrm>
            <a:off x="98986" y="8212552"/>
            <a:ext cx="167822" cy="180657"/>
          </a:xfrm>
          <a:prstGeom prst="actionButtonBlank">
            <a:avLst/>
          </a:prstGeom>
          <a:solidFill>
            <a:srgbClr val="CBEBF4"/>
          </a:solidFill>
          <a:ln w="19050"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50625" tIns="25313" rIns="50625" bIns="25313" anchor="ctr"/>
          <a:lstStyle/>
          <a:p>
            <a:pPr algn="ctr" defTabSz="514350">
              <a:defRPr/>
            </a:pPr>
            <a:r>
              <a:rPr lang="en-GB" sz="1125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jaVu Sans"/>
                <a:sym typeface="Arial"/>
              </a:rPr>
              <a:t>1</a:t>
            </a:r>
            <a:endParaRPr lang="en-GB" sz="1125" spc="-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A5B382E-7A47-A7F9-D19F-E53430806D71}"/>
              </a:ext>
            </a:extLst>
          </p:cNvPr>
          <p:cNvSpPr txBox="1"/>
          <p:nvPr/>
        </p:nvSpPr>
        <p:spPr>
          <a:xfrm>
            <a:off x="3187828" y="9499401"/>
            <a:ext cx="1091627" cy="230832"/>
          </a:xfrm>
          <a:prstGeom prst="rect">
            <a:avLst/>
          </a:prstGeom>
          <a:solidFill>
            <a:srgbClr val="D0EAB4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viaje</a:t>
            </a:r>
            <a:r>
              <a:rPr kumimoji="0" lang="en-GB" sz="9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trip</a:t>
            </a:r>
          </a:p>
        </p:txBody>
      </p:sp>
      <p:sp>
        <p:nvSpPr>
          <p:cNvPr id="66" name="CustomShape 23">
            <a:extLst>
              <a:ext uri="{FF2B5EF4-FFF2-40B4-BE49-F238E27FC236}">
                <a16:creationId xmlns:a16="http://schemas.microsoft.com/office/drawing/2014/main" id="{7DC09D42-98A3-65CC-76B2-339DD02BBD8A}"/>
              </a:ext>
            </a:extLst>
          </p:cNvPr>
          <p:cNvSpPr/>
          <p:nvPr/>
        </p:nvSpPr>
        <p:spPr>
          <a:xfrm>
            <a:off x="98986" y="8865790"/>
            <a:ext cx="167822" cy="180657"/>
          </a:xfrm>
          <a:prstGeom prst="actionButtonBlank">
            <a:avLst/>
          </a:prstGeom>
          <a:solidFill>
            <a:srgbClr val="CBEBF4"/>
          </a:solidFill>
          <a:ln w="19050"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50625" tIns="25313" rIns="50625" bIns="25313" anchor="ctr"/>
          <a:lstStyle/>
          <a:p>
            <a:pPr algn="ctr" defTabSz="514350">
              <a:defRPr/>
            </a:pPr>
            <a:r>
              <a:rPr lang="en-GB" sz="1125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Arial"/>
              </a:rPr>
              <a:t>2</a:t>
            </a:r>
            <a:endParaRPr lang="en-GB" sz="1125" spc="-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67" name="CustomShape 23">
            <a:extLst>
              <a:ext uri="{FF2B5EF4-FFF2-40B4-BE49-F238E27FC236}">
                <a16:creationId xmlns:a16="http://schemas.microsoft.com/office/drawing/2014/main" id="{A8820258-2A89-62E9-B654-6A7CFBBAB428}"/>
              </a:ext>
            </a:extLst>
          </p:cNvPr>
          <p:cNvSpPr/>
          <p:nvPr/>
        </p:nvSpPr>
        <p:spPr>
          <a:xfrm>
            <a:off x="105336" y="9503171"/>
            <a:ext cx="167822" cy="180657"/>
          </a:xfrm>
          <a:prstGeom prst="actionButtonBlank">
            <a:avLst/>
          </a:prstGeom>
          <a:solidFill>
            <a:srgbClr val="CBEBF4"/>
          </a:solidFill>
          <a:ln w="19050"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50625" tIns="25313" rIns="50625" bIns="25313" anchor="ctr"/>
          <a:lstStyle/>
          <a:p>
            <a:pPr algn="ctr" defTabSz="514350">
              <a:defRPr/>
            </a:pPr>
            <a:r>
              <a:rPr lang="en-GB" sz="1125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Arial"/>
              </a:rPr>
              <a:t>3</a:t>
            </a:r>
            <a:endParaRPr lang="en-GB" sz="1125" spc="-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68" name="Google Shape;402;p19">
            <a:extLst>
              <a:ext uri="{FF2B5EF4-FFF2-40B4-BE49-F238E27FC236}">
                <a16:creationId xmlns:a16="http://schemas.microsoft.com/office/drawing/2014/main" id="{6B44C77F-0E89-21FB-B200-67DB160B9314}"/>
              </a:ext>
            </a:extLst>
          </p:cNvPr>
          <p:cNvSpPr txBox="1"/>
          <p:nvPr/>
        </p:nvSpPr>
        <p:spPr>
          <a:xfrm>
            <a:off x="1632070" y="7395831"/>
            <a:ext cx="5244378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Escucha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y escribe.</a:t>
            </a:r>
            <a:endParaRPr kumimoji="0" lang="es-ES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7E011E0-1833-2AF5-C4F2-FE1C08F32911}"/>
              </a:ext>
            </a:extLst>
          </p:cNvPr>
          <p:cNvGrpSpPr/>
          <p:nvPr/>
        </p:nvGrpSpPr>
        <p:grpSpPr>
          <a:xfrm>
            <a:off x="462341" y="7389698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70" name="Google Shape;222;p10">
              <a:extLst>
                <a:ext uri="{FF2B5EF4-FFF2-40B4-BE49-F238E27FC236}">
                  <a16:creationId xmlns:a16="http://schemas.microsoft.com/office/drawing/2014/main" id="{A11A9818-47EF-C439-87E6-C124A44008F0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354EEE7-FDBC-E227-1974-80D7C129B01B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6BB8F4-B3CA-1FBB-6BD4-18A73CEDF27F}"/>
              </a:ext>
            </a:extLst>
          </p:cNvPr>
          <p:cNvGrpSpPr/>
          <p:nvPr/>
        </p:nvGrpSpPr>
        <p:grpSpPr>
          <a:xfrm>
            <a:off x="130140" y="7243790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0126848-9CA5-638F-7875-85C0DF6C7A43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74" name="Picture 73" descr="Free speaker sound loud vector">
              <a:extLst>
                <a:ext uri="{FF2B5EF4-FFF2-40B4-BE49-F238E27FC236}">
                  <a16:creationId xmlns:a16="http://schemas.microsoft.com/office/drawing/2014/main" id="{8D796741-DF22-33C3-C227-AEEBBB9E1B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601FE0C7-9F45-39D2-18DC-F78846BADC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76925" y="7747268"/>
            <a:ext cx="342841" cy="346488"/>
          </a:xfrm>
          <a:prstGeom prst="rect">
            <a:avLst/>
          </a:prstGeom>
        </p:spPr>
      </p:pic>
      <p:pic>
        <p:nvPicPr>
          <p:cNvPr id="80" name="Picture 79" descr="A picture containing outdoor, sky, building, old&#10;&#10;Description automatically generated">
            <a:extLst>
              <a:ext uri="{FF2B5EF4-FFF2-40B4-BE49-F238E27FC236}">
                <a16:creationId xmlns:a16="http://schemas.microsoft.com/office/drawing/2014/main" id="{EE17ACE0-81E7-6835-C6B0-8D8D12B508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93" y="1238977"/>
            <a:ext cx="1857443" cy="1393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FD24208-DD84-C8A9-6813-FF9FCBA94D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241488">
            <a:off x="4235316" y="694040"/>
            <a:ext cx="673796" cy="68096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55951EC-D00F-C149-5AA6-EFEA49B179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794">
            <a:off x="4492975" y="2243647"/>
            <a:ext cx="2313937" cy="60591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42078F67-D655-4EE3-C4A6-6A8C7F60AD51}"/>
              </a:ext>
            </a:extLst>
          </p:cNvPr>
          <p:cNvSpPr txBox="1"/>
          <p:nvPr/>
        </p:nvSpPr>
        <p:spPr>
          <a:xfrm>
            <a:off x="3448345" y="5497872"/>
            <a:ext cx="305130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say ‘you go’, we use ‘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vas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GB" sz="15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92314A12-16C9-98FC-F0F0-5CFF917B128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80351" y="5947668"/>
            <a:ext cx="643734" cy="906250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05C37768-06D7-E9F6-7C1E-EB34A3F58016}"/>
              </a:ext>
            </a:extLst>
          </p:cNvPr>
          <p:cNvSpPr txBox="1"/>
          <p:nvPr/>
        </p:nvSpPr>
        <p:spPr>
          <a:xfrm>
            <a:off x="3619766" y="6199232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Vas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con mi primo.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56B957B-AB9A-FF26-2D06-0B2916E44A9A}"/>
              </a:ext>
            </a:extLst>
          </p:cNvPr>
          <p:cNvSpPr txBox="1"/>
          <p:nvPr/>
        </p:nvSpPr>
        <p:spPr>
          <a:xfrm>
            <a:off x="3619766" y="6474455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 go 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with my cousin.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C0BCB98F-5F46-D2FD-AF8A-D50C7D51F2C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/>
          <a:stretch/>
        </p:blipFill>
        <p:spPr>
          <a:xfrm>
            <a:off x="3733642" y="7276510"/>
            <a:ext cx="374567" cy="1018427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05022EB0-0015-EB80-58AD-550D3AEBA3BA}"/>
              </a:ext>
            </a:extLst>
          </p:cNvPr>
          <p:cNvSpPr txBox="1"/>
          <p:nvPr/>
        </p:nvSpPr>
        <p:spPr>
          <a:xfrm>
            <a:off x="4137410" y="7153820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Century Gothic" panose="020B0502020202020204" pitchFamily="34" charset="0"/>
              </a:rPr>
              <a:t>Luis, </a:t>
            </a:r>
            <a:r>
              <a:rPr lang="en-GB" dirty="0" err="1">
                <a:latin typeface="Century Gothic" panose="020B0502020202020204" pitchFamily="34" charset="0"/>
              </a:rPr>
              <a:t>el</a:t>
            </a:r>
            <a:r>
              <a:rPr lang="en-GB" dirty="0">
                <a:latin typeface="Century Gothic" panose="020B0502020202020204" pitchFamily="34" charset="0"/>
              </a:rPr>
              <a:t> primo</a:t>
            </a:r>
            <a:endParaRPr kumimoji="0" lang="en-GB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ED44FDA7-EF1A-551C-71BD-E4FF078C343A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5915" y="7417352"/>
            <a:ext cx="2634398" cy="2147331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143F0902-AD6F-C071-6291-F6F8A9645736}"/>
              </a:ext>
            </a:extLst>
          </p:cNvPr>
          <p:cNvGrpSpPr/>
          <p:nvPr/>
        </p:nvGrpSpPr>
        <p:grpSpPr>
          <a:xfrm>
            <a:off x="4367377" y="7549662"/>
            <a:ext cx="424531" cy="437239"/>
            <a:chOff x="6210543" y="3764108"/>
            <a:chExt cx="801046" cy="775262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665DA83-55D4-2334-8244-3782FD1DA747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31121622-1B6E-C62D-B332-75EA9770A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78" name="Picture 7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7D3A20A7-C874-EA76-DFE4-534159ACD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79396E9-473A-E6AD-2E73-354093E79899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196868E-7CC1-777F-8A9D-37A79424BE04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91" name="Picture 90" descr="Free Watercolor Brushstroke illustration and picture">
              <a:extLst>
                <a:ext uri="{FF2B5EF4-FFF2-40B4-BE49-F238E27FC236}">
                  <a16:creationId xmlns:a16="http://schemas.microsoft.com/office/drawing/2014/main" id="{52164A46-39AE-E415-E378-AF98E3F9D3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A6160FD-71D6-B8A6-DD37-995AA141970E}"/>
                </a:ext>
              </a:extLst>
            </p:cNvPr>
            <p:cNvSpPr txBox="1"/>
            <p:nvPr/>
          </p:nvSpPr>
          <p:spPr>
            <a:xfrm>
              <a:off x="6369943" y="9571479"/>
              <a:ext cx="4523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46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06111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23873-128A-7BF4-8042-195DF0F7E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82FDDE03-1F8F-8671-5B54-889C0C103B4D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96A66C2-8B9F-3F2D-FC48-B41FB7A1FD65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where you are going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C4B5DF3-C90A-7DEE-4F4C-40CA7309A1BA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18BAE44-B3A1-5889-8C94-F1C17463632E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486484-27BE-AD06-D162-3BF48B013CF4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4" name="Google Shape;402;p19">
            <a:extLst>
              <a:ext uri="{FF2B5EF4-FFF2-40B4-BE49-F238E27FC236}">
                <a16:creationId xmlns:a16="http://schemas.microsoft.com/office/drawing/2014/main" id="{A27DD86D-020A-909E-8F09-B6818B15E85B}"/>
              </a:ext>
            </a:extLst>
          </p:cNvPr>
          <p:cNvSpPr txBox="1"/>
          <p:nvPr/>
        </p:nvSpPr>
        <p:spPr>
          <a:xfrm>
            <a:off x="1613622" y="836227"/>
            <a:ext cx="5244378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Las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actividades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Córdoba</a:t>
            </a:r>
            <a:endParaRPr kumimoji="0" lang="es-ES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45AD22-8FB6-294E-53A6-BFDE7C90AB18}"/>
              </a:ext>
            </a:extLst>
          </p:cNvPr>
          <p:cNvGrpSpPr/>
          <p:nvPr/>
        </p:nvGrpSpPr>
        <p:grpSpPr>
          <a:xfrm>
            <a:off x="443893" y="830094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6" name="Google Shape;222;p10">
              <a:extLst>
                <a:ext uri="{FF2B5EF4-FFF2-40B4-BE49-F238E27FC236}">
                  <a16:creationId xmlns:a16="http://schemas.microsoft.com/office/drawing/2014/main" id="{B7A5B6BB-794D-A1D0-704D-C8C7DAFD7401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1A9C08-6106-0DA4-7C67-3311FE45949C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EAC43DB-7D47-4429-9AE3-1552E4EB20D5}"/>
              </a:ext>
            </a:extLst>
          </p:cNvPr>
          <p:cNvGrpSpPr/>
          <p:nvPr/>
        </p:nvGrpSpPr>
        <p:grpSpPr>
          <a:xfrm>
            <a:off x="111692" y="684186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FEDD6FF-698C-CAF9-D75E-28E55E53C5DD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0" name="Picture 9" descr="Free speaker sound loud vector">
              <a:extLst>
                <a:ext uri="{FF2B5EF4-FFF2-40B4-BE49-F238E27FC236}">
                  <a16:creationId xmlns:a16="http://schemas.microsoft.com/office/drawing/2014/main" id="{63607EFF-1C0C-AA70-A2D3-74C0171D44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5A2E77D-5964-BA03-3908-5D41E1707B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551795"/>
              </p:ext>
            </p:extLst>
          </p:nvPr>
        </p:nvGraphicFramePr>
        <p:xfrm>
          <a:off x="535938" y="1760835"/>
          <a:ext cx="1718856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4051">
                  <a:extLst>
                    <a:ext uri="{9D8B030D-6E8A-4147-A177-3AD203B41FA5}">
                      <a16:colId xmlns:a16="http://schemas.microsoft.com/office/drawing/2014/main" val="1086571773"/>
                    </a:ext>
                  </a:extLst>
                </a:gridCol>
                <a:gridCol w="844805">
                  <a:extLst>
                    <a:ext uri="{9D8B030D-6E8A-4147-A177-3AD203B41FA5}">
                      <a16:colId xmlns:a16="http://schemas.microsoft.com/office/drawing/2014/main" val="3381746728"/>
                    </a:ext>
                  </a:extLst>
                </a:gridCol>
              </a:tblGrid>
              <a:tr h="43593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Sofía (I)  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 Luis (you)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304670"/>
                  </a:ext>
                </a:extLst>
              </a:tr>
              <a:tr h="256430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124816"/>
                  </a:ext>
                </a:extLst>
              </a:tr>
              <a:tr h="256430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89957"/>
                  </a:ext>
                </a:extLst>
              </a:tr>
              <a:tr h="256430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4557"/>
                  </a:ext>
                </a:extLst>
              </a:tr>
              <a:tr h="256430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691480"/>
                  </a:ext>
                </a:extLst>
              </a:tr>
              <a:tr h="256430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10234"/>
                  </a:ext>
                </a:extLst>
              </a:tr>
              <a:tr h="256430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534541"/>
                  </a:ext>
                </a:extLst>
              </a:tr>
            </a:tbl>
          </a:graphicData>
        </a:graphic>
      </p:graphicFrame>
      <p:sp>
        <p:nvSpPr>
          <p:cNvPr id="12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9C6F79E-4820-B067-4A82-87979E79A6BB}"/>
              </a:ext>
            </a:extLst>
          </p:cNvPr>
          <p:cNvSpPr/>
          <p:nvPr/>
        </p:nvSpPr>
        <p:spPr>
          <a:xfrm>
            <a:off x="357086" y="2238608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3688228-B82A-C5C2-1DE1-8A291C8866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446452"/>
              </p:ext>
            </p:extLst>
          </p:nvPr>
        </p:nvGraphicFramePr>
        <p:xfrm>
          <a:off x="2426041" y="1760835"/>
          <a:ext cx="1198459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8459">
                  <a:extLst>
                    <a:ext uri="{9D8B030D-6E8A-4147-A177-3AD203B41FA5}">
                      <a16:colId xmlns:a16="http://schemas.microsoft.com/office/drawing/2014/main" val="2781328677"/>
                    </a:ext>
                  </a:extLst>
                </a:gridCol>
              </a:tblGrid>
              <a:tr h="4862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1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dónde</a:t>
                      </a:r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? 📝</a:t>
                      </a:r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797912"/>
                  </a:ext>
                </a:extLst>
              </a:tr>
              <a:tr h="296414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867335"/>
                  </a:ext>
                </a:extLst>
              </a:tr>
              <a:tr h="296414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894555"/>
                  </a:ext>
                </a:extLst>
              </a:tr>
              <a:tr h="296414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293680"/>
                  </a:ext>
                </a:extLst>
              </a:tr>
              <a:tr h="296414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238707"/>
                  </a:ext>
                </a:extLst>
              </a:tr>
              <a:tr h="296414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24440"/>
                  </a:ext>
                </a:extLst>
              </a:tr>
              <a:tr h="296414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007182"/>
                  </a:ext>
                </a:extLst>
              </a:tr>
            </a:tbl>
          </a:graphicData>
        </a:graphic>
      </p:graphicFrame>
      <p:sp>
        <p:nvSpPr>
          <p:cNvPr id="15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704F903-6F70-28A3-2BE9-312FCF3F6BE5}"/>
              </a:ext>
            </a:extLst>
          </p:cNvPr>
          <p:cNvSpPr/>
          <p:nvPr/>
        </p:nvSpPr>
        <p:spPr>
          <a:xfrm>
            <a:off x="357086" y="2541336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6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ACDB772-C683-897F-4D09-89D7D11457E9}"/>
              </a:ext>
            </a:extLst>
          </p:cNvPr>
          <p:cNvSpPr/>
          <p:nvPr/>
        </p:nvSpPr>
        <p:spPr>
          <a:xfrm>
            <a:off x="357086" y="2844064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7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82D6378-E087-CACB-BAFF-7C3A066BB531}"/>
              </a:ext>
            </a:extLst>
          </p:cNvPr>
          <p:cNvSpPr/>
          <p:nvPr/>
        </p:nvSpPr>
        <p:spPr>
          <a:xfrm>
            <a:off x="357086" y="3146792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8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727312C-B362-6623-3993-FDD47C042D15}"/>
              </a:ext>
            </a:extLst>
          </p:cNvPr>
          <p:cNvSpPr/>
          <p:nvPr/>
        </p:nvSpPr>
        <p:spPr>
          <a:xfrm>
            <a:off x="357086" y="3449520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9" name="Google Shape;402;p19">
            <a:extLst>
              <a:ext uri="{FF2B5EF4-FFF2-40B4-BE49-F238E27FC236}">
                <a16:creationId xmlns:a16="http://schemas.microsoft.com/office/drawing/2014/main" id="{E13443A5-C567-3EF2-CB6E-85CFF71A7562}"/>
              </a:ext>
            </a:extLst>
          </p:cNvPr>
          <p:cNvSpPr txBox="1"/>
          <p:nvPr/>
        </p:nvSpPr>
        <p:spPr>
          <a:xfrm>
            <a:off x="128941" y="1364698"/>
            <a:ext cx="5494878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Dónde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¿ Con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quién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Marca     y escribe.</a:t>
            </a:r>
          </a:p>
        </p:txBody>
      </p:sp>
      <p:pic>
        <p:nvPicPr>
          <p:cNvPr id="20" name="Picture 1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84DF69A-E92C-B246-760B-237086FA0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996" y="1779463"/>
            <a:ext cx="218090" cy="414278"/>
          </a:xfrm>
          <a:prstGeom prst="rect">
            <a:avLst/>
          </a:prstGeom>
        </p:spPr>
      </p:pic>
      <p:sp>
        <p:nvSpPr>
          <p:cNvPr id="26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52D350B-B19A-621F-347C-4B9FC746E207}"/>
              </a:ext>
            </a:extLst>
          </p:cNvPr>
          <p:cNvSpPr/>
          <p:nvPr/>
        </p:nvSpPr>
        <p:spPr>
          <a:xfrm>
            <a:off x="357086" y="3752246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6A82A12-7AD5-E253-330B-5C88F0FDF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8800" y="1339037"/>
            <a:ext cx="206543" cy="19812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522FF0C-4F39-AFA7-1916-F9C4D8A86DC1}"/>
              </a:ext>
            </a:extLst>
          </p:cNvPr>
          <p:cNvSpPr/>
          <p:nvPr/>
        </p:nvSpPr>
        <p:spPr>
          <a:xfrm>
            <a:off x="182042" y="4141897"/>
            <a:ext cx="6526749" cy="268322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B337537-1DAC-D92B-448A-345DF9D61CEC}"/>
              </a:ext>
            </a:extLst>
          </p:cNvPr>
          <p:cNvSpPr txBox="1"/>
          <p:nvPr/>
        </p:nvSpPr>
        <p:spPr>
          <a:xfrm>
            <a:off x="182043" y="4158990"/>
            <a:ext cx="33137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Using </a:t>
            </a:r>
            <a:r>
              <a:rPr lang="en-GB" sz="1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ir</a:t>
            </a:r>
            <a:r>
              <a:rPr lang="en-GB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&amp; </a:t>
            </a:r>
            <a:r>
              <a:rPr lang="en-GB" sz="1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; ‘</a:t>
            </a:r>
            <a:r>
              <a:rPr lang="en-GB" sz="1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’, ‘al’ and ‘a la’</a:t>
            </a:r>
            <a:endParaRPr lang="en-GB" sz="15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7E47274-4605-EF99-1762-4C428C858C00}"/>
              </a:ext>
            </a:extLst>
          </p:cNvPr>
          <p:cNvGrpSpPr/>
          <p:nvPr/>
        </p:nvGrpSpPr>
        <p:grpSpPr>
          <a:xfrm>
            <a:off x="5082243" y="4211753"/>
            <a:ext cx="1825970" cy="536021"/>
            <a:chOff x="179408" y="5960637"/>
            <a:chExt cx="1825970" cy="53602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4936A7A-E126-BDE5-96EA-50BFCD3E0FCA}"/>
                </a:ext>
              </a:extLst>
            </p:cNvPr>
            <p:cNvSpPr txBox="1"/>
            <p:nvPr/>
          </p:nvSpPr>
          <p:spPr>
            <a:xfrm>
              <a:off x="592382" y="6124215"/>
              <a:ext cx="1229079" cy="307777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400" dirty="0">
                <a:solidFill>
                  <a:srgbClr val="002060"/>
                </a:solidFill>
              </a:endParaRPr>
            </a:p>
          </p:txBody>
        </p:sp>
        <p:pic>
          <p:nvPicPr>
            <p:cNvPr id="36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CC9C9160-AF66-8ECB-1DA1-DDAF34071C1E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79408" y="5960637"/>
              <a:ext cx="569891" cy="5360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6A73DF-F7F0-868B-EFF1-AAB27FBD6946}"/>
                </a:ext>
              </a:extLst>
            </p:cNvPr>
            <p:cNvSpPr txBox="1"/>
            <p:nvPr/>
          </p:nvSpPr>
          <p:spPr>
            <a:xfrm>
              <a:off x="720984" y="6114347"/>
              <a:ext cx="12843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A1E82B4-3688-2C09-8AF9-ACFDF1A92E19}"/>
              </a:ext>
            </a:extLst>
          </p:cNvPr>
          <p:cNvSpPr txBox="1"/>
          <p:nvPr/>
        </p:nvSpPr>
        <p:spPr>
          <a:xfrm>
            <a:off x="189031" y="4429073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go &amp; to be (location) | in; to the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66A75D2-5313-96FF-0DD9-0D0B9AB0FD63}"/>
              </a:ext>
            </a:extLst>
          </p:cNvPr>
          <p:cNvSpPr txBox="1"/>
          <p:nvPr/>
        </p:nvSpPr>
        <p:spPr>
          <a:xfrm>
            <a:off x="178603" y="4752897"/>
            <a:ext cx="6288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verb ‘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estar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means ‘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to be’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when describing 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location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</a:t>
            </a:r>
            <a:endParaRPr lang="en-GB" sz="1400" dirty="0">
              <a:solidFill>
                <a:srgbClr val="000000"/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  <a:p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946BB9-9B51-61D5-529E-34F6F9F45E6E}"/>
              </a:ext>
            </a:extLst>
          </p:cNvPr>
          <p:cNvSpPr txBox="1"/>
          <p:nvPr/>
        </p:nvSpPr>
        <p:spPr>
          <a:xfrm>
            <a:off x="608793" y="5058513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Estás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cine.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798FDC-4158-3581-F6D3-B3EE8EA494AE}"/>
              </a:ext>
            </a:extLst>
          </p:cNvPr>
          <p:cNvSpPr txBox="1"/>
          <p:nvPr/>
        </p:nvSpPr>
        <p:spPr>
          <a:xfrm>
            <a:off x="608793" y="5333736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 are 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at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the cinema.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B278205-E627-67EA-C5AD-47C781D5D7AE}"/>
              </a:ext>
            </a:extLst>
          </p:cNvPr>
          <p:cNvSpPr txBox="1"/>
          <p:nvPr/>
        </p:nvSpPr>
        <p:spPr>
          <a:xfrm>
            <a:off x="3935345" y="5081593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Estás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 costa.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9CDA56B-36EB-7856-4AA1-B244BF95D437}"/>
              </a:ext>
            </a:extLst>
          </p:cNvPr>
          <p:cNvSpPr txBox="1"/>
          <p:nvPr/>
        </p:nvSpPr>
        <p:spPr>
          <a:xfrm>
            <a:off x="3935345" y="5356816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 are 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on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the coast.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3F1B7DB-954E-3984-49BB-D9D4D413E255}"/>
              </a:ext>
            </a:extLst>
          </p:cNvPr>
          <p:cNvSpPr txBox="1"/>
          <p:nvPr/>
        </p:nvSpPr>
        <p:spPr>
          <a:xfrm>
            <a:off x="189031" y="5676136"/>
            <a:ext cx="6288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After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estar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, ‘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can mean ‘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’, ‘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at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or ‘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’. </a:t>
            </a:r>
          </a:p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Just choose the meaning that sounds right in each sentence. </a:t>
            </a:r>
            <a:endParaRPr lang="en-GB" sz="900" dirty="0">
              <a:solidFill>
                <a:schemeClr val="bg2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EA4785C-19AC-7FAD-9961-5C0BE20EA9DA}"/>
              </a:ext>
            </a:extLst>
          </p:cNvPr>
          <p:cNvSpPr txBox="1"/>
          <p:nvPr/>
        </p:nvSpPr>
        <p:spPr>
          <a:xfrm>
            <a:off x="189031" y="6155704"/>
            <a:ext cx="6288872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We generally use 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with the verb 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ir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mean 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</a:t>
            </a:r>
          </a:p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We generally use ‘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with the verb 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estar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F21670-B2EC-84F1-459D-2A8732B3ED36}"/>
              </a:ext>
            </a:extLst>
          </p:cNvPr>
          <p:cNvGrpSpPr/>
          <p:nvPr/>
        </p:nvGrpSpPr>
        <p:grpSpPr>
          <a:xfrm>
            <a:off x="5499884" y="5895875"/>
            <a:ext cx="1418075" cy="722185"/>
            <a:chOff x="2825209" y="2441093"/>
            <a:chExt cx="1418075" cy="722185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7AB73EB-458C-140B-A78F-2B2DD7C1D6F4}"/>
                </a:ext>
              </a:extLst>
            </p:cNvPr>
            <p:cNvGrpSpPr/>
            <p:nvPr/>
          </p:nvGrpSpPr>
          <p:grpSpPr>
            <a:xfrm>
              <a:off x="2825209" y="2441093"/>
              <a:ext cx="1418075" cy="722185"/>
              <a:chOff x="1563397" y="2857222"/>
              <a:chExt cx="1418075" cy="722185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E1F1545-971C-7797-826A-307E8DFCA986}"/>
                  </a:ext>
                </a:extLst>
              </p:cNvPr>
              <p:cNvGrpSpPr/>
              <p:nvPr/>
            </p:nvGrpSpPr>
            <p:grpSpPr>
              <a:xfrm>
                <a:off x="1599504" y="2857222"/>
                <a:ext cx="1381968" cy="722185"/>
                <a:chOff x="333108" y="8803284"/>
                <a:chExt cx="1221365" cy="602253"/>
              </a:xfrm>
            </p:grpSpPr>
            <p:sp>
              <p:nvSpPr>
                <p:cNvPr id="53" name="Rectangle: Folded Corner 52">
                  <a:extLst>
                    <a:ext uri="{FF2B5EF4-FFF2-40B4-BE49-F238E27FC236}">
                      <a16:creationId xmlns:a16="http://schemas.microsoft.com/office/drawing/2014/main" id="{101A4C85-92BB-4464-18B9-0069EFCB5893}"/>
                    </a:ext>
                  </a:extLst>
                </p:cNvPr>
                <p:cNvSpPr/>
                <p:nvPr/>
              </p:nvSpPr>
              <p:spPr>
                <a:xfrm>
                  <a:off x="333108" y="8803284"/>
                  <a:ext cx="789053" cy="602253"/>
                </a:xfrm>
                <a:prstGeom prst="foldedCorner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50" dirty="0">
                    <a:solidFill>
                      <a:schemeClr val="bg2">
                        <a:lumMod val="25000"/>
                      </a:schemeClr>
                    </a:solidFill>
                    <a:latin typeface="Century Gothic" panose="020B0502020202020204" pitchFamily="34" charset="0"/>
                  </a:endParaRPr>
                </a:p>
              </p:txBody>
            </p:sp>
            <p:pic>
              <p:nvPicPr>
                <p:cNvPr id="54" name="Picture 6" descr="Free Icon Light illustration and picture">
                  <a:extLst>
                    <a:ext uri="{FF2B5EF4-FFF2-40B4-BE49-F238E27FC236}">
                      <a16:creationId xmlns:a16="http://schemas.microsoft.com/office/drawing/2014/main" id="{23896B50-4EAD-0A41-9059-814A4370BFF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9071" y="8837939"/>
                  <a:ext cx="169303" cy="1429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215FDF3-EF5A-0BB1-221A-AAE25F599B7E}"/>
                    </a:ext>
                  </a:extLst>
                </p:cNvPr>
                <p:cNvSpPr txBox="1"/>
                <p:nvPr/>
              </p:nvSpPr>
              <p:spPr>
                <a:xfrm>
                  <a:off x="464699" y="8816438"/>
                  <a:ext cx="1089774" cy="1924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900" kern="0" dirty="0">
                      <a:solidFill>
                        <a:schemeClr val="bg2">
                          <a:lumMod val="25000"/>
                        </a:schemeClr>
                      </a:solidFill>
                      <a:latin typeface="Century Gothic" panose="020B0502020202020204" pitchFamily="34" charset="0"/>
                      <a:ea typeface="Century Gothic"/>
                      <a:cs typeface="Century Gothic"/>
                      <a:sym typeface="Century Gothic"/>
                    </a:rPr>
                    <a:t>remember</a:t>
                  </a:r>
                  <a:endParaRPr lang="en-GB" sz="800" kern="0" dirty="0">
                    <a:solidFill>
                      <a:schemeClr val="bg2">
                        <a:lumMod val="25000"/>
                      </a:schemeClr>
                    </a:solidFill>
                    <a:latin typeface="Century Gothic" panose="020B0502020202020204" pitchFamily="34" charset="0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D90B81B-8687-D4B2-EAD3-ECF4F59381FA}"/>
                  </a:ext>
                </a:extLst>
              </p:cNvPr>
              <p:cNvSpPr txBox="1"/>
              <p:nvPr/>
            </p:nvSpPr>
            <p:spPr>
              <a:xfrm>
                <a:off x="1563397" y="3000910"/>
                <a:ext cx="819337" cy="132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5E01EBC-F465-FBA1-02A7-0D02C5D30AAD}"/>
                </a:ext>
              </a:extLst>
            </p:cNvPr>
            <p:cNvSpPr txBox="1"/>
            <p:nvPr/>
          </p:nvSpPr>
          <p:spPr>
            <a:xfrm>
              <a:off x="2877539" y="2626964"/>
              <a:ext cx="84801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rgbClr val="002060"/>
                </a:buClr>
                <a:buSzPts val="4200"/>
              </a:pPr>
              <a:r>
                <a:rPr lang="en-GB" sz="9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Montserrat"/>
                  <a:cs typeface="Montserrat"/>
                  <a:sym typeface="Montserrat"/>
                </a:rPr>
                <a:t>that </a:t>
              </a:r>
              <a:r>
                <a:rPr lang="en-GB" sz="9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Montserrat"/>
                  <a:cs typeface="Montserrat"/>
                  <a:sym typeface="Montserrat"/>
                </a:rPr>
                <a:t>a </a:t>
              </a:r>
              <a:r>
                <a:rPr lang="en-GB" sz="9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Montserrat"/>
                  <a:cs typeface="Montserrat"/>
                  <a:sym typeface="Montserrat"/>
                </a:rPr>
                <a:t>+ </a:t>
              </a:r>
              <a:r>
                <a:rPr lang="en-GB" sz="900" b="1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Montserrat"/>
                  <a:cs typeface="Montserrat"/>
                  <a:sym typeface="Montserrat"/>
                </a:rPr>
                <a:t>el</a:t>
              </a:r>
              <a:r>
                <a:rPr lang="en-GB" sz="9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Montserrat"/>
                  <a:cs typeface="Montserrat"/>
                  <a:sym typeface="Montserrat"/>
                </a:rPr>
                <a:t> </a:t>
              </a:r>
              <a:r>
                <a:rPr lang="en-GB" sz="9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Montserrat"/>
                  <a:cs typeface="Montserrat"/>
                  <a:sym typeface="Wingdings" panose="05000000000000000000" pitchFamily="2" charset="2"/>
                </a:rPr>
                <a:t>becomes ‘</a:t>
              </a:r>
              <a:r>
                <a:rPr lang="en-GB" sz="9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Montserrat"/>
                  <a:cs typeface="Montserrat"/>
                  <a:sym typeface="Wingdings" panose="05000000000000000000" pitchFamily="2" charset="2"/>
                </a:rPr>
                <a:t>al</a:t>
              </a:r>
              <a:r>
                <a:rPr lang="en-GB" sz="9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Montserrat"/>
                  <a:cs typeface="Montserrat"/>
                  <a:sym typeface="Wingdings" panose="05000000000000000000" pitchFamily="2" charset="2"/>
                </a:rPr>
                <a:t>’. </a:t>
              </a:r>
              <a:endPara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56" name="Google Shape;402;p19">
            <a:extLst>
              <a:ext uri="{FF2B5EF4-FFF2-40B4-BE49-F238E27FC236}">
                <a16:creationId xmlns:a16="http://schemas.microsoft.com/office/drawing/2014/main" id="{0E5499B2-62A2-CA96-326F-8B953E0AC966}"/>
              </a:ext>
            </a:extLst>
          </p:cNvPr>
          <p:cNvSpPr txBox="1"/>
          <p:nvPr/>
        </p:nvSpPr>
        <p:spPr>
          <a:xfrm>
            <a:off x="1207131" y="6997268"/>
            <a:ext cx="5461040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 defTabSz="914400"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Luis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manda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¿Es ‘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’, ‘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o ‘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la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’?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¿Es ‘you’ o ‘I’?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3B1A0A5-BDD3-EC19-7EE2-46E189BAC5B5}"/>
              </a:ext>
            </a:extLst>
          </p:cNvPr>
          <p:cNvGrpSpPr/>
          <p:nvPr/>
        </p:nvGrpSpPr>
        <p:grpSpPr>
          <a:xfrm>
            <a:off x="135030" y="6847917"/>
            <a:ext cx="1072125" cy="541432"/>
            <a:chOff x="85157" y="674113"/>
            <a:chExt cx="1072125" cy="541432"/>
          </a:xfrm>
        </p:grpSpPr>
        <p:sp>
          <p:nvSpPr>
            <p:cNvPr id="58" name="Google Shape;206;p9">
              <a:extLst>
                <a:ext uri="{FF2B5EF4-FFF2-40B4-BE49-F238E27FC236}">
                  <a16:creationId xmlns:a16="http://schemas.microsoft.com/office/drawing/2014/main" id="{93052EE7-0DE8-4A52-36F9-53DE0ED02941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A9E87EA-B8F6-D4BC-924A-C6E758080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385985A-7454-6BD2-673E-AEF37A54AA37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EC2F554E-863B-3DEC-B71F-59A763193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317668"/>
              </p:ext>
            </p:extLst>
          </p:nvPr>
        </p:nvGraphicFramePr>
        <p:xfrm>
          <a:off x="3736852" y="1737325"/>
          <a:ext cx="934002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4002">
                  <a:extLst>
                    <a:ext uri="{9D8B030D-6E8A-4147-A177-3AD203B41FA5}">
                      <a16:colId xmlns:a16="http://schemas.microsoft.com/office/drawing/2014/main" val="2781328677"/>
                    </a:ext>
                  </a:extLst>
                </a:gridCol>
              </a:tblGrid>
              <a:tr h="4862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1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quién</a:t>
                      </a:r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? 📝</a:t>
                      </a:r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797912"/>
                  </a:ext>
                </a:extLst>
              </a:tr>
              <a:tr h="296414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867335"/>
                  </a:ext>
                </a:extLst>
              </a:tr>
              <a:tr h="296414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894555"/>
                  </a:ext>
                </a:extLst>
              </a:tr>
              <a:tr h="296414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293680"/>
                  </a:ext>
                </a:extLst>
              </a:tr>
              <a:tr h="296414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238707"/>
                  </a:ext>
                </a:extLst>
              </a:tr>
              <a:tr h="296414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24440"/>
                  </a:ext>
                </a:extLst>
              </a:tr>
              <a:tr h="296414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007182"/>
                  </a:ext>
                </a:extLst>
              </a:tr>
            </a:tbl>
          </a:graphicData>
        </a:graphic>
      </p:graphicFrame>
      <p:pic>
        <p:nvPicPr>
          <p:cNvPr id="68" name="Picture 67">
            <a:extLst>
              <a:ext uri="{FF2B5EF4-FFF2-40B4-BE49-F238E27FC236}">
                <a16:creationId xmlns:a16="http://schemas.microsoft.com/office/drawing/2014/main" id="{023860BC-6D64-5D91-5969-86F1A9A17A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6634" y="1872573"/>
            <a:ext cx="1361537" cy="2242532"/>
          </a:xfrm>
          <a:prstGeom prst="rect">
            <a:avLst/>
          </a:prstGeom>
        </p:spPr>
      </p:pic>
      <p:pic>
        <p:nvPicPr>
          <p:cNvPr id="69" name="Picture 2" descr="Córdoba, España, Catedral, Arquitectura">
            <a:extLst>
              <a:ext uri="{FF2B5EF4-FFF2-40B4-BE49-F238E27FC236}">
                <a16:creationId xmlns:a16="http://schemas.microsoft.com/office/drawing/2014/main" id="{7FB8A445-D2B6-8A79-79DE-1F6ED0E35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967" y="775545"/>
            <a:ext cx="1749660" cy="1164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ACA04E2-BBD2-4958-DAE1-6F78D04109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55343" y="2193742"/>
            <a:ext cx="915511" cy="192058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7632105-534C-4759-E060-4B26D9694D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942" y="7466088"/>
            <a:ext cx="1830644" cy="2366565"/>
          </a:xfrm>
          <a:prstGeom prst="rect">
            <a:avLst/>
          </a:prstGeom>
        </p:spPr>
      </p:pic>
      <p:sp>
        <p:nvSpPr>
          <p:cNvPr id="74" name="Google Shape;402;p19">
            <a:extLst>
              <a:ext uri="{FF2B5EF4-FFF2-40B4-BE49-F238E27FC236}">
                <a16:creationId xmlns:a16="http://schemas.microsoft.com/office/drawing/2014/main" id="{7B88E0F2-5813-87B6-FF8A-1BE7397E804C}"/>
              </a:ext>
            </a:extLst>
          </p:cNvPr>
          <p:cNvSpPr txBox="1"/>
          <p:nvPr/>
        </p:nvSpPr>
        <p:spPr>
          <a:xfrm>
            <a:off x="1827520" y="7338896"/>
            <a:ext cx="5461040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the phrase number and choose the correct options..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924F6AFF-1AF4-43CE-D0E8-133EDACF10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381926"/>
              </p:ext>
            </p:extLst>
          </p:nvPr>
        </p:nvGraphicFramePr>
        <p:xfrm>
          <a:off x="1953875" y="7726931"/>
          <a:ext cx="4770422" cy="1939314"/>
        </p:xfrm>
        <a:graphic>
          <a:graphicData uri="http://schemas.openxmlformats.org/drawingml/2006/table">
            <a:tbl>
              <a:tblPr firstRow="1" bandRow="1"/>
              <a:tblGrid>
                <a:gridCol w="350922">
                  <a:extLst>
                    <a:ext uri="{9D8B030D-6E8A-4147-A177-3AD203B41FA5}">
                      <a16:colId xmlns:a16="http://schemas.microsoft.com/office/drawing/2014/main" val="3827261982"/>
                    </a:ext>
                  </a:extLst>
                </a:gridCol>
                <a:gridCol w="4419500">
                  <a:extLst>
                    <a:ext uri="{9D8B030D-6E8A-4147-A177-3AD203B41FA5}">
                      <a16:colId xmlns:a16="http://schemas.microsoft.com/office/drawing/2014/main" val="126322926"/>
                    </a:ext>
                  </a:extLst>
                </a:gridCol>
              </a:tblGrid>
              <a:tr h="239845"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Are   </a:t>
                      </a:r>
                      <a:r>
                        <a:rPr lang="en-GB" sz="13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entury Gothic" panose="020B0502020202020204" pitchFamily="34" charset="0"/>
                        </a:rPr>
                        <a:t>you</a:t>
                      </a: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| am I    </a:t>
                      </a:r>
                      <a:r>
                        <a:rPr lang="en-GB" sz="13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entury Gothic" panose="020B0502020202020204" pitchFamily="34" charset="0"/>
                        </a:rPr>
                        <a:t>on</a:t>
                      </a: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| to   the bridge?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6606304"/>
                  </a:ext>
                </a:extLst>
              </a:tr>
              <a:tr h="239845">
                <a:tc>
                  <a:txBody>
                    <a:bodyPr/>
                    <a:lstStyle/>
                    <a:p>
                      <a:pPr algn="ctr"/>
                      <a:endParaRPr lang="en-GB" sz="13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Do you go| Do I go   in | to  the church?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064860"/>
                  </a:ext>
                </a:extLst>
              </a:tr>
              <a:tr h="239845">
                <a:tc>
                  <a:txBody>
                    <a:bodyPr/>
                    <a:lstStyle/>
                    <a:p>
                      <a:pPr algn="ctr"/>
                      <a:endParaRPr lang="en-GB" sz="13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 am I You are   in | to   the hotel.</a:t>
                      </a:r>
                      <a:endParaRPr lang="en-GB" sz="13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3431308"/>
                  </a:ext>
                </a:extLst>
              </a:tr>
              <a:tr h="390537">
                <a:tc>
                  <a:txBody>
                    <a:bodyPr/>
                    <a:lstStyle/>
                    <a:p>
                      <a:pPr algn="ctr"/>
                      <a:endParaRPr lang="en-GB" sz="13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Do you go| Do I go  in | to  the streets in the centre?</a:t>
                      </a:r>
                      <a:endParaRPr lang="en-GB" sz="13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216889"/>
                  </a:ext>
                </a:extLst>
              </a:tr>
              <a:tr h="239845">
                <a:tc>
                  <a:txBody>
                    <a:bodyPr/>
                    <a:lstStyle/>
                    <a:p>
                      <a:pPr algn="ctr"/>
                      <a:endParaRPr lang="en-GB" sz="13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 am  | You are  in   |   to   the market.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1135884"/>
                  </a:ext>
                </a:extLst>
              </a:tr>
              <a:tr h="390537">
                <a:tc>
                  <a:txBody>
                    <a:bodyPr/>
                    <a:lstStyle/>
                    <a:p>
                      <a:pPr algn="ctr"/>
                      <a:endParaRPr lang="en-GB" sz="13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Am I | are you   in | to   the museum with grandad?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793032"/>
                  </a:ext>
                </a:extLst>
              </a:tr>
            </a:tbl>
          </a:graphicData>
        </a:graphic>
      </p:graphicFrame>
      <p:grpSp>
        <p:nvGrpSpPr>
          <p:cNvPr id="76" name="Group 75">
            <a:extLst>
              <a:ext uri="{FF2B5EF4-FFF2-40B4-BE49-F238E27FC236}">
                <a16:creationId xmlns:a16="http://schemas.microsoft.com/office/drawing/2014/main" id="{B936466D-BEB2-F977-E8BF-1245366F6E39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E3A486E-51B4-F330-39D1-7DDC1E59F2E8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78" name="Picture 77" descr="Free Watercolor Brushstroke illustration and picture">
              <a:extLst>
                <a:ext uri="{FF2B5EF4-FFF2-40B4-BE49-F238E27FC236}">
                  <a16:creationId xmlns:a16="http://schemas.microsoft.com/office/drawing/2014/main" id="{6924EC18-E6BB-7687-9A2E-C6CD019013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520CA3D-9061-07E7-9279-A6373ADFB4F1}"/>
                </a:ext>
              </a:extLst>
            </p:cNvPr>
            <p:cNvSpPr txBox="1"/>
            <p:nvPr/>
          </p:nvSpPr>
          <p:spPr>
            <a:xfrm>
              <a:off x="6369943" y="9571479"/>
              <a:ext cx="4491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47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4554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>
            <a:extLst>
              <a:ext uri="{FF2B5EF4-FFF2-40B4-BE49-F238E27FC236}">
                <a16:creationId xmlns:a16="http://schemas.microsoft.com/office/drawing/2014/main" id="{A48B4313-04BE-1137-3293-AA47D3EC5C1C}"/>
              </a:ext>
            </a:extLst>
          </p:cNvPr>
          <p:cNvSpPr txBox="1"/>
          <p:nvPr/>
        </p:nvSpPr>
        <p:spPr>
          <a:xfrm>
            <a:off x="5386283" y="4052392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sabemo</a:t>
            </a:r>
            <a:r>
              <a:rPr kumimoji="0" lang="en-GB" sz="1500" b="1" i="0" u="sng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endParaRPr kumimoji="0" lang="en-GB" sz="1500" b="1" i="0" u="sng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9" name="Google Shape;108;p3">
            <a:extLst>
              <a:ext uri="{FF2B5EF4-FFF2-40B4-BE49-F238E27FC236}">
                <a16:creationId xmlns:a16="http://schemas.microsoft.com/office/drawing/2014/main" id="{1EE1F7C6-DD38-CAA7-B09E-AAC88C9F9991}"/>
              </a:ext>
            </a:extLst>
          </p:cNvPr>
          <p:cNvSpPr txBox="1"/>
          <p:nvPr/>
        </p:nvSpPr>
        <p:spPr>
          <a:xfrm>
            <a:off x="5500234" y="4279172"/>
            <a:ext cx="177407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know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  <a:endParaRPr kumimoji="0" sz="1200" b="0" i="0" u="sng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0BF57D-5712-4531-9884-A070797D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620" y="2576362"/>
            <a:ext cx="5915025" cy="27870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Phonics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A3B2E8-A461-DAEC-75A5-F11DDF3A8ED9}"/>
              </a:ext>
            </a:extLst>
          </p:cNvPr>
          <p:cNvSpPr/>
          <p:nvPr/>
        </p:nvSpPr>
        <p:spPr>
          <a:xfrm>
            <a:off x="450180" y="128411"/>
            <a:ext cx="1904760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Phonics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oogle Shape;111;p3" descr="Speech Icon, Voice, Talking, Audio, Speech">
            <a:extLst>
              <a:ext uri="{FF2B5EF4-FFF2-40B4-BE49-F238E27FC236}">
                <a16:creationId xmlns:a16="http://schemas.microsoft.com/office/drawing/2014/main" id="{7E66802C-16BA-4516-9797-BADB9757E4F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2" y="51632"/>
            <a:ext cx="661668" cy="60654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107">
            <a:extLst>
              <a:ext uri="{FF2B5EF4-FFF2-40B4-BE49-F238E27FC236}">
                <a16:creationId xmlns:a16="http://schemas.microsoft.com/office/drawing/2014/main" id="{1476FE78-73E7-9750-BD52-D10F4CE98CF2}"/>
              </a:ext>
            </a:extLst>
          </p:cNvPr>
          <p:cNvGraphicFramePr>
            <a:graphicFrameLocks noGrp="1"/>
          </p:cNvGraphicFramePr>
          <p:nvPr/>
        </p:nvGraphicFramePr>
        <p:xfrm>
          <a:off x="150474" y="1106116"/>
          <a:ext cx="1405956" cy="14428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42883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6" name="Table 107">
            <a:extLst>
              <a:ext uri="{FF2B5EF4-FFF2-40B4-BE49-F238E27FC236}">
                <a16:creationId xmlns:a16="http://schemas.microsoft.com/office/drawing/2014/main" id="{A0794880-40C9-2B89-13AD-91BDFDC3FDC9}"/>
              </a:ext>
            </a:extLst>
          </p:cNvPr>
          <p:cNvGraphicFramePr>
            <a:graphicFrameLocks noGrp="1"/>
          </p:cNvGraphicFramePr>
          <p:nvPr/>
        </p:nvGraphicFramePr>
        <p:xfrm>
          <a:off x="1639255" y="1116812"/>
          <a:ext cx="1405956" cy="14428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42883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ll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7501907-1323-A2E5-9F54-611A3502E846}"/>
              </a:ext>
            </a:extLst>
          </p:cNvPr>
          <p:cNvSpPr txBox="1"/>
          <p:nvPr/>
        </p:nvSpPr>
        <p:spPr>
          <a:xfrm>
            <a:off x="1767421" y="2040171"/>
            <a:ext cx="1173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AF4622-E2EC-FF8D-D1E9-17F8BB9178B8}"/>
              </a:ext>
            </a:extLst>
          </p:cNvPr>
          <p:cNvSpPr txBox="1"/>
          <p:nvPr/>
        </p:nvSpPr>
        <p:spPr>
          <a:xfrm>
            <a:off x="345277" y="2019127"/>
            <a:ext cx="1173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ibro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8" name="Picture 2" descr="Libro, Leyendo, Verbos, Libro Azul, Los Libros Azules">
            <a:extLst>
              <a:ext uri="{FF2B5EF4-FFF2-40B4-BE49-F238E27FC236}">
                <a16:creationId xmlns:a16="http://schemas.microsoft.com/office/drawing/2014/main" id="{C57E8129-D21C-3F16-02B1-B07C1B81A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99" y="1252152"/>
            <a:ext cx="756858" cy="59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8D3CA81-6873-FB5B-010A-136E2A48A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8622" y="1312332"/>
            <a:ext cx="676815" cy="676815"/>
          </a:xfrm>
          <a:prstGeom prst="roundRect">
            <a:avLst/>
          </a:prstGeom>
        </p:spPr>
      </p:pic>
      <p:graphicFrame>
        <p:nvGraphicFramePr>
          <p:cNvPr id="7" name="Table 107">
            <a:extLst>
              <a:ext uri="{FF2B5EF4-FFF2-40B4-BE49-F238E27FC236}">
                <a16:creationId xmlns:a16="http://schemas.microsoft.com/office/drawing/2014/main" id="{E94284FB-EE0A-DAD7-22D9-73C0C1F15F94}"/>
              </a:ext>
            </a:extLst>
          </p:cNvPr>
          <p:cNvGraphicFramePr>
            <a:graphicFrameLocks noGrp="1"/>
          </p:cNvGraphicFramePr>
          <p:nvPr/>
        </p:nvGraphicFramePr>
        <p:xfrm>
          <a:off x="3238094" y="1116813"/>
          <a:ext cx="1129353" cy="14321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32186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ga</a:t>
                      </a:r>
                      <a:r>
                        <a:rPr lang="en-GB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58D7A67-9BE9-3D92-A63E-E969C56CC2BD}"/>
              </a:ext>
            </a:extLst>
          </p:cNvPr>
          <p:cNvSpPr txBox="1"/>
          <p:nvPr/>
        </p:nvSpPr>
        <p:spPr>
          <a:xfrm>
            <a:off x="3301933" y="2173785"/>
            <a:ext cx="1035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0" name="Table 107">
            <a:extLst>
              <a:ext uri="{FF2B5EF4-FFF2-40B4-BE49-F238E27FC236}">
                <a16:creationId xmlns:a16="http://schemas.microsoft.com/office/drawing/2014/main" id="{3926E9CF-0E8C-57BE-14DE-BAAD4CBA1C91}"/>
              </a:ext>
            </a:extLst>
          </p:cNvPr>
          <p:cNvGraphicFramePr>
            <a:graphicFrameLocks noGrp="1"/>
          </p:cNvGraphicFramePr>
          <p:nvPr/>
        </p:nvGraphicFramePr>
        <p:xfrm>
          <a:off x="4448137" y="1119187"/>
          <a:ext cx="1129353" cy="14321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32186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go</a:t>
                      </a:r>
                      <a:r>
                        <a:rPr lang="en-GB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12C3696-2A8C-D295-B177-A588ADA15C1B}"/>
              </a:ext>
            </a:extLst>
          </p:cNvPr>
          <p:cNvSpPr txBox="1"/>
          <p:nvPr/>
        </p:nvSpPr>
        <p:spPr>
          <a:xfrm>
            <a:off x="4511976" y="2176159"/>
            <a:ext cx="1035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Picture 2" descr="Trofeo, Ganador, La Copa, Campeón, Oro">
            <a:extLst>
              <a:ext uri="{FF2B5EF4-FFF2-40B4-BE49-F238E27FC236}">
                <a16:creationId xmlns:a16="http://schemas.microsoft.com/office/drawing/2014/main" id="{1090360E-8BCD-6AFA-2AF3-2FBE5A772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43" y="1513514"/>
            <a:ext cx="516982" cy="65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Łódź, Lago, Articulación, Agua, Playa, Velero, Globo">
            <a:extLst>
              <a:ext uri="{FF2B5EF4-FFF2-40B4-BE49-F238E27FC236}">
                <a16:creationId xmlns:a16="http://schemas.microsoft.com/office/drawing/2014/main" id="{D5D13856-3766-1F1E-D969-945B275C2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01" y="1606094"/>
            <a:ext cx="659892" cy="46673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2" name="Table 107">
            <a:extLst>
              <a:ext uri="{FF2B5EF4-FFF2-40B4-BE49-F238E27FC236}">
                <a16:creationId xmlns:a16="http://schemas.microsoft.com/office/drawing/2014/main" id="{6060EDA0-4C5A-E3B2-A700-B7273D0D6E93}"/>
              </a:ext>
            </a:extLst>
          </p:cNvPr>
          <p:cNvGraphicFramePr>
            <a:graphicFrameLocks noGrp="1"/>
          </p:cNvGraphicFramePr>
          <p:nvPr/>
        </p:nvGraphicFramePr>
        <p:xfrm>
          <a:off x="5649213" y="1115012"/>
          <a:ext cx="1076564" cy="14321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656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32186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8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gu</a:t>
                      </a:r>
                      <a:r>
                        <a:rPr lang="en-GB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0563EA7B-266E-2830-2096-49C2D6D4D482}"/>
              </a:ext>
            </a:extLst>
          </p:cNvPr>
          <p:cNvSpPr txBox="1"/>
          <p:nvPr/>
        </p:nvSpPr>
        <p:spPr>
          <a:xfrm>
            <a:off x="5713051" y="2171984"/>
            <a:ext cx="103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sano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4" name="Picture 6" descr="Lombriz, Gusano, Icono, Dibujos Animados, Dibujo">
            <a:extLst>
              <a:ext uri="{FF2B5EF4-FFF2-40B4-BE49-F238E27FC236}">
                <a16:creationId xmlns:a16="http://schemas.microsoft.com/office/drawing/2014/main" id="{6CC6A832-98D1-80A6-B3C3-B72690DC0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90" y="1537110"/>
            <a:ext cx="604282" cy="56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9A5FC6BB-FACC-A5C9-32CE-1D6ED5F46C9D}"/>
              </a:ext>
            </a:extLst>
          </p:cNvPr>
          <p:cNvSpPr txBox="1"/>
          <p:nvPr/>
        </p:nvSpPr>
        <p:spPr>
          <a:xfrm>
            <a:off x="330758" y="283441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Stress 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9E94E19-45AB-177A-6C89-665C94D939DF}"/>
              </a:ext>
            </a:extLst>
          </p:cNvPr>
          <p:cNvSpPr txBox="1"/>
          <p:nvPr/>
        </p:nvSpPr>
        <p:spPr>
          <a:xfrm>
            <a:off x="326787" y="3166206"/>
            <a:ext cx="2984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Spanish, we stress any vowel that has a written accent.</a:t>
            </a:r>
          </a:p>
        </p:txBody>
      </p:sp>
      <p:sp>
        <p:nvSpPr>
          <p:cNvPr id="74" name="Google Shape;108;p3">
            <a:extLst>
              <a:ext uri="{FF2B5EF4-FFF2-40B4-BE49-F238E27FC236}">
                <a16:creationId xmlns:a16="http://schemas.microsoft.com/office/drawing/2014/main" id="{638FF27A-9926-83A6-5E9F-40F1DF90C56C}"/>
              </a:ext>
            </a:extLst>
          </p:cNvPr>
          <p:cNvSpPr txBox="1"/>
          <p:nvPr/>
        </p:nvSpPr>
        <p:spPr>
          <a:xfrm>
            <a:off x="324130" y="3829384"/>
            <a:ext cx="129080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rbol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75" name="Picture 4" descr="Naturaleza, Planta, Árbol">
            <a:extLst>
              <a:ext uri="{FF2B5EF4-FFF2-40B4-BE49-F238E27FC236}">
                <a16:creationId xmlns:a16="http://schemas.microsoft.com/office/drawing/2014/main" id="{E8CBE64D-C1F8-1788-3196-F26B8C03A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22" y="4095544"/>
            <a:ext cx="371303" cy="39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8" descr="Corazón, Lindo Corazon, Corazones">
            <a:extLst>
              <a:ext uri="{FF2B5EF4-FFF2-40B4-BE49-F238E27FC236}">
                <a16:creationId xmlns:a16="http://schemas.microsoft.com/office/drawing/2014/main" id="{E83DBAE2-73B1-986A-C737-9423E2416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17" y="4158493"/>
            <a:ext cx="365215" cy="39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Google Shape;108;p3">
            <a:extLst>
              <a:ext uri="{FF2B5EF4-FFF2-40B4-BE49-F238E27FC236}">
                <a16:creationId xmlns:a16="http://schemas.microsoft.com/office/drawing/2014/main" id="{B1EF59F8-CA14-45F1-0C97-DAC7C1F71643}"/>
              </a:ext>
            </a:extLst>
          </p:cNvPr>
          <p:cNvSpPr txBox="1"/>
          <p:nvPr/>
        </p:nvSpPr>
        <p:spPr>
          <a:xfrm>
            <a:off x="1984984" y="4095544"/>
            <a:ext cx="107348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[last]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489D7539-DB72-70B4-280B-A947978E8A43}"/>
              </a:ext>
            </a:extLst>
          </p:cNvPr>
          <p:cNvSpPr/>
          <p:nvPr/>
        </p:nvSpPr>
        <p:spPr>
          <a:xfrm>
            <a:off x="3599943" y="2717745"/>
            <a:ext cx="2937514" cy="187604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FF42F98-2379-5082-600A-1F06A9C4A04E}"/>
              </a:ext>
            </a:extLst>
          </p:cNvPr>
          <p:cNvSpPr txBox="1"/>
          <p:nvPr/>
        </p:nvSpPr>
        <p:spPr>
          <a:xfrm>
            <a:off x="3658080" y="2842831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Stress 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1C6F5FA-461B-439B-5F78-472D3EC6FC12}"/>
              </a:ext>
            </a:extLst>
          </p:cNvPr>
          <p:cNvSpPr txBox="1"/>
          <p:nvPr/>
        </p:nvSpPr>
        <p:spPr>
          <a:xfrm>
            <a:off x="3630959" y="3163049"/>
            <a:ext cx="2906498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Where there is 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written accent, stress the penultimate (second to last) syllable for any word ending in a vowel, ‘n’ or ‘s’.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108;p3">
            <a:extLst>
              <a:ext uri="{FF2B5EF4-FFF2-40B4-BE49-F238E27FC236}">
                <a16:creationId xmlns:a16="http://schemas.microsoft.com/office/drawing/2014/main" id="{44EA9AAD-000B-9952-D070-97068C3EB50F}"/>
              </a:ext>
            </a:extLst>
          </p:cNvPr>
          <p:cNvSpPr txBox="1"/>
          <p:nvPr/>
        </p:nvSpPr>
        <p:spPr>
          <a:xfrm>
            <a:off x="3623402" y="4019864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nunc</a:t>
            </a:r>
            <a:r>
              <a:rPr kumimoji="0" lang="en-GB" sz="1500" b="1" i="0" u="sng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sz="1500" b="1" i="0" u="sng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108;p3">
            <a:extLst>
              <a:ext uri="{FF2B5EF4-FFF2-40B4-BE49-F238E27FC236}">
                <a16:creationId xmlns:a16="http://schemas.microsoft.com/office/drawing/2014/main" id="{AAB36745-518D-10B1-6786-BD15443A5780}"/>
              </a:ext>
            </a:extLst>
          </p:cNvPr>
          <p:cNvSpPr txBox="1"/>
          <p:nvPr/>
        </p:nvSpPr>
        <p:spPr>
          <a:xfrm>
            <a:off x="3708257" y="4259400"/>
            <a:ext cx="177407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never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  <a:endParaRPr kumimoji="0" sz="1200" b="0" i="0" u="sng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69658AE-8DD8-6FF7-36AD-7D7B87F4B646}"/>
              </a:ext>
            </a:extLst>
          </p:cNvPr>
          <p:cNvSpPr/>
          <p:nvPr/>
        </p:nvSpPr>
        <p:spPr>
          <a:xfrm>
            <a:off x="3689390" y="4092527"/>
            <a:ext cx="370195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Google Shape;108;p3">
            <a:extLst>
              <a:ext uri="{FF2B5EF4-FFF2-40B4-BE49-F238E27FC236}">
                <a16:creationId xmlns:a16="http://schemas.microsoft.com/office/drawing/2014/main" id="{1D609585-8E6A-FEAF-C477-09BD0C3C7BC5}"/>
              </a:ext>
            </a:extLst>
          </p:cNvPr>
          <p:cNvSpPr txBox="1"/>
          <p:nvPr/>
        </p:nvSpPr>
        <p:spPr>
          <a:xfrm>
            <a:off x="4503541" y="4021267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orde</a:t>
            </a:r>
            <a:r>
              <a:rPr kumimoji="0" lang="en-GB" sz="1500" b="1" i="0" u="sng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</a:t>
            </a:r>
            <a:endParaRPr kumimoji="0" lang="en-GB" sz="1500" b="1" i="0" u="sng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93409CC-D1E8-5097-FA06-49F382AFAA87}"/>
              </a:ext>
            </a:extLst>
          </p:cNvPr>
          <p:cNvSpPr/>
          <p:nvPr/>
        </p:nvSpPr>
        <p:spPr>
          <a:xfrm>
            <a:off x="4586198" y="4093930"/>
            <a:ext cx="198621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A26223B-3870-ADF0-5EB5-317313B8FF3D}"/>
              </a:ext>
            </a:extLst>
          </p:cNvPr>
          <p:cNvSpPr/>
          <p:nvPr/>
        </p:nvSpPr>
        <p:spPr>
          <a:xfrm>
            <a:off x="5704309" y="4096136"/>
            <a:ext cx="251227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Google Shape;108;p3">
            <a:extLst>
              <a:ext uri="{FF2B5EF4-FFF2-40B4-BE49-F238E27FC236}">
                <a16:creationId xmlns:a16="http://schemas.microsoft.com/office/drawing/2014/main" id="{61170F2C-8161-3178-6228-FB78D31754F4}"/>
              </a:ext>
            </a:extLst>
          </p:cNvPr>
          <p:cNvSpPr txBox="1"/>
          <p:nvPr/>
        </p:nvSpPr>
        <p:spPr>
          <a:xfrm>
            <a:off x="4546579" y="4253134"/>
            <a:ext cx="177407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order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  <a:endParaRPr kumimoji="0" sz="1200" b="0" i="0" u="sng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70" name="Google Shape;108;p3">
            <a:extLst>
              <a:ext uri="{FF2B5EF4-FFF2-40B4-BE49-F238E27FC236}">
                <a16:creationId xmlns:a16="http://schemas.microsoft.com/office/drawing/2014/main" id="{53E18276-F86C-8725-BC20-36F73253681C}"/>
              </a:ext>
            </a:extLst>
          </p:cNvPr>
          <p:cNvSpPr txBox="1"/>
          <p:nvPr/>
        </p:nvSpPr>
        <p:spPr>
          <a:xfrm>
            <a:off x="1019250" y="3838279"/>
            <a:ext cx="129080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coraz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ó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71" name="Google Shape;108;p3">
            <a:extLst>
              <a:ext uri="{FF2B5EF4-FFF2-40B4-BE49-F238E27FC236}">
                <a16:creationId xmlns:a16="http://schemas.microsoft.com/office/drawing/2014/main" id="{55122167-7270-7249-E178-691D96E80FE7}"/>
              </a:ext>
            </a:extLst>
          </p:cNvPr>
          <p:cNvSpPr txBox="1"/>
          <p:nvPr/>
        </p:nvSpPr>
        <p:spPr>
          <a:xfrm>
            <a:off x="1953529" y="3860304"/>
            <a:ext cx="129080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ú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ltimo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72" name="Rectangle: Rounded Corners 2071">
            <a:extLst>
              <a:ext uri="{FF2B5EF4-FFF2-40B4-BE49-F238E27FC236}">
                <a16:creationId xmlns:a16="http://schemas.microsoft.com/office/drawing/2014/main" id="{6C146B33-30B4-A6C0-8C2B-198EF9F9EF13}"/>
              </a:ext>
            </a:extLst>
          </p:cNvPr>
          <p:cNvSpPr/>
          <p:nvPr/>
        </p:nvSpPr>
        <p:spPr>
          <a:xfrm>
            <a:off x="292587" y="2719922"/>
            <a:ext cx="2937514" cy="187604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3" name="TextBox 2072">
            <a:extLst>
              <a:ext uri="{FF2B5EF4-FFF2-40B4-BE49-F238E27FC236}">
                <a16:creationId xmlns:a16="http://schemas.microsoft.com/office/drawing/2014/main" id="{EC0DF75C-E6E2-4A4C-686B-66EA14E4AB22}"/>
              </a:ext>
            </a:extLst>
          </p:cNvPr>
          <p:cNvSpPr txBox="1"/>
          <p:nvPr/>
        </p:nvSpPr>
        <p:spPr>
          <a:xfrm>
            <a:off x="1595230" y="4721350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Stress 3</a:t>
            </a:r>
          </a:p>
        </p:txBody>
      </p:sp>
      <p:sp>
        <p:nvSpPr>
          <p:cNvPr id="2074" name="TextBox 2073">
            <a:extLst>
              <a:ext uri="{FF2B5EF4-FFF2-40B4-BE49-F238E27FC236}">
                <a16:creationId xmlns:a16="http://schemas.microsoft.com/office/drawing/2014/main" id="{7FE84294-8C88-D1BB-30F6-573704ADEAE1}"/>
              </a:ext>
            </a:extLst>
          </p:cNvPr>
          <p:cNvSpPr txBox="1"/>
          <p:nvPr/>
        </p:nvSpPr>
        <p:spPr>
          <a:xfrm>
            <a:off x="1307175" y="5003758"/>
            <a:ext cx="4056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For all other words, </a:t>
            </a:r>
            <a:r>
              <a:rPr kumimoji="0" lang="en-GB" sz="1400" b="1" i="0" u="sng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stress the final syllable.</a:t>
            </a:r>
          </a:p>
        </p:txBody>
      </p:sp>
      <p:sp>
        <p:nvSpPr>
          <p:cNvPr id="2075" name="Google Shape;108;p3">
            <a:extLst>
              <a:ext uri="{FF2B5EF4-FFF2-40B4-BE49-F238E27FC236}">
                <a16:creationId xmlns:a16="http://schemas.microsoft.com/office/drawing/2014/main" id="{4BDDBF47-94C7-A7B0-44BC-972A90AFDE17}"/>
              </a:ext>
            </a:extLst>
          </p:cNvPr>
          <p:cNvSpPr txBox="1"/>
          <p:nvPr/>
        </p:nvSpPr>
        <p:spPr>
          <a:xfrm>
            <a:off x="1339909" y="5361367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amor</a:t>
            </a:r>
            <a:endParaRPr kumimoji="0" sz="1500" b="1" i="0" u="sng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76" name="Rectangle 2075">
            <a:extLst>
              <a:ext uri="{FF2B5EF4-FFF2-40B4-BE49-F238E27FC236}">
                <a16:creationId xmlns:a16="http://schemas.microsoft.com/office/drawing/2014/main" id="{274D136A-6775-1EFB-47F3-2A811558BC99}"/>
              </a:ext>
            </a:extLst>
          </p:cNvPr>
          <p:cNvSpPr/>
          <p:nvPr/>
        </p:nvSpPr>
        <p:spPr>
          <a:xfrm>
            <a:off x="1573015" y="5433576"/>
            <a:ext cx="356814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77" name="Straight Connector 2076">
            <a:extLst>
              <a:ext uri="{FF2B5EF4-FFF2-40B4-BE49-F238E27FC236}">
                <a16:creationId xmlns:a16="http://schemas.microsoft.com/office/drawing/2014/main" id="{B7B9FC60-013A-26EE-7D3E-0988F33D099F}"/>
              </a:ext>
            </a:extLst>
          </p:cNvPr>
          <p:cNvCxnSpPr>
            <a:cxnSpLocks/>
          </p:cNvCxnSpPr>
          <p:nvPr/>
        </p:nvCxnSpPr>
        <p:spPr>
          <a:xfrm>
            <a:off x="1556348" y="5388743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8" name="Picture 8" descr="Corazón, Lindo Corazon, Corazones">
            <a:extLst>
              <a:ext uri="{FF2B5EF4-FFF2-40B4-BE49-F238E27FC236}">
                <a16:creationId xmlns:a16="http://schemas.microsoft.com/office/drawing/2014/main" id="{1A776D71-C3C3-D7D9-100B-EEA8FE3A6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439" y="5481899"/>
            <a:ext cx="253839" cy="27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0" name="Google Shape;108;p3">
            <a:extLst>
              <a:ext uri="{FF2B5EF4-FFF2-40B4-BE49-F238E27FC236}">
                <a16:creationId xmlns:a16="http://schemas.microsoft.com/office/drawing/2014/main" id="{FE8F651F-EBB0-1F86-F836-5FF30EE77238}"/>
              </a:ext>
            </a:extLst>
          </p:cNvPr>
          <p:cNvSpPr txBox="1"/>
          <p:nvPr/>
        </p:nvSpPr>
        <p:spPr>
          <a:xfrm>
            <a:off x="1498905" y="5609401"/>
            <a:ext cx="1187583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[love]</a:t>
            </a:r>
            <a:endParaRPr kumimoji="0" sz="1000" b="0" i="0" u="sng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81" name="Google Shape;108;p3">
            <a:extLst>
              <a:ext uri="{FF2B5EF4-FFF2-40B4-BE49-F238E27FC236}">
                <a16:creationId xmlns:a16="http://schemas.microsoft.com/office/drawing/2014/main" id="{B448CE97-BB6F-32E3-FD9A-816236CBF9FC}"/>
              </a:ext>
            </a:extLst>
          </p:cNvPr>
          <p:cNvSpPr txBox="1"/>
          <p:nvPr/>
        </p:nvSpPr>
        <p:spPr>
          <a:xfrm>
            <a:off x="2493823" y="5411199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profesional</a:t>
            </a:r>
            <a:endParaRPr kumimoji="0" sz="1500" b="1" i="0" u="sng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2082" name="Straight Connector 2081">
            <a:extLst>
              <a:ext uri="{FF2B5EF4-FFF2-40B4-BE49-F238E27FC236}">
                <a16:creationId xmlns:a16="http://schemas.microsoft.com/office/drawing/2014/main" id="{67051119-991C-9921-F632-5CD934422221}"/>
              </a:ext>
            </a:extLst>
          </p:cNvPr>
          <p:cNvCxnSpPr>
            <a:cxnSpLocks/>
          </p:cNvCxnSpPr>
          <p:nvPr/>
        </p:nvCxnSpPr>
        <p:spPr>
          <a:xfrm>
            <a:off x="2896003" y="5438575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3" name="Straight Connector 2082">
            <a:extLst>
              <a:ext uri="{FF2B5EF4-FFF2-40B4-BE49-F238E27FC236}">
                <a16:creationId xmlns:a16="http://schemas.microsoft.com/office/drawing/2014/main" id="{3CA6FD4C-230F-94F6-E512-198BA8F5EF96}"/>
              </a:ext>
            </a:extLst>
          </p:cNvPr>
          <p:cNvCxnSpPr>
            <a:cxnSpLocks/>
          </p:cNvCxnSpPr>
          <p:nvPr/>
        </p:nvCxnSpPr>
        <p:spPr>
          <a:xfrm>
            <a:off x="3081741" y="5443222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4" name="Straight Connector 2083">
            <a:extLst>
              <a:ext uri="{FF2B5EF4-FFF2-40B4-BE49-F238E27FC236}">
                <a16:creationId xmlns:a16="http://schemas.microsoft.com/office/drawing/2014/main" id="{A6C90193-A780-1757-A705-2779F3A5D6FC}"/>
              </a:ext>
            </a:extLst>
          </p:cNvPr>
          <p:cNvCxnSpPr>
            <a:cxnSpLocks/>
          </p:cNvCxnSpPr>
          <p:nvPr/>
        </p:nvCxnSpPr>
        <p:spPr>
          <a:xfrm>
            <a:off x="3320807" y="5443222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5" name="Rectangle 2084">
            <a:extLst>
              <a:ext uri="{FF2B5EF4-FFF2-40B4-BE49-F238E27FC236}">
                <a16:creationId xmlns:a16="http://schemas.microsoft.com/office/drawing/2014/main" id="{2708A739-13E2-935F-4E8A-1BE072723261}"/>
              </a:ext>
            </a:extLst>
          </p:cNvPr>
          <p:cNvSpPr/>
          <p:nvPr/>
        </p:nvSpPr>
        <p:spPr>
          <a:xfrm>
            <a:off x="3331568" y="5487422"/>
            <a:ext cx="356814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6" name="Google Shape;108;p3">
            <a:extLst>
              <a:ext uri="{FF2B5EF4-FFF2-40B4-BE49-F238E27FC236}">
                <a16:creationId xmlns:a16="http://schemas.microsoft.com/office/drawing/2014/main" id="{38BB7B98-8EB4-9D0B-37CB-AAB43704DA7C}"/>
              </a:ext>
            </a:extLst>
          </p:cNvPr>
          <p:cNvSpPr txBox="1"/>
          <p:nvPr/>
        </p:nvSpPr>
        <p:spPr>
          <a:xfrm>
            <a:off x="3993588" y="5370592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verdad</a:t>
            </a:r>
            <a:endParaRPr kumimoji="0" sz="1500" b="1" i="0" u="sng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2087" name="Straight Connector 2086">
            <a:extLst>
              <a:ext uri="{FF2B5EF4-FFF2-40B4-BE49-F238E27FC236}">
                <a16:creationId xmlns:a16="http://schemas.microsoft.com/office/drawing/2014/main" id="{013CA703-007A-9A32-8BD1-B4FE2839F6C4}"/>
              </a:ext>
            </a:extLst>
          </p:cNvPr>
          <p:cNvCxnSpPr>
            <a:cxnSpLocks/>
          </p:cNvCxnSpPr>
          <p:nvPr/>
        </p:nvCxnSpPr>
        <p:spPr>
          <a:xfrm>
            <a:off x="4381091" y="5405027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8" name="Rectangle 2087">
            <a:extLst>
              <a:ext uri="{FF2B5EF4-FFF2-40B4-BE49-F238E27FC236}">
                <a16:creationId xmlns:a16="http://schemas.microsoft.com/office/drawing/2014/main" id="{54FEC74A-F146-27DB-15AF-E8F8CAF08509}"/>
              </a:ext>
            </a:extLst>
          </p:cNvPr>
          <p:cNvSpPr/>
          <p:nvPr/>
        </p:nvSpPr>
        <p:spPr>
          <a:xfrm>
            <a:off x="4396234" y="5448841"/>
            <a:ext cx="356814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Google Shape;108;p3">
            <a:extLst>
              <a:ext uri="{FF2B5EF4-FFF2-40B4-BE49-F238E27FC236}">
                <a16:creationId xmlns:a16="http://schemas.microsoft.com/office/drawing/2014/main" id="{8A70B1A2-7C56-CE1D-D2D0-AD7A99EA03AD}"/>
              </a:ext>
            </a:extLst>
          </p:cNvPr>
          <p:cNvSpPr txBox="1"/>
          <p:nvPr/>
        </p:nvSpPr>
        <p:spPr>
          <a:xfrm>
            <a:off x="4324894" y="5651774"/>
            <a:ext cx="1868419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[truth]</a:t>
            </a:r>
            <a:endParaRPr kumimoji="0" sz="1000" b="0" i="0" u="sng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090" name="Picture 2089" descr="Text, logo&#10;&#10;Description automatically generated">
            <a:extLst>
              <a:ext uri="{FF2B5EF4-FFF2-40B4-BE49-F238E27FC236}">
                <a16:creationId xmlns:a16="http://schemas.microsoft.com/office/drawing/2014/main" id="{56450C68-D4F2-70B8-D6C1-19075D54A6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772" y="5309718"/>
            <a:ext cx="772108" cy="425279"/>
          </a:xfrm>
          <a:prstGeom prst="rect">
            <a:avLst/>
          </a:prstGeom>
        </p:spPr>
      </p:pic>
      <p:sp>
        <p:nvSpPr>
          <p:cNvPr id="2091" name="Rectangle: Rounded Corners 2090">
            <a:extLst>
              <a:ext uri="{FF2B5EF4-FFF2-40B4-BE49-F238E27FC236}">
                <a16:creationId xmlns:a16="http://schemas.microsoft.com/office/drawing/2014/main" id="{F7322506-484B-C019-27C6-0B481A80AB0F}"/>
              </a:ext>
            </a:extLst>
          </p:cNvPr>
          <p:cNvSpPr/>
          <p:nvPr/>
        </p:nvSpPr>
        <p:spPr>
          <a:xfrm>
            <a:off x="1287817" y="4710395"/>
            <a:ext cx="4289671" cy="11855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092" name="Table 107">
            <a:extLst>
              <a:ext uri="{FF2B5EF4-FFF2-40B4-BE49-F238E27FC236}">
                <a16:creationId xmlns:a16="http://schemas.microsoft.com/office/drawing/2014/main" id="{EE75EDD9-839D-CEDC-481B-5AD6B8C4799D}"/>
              </a:ext>
            </a:extLst>
          </p:cNvPr>
          <p:cNvGraphicFramePr>
            <a:graphicFrameLocks noGrp="1"/>
          </p:cNvGraphicFramePr>
          <p:nvPr/>
        </p:nvGraphicFramePr>
        <p:xfrm>
          <a:off x="219895" y="6070271"/>
          <a:ext cx="1405956" cy="14428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42883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que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093" name="Table 107">
            <a:extLst>
              <a:ext uri="{FF2B5EF4-FFF2-40B4-BE49-F238E27FC236}">
                <a16:creationId xmlns:a16="http://schemas.microsoft.com/office/drawing/2014/main" id="{C39BBD94-26CC-2EF3-F3B8-67402B21522A}"/>
              </a:ext>
            </a:extLst>
          </p:cNvPr>
          <p:cNvGraphicFramePr>
            <a:graphicFrameLocks noGrp="1"/>
          </p:cNvGraphicFramePr>
          <p:nvPr/>
        </p:nvGraphicFramePr>
        <p:xfrm>
          <a:off x="1708676" y="6080967"/>
          <a:ext cx="1405956" cy="14428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42883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2094" name="Picture 2" descr="Terreno, Paquete, Embalaje, Caja">
            <a:extLst>
              <a:ext uri="{FF2B5EF4-FFF2-40B4-BE49-F238E27FC236}">
                <a16:creationId xmlns:a16="http://schemas.microsoft.com/office/drawing/2014/main" id="{D7B019FA-AFE0-108E-D340-E39FC8BF3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99" y="6577382"/>
            <a:ext cx="731908" cy="51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5" name="Picture 2" descr="Número, Quince, Rectángulo, Redondeado">
            <a:extLst>
              <a:ext uri="{FF2B5EF4-FFF2-40B4-BE49-F238E27FC236}">
                <a16:creationId xmlns:a16="http://schemas.microsoft.com/office/drawing/2014/main" id="{68CEEFB3-748A-A518-C4D8-6B649B0B7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002" y="6560100"/>
            <a:ext cx="661235" cy="5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3E4E29A0-D54F-2977-A61F-71000950EC5C}"/>
              </a:ext>
            </a:extLst>
          </p:cNvPr>
          <p:cNvSpPr txBox="1"/>
          <p:nvPr/>
        </p:nvSpPr>
        <p:spPr>
          <a:xfrm>
            <a:off x="183345" y="7109900"/>
            <a:ext cx="1623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94E5BE4-EB11-DBE8-05D2-141344723C65}"/>
              </a:ext>
            </a:extLst>
          </p:cNvPr>
          <p:cNvSpPr txBox="1"/>
          <p:nvPr/>
        </p:nvSpPr>
        <p:spPr>
          <a:xfrm>
            <a:off x="1639255" y="7116969"/>
            <a:ext cx="1623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nce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096" name="Table 107">
            <a:extLst>
              <a:ext uri="{FF2B5EF4-FFF2-40B4-BE49-F238E27FC236}">
                <a16:creationId xmlns:a16="http://schemas.microsoft.com/office/drawing/2014/main" id="{0B451F9C-73B7-AE2C-D903-05FDE86A8D46}"/>
              </a:ext>
            </a:extLst>
          </p:cNvPr>
          <p:cNvGraphicFramePr>
            <a:graphicFrameLocks noGrp="1"/>
          </p:cNvGraphicFramePr>
          <p:nvPr/>
        </p:nvGraphicFramePr>
        <p:xfrm>
          <a:off x="3417883" y="6082930"/>
          <a:ext cx="1405956" cy="14428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42883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097" name="Table 107">
            <a:extLst>
              <a:ext uri="{FF2B5EF4-FFF2-40B4-BE49-F238E27FC236}">
                <a16:creationId xmlns:a16="http://schemas.microsoft.com/office/drawing/2014/main" id="{3AF1F6E6-B2EA-E2B8-10A2-19BC058D65AD}"/>
              </a:ext>
            </a:extLst>
          </p:cNvPr>
          <p:cNvGraphicFramePr>
            <a:graphicFrameLocks noGrp="1"/>
          </p:cNvGraphicFramePr>
          <p:nvPr/>
        </p:nvGraphicFramePr>
        <p:xfrm>
          <a:off x="4906664" y="6093626"/>
          <a:ext cx="1405956" cy="14428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42883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ñ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17" name="TextBox 116">
            <a:extLst>
              <a:ext uri="{FF2B5EF4-FFF2-40B4-BE49-F238E27FC236}">
                <a16:creationId xmlns:a16="http://schemas.microsoft.com/office/drawing/2014/main" id="{8CFCA34E-0A0B-D71B-60E5-5F3261F4D6F0}"/>
              </a:ext>
            </a:extLst>
          </p:cNvPr>
          <p:cNvSpPr txBox="1"/>
          <p:nvPr/>
        </p:nvSpPr>
        <p:spPr>
          <a:xfrm>
            <a:off x="3620799" y="7103718"/>
            <a:ext cx="1035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08BA588-BCD6-CE07-7FDE-BE083AD13262}"/>
              </a:ext>
            </a:extLst>
          </p:cNvPr>
          <p:cNvSpPr txBox="1"/>
          <p:nvPr/>
        </p:nvSpPr>
        <p:spPr>
          <a:xfrm>
            <a:off x="4905234" y="7131512"/>
            <a:ext cx="13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ñ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0" name="Picture 8" descr="Index Finger, Pointer, Click, Hand">
            <a:extLst>
              <a:ext uri="{FF2B5EF4-FFF2-40B4-BE49-F238E27FC236}">
                <a16:creationId xmlns:a16="http://schemas.microsoft.com/office/drawing/2014/main" id="{38A26B25-B66F-CDC6-1448-43DDA9226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689" y="6288508"/>
            <a:ext cx="531190" cy="82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F61A0F3C-675A-8B6D-A196-2E08C472B1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53042" y="6344480"/>
            <a:ext cx="807321" cy="735240"/>
          </a:xfrm>
          <a:prstGeom prst="rect">
            <a:avLst/>
          </a:prstGeom>
        </p:spPr>
      </p:pic>
      <p:graphicFrame>
        <p:nvGraphicFramePr>
          <p:cNvPr id="2102" name="Table 107">
            <a:extLst>
              <a:ext uri="{FF2B5EF4-FFF2-40B4-BE49-F238E27FC236}">
                <a16:creationId xmlns:a16="http://schemas.microsoft.com/office/drawing/2014/main" id="{221C8B30-EFE6-6FD3-EEDB-582BAFEBBAAD}"/>
              </a:ext>
            </a:extLst>
          </p:cNvPr>
          <p:cNvGraphicFramePr>
            <a:graphicFrameLocks noGrp="1"/>
          </p:cNvGraphicFramePr>
          <p:nvPr/>
        </p:nvGraphicFramePr>
        <p:xfrm>
          <a:off x="233299" y="8035965"/>
          <a:ext cx="1405956" cy="14428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42883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103" name="Table 107">
            <a:extLst>
              <a:ext uri="{FF2B5EF4-FFF2-40B4-BE49-F238E27FC236}">
                <a16:creationId xmlns:a16="http://schemas.microsoft.com/office/drawing/2014/main" id="{7494E1B5-8050-DF6A-EB4F-3E2751D7C080}"/>
              </a:ext>
            </a:extLst>
          </p:cNvPr>
          <p:cNvGraphicFramePr>
            <a:graphicFrameLocks noGrp="1"/>
          </p:cNvGraphicFramePr>
          <p:nvPr/>
        </p:nvGraphicFramePr>
        <p:xfrm>
          <a:off x="1722080" y="8046661"/>
          <a:ext cx="1405956" cy="14428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42883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106" name="TextBox 2105">
            <a:extLst>
              <a:ext uri="{FF2B5EF4-FFF2-40B4-BE49-F238E27FC236}">
                <a16:creationId xmlns:a16="http://schemas.microsoft.com/office/drawing/2014/main" id="{4C46BBF1-D176-EE40-E875-182E4ABEBCA2}"/>
              </a:ext>
            </a:extLst>
          </p:cNvPr>
          <p:cNvSpPr txBox="1"/>
          <p:nvPr/>
        </p:nvSpPr>
        <p:spPr>
          <a:xfrm>
            <a:off x="196749" y="9075594"/>
            <a:ext cx="1623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uela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07" name="TextBox 2106">
            <a:extLst>
              <a:ext uri="{FF2B5EF4-FFF2-40B4-BE49-F238E27FC236}">
                <a16:creationId xmlns:a16="http://schemas.microsoft.com/office/drawing/2014/main" id="{CE30CC09-D09E-6A99-7101-49D29D3A1DB9}"/>
              </a:ext>
            </a:extLst>
          </p:cNvPr>
          <p:cNvSpPr txBox="1"/>
          <p:nvPr/>
        </p:nvSpPr>
        <p:spPr>
          <a:xfrm>
            <a:off x="1652659" y="9082663"/>
            <a:ext cx="1623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108" name="Table 107">
            <a:extLst>
              <a:ext uri="{FF2B5EF4-FFF2-40B4-BE49-F238E27FC236}">
                <a16:creationId xmlns:a16="http://schemas.microsoft.com/office/drawing/2014/main" id="{D1239B7D-BA83-152D-F966-27496790CDAD}"/>
              </a:ext>
            </a:extLst>
          </p:cNvPr>
          <p:cNvGraphicFramePr>
            <a:graphicFrameLocks noGrp="1"/>
          </p:cNvGraphicFramePr>
          <p:nvPr/>
        </p:nvGraphicFramePr>
        <p:xfrm>
          <a:off x="3713227" y="7842884"/>
          <a:ext cx="1405956" cy="14428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42883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109" name="Table 107">
            <a:extLst>
              <a:ext uri="{FF2B5EF4-FFF2-40B4-BE49-F238E27FC236}">
                <a16:creationId xmlns:a16="http://schemas.microsoft.com/office/drawing/2014/main" id="{BCB03089-EC35-C22E-6307-0B5AED6E8C50}"/>
              </a:ext>
            </a:extLst>
          </p:cNvPr>
          <p:cNvGraphicFramePr>
            <a:graphicFrameLocks noGrp="1"/>
          </p:cNvGraphicFramePr>
          <p:nvPr/>
        </p:nvGraphicFramePr>
        <p:xfrm>
          <a:off x="5202008" y="7853580"/>
          <a:ext cx="1405956" cy="14428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42883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rr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110" name="TextBox 2109">
            <a:extLst>
              <a:ext uri="{FF2B5EF4-FFF2-40B4-BE49-F238E27FC236}">
                <a16:creationId xmlns:a16="http://schemas.microsoft.com/office/drawing/2014/main" id="{89905F29-79F5-31C3-11C7-A2D517F35E43}"/>
              </a:ext>
            </a:extLst>
          </p:cNvPr>
          <p:cNvSpPr txBox="1"/>
          <p:nvPr/>
        </p:nvSpPr>
        <p:spPr>
          <a:xfrm>
            <a:off x="3916143" y="8863672"/>
            <a:ext cx="1035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11" name="TextBox 2110">
            <a:extLst>
              <a:ext uri="{FF2B5EF4-FFF2-40B4-BE49-F238E27FC236}">
                <a16:creationId xmlns:a16="http://schemas.microsoft.com/office/drawing/2014/main" id="{91EC4C90-704D-A5E4-CC5B-BA84E7393132}"/>
              </a:ext>
            </a:extLst>
          </p:cNvPr>
          <p:cNvSpPr txBox="1"/>
          <p:nvPr/>
        </p:nvSpPr>
        <p:spPr>
          <a:xfrm>
            <a:off x="5200578" y="8891466"/>
            <a:ext cx="13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rr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174D0FAE-BEDC-F5C3-0027-C1112CC56B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74510" y="8518111"/>
            <a:ext cx="1060379" cy="478589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1E2F4B15-D973-A23D-DB12-2697DBA9EF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68" y="8283556"/>
            <a:ext cx="585719" cy="728592"/>
          </a:xfrm>
          <a:prstGeom prst="rect">
            <a:avLst/>
          </a:prstGeom>
        </p:spPr>
      </p:pic>
      <p:pic>
        <p:nvPicPr>
          <p:cNvPr id="2064" name="Picture 2" descr="Detener, La Seguridad, Decoración, Globo">
            <a:extLst>
              <a:ext uri="{FF2B5EF4-FFF2-40B4-BE49-F238E27FC236}">
                <a16:creationId xmlns:a16="http://schemas.microsoft.com/office/drawing/2014/main" id="{4D97C92B-3175-8607-DC09-7C4158277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469" y="8149979"/>
            <a:ext cx="1016143" cy="64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2" descr="Hombre, Corriendo, Ejercicio, Correr">
            <a:extLst>
              <a:ext uri="{FF2B5EF4-FFF2-40B4-BE49-F238E27FC236}">
                <a16:creationId xmlns:a16="http://schemas.microsoft.com/office/drawing/2014/main" id="{05EF1655-2399-F8B8-FE6B-9E67F5191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90807" y="8083247"/>
            <a:ext cx="884446" cy="83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5154E7BA-378E-FEF8-7E31-67AFC42EBFE2}"/>
              </a:ext>
            </a:extLst>
          </p:cNvPr>
          <p:cNvGrpSpPr/>
          <p:nvPr/>
        </p:nvGrpSpPr>
        <p:grpSpPr>
          <a:xfrm>
            <a:off x="2831650" y="9151334"/>
            <a:ext cx="1418075" cy="645305"/>
            <a:chOff x="2825209" y="2441099"/>
            <a:chExt cx="1418075" cy="645305"/>
          </a:xfrm>
        </p:grpSpPr>
        <p:grpSp>
          <p:nvGrpSpPr>
            <p:cNvPr id="2049" name="Group 2048">
              <a:extLst>
                <a:ext uri="{FF2B5EF4-FFF2-40B4-BE49-F238E27FC236}">
                  <a16:creationId xmlns:a16="http://schemas.microsoft.com/office/drawing/2014/main" id="{B7D1C6CE-0695-310A-C8DD-504CFE61144E}"/>
                </a:ext>
              </a:extLst>
            </p:cNvPr>
            <p:cNvGrpSpPr/>
            <p:nvPr/>
          </p:nvGrpSpPr>
          <p:grpSpPr>
            <a:xfrm>
              <a:off x="2825209" y="2441099"/>
              <a:ext cx="1418075" cy="645305"/>
              <a:chOff x="1563397" y="2857228"/>
              <a:chExt cx="1418075" cy="645305"/>
            </a:xfrm>
          </p:grpSpPr>
          <p:grpSp>
            <p:nvGrpSpPr>
              <p:cNvPr id="2051" name="Group 2050">
                <a:extLst>
                  <a:ext uri="{FF2B5EF4-FFF2-40B4-BE49-F238E27FC236}">
                    <a16:creationId xmlns:a16="http://schemas.microsoft.com/office/drawing/2014/main" id="{74ADA371-A28D-BC41-3A39-6285FE82C458}"/>
                  </a:ext>
                </a:extLst>
              </p:cNvPr>
              <p:cNvGrpSpPr/>
              <p:nvPr/>
            </p:nvGrpSpPr>
            <p:grpSpPr>
              <a:xfrm>
                <a:off x="1599505" y="2857228"/>
                <a:ext cx="1381967" cy="645305"/>
                <a:chOff x="333109" y="8803284"/>
                <a:chExt cx="1221364" cy="538140"/>
              </a:xfrm>
            </p:grpSpPr>
            <p:sp>
              <p:nvSpPr>
                <p:cNvPr id="2054" name="Rectangle: Folded Corner 2053">
                  <a:extLst>
                    <a:ext uri="{FF2B5EF4-FFF2-40B4-BE49-F238E27FC236}">
                      <a16:creationId xmlns:a16="http://schemas.microsoft.com/office/drawing/2014/main" id="{BCA9FFE7-11D9-4B49-3DFB-E5417EC232FF}"/>
                    </a:ext>
                  </a:extLst>
                </p:cNvPr>
                <p:cNvSpPr/>
                <p:nvPr/>
              </p:nvSpPr>
              <p:spPr>
                <a:xfrm>
                  <a:off x="333109" y="8803284"/>
                  <a:ext cx="625291" cy="538140"/>
                </a:xfrm>
                <a:prstGeom prst="foldedCorner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2056" name="Picture 6" descr="Free Icon Light illustration and picture">
                  <a:extLst>
                    <a:ext uri="{FF2B5EF4-FFF2-40B4-BE49-F238E27FC236}">
                      <a16:creationId xmlns:a16="http://schemas.microsoft.com/office/drawing/2014/main" id="{280019E4-DA67-5E60-697B-EEB292493B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2758" y="8837939"/>
                  <a:ext cx="169303" cy="1429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58" name="TextBox 2057">
                  <a:extLst>
                    <a:ext uri="{FF2B5EF4-FFF2-40B4-BE49-F238E27FC236}">
                      <a16:creationId xmlns:a16="http://schemas.microsoft.com/office/drawing/2014/main" id="{95E358D5-F5CC-02D0-F7F2-335BD509DAFB}"/>
                    </a:ext>
                  </a:extLst>
                </p:cNvPr>
                <p:cNvSpPr txBox="1"/>
                <p:nvPr/>
              </p:nvSpPr>
              <p:spPr>
                <a:xfrm>
                  <a:off x="464699" y="8816438"/>
                  <a:ext cx="1089774" cy="1796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7E6E6">
                          <a:lumMod val="25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Century Gothic"/>
                      <a:cs typeface="Century Gothic"/>
                      <a:sym typeface="Century Gothic"/>
                    </a:rPr>
                    <a:t>[b] and</a:t>
                  </a:r>
                </a:p>
              </p:txBody>
            </p:sp>
          </p:grpSp>
          <p:sp>
            <p:nvSpPr>
              <p:cNvPr id="2052" name="TextBox 2051">
                <a:extLst>
                  <a:ext uri="{FF2B5EF4-FFF2-40B4-BE49-F238E27FC236}">
                    <a16:creationId xmlns:a16="http://schemas.microsoft.com/office/drawing/2014/main" id="{86266A73-599E-267D-1A79-13E99DF8C3BB}"/>
                  </a:ext>
                </a:extLst>
              </p:cNvPr>
              <p:cNvSpPr txBox="1"/>
              <p:nvPr/>
            </p:nvSpPr>
            <p:spPr>
              <a:xfrm>
                <a:off x="1563397" y="3000910"/>
                <a:ext cx="819337" cy="132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+mn-cs"/>
                </a:endParaRPr>
              </a:p>
            </p:txBody>
          </p:sp>
        </p:grpSp>
        <p:sp>
          <p:nvSpPr>
            <p:cNvPr id="2050" name="TextBox 2049">
              <a:extLst>
                <a:ext uri="{FF2B5EF4-FFF2-40B4-BE49-F238E27FC236}">
                  <a16:creationId xmlns:a16="http://schemas.microsoft.com/office/drawing/2014/main" id="{D882F1D0-08FA-1ED1-BF42-44C34694C9F7}"/>
                </a:ext>
              </a:extLst>
            </p:cNvPr>
            <p:cNvSpPr txBox="1"/>
            <p:nvPr/>
          </p:nvSpPr>
          <p:spPr>
            <a:xfrm>
              <a:off x="2844591" y="2606640"/>
              <a:ext cx="76587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[v] sound the same in Spanish.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27355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F71F0-C52C-2932-9735-49AAADE67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943A8BBF-814A-8B66-BAF1-484A3C1124E8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062C383-F608-348F-9D96-D65DCE22D4CC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where you are going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5930616-2CB1-EDB6-C6C8-5532BB38F1E5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B802D79-5446-42CB-0D19-C903C5B259C8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972707A-2C15-891F-6BA2-C9818118337B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0" name="Google Shape;402;p19">
            <a:extLst>
              <a:ext uri="{FF2B5EF4-FFF2-40B4-BE49-F238E27FC236}">
                <a16:creationId xmlns:a16="http://schemas.microsoft.com/office/drawing/2014/main" id="{DFE0646A-6626-E43D-E357-0BE4505AF6A2}"/>
              </a:ext>
            </a:extLst>
          </p:cNvPr>
          <p:cNvSpPr txBox="1"/>
          <p:nvPr/>
        </p:nvSpPr>
        <p:spPr>
          <a:xfrm>
            <a:off x="1588222" y="819242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Escucha. ¿Qué sonido* es?</a:t>
            </a:r>
            <a:endParaRPr kumimoji="0" lang="es-ES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B43443F-0928-502E-DB5B-29ADF8DB7E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789432"/>
              </p:ext>
            </p:extLst>
          </p:nvPr>
        </p:nvGraphicFramePr>
        <p:xfrm>
          <a:off x="170978" y="1229790"/>
          <a:ext cx="4300661" cy="217718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42468">
                  <a:extLst>
                    <a:ext uri="{9D8B030D-6E8A-4147-A177-3AD203B41FA5}">
                      <a16:colId xmlns:a16="http://schemas.microsoft.com/office/drawing/2014/main" val="397580817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0490935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887882018"/>
                    </a:ext>
                  </a:extLst>
                </a:gridCol>
                <a:gridCol w="2691393">
                  <a:extLst>
                    <a:ext uri="{9D8B030D-6E8A-4147-A177-3AD203B41FA5}">
                      <a16:colId xmlns:a16="http://schemas.microsoft.com/office/drawing/2014/main" val="922698572"/>
                    </a:ext>
                  </a:extLst>
                </a:gridCol>
              </a:tblGrid>
              <a:tr h="40550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7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7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</a:t>
                      </a:r>
                      <a:endParaRPr sz="17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7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rr</a:t>
                      </a:r>
                      <a:endParaRPr sz="17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palabra 📝</a:t>
                      </a: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1314520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6734222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5015288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3808270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4653457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369918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981261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23523F7-E35A-F0D2-B022-BFE94045C4B6}"/>
              </a:ext>
            </a:extLst>
          </p:cNvPr>
          <p:cNvSpPr txBox="1"/>
          <p:nvPr/>
        </p:nvSpPr>
        <p:spPr>
          <a:xfrm>
            <a:off x="4665440" y="811262"/>
            <a:ext cx="146274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kern="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</a:t>
            </a:r>
            <a:endParaRPr lang="en-GB" sz="1500" dirty="0">
              <a:solidFill>
                <a:srgbClr val="3B3838"/>
              </a:solidFill>
            </a:endParaRPr>
          </a:p>
        </p:txBody>
      </p:sp>
      <p:pic>
        <p:nvPicPr>
          <p:cNvPr id="13" name="Google Shape;156;p20">
            <a:extLst>
              <a:ext uri="{FF2B5EF4-FFF2-40B4-BE49-F238E27FC236}">
                <a16:creationId xmlns:a16="http://schemas.microsoft.com/office/drawing/2014/main" id="{38E871AE-BBDC-3208-6E6B-5574357A24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3803" y="809183"/>
            <a:ext cx="190982" cy="1859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F82B95E-52F3-4760-69EE-045297E98BED}"/>
              </a:ext>
            </a:extLst>
          </p:cNvPr>
          <p:cNvGrpSpPr/>
          <p:nvPr/>
        </p:nvGrpSpPr>
        <p:grpSpPr>
          <a:xfrm>
            <a:off x="418493" y="811265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15" name="Google Shape;222;p10">
              <a:extLst>
                <a:ext uri="{FF2B5EF4-FFF2-40B4-BE49-F238E27FC236}">
                  <a16:creationId xmlns:a16="http://schemas.microsoft.com/office/drawing/2014/main" id="{2FF57D0E-CAD3-B9BA-6252-9956FBC3FE4C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9E152F-7166-4815-4D00-57774D966EA0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DA8414-0C00-E98B-4624-636B3F5A86C6}"/>
              </a:ext>
            </a:extLst>
          </p:cNvPr>
          <p:cNvGrpSpPr/>
          <p:nvPr/>
        </p:nvGrpSpPr>
        <p:grpSpPr>
          <a:xfrm>
            <a:off x="86292" y="665357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62104A4-FB5E-1794-3FEE-F9EEDD048118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9" name="Picture 18" descr="Free speaker sound loud vector">
              <a:extLst>
                <a:ext uri="{FF2B5EF4-FFF2-40B4-BE49-F238E27FC236}">
                  <a16:creationId xmlns:a16="http://schemas.microsoft.com/office/drawing/2014/main" id="{ED2CA046-6BCE-3DE0-90F9-DBDC58CC75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6" name="Google Shape;402;p19">
            <a:extLst>
              <a:ext uri="{FF2B5EF4-FFF2-40B4-BE49-F238E27FC236}">
                <a16:creationId xmlns:a16="http://schemas.microsoft.com/office/drawing/2014/main" id="{C7120636-63DD-3E9D-AD44-ED10D4F5A0AC}"/>
              </a:ext>
            </a:extLst>
          </p:cNvPr>
          <p:cNvSpPr txBox="1"/>
          <p:nvPr/>
        </p:nvSpPr>
        <p:spPr>
          <a:xfrm>
            <a:off x="1567940" y="3615625"/>
            <a:ext cx="4471190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[B</a:t>
            </a:r>
            <a:r>
              <a:rPr kumimoji="0" lang="en-GB" sz="15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]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Practica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el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trabalenguas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.</a:t>
            </a:r>
            <a:endParaRPr kumimoji="0" lang="es-ES" sz="15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6DB22B0-4BB2-7B5B-988C-7B684148B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978" y="1606065"/>
            <a:ext cx="343848" cy="18543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69111A2-2461-DDF8-882A-CF3ABD5207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219" y="3527795"/>
            <a:ext cx="1432638" cy="412794"/>
          </a:xfrm>
          <a:prstGeom prst="rect">
            <a:avLst/>
          </a:prstGeom>
        </p:spPr>
      </p:pic>
      <p:sp>
        <p:nvSpPr>
          <p:cNvPr id="45" name="Google Shape;402;p19">
            <a:extLst>
              <a:ext uri="{FF2B5EF4-FFF2-40B4-BE49-F238E27FC236}">
                <a16:creationId xmlns:a16="http://schemas.microsoft.com/office/drawing/2014/main" id="{452D0744-594C-E70F-A702-EF8EA61F9EC6}"/>
              </a:ext>
            </a:extLst>
          </p:cNvPr>
          <p:cNvSpPr txBox="1"/>
          <p:nvPr/>
        </p:nvSpPr>
        <p:spPr>
          <a:xfrm>
            <a:off x="1128221" y="6469366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C0F21BF-09A0-3135-4B4F-DEE4B57904C7}"/>
              </a:ext>
            </a:extLst>
          </p:cNvPr>
          <p:cNvGrpSpPr/>
          <p:nvPr/>
        </p:nvGrpSpPr>
        <p:grpSpPr>
          <a:xfrm>
            <a:off x="56096" y="6340965"/>
            <a:ext cx="1072125" cy="541432"/>
            <a:chOff x="85157" y="674113"/>
            <a:chExt cx="1072125" cy="541432"/>
          </a:xfrm>
        </p:grpSpPr>
        <p:sp>
          <p:nvSpPr>
            <p:cNvPr id="47" name="Google Shape;206;p9">
              <a:extLst>
                <a:ext uri="{FF2B5EF4-FFF2-40B4-BE49-F238E27FC236}">
                  <a16:creationId xmlns:a16="http://schemas.microsoft.com/office/drawing/2014/main" id="{7FDAF25A-6A32-6147-7323-684A7F90CA7A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0FF7174-B1D1-D306-63EA-AD957D93D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23B39EF-B330-5DF8-2026-9AA5DAD29B03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B041B903-0185-CF74-FBBC-4959079592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965439"/>
              </p:ext>
            </p:extLst>
          </p:nvPr>
        </p:nvGraphicFramePr>
        <p:xfrm>
          <a:off x="76303" y="6882397"/>
          <a:ext cx="6410742" cy="2907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415370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villancico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tarjeta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común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41537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carrera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España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cantar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415370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preparar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celebrar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mandar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6593057"/>
                  </a:ext>
                </a:extLst>
              </a:tr>
              <a:tr h="41537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bicicleta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camisa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tía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415370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hermano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dónde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85152"/>
                  </a:ext>
                </a:extLst>
              </a:tr>
              <a:tr h="41537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primo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estoy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playa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415370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vas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estás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9778193"/>
                  </a:ext>
                </a:extLst>
              </a:tr>
            </a:tbl>
          </a:graphicData>
        </a:graphic>
      </p:graphicFrame>
      <p:pic>
        <p:nvPicPr>
          <p:cNvPr id="51" name="Picture 50">
            <a:extLst>
              <a:ext uri="{FF2B5EF4-FFF2-40B4-BE49-F238E27FC236}">
                <a16:creationId xmlns:a16="http://schemas.microsoft.com/office/drawing/2014/main" id="{FD876A4F-C5E1-8E0F-F286-8D6B208BD8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8181" y="6900553"/>
            <a:ext cx="572382" cy="43524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2B038FE-5365-B189-799E-BE473A7B1B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362" y="8313413"/>
            <a:ext cx="631934" cy="581219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9F115DB5-81FD-C74E-B0C7-804C849AB6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78" y="7445371"/>
            <a:ext cx="624204" cy="62420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A20751C-2C0E-F804-397F-867D3C2419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042" y="9029925"/>
            <a:ext cx="653860" cy="61944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2722B50-9738-252D-6918-D5FFFD50FD33}"/>
              </a:ext>
            </a:extLst>
          </p:cNvPr>
          <p:cNvSpPr txBox="1"/>
          <p:nvPr/>
        </p:nvSpPr>
        <p:spPr>
          <a:xfrm>
            <a:off x="689024" y="7841413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51A017A-1FCB-6E5C-CC47-15677F24A587}"/>
              </a:ext>
            </a:extLst>
          </p:cNvPr>
          <p:cNvSpPr txBox="1"/>
          <p:nvPr/>
        </p:nvSpPr>
        <p:spPr>
          <a:xfrm>
            <a:off x="705200" y="8682607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65F51A6-8EFF-BEBD-4711-62C601C4997B}"/>
              </a:ext>
            </a:extLst>
          </p:cNvPr>
          <p:cNvSpPr txBox="1"/>
          <p:nvPr/>
        </p:nvSpPr>
        <p:spPr>
          <a:xfrm>
            <a:off x="793819" y="9394588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F5038BD-8679-BA0C-15A0-0B4AA7AD1483}"/>
              </a:ext>
            </a:extLst>
          </p:cNvPr>
          <p:cNvSpPr txBox="1"/>
          <p:nvPr/>
        </p:nvSpPr>
        <p:spPr>
          <a:xfrm>
            <a:off x="4564639" y="1212787"/>
            <a:ext cx="1832553" cy="307777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latin typeface="Century Gothic" panose="020B0502020202020204" pitchFamily="34" charset="0"/>
              </a:rPr>
              <a:t>(</a:t>
            </a:r>
            <a:r>
              <a:rPr lang="en-GB" sz="1400" dirty="0" err="1">
                <a:latin typeface="Century Gothic" panose="020B0502020202020204" pitchFamily="34" charset="0"/>
              </a:rPr>
              <a:t>el</a:t>
            </a:r>
            <a:r>
              <a:rPr lang="en-GB" sz="1400" dirty="0">
                <a:latin typeface="Century Gothic" panose="020B0502020202020204" pitchFamily="34" charset="0"/>
              </a:rPr>
              <a:t>)</a:t>
            </a:r>
            <a:r>
              <a:rPr lang="en-GB" sz="1400" b="1" dirty="0"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latin typeface="Century Gothic" panose="020B0502020202020204" pitchFamily="34" charset="0"/>
              </a:rPr>
              <a:t>sonido</a:t>
            </a:r>
            <a:r>
              <a:rPr lang="en-GB" sz="1400" b="1" dirty="0">
                <a:latin typeface="Century Gothic" panose="020B0502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sound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0BB2F22-5052-87B5-F016-87BB4216A4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1953" y="3922186"/>
            <a:ext cx="5461040" cy="2595859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75DFD225-5BEA-09BB-5702-30A6F345BA35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737C838-0A73-199B-1136-C10E6D1648C4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64" name="Picture 63" descr="Free Watercolor Brushstroke illustration and picture">
              <a:extLst>
                <a:ext uri="{FF2B5EF4-FFF2-40B4-BE49-F238E27FC236}">
                  <a16:creationId xmlns:a16="http://schemas.microsoft.com/office/drawing/2014/main" id="{7543B40C-95C2-A429-3B0D-A4AB66FCC3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DD516A1-A7C0-3723-A833-B566C5A21DB3}"/>
                </a:ext>
              </a:extLst>
            </p:cNvPr>
            <p:cNvSpPr txBox="1"/>
            <p:nvPr/>
          </p:nvSpPr>
          <p:spPr>
            <a:xfrm>
              <a:off x="6369943" y="9571479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48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56418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78360-8BD6-CA42-DDEB-6A6EA2D39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609F3DFC-87A9-32C9-1B32-0570378C51C3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CF79E2C-83C0-7780-1202-15E40FDB3EE2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where you are going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8E3A525-2BBE-2F0A-BBB0-4766755B0F8C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AE28AC5-C207-4C99-5CCC-54A900FDB8D9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41F017D-ACE7-01A9-B595-E393F690B0D9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Google Shape;402;p19">
            <a:extLst>
              <a:ext uri="{FF2B5EF4-FFF2-40B4-BE49-F238E27FC236}">
                <a16:creationId xmlns:a16="http://schemas.microsoft.com/office/drawing/2014/main" id="{B148B2DC-BCD7-37CB-437C-6931C0F09C9C}"/>
              </a:ext>
            </a:extLst>
          </p:cNvPr>
          <p:cNvSpPr txBox="1"/>
          <p:nvPr/>
        </p:nvSpPr>
        <p:spPr>
          <a:xfrm>
            <a:off x="1068243" y="799961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Lee y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completa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las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BF9FA5-8840-2557-00AF-3C3190DDF0C1}"/>
              </a:ext>
            </a:extLst>
          </p:cNvPr>
          <p:cNvGrpSpPr/>
          <p:nvPr/>
        </p:nvGrpSpPr>
        <p:grpSpPr>
          <a:xfrm>
            <a:off x="92040" y="681032"/>
            <a:ext cx="1072125" cy="541432"/>
            <a:chOff x="85157" y="674113"/>
            <a:chExt cx="1072125" cy="541432"/>
          </a:xfrm>
        </p:grpSpPr>
        <p:sp>
          <p:nvSpPr>
            <p:cNvPr id="7" name="Google Shape;206;p9">
              <a:extLst>
                <a:ext uri="{FF2B5EF4-FFF2-40B4-BE49-F238E27FC236}">
                  <a16:creationId xmlns:a16="http://schemas.microsoft.com/office/drawing/2014/main" id="{770A2A46-B701-5603-040C-35511FC8D3E0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AF7F77A-9239-1AF1-63F9-700CB7A0E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2915CF9-6EE1-8352-C96F-87EE4BD0CCDE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1C66293F-854E-A040-5034-083F63DD3E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716677"/>
              </p:ext>
            </p:extLst>
          </p:nvPr>
        </p:nvGraphicFramePr>
        <p:xfrm>
          <a:off x="378144" y="3009085"/>
          <a:ext cx="4480101" cy="1912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80101">
                  <a:extLst>
                    <a:ext uri="{9D8B030D-6E8A-4147-A177-3AD203B41FA5}">
                      <a16:colId xmlns:a16="http://schemas.microsoft.com/office/drawing/2014/main" val="3184141065"/>
                    </a:ext>
                  </a:extLst>
                </a:gridCol>
              </a:tblGrid>
              <a:tr h="318755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Va  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al 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estadio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con mi papá.  (s/he)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338316"/>
                  </a:ext>
                </a:extLst>
              </a:tr>
              <a:tr h="318755"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Estás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la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habitación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del hotel. (you)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1014255"/>
                  </a:ext>
                </a:extLst>
              </a:tr>
              <a:tr h="318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Está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 </a:t>
                      </a:r>
                      <a:r>
                        <a:rPr lang="en-GB" sz="1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la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iglesia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de Córdoba. (s/he)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1595820"/>
                  </a:ext>
                </a:extLst>
              </a:tr>
              <a:tr h="318755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Vas  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calle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con flores. (you)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8843327"/>
                  </a:ext>
                </a:extLst>
              </a:tr>
              <a:tr h="318755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Va   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al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mercado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famoso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de la ciudad. (s/he)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308925"/>
                  </a:ext>
                </a:extLst>
              </a:tr>
              <a:tr h="318755"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Estás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en   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puente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histórico. (you)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679318"/>
                  </a:ext>
                </a:extLst>
              </a:tr>
            </a:tbl>
          </a:graphicData>
        </a:graphic>
      </p:graphicFrame>
      <p:sp>
        <p:nvSpPr>
          <p:cNvPr id="11" name="Google Shape;483;p48">
            <a:extLst>
              <a:ext uri="{FF2B5EF4-FFF2-40B4-BE49-F238E27FC236}">
                <a16:creationId xmlns:a16="http://schemas.microsoft.com/office/drawing/2014/main" id="{D8A20E07-2382-7976-DF2A-A5B4B71D6261}"/>
              </a:ext>
            </a:extLst>
          </p:cNvPr>
          <p:cNvSpPr txBox="1"/>
          <p:nvPr/>
        </p:nvSpPr>
        <p:spPr>
          <a:xfrm>
            <a:off x="137462" y="1204262"/>
            <a:ext cx="6495446" cy="1339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714" tIns="25714" rIns="25714" bIns="25714" anchor="t" anchorCtr="0">
            <a:no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After ‘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estoy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’, ‘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and ‘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’, we often use the preposition  _______.</a:t>
            </a:r>
          </a:p>
          <a:p>
            <a:pPr>
              <a:lnSpc>
                <a:spcPct val="150000"/>
              </a:lnSpc>
            </a:pP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b) After ‘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’, ‘vas’ and ‘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’, we use _______ before feminine nouns, and _______ before masculine nouns. </a:t>
            </a:r>
          </a:p>
          <a:p>
            <a:pPr>
              <a:lnSpc>
                <a:spcPct val="150000"/>
              </a:lnSpc>
            </a:pP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7B0384-4ACA-BADC-ADCD-F081BB555703}"/>
              </a:ext>
            </a:extLst>
          </p:cNvPr>
          <p:cNvSpPr txBox="1"/>
          <p:nvPr/>
        </p:nvSpPr>
        <p:spPr>
          <a:xfrm>
            <a:off x="184156" y="2664571"/>
            <a:ext cx="3700487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[B]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Lee. ¿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Qué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verbo es? Escribe📝.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046346C-7336-18DB-4D71-0E43C57C1387}"/>
              </a:ext>
            </a:extLst>
          </p:cNvPr>
          <p:cNvSpPr/>
          <p:nvPr/>
        </p:nvSpPr>
        <p:spPr>
          <a:xfrm>
            <a:off x="382326" y="3365275"/>
            <a:ext cx="503275" cy="23094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BCBCE70-8DE9-E6B8-B9F4-D75823582569}"/>
              </a:ext>
            </a:extLst>
          </p:cNvPr>
          <p:cNvSpPr/>
          <p:nvPr/>
        </p:nvSpPr>
        <p:spPr>
          <a:xfrm>
            <a:off x="379944" y="4006456"/>
            <a:ext cx="521977" cy="24806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F0FCD44-0720-ABBC-528E-1F6BCBC54144}"/>
              </a:ext>
            </a:extLst>
          </p:cNvPr>
          <p:cNvSpPr/>
          <p:nvPr/>
        </p:nvSpPr>
        <p:spPr>
          <a:xfrm>
            <a:off x="381496" y="4330364"/>
            <a:ext cx="516918" cy="23291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DB906DA-21C3-B61F-35E3-E06E5242026C}"/>
              </a:ext>
            </a:extLst>
          </p:cNvPr>
          <p:cNvSpPr/>
          <p:nvPr/>
        </p:nvSpPr>
        <p:spPr>
          <a:xfrm>
            <a:off x="385985" y="4639905"/>
            <a:ext cx="491543" cy="24366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795CF4F-39EC-7E92-EBC1-2C0D0D70F21B}"/>
              </a:ext>
            </a:extLst>
          </p:cNvPr>
          <p:cNvSpPr/>
          <p:nvPr/>
        </p:nvSpPr>
        <p:spPr>
          <a:xfrm>
            <a:off x="379944" y="3697201"/>
            <a:ext cx="503275" cy="23094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29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F572503-FBAC-6D6F-40A1-1292710C3A3C}"/>
              </a:ext>
            </a:extLst>
          </p:cNvPr>
          <p:cNvSpPr/>
          <p:nvPr/>
        </p:nvSpPr>
        <p:spPr>
          <a:xfrm>
            <a:off x="126857" y="3075906"/>
            <a:ext cx="214158" cy="188650"/>
          </a:xfrm>
          <a:prstGeom prst="actionButtonBlank">
            <a:avLst/>
          </a:prstGeom>
          <a:solidFill>
            <a:srgbClr val="A9D18E"/>
          </a:solidFill>
          <a:ln w="1270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30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3BFB01C-919A-B472-20AD-2B5B9784C38A}"/>
              </a:ext>
            </a:extLst>
          </p:cNvPr>
          <p:cNvSpPr/>
          <p:nvPr/>
        </p:nvSpPr>
        <p:spPr>
          <a:xfrm>
            <a:off x="126857" y="3388760"/>
            <a:ext cx="214158" cy="188650"/>
          </a:xfrm>
          <a:prstGeom prst="actionButtonBlank">
            <a:avLst/>
          </a:prstGeom>
          <a:solidFill>
            <a:srgbClr val="A9D18E"/>
          </a:solidFill>
          <a:ln w="1270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1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90D57AE-C2BB-C313-5ABA-A34DB42AC5F6}"/>
              </a:ext>
            </a:extLst>
          </p:cNvPr>
          <p:cNvSpPr/>
          <p:nvPr/>
        </p:nvSpPr>
        <p:spPr>
          <a:xfrm>
            <a:off x="126857" y="3709249"/>
            <a:ext cx="214158" cy="188650"/>
          </a:xfrm>
          <a:prstGeom prst="actionButtonBlank">
            <a:avLst/>
          </a:prstGeom>
          <a:solidFill>
            <a:srgbClr val="A9D18E"/>
          </a:solidFill>
          <a:ln w="1270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2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2400ECB-D49D-A7B6-99DE-F671DDB7C41E}"/>
              </a:ext>
            </a:extLst>
          </p:cNvPr>
          <p:cNvSpPr/>
          <p:nvPr/>
        </p:nvSpPr>
        <p:spPr>
          <a:xfrm>
            <a:off x="126857" y="4029246"/>
            <a:ext cx="214158" cy="188650"/>
          </a:xfrm>
          <a:prstGeom prst="actionButtonBlank">
            <a:avLst/>
          </a:prstGeom>
          <a:solidFill>
            <a:srgbClr val="A9D18E"/>
          </a:solidFill>
          <a:ln w="1270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3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A8ECF8C-1E88-ADF3-9D0B-20A89AEC57BB}"/>
              </a:ext>
            </a:extLst>
          </p:cNvPr>
          <p:cNvSpPr/>
          <p:nvPr/>
        </p:nvSpPr>
        <p:spPr>
          <a:xfrm>
            <a:off x="126857" y="4358772"/>
            <a:ext cx="214158" cy="188650"/>
          </a:xfrm>
          <a:prstGeom prst="actionButtonBlank">
            <a:avLst/>
          </a:prstGeom>
          <a:solidFill>
            <a:srgbClr val="A9D18E"/>
          </a:solidFill>
          <a:ln w="1270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4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C40E009-63CE-0C26-2844-3162F90B7D7F}"/>
              </a:ext>
            </a:extLst>
          </p:cNvPr>
          <p:cNvSpPr/>
          <p:nvPr/>
        </p:nvSpPr>
        <p:spPr>
          <a:xfrm>
            <a:off x="126857" y="4671626"/>
            <a:ext cx="214158" cy="188650"/>
          </a:xfrm>
          <a:prstGeom prst="actionButtonBlank">
            <a:avLst/>
          </a:prstGeom>
          <a:solidFill>
            <a:srgbClr val="A9D18E"/>
          </a:solidFill>
          <a:ln w="1270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DFFC0D9-4816-EB30-7B09-D710C94C0898}"/>
              </a:ext>
            </a:extLst>
          </p:cNvPr>
          <p:cNvSpPr txBox="1"/>
          <p:nvPr/>
        </p:nvSpPr>
        <p:spPr>
          <a:xfrm>
            <a:off x="124323" y="6623703"/>
            <a:ext cx="3700487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[C]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Escribe las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frases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inglés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📝.</a:t>
            </a:r>
          </a:p>
        </p:txBody>
      </p:sp>
      <p:graphicFrame>
        <p:nvGraphicFramePr>
          <p:cNvPr id="36" name="Table 3">
            <a:extLst>
              <a:ext uri="{FF2B5EF4-FFF2-40B4-BE49-F238E27FC236}">
                <a16:creationId xmlns:a16="http://schemas.microsoft.com/office/drawing/2014/main" id="{27F7A756-4876-BAB4-0AFD-A70D41F52F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587764"/>
              </p:ext>
            </p:extLst>
          </p:nvPr>
        </p:nvGraphicFramePr>
        <p:xfrm>
          <a:off x="292408" y="6980321"/>
          <a:ext cx="6233806" cy="24130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33806">
                  <a:extLst>
                    <a:ext uri="{9D8B030D-6E8A-4147-A177-3AD203B41FA5}">
                      <a16:colId xmlns:a16="http://schemas.microsoft.com/office/drawing/2014/main" val="3184141065"/>
                    </a:ext>
                  </a:extLst>
                </a:gridCol>
              </a:tblGrid>
              <a:tr h="402174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679318"/>
                  </a:ext>
                </a:extLst>
              </a:tr>
              <a:tr h="402174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622064"/>
                  </a:ext>
                </a:extLst>
              </a:tr>
              <a:tr h="402174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748928"/>
                  </a:ext>
                </a:extLst>
              </a:tr>
              <a:tr h="402174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9824384"/>
                  </a:ext>
                </a:extLst>
              </a:tr>
              <a:tr h="402174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6383155"/>
                  </a:ext>
                </a:extLst>
              </a:tr>
              <a:tr h="402174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959759"/>
                  </a:ext>
                </a:extLst>
              </a:tr>
            </a:tbl>
          </a:graphicData>
        </a:graphic>
      </p:graphicFrame>
      <p:sp>
        <p:nvSpPr>
          <p:cNvPr id="37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89E3F01-EEE6-7D22-9F13-DBDC7974FA56}"/>
              </a:ext>
            </a:extLst>
          </p:cNvPr>
          <p:cNvSpPr/>
          <p:nvPr/>
        </p:nvSpPr>
        <p:spPr>
          <a:xfrm>
            <a:off x="224003" y="7047143"/>
            <a:ext cx="214158" cy="188650"/>
          </a:xfrm>
          <a:prstGeom prst="actionButtonBlank">
            <a:avLst/>
          </a:prstGeom>
          <a:solidFill>
            <a:srgbClr val="FFC9DF"/>
          </a:solidFill>
          <a:ln w="127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38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CFC14E7-37F2-D429-5013-67AF461A7BEE}"/>
              </a:ext>
            </a:extLst>
          </p:cNvPr>
          <p:cNvSpPr/>
          <p:nvPr/>
        </p:nvSpPr>
        <p:spPr>
          <a:xfrm>
            <a:off x="224003" y="7491755"/>
            <a:ext cx="214158" cy="188650"/>
          </a:xfrm>
          <a:prstGeom prst="actionButtonBlank">
            <a:avLst/>
          </a:prstGeom>
          <a:solidFill>
            <a:srgbClr val="FFC9DF"/>
          </a:solidFill>
          <a:ln w="127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9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B93C36B-0EC6-1DA3-CDCD-EE97E740F63B}"/>
              </a:ext>
            </a:extLst>
          </p:cNvPr>
          <p:cNvSpPr/>
          <p:nvPr/>
        </p:nvSpPr>
        <p:spPr>
          <a:xfrm>
            <a:off x="230299" y="7849570"/>
            <a:ext cx="214158" cy="188650"/>
          </a:xfrm>
          <a:prstGeom prst="actionButtonBlank">
            <a:avLst/>
          </a:prstGeom>
          <a:solidFill>
            <a:srgbClr val="FFC9DF"/>
          </a:solidFill>
          <a:ln w="127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0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5FF1639-3282-DD16-04DB-567DAF7A51D3}"/>
              </a:ext>
            </a:extLst>
          </p:cNvPr>
          <p:cNvSpPr/>
          <p:nvPr/>
        </p:nvSpPr>
        <p:spPr>
          <a:xfrm>
            <a:off x="224003" y="8253319"/>
            <a:ext cx="214158" cy="188650"/>
          </a:xfrm>
          <a:prstGeom prst="actionButtonBlank">
            <a:avLst/>
          </a:prstGeom>
          <a:solidFill>
            <a:srgbClr val="FFC9DF"/>
          </a:solidFill>
          <a:ln w="127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1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E35C346-F252-21F3-9AA3-5889357E7B4B}"/>
              </a:ext>
            </a:extLst>
          </p:cNvPr>
          <p:cNvSpPr/>
          <p:nvPr/>
        </p:nvSpPr>
        <p:spPr>
          <a:xfrm>
            <a:off x="230299" y="8660498"/>
            <a:ext cx="214158" cy="188650"/>
          </a:xfrm>
          <a:prstGeom prst="actionButtonBlank">
            <a:avLst/>
          </a:prstGeom>
          <a:solidFill>
            <a:srgbClr val="FFC9DF"/>
          </a:solidFill>
          <a:ln w="127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2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D76E507-FFD4-A05F-67E0-9B77ABAD6F05}"/>
              </a:ext>
            </a:extLst>
          </p:cNvPr>
          <p:cNvSpPr/>
          <p:nvPr/>
        </p:nvSpPr>
        <p:spPr>
          <a:xfrm>
            <a:off x="224003" y="9060817"/>
            <a:ext cx="214158" cy="188650"/>
          </a:xfrm>
          <a:prstGeom prst="actionButtonBlank">
            <a:avLst/>
          </a:prstGeom>
          <a:solidFill>
            <a:srgbClr val="FFC9DF"/>
          </a:solidFill>
          <a:ln w="127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BF2141F-B31F-E04B-EC2C-066368EC7C91}"/>
              </a:ext>
            </a:extLst>
          </p:cNvPr>
          <p:cNvSpPr txBox="1"/>
          <p:nvPr/>
        </p:nvSpPr>
        <p:spPr>
          <a:xfrm>
            <a:off x="185329" y="5279498"/>
            <a:ext cx="4504678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400" dirty="0">
                <a:latin typeface="Century Gothic" panose="020B0502020202020204" pitchFamily="34" charset="0"/>
              </a:rPr>
              <a:t>En mayo es </a:t>
            </a:r>
            <a:r>
              <a:rPr lang="en-GB" sz="1400" dirty="0" err="1">
                <a:latin typeface="Century Gothic" panose="020B0502020202020204" pitchFamily="34" charset="0"/>
              </a:rPr>
              <a:t>el</a:t>
            </a:r>
            <a:r>
              <a:rPr lang="en-GB" sz="1400" dirty="0">
                <a:latin typeface="Century Gothic" panose="020B0502020202020204" pitchFamily="34" charset="0"/>
              </a:rPr>
              <a:t> festival de </a:t>
            </a:r>
            <a:r>
              <a:rPr lang="en-GB" sz="1400" dirty="0" err="1">
                <a:latin typeface="Century Gothic" panose="020B0502020202020204" pitchFamily="34" charset="0"/>
              </a:rPr>
              <a:t>los</a:t>
            </a:r>
            <a:r>
              <a:rPr lang="en-GB" sz="1400" dirty="0">
                <a:latin typeface="Century Gothic" panose="020B0502020202020204" pitchFamily="34" charset="0"/>
              </a:rPr>
              <a:t> </a:t>
            </a:r>
          </a:p>
          <a:p>
            <a:r>
              <a:rPr lang="en-GB" sz="1400" dirty="0">
                <a:latin typeface="Century Gothic" panose="020B0502020202020204" pitchFamily="34" charset="0"/>
              </a:rPr>
              <a:t>patios* de Córdoba. </a:t>
            </a:r>
            <a:r>
              <a:rPr lang="en-GB" sz="1400" dirty="0" err="1">
                <a:latin typeface="Century Gothic" panose="020B0502020202020204" pitchFamily="34" charset="0"/>
              </a:rPr>
              <a:t>Muchas</a:t>
            </a:r>
            <a:r>
              <a:rPr lang="en-GB" sz="1400" dirty="0"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latin typeface="Century Gothic" panose="020B0502020202020204" pitchFamily="34" charset="0"/>
              </a:rPr>
              <a:t>calles</a:t>
            </a:r>
            <a:r>
              <a:rPr lang="en-GB" sz="1400" dirty="0">
                <a:latin typeface="Century Gothic" panose="020B0502020202020204" pitchFamily="34" charset="0"/>
              </a:rPr>
              <a:t> están </a:t>
            </a:r>
            <a:r>
              <a:rPr lang="en-GB" sz="1400" dirty="0" err="1">
                <a:latin typeface="Century Gothic" panose="020B0502020202020204" pitchFamily="34" charset="0"/>
              </a:rPr>
              <a:t>decoradas</a:t>
            </a:r>
            <a:r>
              <a:rPr lang="en-GB" sz="1400" dirty="0">
                <a:latin typeface="Century Gothic" panose="020B0502020202020204" pitchFamily="34" charset="0"/>
              </a:rPr>
              <a:t>* con </a:t>
            </a:r>
            <a:r>
              <a:rPr lang="en-GB" sz="1400" dirty="0" err="1">
                <a:latin typeface="Century Gothic" panose="020B0502020202020204" pitchFamily="34" charset="0"/>
              </a:rPr>
              <a:t>flores</a:t>
            </a:r>
            <a:r>
              <a:rPr lang="en-GB" sz="1400" dirty="0">
                <a:latin typeface="Century Gothic" panose="020B0502020202020204" pitchFamily="34" charset="0"/>
              </a:rPr>
              <a:t> y hay un </a:t>
            </a:r>
            <a:r>
              <a:rPr lang="en-GB" sz="1400" dirty="0" err="1">
                <a:latin typeface="Century Gothic" panose="020B0502020202020204" pitchFamily="34" charset="0"/>
              </a:rPr>
              <a:t>concurso</a:t>
            </a:r>
            <a:r>
              <a:rPr lang="en-GB" sz="1400" dirty="0">
                <a:latin typeface="Century Gothic" panose="020B0502020202020204" pitchFamily="34" charset="0"/>
              </a:rPr>
              <a:t>*.</a:t>
            </a:r>
          </a:p>
        </p:txBody>
      </p:sp>
      <p:pic>
        <p:nvPicPr>
          <p:cNvPr id="56" name="Picture 2" descr="Patios, Córdoba, Patios De Córdoba">
            <a:extLst>
              <a:ext uri="{FF2B5EF4-FFF2-40B4-BE49-F238E27FC236}">
                <a16:creationId xmlns:a16="http://schemas.microsoft.com/office/drawing/2014/main" id="{420E6ADA-35E0-3EF4-DA0E-606786561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007" y="3754936"/>
            <a:ext cx="1789849" cy="2682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1759899-8823-D53A-76DA-362DDC34F3BE}"/>
              </a:ext>
            </a:extLst>
          </p:cNvPr>
          <p:cNvGrpSpPr/>
          <p:nvPr/>
        </p:nvGrpSpPr>
        <p:grpSpPr>
          <a:xfrm>
            <a:off x="5814660" y="3133931"/>
            <a:ext cx="818248" cy="715207"/>
            <a:chOff x="6210543" y="3764108"/>
            <a:chExt cx="801046" cy="77526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8B5951-48BA-4F7D-694F-6E004AC138BB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2AB72A9-911F-CFA1-46AE-003FBF1F3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6" name="Picture 25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2A27A645-574C-9087-D430-E97EFEAD4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1EAC379-7827-E642-D498-E14522F4727D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D7AA8DF-A2A6-946F-F9E2-B65EE1DBC888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60" name="Picture 59" descr="Free Watercolor Brushstroke illustration and picture">
              <a:extLst>
                <a:ext uri="{FF2B5EF4-FFF2-40B4-BE49-F238E27FC236}">
                  <a16:creationId xmlns:a16="http://schemas.microsoft.com/office/drawing/2014/main" id="{1673BC03-6090-D55C-54A1-778B73B8E7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C8AAD37-EFB0-D7AB-AC16-0396CA0778A3}"/>
                </a:ext>
              </a:extLst>
            </p:cNvPr>
            <p:cNvSpPr txBox="1"/>
            <p:nvPr/>
          </p:nvSpPr>
          <p:spPr>
            <a:xfrm>
              <a:off x="6369943" y="9571479"/>
              <a:ext cx="4523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49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14265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372AF-ED48-5756-4CCC-E58CAAFD4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76DDFC5B-AD27-E973-6926-3ED7D40FD67A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4D5FAEF-EA7E-AE1D-4BEE-5B08236E66AE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where you are going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E5187F7-84A5-B2D3-FB2A-E39FBD547828}"/>
              </a:ext>
            </a:extLst>
          </p:cNvPr>
          <p:cNvGrpSpPr/>
          <p:nvPr/>
        </p:nvGrpSpPr>
        <p:grpSpPr>
          <a:xfrm>
            <a:off x="4419626" y="167503"/>
            <a:ext cx="616995" cy="461665"/>
            <a:chOff x="3814354" y="2197255"/>
            <a:chExt cx="616995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2B2A69A-9079-32D1-30D8-F99819D99AEC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0E6B423-0278-E5D2-8D70-C7D5F16EEED5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4B7325A-C5E9-C21A-5734-E1E7BA408E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865976"/>
              </p:ext>
            </p:extLst>
          </p:nvPr>
        </p:nvGraphicFramePr>
        <p:xfrm>
          <a:off x="128695" y="5800091"/>
          <a:ext cx="6410742" cy="40159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546485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send, sending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card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common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60008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buy, buying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typical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600082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race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sing, singing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listen, listening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2097506"/>
                  </a:ext>
                </a:extLst>
              </a:tr>
              <a:tr h="54648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bear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celebrate, celebrating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aunt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546485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room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sister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bed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85152"/>
                  </a:ext>
                </a:extLst>
              </a:tr>
              <a:tr h="588172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cousin (f)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square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s/he is (state, location)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  <a:tr h="588172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you go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market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 am (state, location)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25512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ED13A6F-2515-1D91-F898-347EF57D9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474" y="5644323"/>
            <a:ext cx="572382" cy="4352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EFDB55-61DC-08ED-EF51-77EE5A1E6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74" y="8006248"/>
            <a:ext cx="631934" cy="581219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782A015-55E2-D06C-E148-5F3DEC078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5" y="6790627"/>
            <a:ext cx="667164" cy="667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C9F78E-E240-6AE3-E4CD-6B77E4FDA9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669" y="9135924"/>
            <a:ext cx="653860" cy="6194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776800-29D2-F287-7D28-D1A42007E3F1}"/>
              </a:ext>
            </a:extLst>
          </p:cNvPr>
          <p:cNvSpPr txBox="1"/>
          <p:nvPr/>
        </p:nvSpPr>
        <p:spPr>
          <a:xfrm>
            <a:off x="722824" y="7255767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D584DA-B91D-DECE-EEFA-5BCBD02BB806}"/>
              </a:ext>
            </a:extLst>
          </p:cNvPr>
          <p:cNvSpPr txBox="1"/>
          <p:nvPr/>
        </p:nvSpPr>
        <p:spPr>
          <a:xfrm>
            <a:off x="757912" y="8375442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FFDA39-C93A-94E7-D3A4-2ED0E3B7FEE2}"/>
              </a:ext>
            </a:extLst>
          </p:cNvPr>
          <p:cNvSpPr txBox="1"/>
          <p:nvPr/>
        </p:nvSpPr>
        <p:spPr>
          <a:xfrm>
            <a:off x="833529" y="952777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A47018-24DF-F50B-A4D0-EAE15BF6E570}"/>
              </a:ext>
            </a:extLst>
          </p:cNvPr>
          <p:cNvSpPr txBox="1"/>
          <p:nvPr/>
        </p:nvSpPr>
        <p:spPr>
          <a:xfrm>
            <a:off x="1462726" y="5297872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92BE90-9591-F542-07E6-EC1A26F448B5}"/>
              </a:ext>
            </a:extLst>
          </p:cNvPr>
          <p:cNvGrpSpPr/>
          <p:nvPr/>
        </p:nvGrpSpPr>
        <p:grpSpPr>
          <a:xfrm>
            <a:off x="516798" y="5330933"/>
            <a:ext cx="962296" cy="307777"/>
            <a:chOff x="537508" y="810975"/>
            <a:chExt cx="505091" cy="307777"/>
          </a:xfrm>
        </p:grpSpPr>
        <p:sp>
          <p:nvSpPr>
            <p:cNvPr id="12" name="Google Shape;206;p9">
              <a:extLst>
                <a:ext uri="{FF2B5EF4-FFF2-40B4-BE49-F238E27FC236}">
                  <a16:creationId xmlns:a16="http://schemas.microsoft.com/office/drawing/2014/main" id="{381B4BB8-A7E8-990A-284D-F46A1EEFAF4B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2C107E-F304-ACF1-215A-DE8656759647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14" name="Picture 2" descr="Pen, Write, Pencil, Writing Tool, Work, Message, Blue">
            <a:extLst>
              <a:ext uri="{FF2B5EF4-FFF2-40B4-BE49-F238E27FC236}">
                <a16:creationId xmlns:a16="http://schemas.microsoft.com/office/drawing/2014/main" id="{D20ABE7A-4567-AABC-037D-9CB88DE4D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5" y="5199781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8092A70-4582-B57D-5BB8-8EC0AE82D9AD}"/>
              </a:ext>
            </a:extLst>
          </p:cNvPr>
          <p:cNvGrpSpPr/>
          <p:nvPr/>
        </p:nvGrpSpPr>
        <p:grpSpPr>
          <a:xfrm>
            <a:off x="501971" y="887592"/>
            <a:ext cx="962296" cy="307777"/>
            <a:chOff x="537508" y="810975"/>
            <a:chExt cx="505091" cy="307777"/>
          </a:xfrm>
        </p:grpSpPr>
        <p:sp>
          <p:nvSpPr>
            <p:cNvPr id="16" name="Google Shape;206;p9">
              <a:extLst>
                <a:ext uri="{FF2B5EF4-FFF2-40B4-BE49-F238E27FC236}">
                  <a16:creationId xmlns:a16="http://schemas.microsoft.com/office/drawing/2014/main" id="{58894AD6-9E3D-494F-5D2A-A3C765D7B1BB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BCEBB7-DDD6-C83B-6B0E-0847336C503E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18" name="Picture 2" descr="Pen, Write, Pencil, Writing Tool, Work, Message, Blue">
            <a:extLst>
              <a:ext uri="{FF2B5EF4-FFF2-40B4-BE49-F238E27FC236}">
                <a16:creationId xmlns:a16="http://schemas.microsoft.com/office/drawing/2014/main" id="{D47E8101-F3CE-3FD8-9CAE-4FAC8B811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8" y="756440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Table 3">
            <a:extLst>
              <a:ext uri="{FF2B5EF4-FFF2-40B4-BE49-F238E27FC236}">
                <a16:creationId xmlns:a16="http://schemas.microsoft.com/office/drawing/2014/main" id="{07528722-5EB7-54E1-17AB-D700778162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447399"/>
              </p:ext>
            </p:extLst>
          </p:nvPr>
        </p:nvGraphicFramePr>
        <p:xfrm>
          <a:off x="166365" y="1432330"/>
          <a:ext cx="6373072" cy="3640020"/>
        </p:xfrm>
        <a:graphic>
          <a:graphicData uri="http://schemas.openxmlformats.org/drawingml/2006/table">
            <a:tbl>
              <a:tblPr firstRow="1" bandRow="1"/>
              <a:tblGrid>
                <a:gridCol w="444925">
                  <a:extLst>
                    <a:ext uri="{9D8B030D-6E8A-4147-A177-3AD203B41FA5}">
                      <a16:colId xmlns:a16="http://schemas.microsoft.com/office/drawing/2014/main" val="3410826006"/>
                    </a:ext>
                  </a:extLst>
                </a:gridCol>
                <a:gridCol w="5928147">
                  <a:extLst>
                    <a:ext uri="{9D8B030D-6E8A-4147-A177-3AD203B41FA5}">
                      <a16:colId xmlns:a16="http://schemas.microsoft.com/office/drawing/2014/main" val="3649610438"/>
                    </a:ext>
                  </a:extLst>
                </a:gridCol>
              </a:tblGrid>
              <a:tr h="364002">
                <a:tc rowSpan="2">
                  <a:txBody>
                    <a:bodyPr/>
                    <a:lstStyle/>
                    <a:p>
                      <a:pPr algn="ctr"/>
                      <a:endParaRPr lang="en-GB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She goes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______ 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river ____ Córdoba.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3804483"/>
                  </a:ext>
                </a:extLst>
              </a:tr>
              <a:tr h="36400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____ al ________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Córdoba.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8261731"/>
                  </a:ext>
                </a:extLst>
              </a:tr>
              <a:tr h="364002">
                <a:tc rowSpan="2">
                  <a:txBody>
                    <a:bodyPr/>
                    <a:lstStyle/>
                    <a:p>
                      <a:pPr algn="ctr"/>
                      <a:endParaRPr lang="en-GB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_____ _____ in ________ square ___ ____  morning.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6551522"/>
                  </a:ext>
                </a:extLst>
              </a:tr>
              <a:tr h="36400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Está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____  ____ plaza por la ___________.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4465141"/>
                  </a:ext>
                </a:extLst>
              </a:tr>
              <a:tr h="36400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I am ____ the market ______  _____ grandma.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1189856"/>
                  </a:ext>
                </a:extLst>
              </a:tr>
              <a:tr h="36400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________ en ___ _________ con mi _____________.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8122830"/>
                  </a:ext>
                </a:extLst>
              </a:tr>
              <a:tr h="36400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Are you going ____ the __________ theatre?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93936"/>
                  </a:ext>
                </a:extLst>
              </a:tr>
              <a:tr h="36400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_______  _______  ___________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famoso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0444491"/>
                  </a:ext>
                </a:extLst>
              </a:tr>
              <a:tr h="36400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You are in ____ ___________ with _____ magazine. 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796667"/>
                  </a:ext>
                </a:extLst>
              </a:tr>
              <a:tr h="36400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_______ _____  la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habitación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______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___________. 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9857964"/>
                  </a:ext>
                </a:extLst>
              </a:tr>
            </a:tbl>
          </a:graphicData>
        </a:graphic>
      </p:graphicFrame>
      <p:sp>
        <p:nvSpPr>
          <p:cNvPr id="20" name="Google Shape;402;p19">
            <a:extLst>
              <a:ext uri="{FF2B5EF4-FFF2-40B4-BE49-F238E27FC236}">
                <a16:creationId xmlns:a16="http://schemas.microsoft.com/office/drawing/2014/main" id="{8BE4C8E2-FFFA-D6CB-D997-C2430FB6E8E0}"/>
              </a:ext>
            </a:extLst>
          </p:cNvPr>
          <p:cNvSpPr txBox="1"/>
          <p:nvPr/>
        </p:nvSpPr>
        <p:spPr>
          <a:xfrm>
            <a:off x="1462726" y="847197"/>
            <a:ext cx="5461040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las palabras y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completa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las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inglés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D50E6BB-417B-746F-4EB5-C48FA856A499}"/>
              </a:ext>
            </a:extLst>
          </p:cNvPr>
          <p:cNvSpPr/>
          <p:nvPr/>
        </p:nvSpPr>
        <p:spPr>
          <a:xfrm>
            <a:off x="243549" y="1655303"/>
            <a:ext cx="294920" cy="267498"/>
          </a:xfrm>
          <a:prstGeom prst="actionButtonBlank">
            <a:avLst/>
          </a:prstGeom>
          <a:solidFill>
            <a:srgbClr val="FFC9DF"/>
          </a:solidFill>
          <a:ln w="127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7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068DC17-CBE0-CDAF-112C-01A81DF08E5E}"/>
              </a:ext>
            </a:extLst>
          </p:cNvPr>
          <p:cNvSpPr/>
          <p:nvPr/>
        </p:nvSpPr>
        <p:spPr>
          <a:xfrm>
            <a:off x="243549" y="2361703"/>
            <a:ext cx="294920" cy="267498"/>
          </a:xfrm>
          <a:prstGeom prst="actionButtonBlank">
            <a:avLst/>
          </a:prstGeom>
          <a:solidFill>
            <a:srgbClr val="FFC9DF"/>
          </a:solidFill>
          <a:ln w="127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8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8DEAC93-1BD1-54AD-7473-EC934B57286D}"/>
              </a:ext>
            </a:extLst>
          </p:cNvPr>
          <p:cNvSpPr/>
          <p:nvPr/>
        </p:nvSpPr>
        <p:spPr>
          <a:xfrm>
            <a:off x="253074" y="3075526"/>
            <a:ext cx="294920" cy="267498"/>
          </a:xfrm>
          <a:prstGeom prst="actionButtonBlank">
            <a:avLst/>
          </a:prstGeom>
          <a:solidFill>
            <a:srgbClr val="FFC9DF"/>
          </a:solidFill>
          <a:ln w="127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9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CCC8CE6-F4F9-A684-6E22-D51B6DE52F9A}"/>
              </a:ext>
            </a:extLst>
          </p:cNvPr>
          <p:cNvSpPr/>
          <p:nvPr/>
        </p:nvSpPr>
        <p:spPr>
          <a:xfrm>
            <a:off x="253074" y="3781926"/>
            <a:ext cx="294920" cy="267498"/>
          </a:xfrm>
          <a:prstGeom prst="actionButtonBlank">
            <a:avLst/>
          </a:prstGeom>
          <a:solidFill>
            <a:srgbClr val="FFC9DF"/>
          </a:solidFill>
          <a:ln w="127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0" name="Action Button: Custom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E8C95E0-08C4-CCAF-2791-729F53004B6C}"/>
              </a:ext>
            </a:extLst>
          </p:cNvPr>
          <p:cNvSpPr/>
          <p:nvPr/>
        </p:nvSpPr>
        <p:spPr>
          <a:xfrm>
            <a:off x="243549" y="4544306"/>
            <a:ext cx="294920" cy="267498"/>
          </a:xfrm>
          <a:prstGeom prst="actionButtonBlank">
            <a:avLst/>
          </a:prstGeom>
          <a:solidFill>
            <a:srgbClr val="FFC9DF"/>
          </a:solidFill>
          <a:ln w="127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3F8D92-A5B6-DAB5-FC9A-30EC808A20FB}"/>
              </a:ext>
            </a:extLst>
          </p:cNvPr>
          <p:cNvSpPr txBox="1"/>
          <p:nvPr/>
        </p:nvSpPr>
        <p:spPr>
          <a:xfrm>
            <a:off x="6344151" y="9560956"/>
            <a:ext cx="452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49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A89948C-8BC5-6B3C-951D-2D30345A3866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2EF3754-4CD6-65A3-AB2C-7D6D5B6ABB68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35" name="Picture 34" descr="Free Watercolor Brushstroke illustration and picture">
              <a:extLst>
                <a:ext uri="{FF2B5EF4-FFF2-40B4-BE49-F238E27FC236}">
                  <a16:creationId xmlns:a16="http://schemas.microsoft.com/office/drawing/2014/main" id="{C162AA45-F1A4-653C-4D75-6E502611E9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43CFBC5-0163-2C0D-2D0E-B3049A30EAED}"/>
                </a:ext>
              </a:extLst>
            </p:cNvPr>
            <p:cNvSpPr txBox="1"/>
            <p:nvPr/>
          </p:nvSpPr>
          <p:spPr>
            <a:xfrm>
              <a:off x="6369943" y="9571479"/>
              <a:ext cx="4363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05459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C6756-572D-0320-B4AC-A9A93C914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A8AC85E-3D89-DE6D-0424-C9363D5A81D1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Actividades</a:t>
            </a: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Pascua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81A731-4088-7748-11AE-DF355BD4DD62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1271A1-1C90-75CE-E638-ABACD66AAE1F}"/>
              </a:ext>
            </a:extLst>
          </p:cNvPr>
          <p:cNvGrpSpPr/>
          <p:nvPr/>
        </p:nvGrpSpPr>
        <p:grpSpPr>
          <a:xfrm>
            <a:off x="116126" y="683705"/>
            <a:ext cx="1771372" cy="538005"/>
            <a:chOff x="8745859" y="5897630"/>
            <a:chExt cx="1771372" cy="53800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CF61E2-A481-DE05-8EE4-5830CAD222B3}"/>
                </a:ext>
              </a:extLst>
            </p:cNvPr>
            <p:cNvGrpSpPr>
              <a:grpSpLocks/>
            </p:cNvGrpSpPr>
            <p:nvPr/>
          </p:nvGrpSpPr>
          <p:grpSpPr>
            <a:xfrm>
              <a:off x="9006553" y="6045534"/>
              <a:ext cx="1510678" cy="362134"/>
              <a:chOff x="4495800" y="3730046"/>
              <a:chExt cx="1510678" cy="362134"/>
            </a:xfrm>
          </p:grpSpPr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0D24E0CA-5EB8-D8D7-0885-7F2F3561DD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95800" y="3730046"/>
                <a:ext cx="1505319" cy="362134"/>
              </a:xfrm>
              <a:prstGeom prst="rect">
                <a:avLst/>
              </a:prstGeom>
              <a:solidFill>
                <a:srgbClr val="D1F3FF"/>
              </a:solidFill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3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endParaRPr lang="en-GB" sz="11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4C69D4-1A95-40F9-D4D7-C1CD62187B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37689" y="3766876"/>
                <a:ext cx="126878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i="0" u="none" strike="noStrike" cap="none" dirty="0">
                    <a:solidFill>
                      <a:srgbClr val="00206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vocabulario</a:t>
                </a:r>
                <a:endParaRPr lang="en-GB" sz="1400" dirty="0">
                  <a:solidFill>
                    <a:srgbClr val="002060"/>
                  </a:solidFill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5E3DBF9-4083-AC8B-5A82-EFD47A815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45859" y="5897630"/>
              <a:ext cx="707513" cy="53800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36DE8A1-11C6-C082-8115-9D0F6BDE4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987" y="346374"/>
            <a:ext cx="736469" cy="275309"/>
          </a:xfrm>
          <a:prstGeom prst="rect">
            <a:avLst/>
          </a:prstGeom>
        </p:spPr>
      </p:pic>
      <p:sp>
        <p:nvSpPr>
          <p:cNvPr id="10" name="Google Shape;402;p19">
            <a:extLst>
              <a:ext uri="{FF2B5EF4-FFF2-40B4-BE49-F238E27FC236}">
                <a16:creationId xmlns:a16="http://schemas.microsoft.com/office/drawing/2014/main" id="{613F7A60-6D5A-76C4-406C-DF73E78E70DE}"/>
              </a:ext>
            </a:extLst>
          </p:cNvPr>
          <p:cNvSpPr txBox="1"/>
          <p:nvPr/>
        </p:nvSpPr>
        <p:spPr>
          <a:xfrm>
            <a:off x="1882139" y="890360"/>
            <a:ext cx="6763594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[1]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Crack the codes to find out the Spanish words.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81C78E-E4E2-FE6E-9CCC-120EE7570815}"/>
              </a:ext>
            </a:extLst>
          </p:cNvPr>
          <p:cNvSpPr txBox="1"/>
          <p:nvPr/>
        </p:nvSpPr>
        <p:spPr>
          <a:xfrm>
            <a:off x="531520" y="1196260"/>
            <a:ext cx="4673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them out next to the English word. </a:t>
            </a:r>
            <a:endParaRPr lang="en-GB" sz="1600" dirty="0"/>
          </a:p>
        </p:txBody>
      </p:sp>
      <p:graphicFrame>
        <p:nvGraphicFramePr>
          <p:cNvPr id="13" name="Table 53">
            <a:extLst>
              <a:ext uri="{FF2B5EF4-FFF2-40B4-BE49-F238E27FC236}">
                <a16:creationId xmlns:a16="http://schemas.microsoft.com/office/drawing/2014/main" id="{02C34A63-1683-6471-4E3A-90BB30BF28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724377"/>
              </p:ext>
            </p:extLst>
          </p:nvPr>
        </p:nvGraphicFramePr>
        <p:xfrm>
          <a:off x="2872920" y="1594608"/>
          <a:ext cx="3429298" cy="318956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25467">
                  <a:extLst>
                    <a:ext uri="{9D8B030D-6E8A-4147-A177-3AD203B41FA5}">
                      <a16:colId xmlns:a16="http://schemas.microsoft.com/office/drawing/2014/main" val="3196741363"/>
                    </a:ext>
                  </a:extLst>
                </a:gridCol>
                <a:gridCol w="1178598">
                  <a:extLst>
                    <a:ext uri="{9D8B030D-6E8A-4147-A177-3AD203B41FA5}">
                      <a16:colId xmlns:a16="http://schemas.microsoft.com/office/drawing/2014/main" val="932043298"/>
                    </a:ext>
                  </a:extLst>
                </a:gridCol>
                <a:gridCol w="925233">
                  <a:extLst>
                    <a:ext uri="{9D8B030D-6E8A-4147-A177-3AD203B41FA5}">
                      <a16:colId xmlns:a16="http://schemas.microsoft.com/office/drawing/2014/main" val="1284124810"/>
                    </a:ext>
                  </a:extLst>
                </a:gridCol>
              </a:tblGrid>
              <a:tr h="407984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en español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en inglés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0193870"/>
                  </a:ext>
                </a:extLst>
              </a:tr>
              <a:tr h="354915"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eggs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5660753"/>
                  </a:ext>
                </a:extLst>
              </a:tr>
              <a:tr h="354915"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bunnies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0194080"/>
                  </a:ext>
                </a:extLst>
              </a:tr>
              <a:tr h="354915"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lambs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781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daffodils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5651789"/>
                  </a:ext>
                </a:extLst>
              </a:tr>
              <a:tr h="354915"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chicks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8286083"/>
                  </a:ext>
                </a:extLst>
              </a:tr>
              <a:tr h="354915"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chocolate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4858194"/>
                  </a:ext>
                </a:extLst>
              </a:tr>
              <a:tr h="354915"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baskets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7446262"/>
                  </a:ext>
                </a:extLst>
              </a:tr>
              <a:tr h="354915"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kites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8031944"/>
                  </a:ext>
                </a:extLst>
              </a:tr>
            </a:tbl>
          </a:graphicData>
        </a:graphic>
      </p:graphicFrame>
      <p:pic>
        <p:nvPicPr>
          <p:cNvPr id="14" name="Picture 20" descr="Pagar, Dígito, Número, Abundancia">
            <a:extLst>
              <a:ext uri="{FF2B5EF4-FFF2-40B4-BE49-F238E27FC236}">
                <a16:creationId xmlns:a16="http://schemas.microsoft.com/office/drawing/2014/main" id="{09754C92-1C68-C72F-B083-C278A6B13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46" y="1628608"/>
            <a:ext cx="468282" cy="26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402;p19">
            <a:extLst>
              <a:ext uri="{FF2B5EF4-FFF2-40B4-BE49-F238E27FC236}">
                <a16:creationId xmlns:a16="http://schemas.microsoft.com/office/drawing/2014/main" id="{839D6798-49BD-59D2-6A38-5364FE3B43CC}"/>
              </a:ext>
            </a:extLst>
          </p:cNvPr>
          <p:cNvSpPr txBox="1"/>
          <p:nvPr/>
        </p:nvSpPr>
        <p:spPr>
          <a:xfrm>
            <a:off x="1183768" y="5099078"/>
            <a:ext cx="5461040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[2]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Read the poem. How many are there? Write the missing word from the poem.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440071C-8D41-42FD-FC10-C1FC7894E675}"/>
              </a:ext>
            </a:extLst>
          </p:cNvPr>
          <p:cNvGrpSpPr/>
          <p:nvPr/>
        </p:nvGrpSpPr>
        <p:grpSpPr>
          <a:xfrm>
            <a:off x="118665" y="4992849"/>
            <a:ext cx="1072125" cy="541432"/>
            <a:chOff x="85157" y="674113"/>
            <a:chExt cx="1072125" cy="541432"/>
          </a:xfrm>
        </p:grpSpPr>
        <p:sp>
          <p:nvSpPr>
            <p:cNvPr id="17" name="Google Shape;206;p9">
              <a:extLst>
                <a:ext uri="{FF2B5EF4-FFF2-40B4-BE49-F238E27FC236}">
                  <a16:creationId xmlns:a16="http://schemas.microsoft.com/office/drawing/2014/main" id="{A2D78CC5-F022-6341-1DD7-2FB50949F93C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51C16FB-A837-7043-2979-BAE8BE22C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0A85C6-87D8-E25C-052B-09C0CD473A1F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E10D122-1252-4575-8391-FE30EC244EE0}"/>
              </a:ext>
            </a:extLst>
          </p:cNvPr>
          <p:cNvGrpSpPr/>
          <p:nvPr/>
        </p:nvGrpSpPr>
        <p:grpSpPr>
          <a:xfrm>
            <a:off x="3647036" y="191126"/>
            <a:ext cx="545695" cy="481384"/>
            <a:chOff x="3783169" y="2201705"/>
            <a:chExt cx="545695" cy="481384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32C63B2-3107-542D-1FF2-16070544F354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988E84F-05B1-611C-C7BE-C49A6CCD52E3}"/>
                </a:ext>
              </a:extLst>
            </p:cNvPr>
            <p:cNvSpPr txBox="1"/>
            <p:nvPr/>
          </p:nvSpPr>
          <p:spPr>
            <a:xfrm rot="20463376">
              <a:off x="3783169" y="2221424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10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7768C26-5922-6AA0-0B18-CD33292A884B}"/>
              </a:ext>
            </a:extLst>
          </p:cNvPr>
          <p:cNvSpPr txBox="1"/>
          <p:nvPr/>
        </p:nvSpPr>
        <p:spPr>
          <a:xfrm>
            <a:off x="-48015" y="5384501"/>
            <a:ext cx="6393542" cy="4434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Sorpresa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sorpresa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Pues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muchas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cosas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 en mi cesta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veintidós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huevos de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colores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diecisiete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pollitos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pequeñitos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También tengo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siete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cometas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coquetas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demsiado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mi cesta.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Doce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narcisos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amarillos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junto a quince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corderos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blancos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nueve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conejos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nerviosos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Dónde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está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__________________?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¡Es lo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más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3EB960-9EC9-D358-1622-FD27B9C71A7D}"/>
              </a:ext>
            </a:extLst>
          </p:cNvPr>
          <p:cNvSpPr txBox="1"/>
          <p:nvPr/>
        </p:nvSpPr>
        <p:spPr>
          <a:xfrm>
            <a:off x="4315394" y="5578237"/>
            <a:ext cx="2431012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(la)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sorpresa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 surprise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coqueta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cute, charming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más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importante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the most important thing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120DD1D-3A0E-79D0-E61D-0343AA8AF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129" y="1531504"/>
            <a:ext cx="2086485" cy="334783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38D0331-5761-7D59-3894-AD59019674DB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4E7CAB4-7C9B-BF00-C94D-A935644D60A5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45" name="Picture 44" descr="Free Watercolor Brushstroke illustration and picture">
              <a:extLst>
                <a:ext uri="{FF2B5EF4-FFF2-40B4-BE49-F238E27FC236}">
                  <a16:creationId xmlns:a16="http://schemas.microsoft.com/office/drawing/2014/main" id="{E3A50BE3-3934-5B96-EC92-FDAAA904EE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D1A6CFC-17EA-71F2-80AE-F2C9C9487656}"/>
                </a:ext>
              </a:extLst>
            </p:cNvPr>
            <p:cNvSpPr txBox="1"/>
            <p:nvPr/>
          </p:nvSpPr>
          <p:spPr>
            <a:xfrm>
              <a:off x="6369943" y="9571479"/>
              <a:ext cx="4010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51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43344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71E8A-F946-E68D-FD68-483B8F1C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1F32366-601A-8CCC-A015-3B7AB4061CA7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46E4C5D-4B34-C837-EDEE-85B6AA200AEB}"/>
              </a:ext>
            </a:extLst>
          </p:cNvPr>
          <p:cNvSpPr/>
          <p:nvPr/>
        </p:nvSpPr>
        <p:spPr>
          <a:xfrm>
            <a:off x="130140" y="128411"/>
            <a:ext cx="4344878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Actividades</a:t>
            </a: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Pascua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B01E6A-B90C-5502-23F8-95923B3B8CCD}"/>
              </a:ext>
            </a:extLst>
          </p:cNvPr>
          <p:cNvGrpSpPr/>
          <p:nvPr/>
        </p:nvGrpSpPr>
        <p:grpSpPr>
          <a:xfrm>
            <a:off x="3647036" y="191126"/>
            <a:ext cx="545695" cy="481384"/>
            <a:chOff x="3783169" y="2201705"/>
            <a:chExt cx="545695" cy="48138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72E2989-1B88-80EA-B698-12DDA52D65B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40949A5-4180-5E3D-9F94-06CA8FB8DF43}"/>
                </a:ext>
              </a:extLst>
            </p:cNvPr>
            <p:cNvSpPr txBox="1"/>
            <p:nvPr/>
          </p:nvSpPr>
          <p:spPr>
            <a:xfrm rot="20463376">
              <a:off x="3783169" y="2221424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10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8" name="Google Shape;402;p19">
            <a:extLst>
              <a:ext uri="{FF2B5EF4-FFF2-40B4-BE49-F238E27FC236}">
                <a16:creationId xmlns:a16="http://schemas.microsoft.com/office/drawing/2014/main" id="{84345974-FB57-938F-DCB0-4E7C1F5D7FB6}"/>
              </a:ext>
            </a:extLst>
          </p:cNvPr>
          <p:cNvSpPr txBox="1"/>
          <p:nvPr/>
        </p:nvSpPr>
        <p:spPr>
          <a:xfrm>
            <a:off x="1255266" y="861173"/>
            <a:ext cx="5461040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 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olour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each egg to match it to the correct basket. Write the English translations below.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9059735-650C-5454-3C57-CBD05AB977E7}"/>
              </a:ext>
            </a:extLst>
          </p:cNvPr>
          <p:cNvGrpSpPr/>
          <p:nvPr/>
        </p:nvGrpSpPr>
        <p:grpSpPr>
          <a:xfrm>
            <a:off x="190163" y="754944"/>
            <a:ext cx="1072125" cy="541432"/>
            <a:chOff x="85157" y="674113"/>
            <a:chExt cx="1072125" cy="541432"/>
          </a:xfrm>
        </p:grpSpPr>
        <p:sp>
          <p:nvSpPr>
            <p:cNvPr id="10" name="Google Shape;206;p9">
              <a:extLst>
                <a:ext uri="{FF2B5EF4-FFF2-40B4-BE49-F238E27FC236}">
                  <a16:creationId xmlns:a16="http://schemas.microsoft.com/office/drawing/2014/main" id="{0038372B-6E48-B7DB-D90F-5BAFBC18FB12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BD7594F-0F0A-A956-ADB4-8B32C7DEE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0D4EB6-F3E5-ACE4-3D16-1DA4E911F16A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109EDA8-40E5-6930-6236-4BCB17028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40" y="1615319"/>
            <a:ext cx="6158000" cy="404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F26B9F-516C-569A-A9FD-751258088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2295" y="1214016"/>
            <a:ext cx="770927" cy="766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6D1182-B7C5-79FC-5C86-950D0ACF0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8610" y="1214016"/>
            <a:ext cx="836316" cy="766953"/>
          </a:xfrm>
          <a:prstGeom prst="rect">
            <a:avLst/>
          </a:prstGeom>
        </p:spPr>
      </p:pic>
      <p:sp>
        <p:nvSpPr>
          <p:cNvPr id="16" name="Google Shape;402;p19">
            <a:extLst>
              <a:ext uri="{FF2B5EF4-FFF2-40B4-BE49-F238E27FC236}">
                <a16:creationId xmlns:a16="http://schemas.microsoft.com/office/drawing/2014/main" id="{04344D7A-D8C7-E71D-9C0C-A623EC723688}"/>
              </a:ext>
            </a:extLst>
          </p:cNvPr>
          <p:cNvSpPr txBox="1"/>
          <p:nvPr/>
        </p:nvSpPr>
        <p:spPr>
          <a:xfrm>
            <a:off x="1836988" y="5867055"/>
            <a:ext cx="4879318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Write your ten favourite words in Spanish from this term with their English meanings.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A7C918F-39C7-6A16-2249-FEB7133602AE}"/>
              </a:ext>
            </a:extLst>
          </p:cNvPr>
          <p:cNvGrpSpPr/>
          <p:nvPr/>
        </p:nvGrpSpPr>
        <p:grpSpPr>
          <a:xfrm>
            <a:off x="801872" y="5886503"/>
            <a:ext cx="962296" cy="307777"/>
            <a:chOff x="537508" y="810975"/>
            <a:chExt cx="505091" cy="307777"/>
          </a:xfrm>
        </p:grpSpPr>
        <p:sp>
          <p:nvSpPr>
            <p:cNvPr id="19" name="Google Shape;206;p9">
              <a:extLst>
                <a:ext uri="{FF2B5EF4-FFF2-40B4-BE49-F238E27FC236}">
                  <a16:creationId xmlns:a16="http://schemas.microsoft.com/office/drawing/2014/main" id="{BD970075-2702-25E1-1CF1-3A45BCDB8E7A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1812CAE-835A-49A6-1732-13BEEBBCADB3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6" name="Picture 2" descr="Pen, Write, Pencil, Writing Tool, Work, Message, Blue">
            <a:extLst>
              <a:ext uri="{FF2B5EF4-FFF2-40B4-BE49-F238E27FC236}">
                <a16:creationId xmlns:a16="http://schemas.microsoft.com/office/drawing/2014/main" id="{2A927510-7CA1-53F4-AB56-CE00CC129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69" y="5755351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A4D9A632-9181-3334-0339-6C478F043F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447846"/>
              </p:ext>
            </p:extLst>
          </p:nvPr>
        </p:nvGraphicFramePr>
        <p:xfrm>
          <a:off x="190162" y="6542564"/>
          <a:ext cx="6426535" cy="2245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307">
                  <a:extLst>
                    <a:ext uri="{9D8B030D-6E8A-4147-A177-3AD203B41FA5}">
                      <a16:colId xmlns:a16="http://schemas.microsoft.com/office/drawing/2014/main" val="2598586894"/>
                    </a:ext>
                  </a:extLst>
                </a:gridCol>
                <a:gridCol w="1285307">
                  <a:extLst>
                    <a:ext uri="{9D8B030D-6E8A-4147-A177-3AD203B41FA5}">
                      <a16:colId xmlns:a16="http://schemas.microsoft.com/office/drawing/2014/main" val="2375033218"/>
                    </a:ext>
                  </a:extLst>
                </a:gridCol>
                <a:gridCol w="1285307">
                  <a:extLst>
                    <a:ext uri="{9D8B030D-6E8A-4147-A177-3AD203B41FA5}">
                      <a16:colId xmlns:a16="http://schemas.microsoft.com/office/drawing/2014/main" val="3926571051"/>
                    </a:ext>
                  </a:extLst>
                </a:gridCol>
                <a:gridCol w="1285307">
                  <a:extLst>
                    <a:ext uri="{9D8B030D-6E8A-4147-A177-3AD203B41FA5}">
                      <a16:colId xmlns:a16="http://schemas.microsoft.com/office/drawing/2014/main" val="1610258228"/>
                    </a:ext>
                  </a:extLst>
                </a:gridCol>
                <a:gridCol w="1285307">
                  <a:extLst>
                    <a:ext uri="{9D8B030D-6E8A-4147-A177-3AD203B41FA5}">
                      <a16:colId xmlns:a16="http://schemas.microsoft.com/office/drawing/2014/main" val="2739163442"/>
                    </a:ext>
                  </a:extLst>
                </a:gridCol>
              </a:tblGrid>
              <a:tr h="112291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2192549"/>
                  </a:ext>
                </a:extLst>
              </a:tr>
              <a:tr h="112291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2683072"/>
                  </a:ext>
                </a:extLst>
              </a:tr>
            </a:tbl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653C16DA-9400-2C73-70A9-4066AEA42260}"/>
              </a:ext>
            </a:extLst>
          </p:cNvPr>
          <p:cNvGrpSpPr/>
          <p:nvPr/>
        </p:nvGrpSpPr>
        <p:grpSpPr>
          <a:xfrm>
            <a:off x="6302218" y="9493122"/>
            <a:ext cx="555782" cy="416911"/>
            <a:chOff x="6302218" y="9493122"/>
            <a:chExt cx="555782" cy="41691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E624EDB-498A-91EB-43C4-A10CEE245344}"/>
                </a:ext>
              </a:extLst>
            </p:cNvPr>
            <p:cNvSpPr txBox="1"/>
            <p:nvPr/>
          </p:nvSpPr>
          <p:spPr>
            <a:xfrm>
              <a:off x="6410817" y="953915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  <p:pic>
          <p:nvPicPr>
            <p:cNvPr id="30" name="Picture 29" descr="Free Watercolor Brushstroke illustration and picture">
              <a:extLst>
                <a:ext uri="{FF2B5EF4-FFF2-40B4-BE49-F238E27FC236}">
                  <a16:creationId xmlns:a16="http://schemas.microsoft.com/office/drawing/2014/main" id="{46194CE1-3976-FF89-5BFB-5D6E90E4EE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218" y="9493122"/>
              <a:ext cx="555782" cy="3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CFFF7A1-4869-68ED-6370-A9C1C84F3B67}"/>
                </a:ext>
              </a:extLst>
            </p:cNvPr>
            <p:cNvSpPr txBox="1"/>
            <p:nvPr/>
          </p:nvSpPr>
          <p:spPr>
            <a:xfrm>
              <a:off x="6369943" y="9571479"/>
              <a:ext cx="4154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52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7737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hlinkClick r:id="" action="ppaction://noaction">
              <a:snd r:embed="rId3" name="2_1.wav"/>
            </a:hlinkClick>
            <a:extLst>
              <a:ext uri="{FF2B5EF4-FFF2-40B4-BE49-F238E27FC236}">
                <a16:creationId xmlns:a16="http://schemas.microsoft.com/office/drawing/2014/main" id="{350CFC79-E3D4-A671-4E31-484FB3E04068}"/>
              </a:ext>
            </a:extLst>
          </p:cNvPr>
          <p:cNvSpPr/>
          <p:nvPr/>
        </p:nvSpPr>
        <p:spPr>
          <a:xfrm>
            <a:off x="2195647" y="1282967"/>
            <a:ext cx="35823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Mystical Woods Smooth Script" panose="02000500000000000000" pitchFamily="2" charset="0"/>
              </a:rPr>
              <a:t>Nochevieja</a:t>
            </a:r>
            <a:r>
              <a:rPr lang="en-US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Mystical Woods Smooth Script" panose="02000500000000000000" pitchFamily="2" charset="0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Verde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3085976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3192507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891429" cy="1338226"/>
            <a:chOff x="4876029" y="582476"/>
            <a:chExt cx="1891429" cy="133822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326562"/>
              <a:chOff x="4310576" y="875609"/>
              <a:chExt cx="2558030" cy="179539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7175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056496" y="1002801"/>
              <a:ext cx="171096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buClr>
                  <a:srgbClr val="FFFFFF"/>
                </a:buClr>
                <a:buSzPts val="2800"/>
              </a:pPr>
              <a:r>
                <a:rPr lang="es-ES" sz="1200" dirty="0">
                  <a:latin typeface="Century Gothic"/>
                  <a:ea typeface="Century Gothic"/>
                  <a:cs typeface="Century Gothic"/>
                  <a:sym typeface="Century Gothic"/>
                </a:rPr>
                <a:t>AR verbs: we &amp; they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12FD6C-A9F0-8D8D-11D6-2D518D3CD358}"/>
                </a:ext>
              </a:extLst>
            </p:cNvPr>
            <p:cNvSpPr txBox="1"/>
            <p:nvPr/>
          </p:nvSpPr>
          <p:spPr>
            <a:xfrm>
              <a:off x="5115488" y="1643703"/>
              <a:ext cx="15753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buClr>
                  <a:srgbClr val="FFFFFF"/>
                </a:buClr>
                <a:buSzPts val="2800"/>
              </a:pPr>
              <a:r>
                <a:rPr lang="es-ES" sz="1200" dirty="0">
                  <a:latin typeface="Century Gothic"/>
                  <a:ea typeface="Century Gothic"/>
                  <a:cs typeface="Century Gothic"/>
                  <a:sym typeface="Century Gothic"/>
                </a:rPr>
                <a:t>SSC: [l] [ll]</a:t>
              </a:r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1036" y="2969939"/>
            <a:ext cx="707513" cy="53800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5E576E-0DE9-043F-3EA8-A46338114F13}"/>
              </a:ext>
            </a:extLst>
          </p:cNvPr>
          <p:cNvSpPr/>
          <p:nvPr/>
        </p:nvSpPr>
        <p:spPr>
          <a:xfrm>
            <a:off x="67804" y="740122"/>
            <a:ext cx="3001369" cy="230695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26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D4DBC77-1B9D-2DC3-F51B-51F6165E4697}"/>
              </a:ext>
            </a:extLst>
          </p:cNvPr>
          <p:cNvGrpSpPr/>
          <p:nvPr/>
        </p:nvGrpSpPr>
        <p:grpSpPr>
          <a:xfrm>
            <a:off x="760513" y="872759"/>
            <a:ext cx="2235732" cy="529477"/>
            <a:chOff x="1711761" y="1416995"/>
            <a:chExt cx="1730030" cy="409714"/>
          </a:xfrm>
        </p:grpSpPr>
        <p:sp>
          <p:nvSpPr>
            <p:cNvPr id="36" name="Google Shape;112;p3">
              <a:extLst>
                <a:ext uri="{FF2B5EF4-FFF2-40B4-BE49-F238E27FC236}">
                  <a16:creationId xmlns:a16="http://schemas.microsoft.com/office/drawing/2014/main" id="{5F439489-CBDA-BDFF-3C66-8D0172DD815F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40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2068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9581D425-EBE7-34D2-0BD3-542AFDBDA85A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711761" y="1416995"/>
              <a:ext cx="44855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B2E459-30D7-7C13-F6A1-89B9D2728A46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17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68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2068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107" name="Rectangle 2106">
            <a:extLst>
              <a:ext uri="{FF2B5EF4-FFF2-40B4-BE49-F238E27FC236}">
                <a16:creationId xmlns:a16="http://schemas.microsoft.com/office/drawing/2014/main" id="{A0130F81-FDE4-7AC5-0707-A98E5EA26387}"/>
              </a:ext>
            </a:extLst>
          </p:cNvPr>
          <p:cNvSpPr/>
          <p:nvPr/>
        </p:nvSpPr>
        <p:spPr>
          <a:xfrm>
            <a:off x="4973701" y="1320546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688592-E264-DA67-C89C-FF64372C7992}"/>
              </a:ext>
            </a:extLst>
          </p:cNvPr>
          <p:cNvSpPr txBox="1"/>
          <p:nvPr/>
        </p:nvSpPr>
        <p:spPr>
          <a:xfrm>
            <a:off x="6408043" y="9558779"/>
            <a:ext cx="330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5C4BB0-02E0-8464-8A91-7201FD668DFB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21" name="Table 107">
            <a:extLst>
              <a:ext uri="{FF2B5EF4-FFF2-40B4-BE49-F238E27FC236}">
                <a16:creationId xmlns:a16="http://schemas.microsoft.com/office/drawing/2014/main" id="{C9F0C3FE-32C0-CE33-F8E9-8062E8FAE2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983647"/>
              </p:ext>
            </p:extLst>
          </p:nvPr>
        </p:nvGraphicFramePr>
        <p:xfrm>
          <a:off x="369327" y="1496589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2E407F56-9E23-34FF-9AFF-03B96436C5FD}"/>
              </a:ext>
            </a:extLst>
          </p:cNvPr>
          <p:cNvSpPr txBox="1"/>
          <p:nvPr/>
        </p:nvSpPr>
        <p:spPr>
          <a:xfrm>
            <a:off x="433166" y="2236750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l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ibro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5" name="Table 107">
            <a:extLst>
              <a:ext uri="{FF2B5EF4-FFF2-40B4-BE49-F238E27FC236}">
                <a16:creationId xmlns:a16="http://schemas.microsoft.com/office/drawing/2014/main" id="{B6F124EE-FD26-1D01-28E0-D75EC1E03E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829007"/>
              </p:ext>
            </p:extLst>
          </p:nvPr>
        </p:nvGraphicFramePr>
        <p:xfrm>
          <a:off x="1787170" y="1511776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ll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C03657D0-0C83-0591-3F28-50544E8BB973}"/>
              </a:ext>
            </a:extLst>
          </p:cNvPr>
          <p:cNvSpPr txBox="1"/>
          <p:nvPr/>
        </p:nvSpPr>
        <p:spPr>
          <a:xfrm>
            <a:off x="1851009" y="2251937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ll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amar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2" descr="Libro, Leyendo, Verbos, Libro Azul, Los Libros Azules">
            <a:extLst>
              <a:ext uri="{FF2B5EF4-FFF2-40B4-BE49-F238E27FC236}">
                <a16:creationId xmlns:a16="http://schemas.microsoft.com/office/drawing/2014/main" id="{E99320E6-B37B-BC36-4DC5-DD77C97BE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44" y="1757182"/>
            <a:ext cx="567485" cy="44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D665BA-42C3-15E4-14F4-8F46D67914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65440" y="1686896"/>
            <a:ext cx="559948" cy="559948"/>
          </a:xfrm>
          <a:prstGeom prst="roundRect">
            <a:avLst/>
          </a:prstGeom>
        </p:spPr>
      </p:pic>
      <p:pic>
        <p:nvPicPr>
          <p:cNvPr id="29" name="Picture 10" descr="Gráficos vectoriales gratis de Celebrar">
            <a:extLst>
              <a:ext uri="{FF2B5EF4-FFF2-40B4-BE49-F238E27FC236}">
                <a16:creationId xmlns:a16="http://schemas.microsoft.com/office/drawing/2014/main" id="{623036C3-259A-393B-A29D-621F85EBA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367" y="1983747"/>
            <a:ext cx="839272" cy="91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Gráficos vectoriales gratis de Reloj">
            <a:extLst>
              <a:ext uri="{FF2B5EF4-FFF2-40B4-BE49-F238E27FC236}">
                <a16:creationId xmlns:a16="http://schemas.microsoft.com/office/drawing/2014/main" id="{9ACBD020-D18B-F520-3E90-F1ECAF230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64" y="1701037"/>
            <a:ext cx="1216116" cy="122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acimo De Uvas, Uvas Viognier, Uvas">
            <a:extLst>
              <a:ext uri="{FF2B5EF4-FFF2-40B4-BE49-F238E27FC236}">
                <a16:creationId xmlns:a16="http://schemas.microsoft.com/office/drawing/2014/main" id="{351D59BA-0A56-C816-5640-848FF52CE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0436">
            <a:off x="5173540" y="2043743"/>
            <a:ext cx="1056916" cy="84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7712069-2108-3CF4-63EC-6316EBF5E0B4}"/>
              </a:ext>
            </a:extLst>
          </p:cNvPr>
          <p:cNvSpPr txBox="1"/>
          <p:nvPr/>
        </p:nvSpPr>
        <p:spPr>
          <a:xfrm>
            <a:off x="5098646" y="1247138"/>
            <a:ext cx="17210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FFFFFF"/>
              </a:buClr>
              <a:buSzPts val="2800"/>
            </a:pPr>
            <a:r>
              <a:rPr lang="es-ES" sz="1200" dirty="0">
                <a:latin typeface="Century Gothic"/>
                <a:ea typeface="Century Gothic"/>
                <a:cs typeface="Century Gothic"/>
                <a:sym typeface="Century Gothic"/>
              </a:rPr>
              <a:t>connecting sentences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094CA83-DC42-852A-B290-8141AC9E4C6F}"/>
              </a:ext>
            </a:extLst>
          </p:cNvPr>
          <p:cNvSpPr/>
          <p:nvPr/>
        </p:nvSpPr>
        <p:spPr>
          <a:xfrm>
            <a:off x="4978056" y="1723975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6" name="Table 51">
            <a:extLst>
              <a:ext uri="{FF2B5EF4-FFF2-40B4-BE49-F238E27FC236}">
                <a16:creationId xmlns:a16="http://schemas.microsoft.com/office/drawing/2014/main" id="{33D2368D-38C5-C5A8-4237-5CED2B10C8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127750"/>
              </p:ext>
            </p:extLst>
          </p:nvPr>
        </p:nvGraphicFramePr>
        <p:xfrm>
          <a:off x="53764" y="3609250"/>
          <a:ext cx="6747585" cy="8814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8105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906387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220558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983167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1144684">
                  <a:extLst>
                    <a:ext uri="{9D8B030D-6E8A-4147-A177-3AD203B41FA5}">
                      <a16:colId xmlns:a16="http://schemas.microsoft.com/office/drawing/2014/main" val="188484645"/>
                    </a:ext>
                  </a:extLst>
                </a:gridCol>
                <a:gridCol w="1144684">
                  <a:extLst>
                    <a:ext uri="{9D8B030D-6E8A-4147-A177-3AD203B41FA5}">
                      <a16:colId xmlns:a16="http://schemas.microsoft.com/office/drawing/2014/main" val="2409556305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carrera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tarjeta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celebrar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mandar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común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especial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</a:tbl>
          </a:graphicData>
        </a:graphic>
      </p:graphicFrame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57E0B1E-F85B-724C-353A-C5B8CF87EB3D}"/>
              </a:ext>
            </a:extLst>
          </p:cNvPr>
          <p:cNvSpPr/>
          <p:nvPr/>
        </p:nvSpPr>
        <p:spPr>
          <a:xfrm>
            <a:off x="133544" y="4680476"/>
            <a:ext cx="6539774" cy="316196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5EC1A66-FDB8-DCC2-8ACC-70983D1D6460}"/>
              </a:ext>
            </a:extLst>
          </p:cNvPr>
          <p:cNvSpPr txBox="1"/>
          <p:nvPr/>
        </p:nvSpPr>
        <p:spPr>
          <a:xfrm>
            <a:off x="300347" y="4673605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62A9FD0-8ED2-25D6-0772-8C31F1332BE2}"/>
              </a:ext>
            </a:extLst>
          </p:cNvPr>
          <p:cNvGrpSpPr/>
          <p:nvPr/>
        </p:nvGrpSpPr>
        <p:grpSpPr>
          <a:xfrm>
            <a:off x="4850628" y="4722649"/>
            <a:ext cx="1943885" cy="588990"/>
            <a:chOff x="115026" y="5917195"/>
            <a:chExt cx="1943885" cy="58899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6B47206-8042-53CE-04F6-447405991DFE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55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853E7BAE-AC72-6754-02D7-68304E025276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A54E694-6BEA-645A-3A9D-BDC0D90EF742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60" name="Google Shape;171;p8">
            <a:extLst>
              <a:ext uri="{FF2B5EF4-FFF2-40B4-BE49-F238E27FC236}">
                <a16:creationId xmlns:a16="http://schemas.microsoft.com/office/drawing/2014/main" id="{30DEC120-73AA-08CE-3B1A-6F79B59E9952}"/>
              </a:ext>
            </a:extLst>
          </p:cNvPr>
          <p:cNvSpPr txBox="1"/>
          <p:nvPr/>
        </p:nvSpPr>
        <p:spPr>
          <a:xfrm>
            <a:off x="214577" y="5258258"/>
            <a:ext cx="4947411" cy="616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In Spanish, the words for 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 and 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S/he, it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</a:t>
            </a:r>
            <a:b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</a:b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(pronouns) are often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unnecessary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889974E-993F-5D26-A425-8807CF1C2351}"/>
              </a:ext>
            </a:extLst>
          </p:cNvPr>
          <p:cNvSpPr txBox="1"/>
          <p:nvPr/>
        </p:nvSpPr>
        <p:spPr>
          <a:xfrm>
            <a:off x="199450" y="6773935"/>
            <a:ext cx="5916172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1500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ar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and add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amos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50" name="TextBox 2049">
            <a:extLst>
              <a:ext uri="{FF2B5EF4-FFF2-40B4-BE49-F238E27FC236}">
                <a16:creationId xmlns:a16="http://schemas.microsoft.com/office/drawing/2014/main" id="{4F7B8D85-3493-F94B-62DF-39D45602F9DE}"/>
              </a:ext>
            </a:extLst>
          </p:cNvPr>
          <p:cNvSpPr txBox="1"/>
          <p:nvPr/>
        </p:nvSpPr>
        <p:spPr>
          <a:xfrm>
            <a:off x="549658" y="6116717"/>
            <a:ext cx="834845" cy="3049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mand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o</a:t>
            </a:r>
            <a:endParaRPr lang="en-GB" sz="1400" dirty="0">
              <a:solidFill>
                <a:srgbClr val="92D05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2056" name="Google Shape;183;p8">
            <a:extLst>
              <a:ext uri="{FF2B5EF4-FFF2-40B4-BE49-F238E27FC236}">
                <a16:creationId xmlns:a16="http://schemas.microsoft.com/office/drawing/2014/main" id="{960048FE-682B-5245-9712-8A4B55806D6E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36881" y="6442080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61" name="TextBox 2060">
            <a:extLst>
              <a:ext uri="{FF2B5EF4-FFF2-40B4-BE49-F238E27FC236}">
                <a16:creationId xmlns:a16="http://schemas.microsoft.com/office/drawing/2014/main" id="{9356C08C-714B-4AB8-CD98-FF928F0AE67C}"/>
              </a:ext>
            </a:extLst>
          </p:cNvPr>
          <p:cNvSpPr txBox="1"/>
          <p:nvPr/>
        </p:nvSpPr>
        <p:spPr>
          <a:xfrm>
            <a:off x="543521" y="6415891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send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62" name="TextBox 2061">
            <a:extLst>
              <a:ext uri="{FF2B5EF4-FFF2-40B4-BE49-F238E27FC236}">
                <a16:creationId xmlns:a16="http://schemas.microsoft.com/office/drawing/2014/main" id="{EAA85F02-5044-1AC9-CF68-C01C35226ED1}"/>
              </a:ext>
            </a:extLst>
          </p:cNvPr>
          <p:cNvSpPr txBox="1"/>
          <p:nvPr/>
        </p:nvSpPr>
        <p:spPr>
          <a:xfrm>
            <a:off x="1787170" y="6113827"/>
            <a:ext cx="938218" cy="3049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mand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as</a:t>
            </a:r>
            <a:endParaRPr lang="en-GB" sz="1400" dirty="0">
              <a:solidFill>
                <a:srgbClr val="92D05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066" name="TextBox 2065">
            <a:extLst>
              <a:ext uri="{FF2B5EF4-FFF2-40B4-BE49-F238E27FC236}">
                <a16:creationId xmlns:a16="http://schemas.microsoft.com/office/drawing/2014/main" id="{9223923B-D8D1-D6B5-0FBC-8C7534B4B012}"/>
              </a:ext>
            </a:extLst>
          </p:cNvPr>
          <p:cNvSpPr txBox="1"/>
          <p:nvPr/>
        </p:nvSpPr>
        <p:spPr>
          <a:xfrm>
            <a:off x="1686971" y="6412560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send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72" name="Google Shape;183;p8">
            <a:extLst>
              <a:ext uri="{FF2B5EF4-FFF2-40B4-BE49-F238E27FC236}">
                <a16:creationId xmlns:a16="http://schemas.microsoft.com/office/drawing/2014/main" id="{E6C618EF-1EF0-CEE7-3AFD-777C9E096BF7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408939" y="6439284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73" name="TextBox 2072">
            <a:extLst>
              <a:ext uri="{FF2B5EF4-FFF2-40B4-BE49-F238E27FC236}">
                <a16:creationId xmlns:a16="http://schemas.microsoft.com/office/drawing/2014/main" id="{96FE743E-5782-98C8-B6C4-5D275F717CDC}"/>
              </a:ext>
            </a:extLst>
          </p:cNvPr>
          <p:cNvSpPr txBox="1"/>
          <p:nvPr/>
        </p:nvSpPr>
        <p:spPr>
          <a:xfrm>
            <a:off x="3298973" y="6101356"/>
            <a:ext cx="833641" cy="3049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mand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</a:t>
            </a:r>
            <a:endParaRPr lang="en-GB" sz="1400" dirty="0">
              <a:solidFill>
                <a:srgbClr val="92D05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074" name="TextBox 2073">
            <a:extLst>
              <a:ext uri="{FF2B5EF4-FFF2-40B4-BE49-F238E27FC236}">
                <a16:creationId xmlns:a16="http://schemas.microsoft.com/office/drawing/2014/main" id="{410913FB-4D50-8744-F0D6-1CFA6101CCDD}"/>
              </a:ext>
            </a:extLst>
          </p:cNvPr>
          <p:cNvSpPr txBox="1"/>
          <p:nvPr/>
        </p:nvSpPr>
        <p:spPr>
          <a:xfrm>
            <a:off x="3198774" y="6400089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S/he, it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send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82" name="Google Shape;183;p8">
            <a:extLst>
              <a:ext uri="{FF2B5EF4-FFF2-40B4-BE49-F238E27FC236}">
                <a16:creationId xmlns:a16="http://schemas.microsoft.com/office/drawing/2014/main" id="{F6C232A0-1957-25A2-650B-57A1341235E9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920742" y="6426813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84" name="TextBox 2083">
            <a:extLst>
              <a:ext uri="{FF2B5EF4-FFF2-40B4-BE49-F238E27FC236}">
                <a16:creationId xmlns:a16="http://schemas.microsoft.com/office/drawing/2014/main" id="{AE455C47-CEC4-3641-3329-6142D2EEB1CF}"/>
              </a:ext>
            </a:extLst>
          </p:cNvPr>
          <p:cNvSpPr txBox="1"/>
          <p:nvPr/>
        </p:nvSpPr>
        <p:spPr>
          <a:xfrm>
            <a:off x="539378" y="7070960"/>
            <a:ext cx="4689847" cy="3201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Mand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amos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mensajes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 la familia.</a:t>
            </a:r>
            <a:endParaRPr lang="en-GB" sz="1500" dirty="0">
              <a:solidFill>
                <a:srgbClr val="92D05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2085" name="Google Shape;183;p8">
            <a:extLst>
              <a:ext uri="{FF2B5EF4-FFF2-40B4-BE49-F238E27FC236}">
                <a16:creationId xmlns:a16="http://schemas.microsoft.com/office/drawing/2014/main" id="{82AF1E87-DB7F-5A58-1430-A9717D419EC2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68361" y="7471727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C603FE7C-E9DE-AE76-45A2-8F2E9DC071BE}"/>
              </a:ext>
            </a:extLst>
          </p:cNvPr>
          <p:cNvSpPr txBox="1"/>
          <p:nvPr/>
        </p:nvSpPr>
        <p:spPr>
          <a:xfrm>
            <a:off x="589436" y="7496342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send messages to family.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5FBC05D5-9CC8-B697-8C3A-57BABA683E69}"/>
              </a:ext>
            </a:extLst>
          </p:cNvPr>
          <p:cNvSpPr txBox="1"/>
          <p:nvPr/>
        </p:nvSpPr>
        <p:spPr>
          <a:xfrm>
            <a:off x="300347" y="4945194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[–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verbs: Singular forms vs. ‘we’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grpSp>
        <p:nvGrpSpPr>
          <p:cNvPr id="2092" name="Group 2091">
            <a:extLst>
              <a:ext uri="{FF2B5EF4-FFF2-40B4-BE49-F238E27FC236}">
                <a16:creationId xmlns:a16="http://schemas.microsoft.com/office/drawing/2014/main" id="{AA335221-400A-897C-DE1B-8A2EFC1D0EAC}"/>
              </a:ext>
            </a:extLst>
          </p:cNvPr>
          <p:cNvGrpSpPr/>
          <p:nvPr/>
        </p:nvGrpSpPr>
        <p:grpSpPr>
          <a:xfrm>
            <a:off x="5014449" y="7172857"/>
            <a:ext cx="2124174" cy="1263934"/>
            <a:chOff x="-2782214" y="7852179"/>
            <a:chExt cx="1643707" cy="1119358"/>
          </a:xfrm>
        </p:grpSpPr>
        <p:sp>
          <p:nvSpPr>
            <p:cNvPr id="2093" name="Rectangle: Folded Corner 2092">
              <a:extLst>
                <a:ext uri="{FF2B5EF4-FFF2-40B4-BE49-F238E27FC236}">
                  <a16:creationId xmlns:a16="http://schemas.microsoft.com/office/drawing/2014/main" id="{7DE2B7AE-A0E5-22DD-214F-C62D4F7E50EF}"/>
                </a:ext>
              </a:extLst>
            </p:cNvPr>
            <p:cNvSpPr/>
            <p:nvPr/>
          </p:nvSpPr>
          <p:spPr>
            <a:xfrm>
              <a:off x="-2782214" y="7852179"/>
              <a:ext cx="1109797" cy="111935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94" name="Picture 6" descr="Free Icon Light illustration and picture">
              <a:extLst>
                <a:ext uri="{FF2B5EF4-FFF2-40B4-BE49-F238E27FC236}">
                  <a16:creationId xmlns:a16="http://schemas.microsoft.com/office/drawing/2014/main" id="{83991889-1795-0BF5-8993-8AB9C0A53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41445" y="7898428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95" name="TextBox 2094">
              <a:extLst>
                <a:ext uri="{FF2B5EF4-FFF2-40B4-BE49-F238E27FC236}">
                  <a16:creationId xmlns:a16="http://schemas.microsoft.com/office/drawing/2014/main" id="{87E1E27A-9BA9-E698-B4E9-CD1CE831B791}"/>
                </a:ext>
              </a:extLst>
            </p:cNvPr>
            <p:cNvSpPr txBox="1"/>
            <p:nvPr/>
          </p:nvSpPr>
          <p:spPr>
            <a:xfrm>
              <a:off x="-2556007" y="7913306"/>
              <a:ext cx="1417500" cy="245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63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We don’t</a:t>
              </a:r>
            </a:p>
          </p:txBody>
        </p:sp>
        <p:sp>
          <p:nvSpPr>
            <p:cNvPr id="2096" name="TextBox 2095">
              <a:extLst>
                <a:ext uri="{FF2B5EF4-FFF2-40B4-BE49-F238E27FC236}">
                  <a16:creationId xmlns:a16="http://schemas.microsoft.com/office/drawing/2014/main" id="{7729F967-59F2-FF88-64D6-5CA6F952090E}"/>
                </a:ext>
              </a:extLst>
            </p:cNvPr>
            <p:cNvSpPr txBox="1"/>
            <p:nvPr/>
          </p:nvSpPr>
          <p:spPr>
            <a:xfrm>
              <a:off x="-2771094" y="8067328"/>
              <a:ext cx="1109797" cy="8313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1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need pronouns because the verb ending tells us who is doing the action.</a:t>
              </a:r>
              <a:endParaRPr lang="en-GB" sz="900" dirty="0">
                <a:solidFill>
                  <a:srgbClr val="404040"/>
                </a:solidFill>
              </a:endParaRPr>
            </a:p>
          </p:txBody>
        </p:sp>
      </p:grpSp>
      <p:sp>
        <p:nvSpPr>
          <p:cNvPr id="2097" name="Rectangle: Rounded Corners 2096">
            <a:extLst>
              <a:ext uri="{FF2B5EF4-FFF2-40B4-BE49-F238E27FC236}">
                <a16:creationId xmlns:a16="http://schemas.microsoft.com/office/drawing/2014/main" id="{DFC638D4-4477-D1BF-A012-0849D385E99D}"/>
              </a:ext>
            </a:extLst>
          </p:cNvPr>
          <p:cNvSpPr/>
          <p:nvPr/>
        </p:nvSpPr>
        <p:spPr>
          <a:xfrm>
            <a:off x="130139" y="128411"/>
            <a:ext cx="4343307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098" name="Group 2097">
            <a:extLst>
              <a:ext uri="{FF2B5EF4-FFF2-40B4-BE49-F238E27FC236}">
                <a16:creationId xmlns:a16="http://schemas.microsoft.com/office/drawing/2014/main" id="{761FE8B4-5956-FB90-0856-6FFA7F327F02}"/>
              </a:ext>
            </a:extLst>
          </p:cNvPr>
          <p:cNvGrpSpPr/>
          <p:nvPr/>
        </p:nvGrpSpPr>
        <p:grpSpPr>
          <a:xfrm>
            <a:off x="4399715" y="167503"/>
            <a:ext cx="616995" cy="461665"/>
            <a:chOff x="3814354" y="2197255"/>
            <a:chExt cx="616995" cy="461665"/>
          </a:xfrm>
        </p:grpSpPr>
        <p:sp>
          <p:nvSpPr>
            <p:cNvPr id="2099" name="Rectangle: Rounded Corners 2098">
              <a:extLst>
                <a:ext uri="{FF2B5EF4-FFF2-40B4-BE49-F238E27FC236}">
                  <a16:creationId xmlns:a16="http://schemas.microsoft.com/office/drawing/2014/main" id="{51509200-6598-4A93-D59D-FEFE3ADEDA8B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100" name="TextBox 2099">
              <a:extLst>
                <a:ext uri="{FF2B5EF4-FFF2-40B4-BE49-F238E27FC236}">
                  <a16:creationId xmlns:a16="http://schemas.microsoft.com/office/drawing/2014/main" id="{3A4B4D85-35EE-C90A-DC09-35D92904FB6E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4" name="Google Shape;176;p8">
            <a:extLst>
              <a:ext uri="{FF2B5EF4-FFF2-40B4-BE49-F238E27FC236}">
                <a16:creationId xmlns:a16="http://schemas.microsoft.com/office/drawing/2014/main" id="{EA96BE7C-70DC-1E9C-91C4-473AD8CCE243}"/>
              </a:ext>
            </a:extLst>
          </p:cNvPr>
          <p:cNvSpPr txBox="1"/>
          <p:nvPr/>
        </p:nvSpPr>
        <p:spPr>
          <a:xfrm>
            <a:off x="562821" y="8393747"/>
            <a:ext cx="6399373" cy="744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92D050"/>
              </a:buClr>
              <a:buSzPts val="2800"/>
            </a:pP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Celebramos</a:t>
            </a: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Navidad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</a:p>
          <a:p>
            <a:pPr>
              <a:lnSpc>
                <a:spcPct val="150000"/>
              </a:lnSpc>
              <a:buClr>
                <a:srgbClr val="92D050"/>
              </a:buClr>
              <a:buSzPts val="2800"/>
            </a:pP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83;p8">
            <a:extLst>
              <a:ext uri="{FF2B5EF4-FFF2-40B4-BE49-F238E27FC236}">
                <a16:creationId xmlns:a16="http://schemas.microsoft.com/office/drawing/2014/main" id="{82E8F0C7-C332-E4F8-C99A-A2C713F0FF88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05902" y="8424325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6" descr="Free Icon Light illustration and picture">
            <a:extLst>
              <a:ext uri="{FF2B5EF4-FFF2-40B4-BE49-F238E27FC236}">
                <a16:creationId xmlns:a16="http://schemas.microsoft.com/office/drawing/2014/main" id="{35EDEB60-151C-7E17-E578-7404B58EB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78" y="7871352"/>
            <a:ext cx="553494" cy="5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701AF66-8D56-F315-DF00-05C5089653B9}"/>
              </a:ext>
            </a:extLst>
          </p:cNvPr>
          <p:cNvSpPr txBox="1"/>
          <p:nvPr/>
        </p:nvSpPr>
        <p:spPr>
          <a:xfrm>
            <a:off x="635917" y="7892549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Google Shape;176;p8">
            <a:extLst>
              <a:ext uri="{FF2B5EF4-FFF2-40B4-BE49-F238E27FC236}">
                <a16:creationId xmlns:a16="http://schemas.microsoft.com/office/drawing/2014/main" id="{F78CF85A-F6B3-0C77-2AF3-29645BE888A1}"/>
              </a:ext>
            </a:extLst>
          </p:cNvPr>
          <p:cNvSpPr txBox="1"/>
          <p:nvPr/>
        </p:nvSpPr>
        <p:spPr>
          <a:xfrm>
            <a:off x="562821" y="9055060"/>
            <a:ext cx="6399373" cy="744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92D050"/>
              </a:buClr>
              <a:buSzPts val="2800"/>
            </a:pP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Bailamos</a:t>
            </a: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y </a:t>
            </a: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cantamos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>
              <a:lnSpc>
                <a:spcPct val="150000"/>
              </a:lnSpc>
              <a:buClr>
                <a:srgbClr val="92D050"/>
              </a:buClr>
              <a:buSzPts val="2800"/>
            </a:pP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AA4C5FE0-56B5-C052-44BC-10559B5FB152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05902" y="8971338"/>
            <a:ext cx="356919" cy="377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1809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</p:spPr>
        <p:txBody>
          <a:bodyPr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4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AF14AB-8989-D1FC-C58A-493DC992CCFD}"/>
              </a:ext>
            </a:extLst>
          </p:cNvPr>
          <p:cNvGrpSpPr/>
          <p:nvPr/>
        </p:nvGrpSpPr>
        <p:grpSpPr>
          <a:xfrm>
            <a:off x="85157" y="674113"/>
            <a:ext cx="1072125" cy="541432"/>
            <a:chOff x="85157" y="674113"/>
            <a:chExt cx="1072125" cy="541432"/>
          </a:xfrm>
        </p:grpSpPr>
        <p:sp>
          <p:nvSpPr>
            <p:cNvPr id="21" name="Google Shape;206;p9">
              <a:extLst>
                <a:ext uri="{FF2B5EF4-FFF2-40B4-BE49-F238E27FC236}">
                  <a16:creationId xmlns:a16="http://schemas.microsoft.com/office/drawing/2014/main" id="{947351A7-4151-1C0C-2C1B-83C48C9271A2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1014161-B566-6484-1252-92077D258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23FAEDA-1A40-949A-A899-7838B7ED9AFF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42" name="Picture 4" descr="Free Watercolor Brushstroke illustration and picture">
            <a:extLst>
              <a:ext uri="{FF2B5EF4-FFF2-40B4-BE49-F238E27FC236}">
                <a16:creationId xmlns:a16="http://schemas.microsoft.com/office/drawing/2014/main" id="{46666608-5F5E-02E1-DA8C-61C56511B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E012AFA-93EE-2FA1-BE97-3A000EBDF44E}"/>
              </a:ext>
            </a:extLst>
          </p:cNvPr>
          <p:cNvSpPr txBox="1"/>
          <p:nvPr/>
        </p:nvSpPr>
        <p:spPr>
          <a:xfrm>
            <a:off x="6408043" y="9558779"/>
            <a:ext cx="303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2F49B51-CC43-F1D4-7197-9FA6732A4AD4}"/>
              </a:ext>
            </a:extLst>
          </p:cNvPr>
          <p:cNvGrpSpPr/>
          <p:nvPr/>
        </p:nvGrpSpPr>
        <p:grpSpPr>
          <a:xfrm>
            <a:off x="5812820" y="682376"/>
            <a:ext cx="655793" cy="593653"/>
            <a:chOff x="6210543" y="3764108"/>
            <a:chExt cx="801046" cy="775262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EC8D560-8C4A-2DA4-F9BF-0875C0128D4A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C9512F6-EC42-7AE1-95EE-DE7C6CD94F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47" name="Picture 46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00E8FC97-930B-2FDF-67A8-50DC3F8CC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195DAB6A-9C0A-6A5D-6CCD-F3C3DF2A8362}"/>
              </a:ext>
            </a:extLst>
          </p:cNvPr>
          <p:cNvSpPr txBox="1"/>
          <p:nvPr/>
        </p:nvSpPr>
        <p:spPr>
          <a:xfrm>
            <a:off x="643515" y="1061973"/>
            <a:ext cx="5916172" cy="1404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La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Nochevieja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día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treinta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uno de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diciembre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 un día especial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porque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celebramos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fin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del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año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común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comer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doce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uvas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medianoche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A66D440-2793-A965-4BD0-8C6DE1224A54}"/>
              </a:ext>
            </a:extLst>
          </p:cNvPr>
          <p:cNvSpPr/>
          <p:nvPr/>
        </p:nvSpPr>
        <p:spPr>
          <a:xfrm>
            <a:off x="331845" y="1232218"/>
            <a:ext cx="275084" cy="30777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E4824AC-2C2C-CBC6-BD24-CC791EAB72CB}"/>
              </a:ext>
            </a:extLst>
          </p:cNvPr>
          <p:cNvSpPr/>
          <p:nvPr/>
        </p:nvSpPr>
        <p:spPr>
          <a:xfrm>
            <a:off x="329155" y="1685111"/>
            <a:ext cx="277774" cy="308539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41C251D-064D-3504-11A9-3DFA694DB2D5}"/>
              </a:ext>
            </a:extLst>
          </p:cNvPr>
          <p:cNvSpPr/>
          <p:nvPr/>
        </p:nvSpPr>
        <p:spPr>
          <a:xfrm>
            <a:off x="331843" y="2160069"/>
            <a:ext cx="275085" cy="30777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entury Gothic" panose="020B0502020202020204" pitchFamily="34" charset="0"/>
              </a:rPr>
              <a:t>3</a:t>
            </a:r>
          </a:p>
        </p:txBody>
      </p:sp>
      <p:pic>
        <p:nvPicPr>
          <p:cNvPr id="53" name="Picture 10" descr="Gráficos vectoriales gratis de Celebrar">
            <a:extLst>
              <a:ext uri="{FF2B5EF4-FFF2-40B4-BE49-F238E27FC236}">
                <a16:creationId xmlns:a16="http://schemas.microsoft.com/office/drawing/2014/main" id="{10169A08-C67C-FF56-403D-0125CDF36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030" y="743772"/>
            <a:ext cx="521771" cy="56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2" descr="Gráficos vectoriales gratis de Año nuevo">
            <a:extLst>
              <a:ext uri="{FF2B5EF4-FFF2-40B4-BE49-F238E27FC236}">
                <a16:creationId xmlns:a16="http://schemas.microsoft.com/office/drawing/2014/main" id="{2A695149-0324-33C3-A65A-4DBC93752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893" y="743772"/>
            <a:ext cx="695072" cy="48626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hlinkClick r:id="" action="ppaction://noaction">
              <a:snd r:embed="rId10" name="7_1.wav"/>
            </a:hlinkClick>
            <a:extLst>
              <a:ext uri="{FF2B5EF4-FFF2-40B4-BE49-F238E27FC236}">
                <a16:creationId xmlns:a16="http://schemas.microsoft.com/office/drawing/2014/main" id="{B56A5DC4-F2D0-E5CD-52F2-FB0C45A68ECD}"/>
              </a:ext>
            </a:extLst>
          </p:cNvPr>
          <p:cNvSpPr txBox="1"/>
          <p:nvPr/>
        </p:nvSpPr>
        <p:spPr>
          <a:xfrm>
            <a:off x="1071049" y="796984"/>
            <a:ext cx="2723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Nochevieja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en España</a:t>
            </a:r>
          </a:p>
        </p:txBody>
      </p:sp>
      <p:graphicFrame>
        <p:nvGraphicFramePr>
          <p:cNvPr id="63" name="Table 51">
            <a:extLst>
              <a:ext uri="{FF2B5EF4-FFF2-40B4-BE49-F238E27FC236}">
                <a16:creationId xmlns:a16="http://schemas.microsoft.com/office/drawing/2014/main" id="{4F850F58-C7F5-183A-9723-19E4A9B2B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60792"/>
              </p:ext>
            </p:extLst>
          </p:nvPr>
        </p:nvGraphicFramePr>
        <p:xfrm>
          <a:off x="130140" y="2521274"/>
          <a:ext cx="6581191" cy="1249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0528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923561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508538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929862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980836">
                  <a:extLst>
                    <a:ext uri="{9D8B030D-6E8A-4147-A177-3AD203B41FA5}">
                      <a16:colId xmlns:a16="http://schemas.microsoft.com/office/drawing/2014/main" val="188484645"/>
                    </a:ext>
                  </a:extLst>
                </a:gridCol>
                <a:gridCol w="1027866">
                  <a:extLst>
                    <a:ext uri="{9D8B030D-6E8A-4147-A177-3AD203B41FA5}">
                      <a16:colId xmlns:a16="http://schemas.microsoft.com/office/drawing/2014/main" val="2409556305"/>
                    </a:ext>
                  </a:extLst>
                </a:gridCol>
              </a:tblGrid>
              <a:tr h="28653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to eat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porque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grapes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89361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end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New Year’s Eve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year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311215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midnight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295548"/>
                  </a:ext>
                </a:extLst>
              </a:tr>
            </a:tbl>
          </a:graphicData>
        </a:graphic>
      </p:graphicFrame>
      <p:sp>
        <p:nvSpPr>
          <p:cNvPr id="2052" name="TextBox 2051">
            <a:extLst>
              <a:ext uri="{FF2B5EF4-FFF2-40B4-BE49-F238E27FC236}">
                <a16:creationId xmlns:a16="http://schemas.microsoft.com/office/drawing/2014/main" id="{B5038AE5-7852-1DAC-FA68-AA50967C8F23}"/>
              </a:ext>
            </a:extLst>
          </p:cNvPr>
          <p:cNvSpPr txBox="1"/>
          <p:nvPr/>
        </p:nvSpPr>
        <p:spPr>
          <a:xfrm>
            <a:off x="2284872" y="3458405"/>
            <a:ext cx="4462185" cy="997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2053" name="Table 2052">
            <a:extLst>
              <a:ext uri="{FF2B5EF4-FFF2-40B4-BE49-F238E27FC236}">
                <a16:creationId xmlns:a16="http://schemas.microsoft.com/office/drawing/2014/main" id="{EDA9FEA8-1CB7-A305-6992-6DF0B8CC28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526063"/>
              </p:ext>
            </p:extLst>
          </p:nvPr>
        </p:nvGraphicFramePr>
        <p:xfrm>
          <a:off x="180103" y="4720512"/>
          <a:ext cx="2657526" cy="21925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69243">
                  <a:extLst>
                    <a:ext uri="{9D8B030D-6E8A-4147-A177-3AD203B41FA5}">
                      <a16:colId xmlns:a16="http://schemas.microsoft.com/office/drawing/2014/main" val="442697270"/>
                    </a:ext>
                  </a:extLst>
                </a:gridCol>
                <a:gridCol w="1141354">
                  <a:extLst>
                    <a:ext uri="{9D8B030D-6E8A-4147-A177-3AD203B41FA5}">
                      <a16:colId xmlns:a16="http://schemas.microsoft.com/office/drawing/2014/main" val="1478780768"/>
                    </a:ext>
                  </a:extLst>
                </a:gridCol>
                <a:gridCol w="1046929">
                  <a:extLst>
                    <a:ext uri="{9D8B030D-6E8A-4147-A177-3AD203B41FA5}">
                      <a16:colId xmlns:a16="http://schemas.microsoft.com/office/drawing/2014/main" val="2453575617"/>
                    </a:ext>
                  </a:extLst>
                </a:gridCol>
              </a:tblGrid>
              <a:tr h="38588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Sofíá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y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su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familia</a:t>
                      </a:r>
                      <a:endParaRPr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Krina</a:t>
                      </a:r>
                      <a:endParaRPr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7142707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720983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235018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33379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14055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391807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205345"/>
                  </a:ext>
                </a:extLst>
              </a:tr>
            </a:tbl>
          </a:graphicData>
        </a:graphic>
      </p:graphicFrame>
      <p:graphicFrame>
        <p:nvGraphicFramePr>
          <p:cNvPr id="2057" name="Table 2056">
            <a:extLst>
              <a:ext uri="{FF2B5EF4-FFF2-40B4-BE49-F238E27FC236}">
                <a16:creationId xmlns:a16="http://schemas.microsoft.com/office/drawing/2014/main" id="{8E1D7A12-2119-1CD9-DA03-EAB1AB249A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35848"/>
              </p:ext>
            </p:extLst>
          </p:nvPr>
        </p:nvGraphicFramePr>
        <p:xfrm>
          <a:off x="3000190" y="4729214"/>
          <a:ext cx="3302028" cy="218069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51014">
                  <a:extLst>
                    <a:ext uri="{9D8B030D-6E8A-4147-A177-3AD203B41FA5}">
                      <a16:colId xmlns:a16="http://schemas.microsoft.com/office/drawing/2014/main" val="363088479"/>
                    </a:ext>
                  </a:extLst>
                </a:gridCol>
                <a:gridCol w="1651014">
                  <a:extLst>
                    <a:ext uri="{9D8B030D-6E8A-4147-A177-3AD203B41FA5}">
                      <a16:colId xmlns:a16="http://schemas.microsoft.com/office/drawing/2014/main" val="2846844232"/>
                    </a:ext>
                  </a:extLst>
                </a:gridCol>
              </a:tblGrid>
              <a:tr h="40372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verbo    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Información extra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inglés</a:t>
                      </a:r>
                      <a:endParaRPr lang="en-GB"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2002041"/>
                  </a:ext>
                </a:extLst>
              </a:tr>
              <a:tr h="2939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229851"/>
                  </a:ext>
                </a:extLst>
              </a:tr>
              <a:tr h="2939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15733"/>
                  </a:ext>
                </a:extLst>
              </a:tr>
              <a:tr h="2939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668450"/>
                  </a:ext>
                </a:extLst>
              </a:tr>
              <a:tr h="2939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3400"/>
                  </a:ext>
                </a:extLst>
              </a:tr>
              <a:tr h="2939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9226237"/>
                  </a:ext>
                </a:extLst>
              </a:tr>
              <a:tr h="2939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0518621"/>
                  </a:ext>
                </a:extLst>
              </a:tr>
            </a:tbl>
          </a:graphicData>
        </a:graphic>
      </p:graphicFrame>
      <p:sp>
        <p:nvSpPr>
          <p:cNvPr id="2058" name="Google Shape;402;p19">
            <a:extLst>
              <a:ext uri="{FF2B5EF4-FFF2-40B4-BE49-F238E27FC236}">
                <a16:creationId xmlns:a16="http://schemas.microsoft.com/office/drawing/2014/main" id="{F4BF0854-4D7E-BE45-6468-7D3FCF456F14}"/>
              </a:ext>
            </a:extLst>
          </p:cNvPr>
          <p:cNvSpPr txBox="1"/>
          <p:nvPr/>
        </p:nvSpPr>
        <p:spPr>
          <a:xfrm>
            <a:off x="1594625" y="3853979"/>
            <a:ext cx="4196045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Sofíá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Navidad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casa y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compara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Max.</a:t>
            </a:r>
            <a:endParaRPr sz="16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59" name="Picture 2058" descr="Logo&#10;&#10;Description automatically generated">
            <a:extLst>
              <a:ext uri="{FF2B5EF4-FFF2-40B4-BE49-F238E27FC236}">
                <a16:creationId xmlns:a16="http://schemas.microsoft.com/office/drawing/2014/main" id="{DFE21959-8D6A-E8F9-F9D4-9B2C021250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2788" y="4979085"/>
            <a:ext cx="232076" cy="137795"/>
          </a:xfrm>
          <a:prstGeom prst="rect">
            <a:avLst/>
          </a:prstGeom>
        </p:spPr>
      </p:pic>
      <p:grpSp>
        <p:nvGrpSpPr>
          <p:cNvPr id="2060" name="Group 2059">
            <a:extLst>
              <a:ext uri="{FF2B5EF4-FFF2-40B4-BE49-F238E27FC236}">
                <a16:creationId xmlns:a16="http://schemas.microsoft.com/office/drawing/2014/main" id="{AE9D3213-5E6E-72FF-2848-E994BFA832C4}"/>
              </a:ext>
            </a:extLst>
          </p:cNvPr>
          <p:cNvGrpSpPr/>
          <p:nvPr/>
        </p:nvGrpSpPr>
        <p:grpSpPr>
          <a:xfrm>
            <a:off x="448009" y="3951588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2061" name="Google Shape;222;p10">
              <a:extLst>
                <a:ext uri="{FF2B5EF4-FFF2-40B4-BE49-F238E27FC236}">
                  <a16:creationId xmlns:a16="http://schemas.microsoft.com/office/drawing/2014/main" id="{FC630269-F2C2-0648-6053-816F74793A57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62" name="TextBox 2061">
              <a:extLst>
                <a:ext uri="{FF2B5EF4-FFF2-40B4-BE49-F238E27FC236}">
                  <a16:creationId xmlns:a16="http://schemas.microsoft.com/office/drawing/2014/main" id="{4DB392F3-AE3D-C47A-BAB4-3A5097583539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063" name="Group 2062">
            <a:extLst>
              <a:ext uri="{FF2B5EF4-FFF2-40B4-BE49-F238E27FC236}">
                <a16:creationId xmlns:a16="http://schemas.microsoft.com/office/drawing/2014/main" id="{0063546E-2B46-A20E-2336-80AC61BF0D2E}"/>
              </a:ext>
            </a:extLst>
          </p:cNvPr>
          <p:cNvGrpSpPr/>
          <p:nvPr/>
        </p:nvGrpSpPr>
        <p:grpSpPr>
          <a:xfrm>
            <a:off x="115808" y="3805680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64" name="Oval 2063">
              <a:extLst>
                <a:ext uri="{FF2B5EF4-FFF2-40B4-BE49-F238E27FC236}">
                  <a16:creationId xmlns:a16="http://schemas.microsoft.com/office/drawing/2014/main" id="{3319C221-30A8-286D-BB02-2908EE4965A6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65" name="Picture 2064" descr="Free speaker sound loud vector">
              <a:extLst>
                <a:ext uri="{FF2B5EF4-FFF2-40B4-BE49-F238E27FC236}">
                  <a16:creationId xmlns:a16="http://schemas.microsoft.com/office/drawing/2014/main" id="{142AD6CD-3996-6F4D-24C6-47CF9B779A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066" name="Google Shape;402;p19">
            <a:extLst>
              <a:ext uri="{FF2B5EF4-FFF2-40B4-BE49-F238E27FC236}">
                <a16:creationId xmlns:a16="http://schemas.microsoft.com/office/drawing/2014/main" id="{F09E1028-21DF-A9C2-6DA6-5948E671DB1F}"/>
              </a:ext>
            </a:extLst>
          </p:cNvPr>
          <p:cNvSpPr txBox="1"/>
          <p:nvPr/>
        </p:nvSpPr>
        <p:spPr>
          <a:xfrm>
            <a:off x="136752" y="4394337"/>
            <a:ext cx="502846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.</a:t>
            </a:r>
            <a:endParaRPr sz="16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67" name="Google Shape;156;p20">
            <a:extLst>
              <a:ext uri="{FF2B5EF4-FFF2-40B4-BE49-F238E27FC236}">
                <a16:creationId xmlns:a16="http://schemas.microsoft.com/office/drawing/2014/main" id="{6A44F84E-DC1E-EF6E-E90E-399760A04FD1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962703" y="4451327"/>
            <a:ext cx="190982" cy="18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8" name="Picture 2" descr="Bandera, España, Español">
            <a:extLst>
              <a:ext uri="{FF2B5EF4-FFF2-40B4-BE49-F238E27FC236}">
                <a16:creationId xmlns:a16="http://schemas.microsoft.com/office/drawing/2014/main" id="{B53E009E-353A-08FF-E39A-77D9F648D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872" y="4863569"/>
            <a:ext cx="230076" cy="14731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Google Shape;156;p20">
            <a:extLst>
              <a:ext uri="{FF2B5EF4-FFF2-40B4-BE49-F238E27FC236}">
                <a16:creationId xmlns:a16="http://schemas.microsoft.com/office/drawing/2014/main" id="{5C0D07C9-F9E7-64C6-2AEA-43006529AFA6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95757" y="5187332"/>
            <a:ext cx="190982" cy="185922"/>
          </a:xfrm>
          <a:prstGeom prst="rect">
            <a:avLst/>
          </a:prstGeom>
          <a:noFill/>
          <a:ln>
            <a:noFill/>
          </a:ln>
        </p:spPr>
      </p:pic>
      <p:sp>
        <p:nvSpPr>
          <p:cNvPr id="2070" name="TextBox 2069">
            <a:extLst>
              <a:ext uri="{FF2B5EF4-FFF2-40B4-BE49-F238E27FC236}">
                <a16:creationId xmlns:a16="http://schemas.microsoft.com/office/drawing/2014/main" id="{A8E12D3F-2313-CEF7-FB42-C0BBEF4BB56F}"/>
              </a:ext>
            </a:extLst>
          </p:cNvPr>
          <p:cNvSpPr txBox="1"/>
          <p:nvPr/>
        </p:nvSpPr>
        <p:spPr>
          <a:xfrm>
            <a:off x="2981686" y="5114660"/>
            <a:ext cx="1632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pre _ a _ _ _ _ _</a:t>
            </a:r>
          </a:p>
        </p:txBody>
      </p:sp>
      <p:sp>
        <p:nvSpPr>
          <p:cNvPr id="2072" name="Speech Bubble: Rectangle with Corners Rounded 2071">
            <a:extLst>
              <a:ext uri="{FF2B5EF4-FFF2-40B4-BE49-F238E27FC236}">
                <a16:creationId xmlns:a16="http://schemas.microsoft.com/office/drawing/2014/main" id="{06513172-31EE-BE72-0F92-B1E8BF63A986}"/>
              </a:ext>
            </a:extLst>
          </p:cNvPr>
          <p:cNvSpPr/>
          <p:nvPr/>
        </p:nvSpPr>
        <p:spPr>
          <a:xfrm>
            <a:off x="5649445" y="3731424"/>
            <a:ext cx="1150734" cy="773124"/>
          </a:xfrm>
          <a:prstGeom prst="wedgeRoundRectCallout">
            <a:avLst>
              <a:gd name="adj1" fmla="val -1903"/>
              <a:gd name="adj2" fmla="val 79957"/>
              <a:gd name="adj3" fmla="val 16667"/>
            </a:avLst>
          </a:prstGeom>
          <a:solidFill>
            <a:schemeClr val="bg1"/>
          </a:solidFill>
          <a:ln w="28575">
            <a:solidFill>
              <a:srgbClr val="68D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73" name="Picture 207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7EBD964-C6DC-2B6C-3DD2-F3A6E7DF20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166" y="4549314"/>
            <a:ext cx="485904" cy="923010"/>
          </a:xfrm>
          <a:prstGeom prst="rect">
            <a:avLst/>
          </a:prstGeom>
        </p:spPr>
      </p:pic>
      <p:pic>
        <p:nvPicPr>
          <p:cNvPr id="2074" name="Picture 10" descr="Gráficos vectoriales gratis de Celebrar">
            <a:extLst>
              <a:ext uri="{FF2B5EF4-FFF2-40B4-BE49-F238E27FC236}">
                <a16:creationId xmlns:a16="http://schemas.microsoft.com/office/drawing/2014/main" id="{1D5715D0-5B3A-3FBE-439E-5D40B83C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737" y="3796617"/>
            <a:ext cx="366931" cy="39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074">
            <a:extLst>
              <a:ext uri="{FF2B5EF4-FFF2-40B4-BE49-F238E27FC236}">
                <a16:creationId xmlns:a16="http://schemas.microsoft.com/office/drawing/2014/main" id="{35CE8EB4-9699-50D6-AFC4-7ECD723DD8C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75673" y="4133273"/>
            <a:ext cx="366931" cy="326520"/>
          </a:xfrm>
          <a:prstGeom prst="rect">
            <a:avLst/>
          </a:prstGeom>
        </p:spPr>
      </p:pic>
      <p:pic>
        <p:nvPicPr>
          <p:cNvPr id="2076" name="Picture 2075">
            <a:extLst>
              <a:ext uri="{FF2B5EF4-FFF2-40B4-BE49-F238E27FC236}">
                <a16:creationId xmlns:a16="http://schemas.microsoft.com/office/drawing/2014/main" id="{22FADC48-7DF2-34D0-C3D1-A5ADA47498D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87545" y="3775636"/>
            <a:ext cx="397486" cy="444433"/>
          </a:xfrm>
          <a:prstGeom prst="rect">
            <a:avLst/>
          </a:prstGeom>
        </p:spPr>
      </p:pic>
      <p:sp>
        <p:nvSpPr>
          <p:cNvPr id="2103" name="Rectangle: Rounded Corners 2102">
            <a:extLst>
              <a:ext uri="{FF2B5EF4-FFF2-40B4-BE49-F238E27FC236}">
                <a16:creationId xmlns:a16="http://schemas.microsoft.com/office/drawing/2014/main" id="{6FF1411F-6C26-AB79-C0C8-390C7EE5A124}"/>
              </a:ext>
            </a:extLst>
          </p:cNvPr>
          <p:cNvSpPr/>
          <p:nvPr/>
        </p:nvSpPr>
        <p:spPr>
          <a:xfrm>
            <a:off x="180246" y="7016060"/>
            <a:ext cx="6539774" cy="2455636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04" name="TextBox 2103">
            <a:extLst>
              <a:ext uri="{FF2B5EF4-FFF2-40B4-BE49-F238E27FC236}">
                <a16:creationId xmlns:a16="http://schemas.microsoft.com/office/drawing/2014/main" id="{32A240FD-4508-AFF9-FE2D-B211A69600D1}"/>
              </a:ext>
            </a:extLst>
          </p:cNvPr>
          <p:cNvSpPr txBox="1"/>
          <p:nvPr/>
        </p:nvSpPr>
        <p:spPr>
          <a:xfrm>
            <a:off x="361117" y="7079527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05" name="Group 2104">
            <a:extLst>
              <a:ext uri="{FF2B5EF4-FFF2-40B4-BE49-F238E27FC236}">
                <a16:creationId xmlns:a16="http://schemas.microsoft.com/office/drawing/2014/main" id="{B43DFDD3-DB97-9147-9863-AD86453DC1E7}"/>
              </a:ext>
            </a:extLst>
          </p:cNvPr>
          <p:cNvGrpSpPr/>
          <p:nvPr/>
        </p:nvGrpSpPr>
        <p:grpSpPr>
          <a:xfrm>
            <a:off x="4897330" y="7058232"/>
            <a:ext cx="1943885" cy="588990"/>
            <a:chOff x="115026" y="5917195"/>
            <a:chExt cx="1943885" cy="588990"/>
          </a:xfrm>
        </p:grpSpPr>
        <p:sp>
          <p:nvSpPr>
            <p:cNvPr id="2106" name="TextBox 2105">
              <a:extLst>
                <a:ext uri="{FF2B5EF4-FFF2-40B4-BE49-F238E27FC236}">
                  <a16:creationId xmlns:a16="http://schemas.microsoft.com/office/drawing/2014/main" id="{F3CDAA15-6C30-5B4A-CBCC-6433CE8C7118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107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F2B471A8-B9B4-B42A-40A0-40D4D55A8C79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8" name="TextBox 2107">
              <a:extLst>
                <a:ext uri="{FF2B5EF4-FFF2-40B4-BE49-F238E27FC236}">
                  <a16:creationId xmlns:a16="http://schemas.microsoft.com/office/drawing/2014/main" id="{FB8B7853-7A64-BA50-B125-9F63D365CA51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109" name="TextBox 2108">
            <a:extLst>
              <a:ext uri="{FF2B5EF4-FFF2-40B4-BE49-F238E27FC236}">
                <a16:creationId xmlns:a16="http://schemas.microsoft.com/office/drawing/2014/main" id="{F3B81448-B6BA-AB1C-6CD2-D34EF34E5A06}"/>
              </a:ext>
            </a:extLst>
          </p:cNvPr>
          <p:cNvSpPr txBox="1"/>
          <p:nvPr/>
        </p:nvSpPr>
        <p:spPr>
          <a:xfrm>
            <a:off x="260220" y="7660543"/>
            <a:ext cx="5916172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1500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ar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and add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amos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12" name="TextBox 2111">
            <a:extLst>
              <a:ext uri="{FF2B5EF4-FFF2-40B4-BE49-F238E27FC236}">
                <a16:creationId xmlns:a16="http://schemas.microsoft.com/office/drawing/2014/main" id="{061A3371-A180-D276-E5A8-0167AF4CF13E}"/>
              </a:ext>
            </a:extLst>
          </p:cNvPr>
          <p:cNvSpPr txBox="1"/>
          <p:nvPr/>
        </p:nvSpPr>
        <p:spPr>
          <a:xfrm>
            <a:off x="563706" y="8796787"/>
            <a:ext cx="3169743" cy="320152"/>
          </a:xfrm>
          <a:prstGeom prst="rect">
            <a:avLst/>
          </a:prstGeom>
          <a:solidFill>
            <a:srgbClr val="FFEFFF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Celebr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amos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con amigos.</a:t>
            </a:r>
            <a:endParaRPr lang="en-GB" sz="1500" dirty="0">
              <a:solidFill>
                <a:srgbClr val="92D05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2113" name="Google Shape;183;p8">
            <a:extLst>
              <a:ext uri="{FF2B5EF4-FFF2-40B4-BE49-F238E27FC236}">
                <a16:creationId xmlns:a16="http://schemas.microsoft.com/office/drawing/2014/main" id="{D67A60FE-CD44-3B76-1BA2-B53CE811E2D5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29130" y="911351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14" name="TextBox 2113">
            <a:extLst>
              <a:ext uri="{FF2B5EF4-FFF2-40B4-BE49-F238E27FC236}">
                <a16:creationId xmlns:a16="http://schemas.microsoft.com/office/drawing/2014/main" id="{E5EC931F-F6F2-0B57-C846-C82F45DB212E}"/>
              </a:ext>
            </a:extLst>
          </p:cNvPr>
          <p:cNvSpPr txBox="1"/>
          <p:nvPr/>
        </p:nvSpPr>
        <p:spPr>
          <a:xfrm>
            <a:off x="535100" y="9105262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celebrate with friends.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15" name="TextBox 2114">
            <a:extLst>
              <a:ext uri="{FF2B5EF4-FFF2-40B4-BE49-F238E27FC236}">
                <a16:creationId xmlns:a16="http://schemas.microsoft.com/office/drawing/2014/main" id="{98851F87-F22B-004C-9A82-51D5F4E152A0}"/>
              </a:ext>
            </a:extLst>
          </p:cNvPr>
          <p:cNvSpPr txBox="1"/>
          <p:nvPr/>
        </p:nvSpPr>
        <p:spPr>
          <a:xfrm>
            <a:off x="347049" y="7392100"/>
            <a:ext cx="45335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[–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verbs: ‘we’ vs. ‘they’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118" name="TextBox 2117">
            <a:extLst>
              <a:ext uri="{FF2B5EF4-FFF2-40B4-BE49-F238E27FC236}">
                <a16:creationId xmlns:a16="http://schemas.microsoft.com/office/drawing/2014/main" id="{8A9E5529-A8BA-BFE1-1D88-BF41CC1BD8C1}"/>
              </a:ext>
            </a:extLst>
          </p:cNvPr>
          <p:cNvSpPr txBox="1"/>
          <p:nvPr/>
        </p:nvSpPr>
        <p:spPr>
          <a:xfrm>
            <a:off x="2390615" y="8207267"/>
            <a:ext cx="370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Ejemplo: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celebrar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19" name="Google Shape;171;p8">
            <a:extLst>
              <a:ext uri="{FF2B5EF4-FFF2-40B4-BE49-F238E27FC236}">
                <a16:creationId xmlns:a16="http://schemas.microsoft.com/office/drawing/2014/main" id="{37490DBD-0BB3-8073-F53E-533E24BFD332}"/>
              </a:ext>
            </a:extLst>
          </p:cNvPr>
          <p:cNvSpPr txBox="1"/>
          <p:nvPr/>
        </p:nvSpPr>
        <p:spPr>
          <a:xfrm>
            <a:off x="1418214" y="8469463"/>
            <a:ext cx="540595" cy="3385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we</a:t>
            </a:r>
            <a:endParaRPr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20" name="Google Shape;171;p8">
            <a:extLst>
              <a:ext uri="{FF2B5EF4-FFF2-40B4-BE49-F238E27FC236}">
                <a16:creationId xmlns:a16="http://schemas.microsoft.com/office/drawing/2014/main" id="{E4A7AADC-B881-D711-F2EB-39986F760E1F}"/>
              </a:ext>
            </a:extLst>
          </p:cNvPr>
          <p:cNvSpPr txBox="1"/>
          <p:nvPr/>
        </p:nvSpPr>
        <p:spPr>
          <a:xfrm>
            <a:off x="4481907" y="8470795"/>
            <a:ext cx="797466" cy="3385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they</a:t>
            </a:r>
            <a:endParaRPr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21" name="TextBox 2120">
            <a:extLst>
              <a:ext uri="{FF2B5EF4-FFF2-40B4-BE49-F238E27FC236}">
                <a16:creationId xmlns:a16="http://schemas.microsoft.com/office/drawing/2014/main" id="{B7437BD0-4502-2522-CBD6-4F4BDF31677E}"/>
              </a:ext>
            </a:extLst>
          </p:cNvPr>
          <p:cNvSpPr txBox="1"/>
          <p:nvPr/>
        </p:nvSpPr>
        <p:spPr>
          <a:xfrm>
            <a:off x="260220" y="7927294"/>
            <a:ext cx="12851762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they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remove –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cxnSp>
        <p:nvCxnSpPr>
          <p:cNvPr id="2122" name="Straight Connector 2121">
            <a:extLst>
              <a:ext uri="{FF2B5EF4-FFF2-40B4-BE49-F238E27FC236}">
                <a16:creationId xmlns:a16="http://schemas.microsoft.com/office/drawing/2014/main" id="{B2AA67F1-F7D5-21C8-978F-1AB11554FA03}"/>
              </a:ext>
            </a:extLst>
          </p:cNvPr>
          <p:cNvCxnSpPr>
            <a:cxnSpLocks/>
          </p:cNvCxnSpPr>
          <p:nvPr/>
        </p:nvCxnSpPr>
        <p:spPr>
          <a:xfrm>
            <a:off x="4054622" y="8357492"/>
            <a:ext cx="152898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3" name="Straight Connector 2122">
            <a:extLst>
              <a:ext uri="{FF2B5EF4-FFF2-40B4-BE49-F238E27FC236}">
                <a16:creationId xmlns:a16="http://schemas.microsoft.com/office/drawing/2014/main" id="{462B2E0B-A1A4-848C-6B63-A416B207B99A}"/>
              </a:ext>
            </a:extLst>
          </p:cNvPr>
          <p:cNvCxnSpPr>
            <a:cxnSpLocks/>
          </p:cNvCxnSpPr>
          <p:nvPr/>
        </p:nvCxnSpPr>
        <p:spPr>
          <a:xfrm>
            <a:off x="4052355" y="8437321"/>
            <a:ext cx="155165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7" name="TextBox 2126">
            <a:extLst>
              <a:ext uri="{FF2B5EF4-FFF2-40B4-BE49-F238E27FC236}">
                <a16:creationId xmlns:a16="http://schemas.microsoft.com/office/drawing/2014/main" id="{952D206A-D146-BE8C-1D2B-F855544DCCE9}"/>
              </a:ext>
            </a:extLst>
          </p:cNvPr>
          <p:cNvSpPr txBox="1"/>
          <p:nvPr/>
        </p:nvSpPr>
        <p:spPr>
          <a:xfrm>
            <a:off x="3948179" y="8822038"/>
            <a:ext cx="5001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Celebr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an</a:t>
            </a:r>
            <a:r>
              <a:rPr lang="en-GB" sz="1400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familiares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28" name="TextBox 2127">
            <a:extLst>
              <a:ext uri="{FF2B5EF4-FFF2-40B4-BE49-F238E27FC236}">
                <a16:creationId xmlns:a16="http://schemas.microsoft.com/office/drawing/2014/main" id="{07CC2582-3AC4-70EF-2B9D-EB6132E41AF3}"/>
              </a:ext>
            </a:extLst>
          </p:cNvPr>
          <p:cNvSpPr txBox="1"/>
          <p:nvPr/>
        </p:nvSpPr>
        <p:spPr>
          <a:xfrm>
            <a:off x="3942043" y="9088455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They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celebrate with</a:t>
            </a:r>
            <a:r>
              <a:rPr kumimoji="0" lang="en-GB" sz="14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relatives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129" name="Google Shape;183;p8">
            <a:extLst>
              <a:ext uri="{FF2B5EF4-FFF2-40B4-BE49-F238E27FC236}">
                <a16:creationId xmlns:a16="http://schemas.microsoft.com/office/drawing/2014/main" id="{126A517A-3386-530F-33DE-41D925EFD529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687696" y="9123923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38" name="TextBox 2137">
            <a:extLst>
              <a:ext uri="{FF2B5EF4-FFF2-40B4-BE49-F238E27FC236}">
                <a16:creationId xmlns:a16="http://schemas.microsoft.com/office/drawing/2014/main" id="{66FD5F96-1059-5AD0-F1E7-D145594F9C92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39" name="Rectangle: Rounded Corners 2138">
            <a:extLst>
              <a:ext uri="{FF2B5EF4-FFF2-40B4-BE49-F238E27FC236}">
                <a16:creationId xmlns:a16="http://schemas.microsoft.com/office/drawing/2014/main" id="{EF656F0D-011D-0F0B-61A0-D387A74A1AE7}"/>
              </a:ext>
            </a:extLst>
          </p:cNvPr>
          <p:cNvSpPr/>
          <p:nvPr/>
        </p:nvSpPr>
        <p:spPr>
          <a:xfrm>
            <a:off x="130140" y="128411"/>
            <a:ext cx="4351767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140" name="Group 2139">
            <a:extLst>
              <a:ext uri="{FF2B5EF4-FFF2-40B4-BE49-F238E27FC236}">
                <a16:creationId xmlns:a16="http://schemas.microsoft.com/office/drawing/2014/main" id="{549FF983-D147-E521-91EC-68037985F270}"/>
              </a:ext>
            </a:extLst>
          </p:cNvPr>
          <p:cNvGrpSpPr/>
          <p:nvPr/>
        </p:nvGrpSpPr>
        <p:grpSpPr>
          <a:xfrm>
            <a:off x="4395819" y="166346"/>
            <a:ext cx="616995" cy="461665"/>
            <a:chOff x="3814354" y="2197255"/>
            <a:chExt cx="616995" cy="461665"/>
          </a:xfrm>
        </p:grpSpPr>
        <p:sp>
          <p:nvSpPr>
            <p:cNvPr id="2141" name="Rectangle: Rounded Corners 2140">
              <a:extLst>
                <a:ext uri="{FF2B5EF4-FFF2-40B4-BE49-F238E27FC236}">
                  <a16:creationId xmlns:a16="http://schemas.microsoft.com/office/drawing/2014/main" id="{BACB3217-3AC6-4894-292A-2F13FC4BCDB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142" name="TextBox 2141">
              <a:extLst>
                <a:ext uri="{FF2B5EF4-FFF2-40B4-BE49-F238E27FC236}">
                  <a16:creationId xmlns:a16="http://schemas.microsoft.com/office/drawing/2014/main" id="{7A172925-736A-DFFF-46A1-70D9422D44A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6702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</p:spPr>
        <p:txBody>
          <a:bodyPr>
            <a:noAutofit/>
          </a:bodyPr>
          <a:lstStyle/>
          <a:p>
            <a:r>
              <a:rPr lang="en-GB" sz="14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Verde t</a:t>
            </a:r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</a:t>
            </a: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14" name="Picture 4" descr="Free Watercolor Brushstroke illustration and picture">
            <a:extLst>
              <a:ext uri="{FF2B5EF4-FFF2-40B4-BE49-F238E27FC236}">
                <a16:creationId xmlns:a16="http://schemas.microsoft.com/office/drawing/2014/main" id="{DF1311DD-AB0C-A894-DAE6-76B93544D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24A8CFE-DF08-89FC-012A-ED81AD20B231}"/>
              </a:ext>
            </a:extLst>
          </p:cNvPr>
          <p:cNvSpPr txBox="1"/>
          <p:nvPr/>
        </p:nvSpPr>
        <p:spPr>
          <a:xfrm>
            <a:off x="6408043" y="9558779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247C83-F91F-1AB2-FD51-44737AC784B8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0F87ED-5E68-2BD5-AB27-30D8CB0F0DFF}"/>
              </a:ext>
            </a:extLst>
          </p:cNvPr>
          <p:cNvSpPr txBox="1"/>
          <p:nvPr/>
        </p:nvSpPr>
        <p:spPr>
          <a:xfrm>
            <a:off x="1309944" y="740284"/>
            <a:ext cx="6180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0840">
              <a:defRPr/>
            </a:pP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Sofía 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manda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mensajes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a Rubén. ¿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Quién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es?</a:t>
            </a:r>
          </a:p>
          <a:p>
            <a:pPr defTabSz="590840">
              <a:defRPr/>
            </a:pP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Lee las 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frases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y 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marca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    .</a:t>
            </a:r>
            <a:endParaRPr lang="en-GB" sz="1600" b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F11AAFF-7270-8A72-4592-882BC9C3482D}"/>
              </a:ext>
            </a:extLst>
          </p:cNvPr>
          <p:cNvGrpSpPr/>
          <p:nvPr/>
        </p:nvGrpSpPr>
        <p:grpSpPr>
          <a:xfrm>
            <a:off x="64328" y="678522"/>
            <a:ext cx="1385515" cy="699697"/>
            <a:chOff x="85157" y="674113"/>
            <a:chExt cx="1072125" cy="541432"/>
          </a:xfrm>
        </p:grpSpPr>
        <p:sp>
          <p:nvSpPr>
            <p:cNvPr id="36" name="Google Shape;206;p9">
              <a:extLst>
                <a:ext uri="{FF2B5EF4-FFF2-40B4-BE49-F238E27FC236}">
                  <a16:creationId xmlns:a16="http://schemas.microsoft.com/office/drawing/2014/main" id="{A4F86D3B-FE03-70A4-A934-8C9E68998E82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CFFC9A8-4D8A-F821-94F2-4F8ECBFD4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5501C20-1367-347B-64C5-22C4076CE3F6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C55E6A42-B968-5F00-6DC6-4EB9E697D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095964"/>
              </p:ext>
            </p:extLst>
          </p:nvPr>
        </p:nvGraphicFramePr>
        <p:xfrm>
          <a:off x="3993437" y="1612766"/>
          <a:ext cx="2753435" cy="252236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86178">
                  <a:extLst>
                    <a:ext uri="{9D8B030D-6E8A-4147-A177-3AD203B41FA5}">
                      <a16:colId xmlns:a16="http://schemas.microsoft.com/office/drawing/2014/main" val="2671318766"/>
                    </a:ext>
                  </a:extLst>
                </a:gridCol>
                <a:gridCol w="1182545">
                  <a:extLst>
                    <a:ext uri="{9D8B030D-6E8A-4147-A177-3AD203B41FA5}">
                      <a16:colId xmlns:a16="http://schemas.microsoft.com/office/drawing/2014/main" val="2001568922"/>
                    </a:ext>
                  </a:extLst>
                </a:gridCol>
                <a:gridCol w="1084712">
                  <a:extLst>
                    <a:ext uri="{9D8B030D-6E8A-4147-A177-3AD203B41FA5}">
                      <a16:colId xmlns:a16="http://schemas.microsoft.com/office/drawing/2014/main" val="17874768"/>
                    </a:ext>
                  </a:extLst>
                </a:gridCol>
              </a:tblGrid>
              <a:tr h="47996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Sofía y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su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familia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(we)</a:t>
                      </a:r>
                      <a:endParaRPr sz="12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Max y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su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familia </a:t>
                      </a: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(they)</a:t>
                      </a:r>
                      <a:endParaRPr sz="12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229764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416075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297528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268304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3197963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280942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7542961"/>
                  </a:ext>
                </a:extLst>
              </a:tr>
            </a:tbl>
          </a:graphicData>
        </a:graphic>
      </p:graphicFrame>
      <p:pic>
        <p:nvPicPr>
          <p:cNvPr id="42" name="Google Shape;156;p20">
            <a:extLst>
              <a:ext uri="{FF2B5EF4-FFF2-40B4-BE49-F238E27FC236}">
                <a16:creationId xmlns:a16="http://schemas.microsoft.com/office/drawing/2014/main" id="{BC9A8B62-405B-F999-EDDD-998369F43E4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0703" y="1104804"/>
            <a:ext cx="190982" cy="185922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83E3BA0-792D-1A48-B193-825E0567EC92}"/>
              </a:ext>
            </a:extLst>
          </p:cNvPr>
          <p:cNvSpPr txBox="1"/>
          <p:nvPr/>
        </p:nvSpPr>
        <p:spPr>
          <a:xfrm>
            <a:off x="4182124" y="1082966"/>
            <a:ext cx="259604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las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campanadas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= bell chimes</a:t>
            </a:r>
          </a:p>
          <a:p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fuegos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artificiales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= fireworks</a:t>
            </a:r>
            <a:endParaRPr lang="en-GB" sz="1200" dirty="0">
              <a:solidFill>
                <a:srgbClr val="002060"/>
              </a:solidFill>
            </a:endParaRPr>
          </a:p>
        </p:txBody>
      </p:sp>
      <p:pic>
        <p:nvPicPr>
          <p:cNvPr id="45" name="Picture 44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9A481C4E-60D5-0DCD-E6B9-3601116BF9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8" y="1508513"/>
            <a:ext cx="3787357" cy="2668397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35B0CE04-4F6F-DAC8-A3BE-45C60088E173}"/>
              </a:ext>
            </a:extLst>
          </p:cNvPr>
          <p:cNvGrpSpPr/>
          <p:nvPr/>
        </p:nvGrpSpPr>
        <p:grpSpPr>
          <a:xfrm>
            <a:off x="64328" y="4198132"/>
            <a:ext cx="1801949" cy="492309"/>
            <a:chOff x="1639842" y="1416994"/>
            <a:chExt cx="1801949" cy="492309"/>
          </a:xfrm>
        </p:grpSpPr>
        <p:sp>
          <p:nvSpPr>
            <p:cNvPr id="61" name="Google Shape;112;p3">
              <a:extLst>
                <a:ext uri="{FF2B5EF4-FFF2-40B4-BE49-F238E27FC236}">
                  <a16:creationId xmlns:a16="http://schemas.microsoft.com/office/drawing/2014/main" id="{7AA2D54B-7413-678A-29C6-966FDC05EB4F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2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29A2A52B-BD7D-D5AC-91DF-AAA98C56B8F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2063B63-AE3C-63EB-B805-8301E97C0AD4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247" name="Google Shape;402;p19">
            <a:extLst>
              <a:ext uri="{FF2B5EF4-FFF2-40B4-BE49-F238E27FC236}">
                <a16:creationId xmlns:a16="http://schemas.microsoft.com/office/drawing/2014/main" id="{2E94925D-5540-B06C-1065-3EFAD1613F53}"/>
              </a:ext>
            </a:extLst>
          </p:cNvPr>
          <p:cNvSpPr txBox="1"/>
          <p:nvPr/>
        </p:nvSpPr>
        <p:spPr>
          <a:xfrm>
            <a:off x="1860084" y="4339459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Una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visita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por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España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Escucha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 ¿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Quién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es?</a:t>
            </a:r>
          </a:p>
        </p:txBody>
      </p:sp>
      <p:sp>
        <p:nvSpPr>
          <p:cNvPr id="2250" name="Google Shape;402;p19">
            <a:extLst>
              <a:ext uri="{FF2B5EF4-FFF2-40B4-BE49-F238E27FC236}">
                <a16:creationId xmlns:a16="http://schemas.microsoft.com/office/drawing/2014/main" id="{7017AECA-AE16-0A8D-9AD6-0715603C82E9}"/>
              </a:ext>
            </a:extLst>
          </p:cNvPr>
          <p:cNvSpPr txBox="1"/>
          <p:nvPr/>
        </p:nvSpPr>
        <p:spPr>
          <a:xfrm>
            <a:off x="401472" y="4627295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Marca y escribe 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verbo.  ¿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Qué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ciudad es?</a:t>
            </a:r>
          </a:p>
        </p:txBody>
      </p:sp>
      <p:pic>
        <p:nvPicPr>
          <p:cNvPr id="2253" name="Picture 225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D279C55F-8EB5-5EF4-862D-76BB619771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1" y="4958760"/>
            <a:ext cx="3811111" cy="2614362"/>
          </a:xfrm>
          <a:prstGeom prst="rect">
            <a:avLst/>
          </a:prstGeom>
        </p:spPr>
      </p:pic>
      <p:pic>
        <p:nvPicPr>
          <p:cNvPr id="2255" name="Picture 2254" descr="A map of peru with red dots and numbers&#10;&#10;AI-generated content may be incorrect.">
            <a:extLst>
              <a:ext uri="{FF2B5EF4-FFF2-40B4-BE49-F238E27FC236}">
                <a16:creationId xmlns:a16="http://schemas.microsoft.com/office/drawing/2014/main" id="{7F91CA59-5BF3-E8EE-1947-0AFF856CBF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391" y="5257949"/>
            <a:ext cx="1887162" cy="2297962"/>
          </a:xfrm>
          <a:prstGeom prst="rect">
            <a:avLst/>
          </a:prstGeom>
        </p:spPr>
      </p:pic>
      <p:sp>
        <p:nvSpPr>
          <p:cNvPr id="59" name="Speech Bubble: Rectangle with Corners Rounded 58">
            <a:hlinkClick r:id="" action="ppaction://noaction">
              <a:snd r:embed="rId11" name="2_2.wav"/>
            </a:hlinkClick>
            <a:extLst>
              <a:ext uri="{FF2B5EF4-FFF2-40B4-BE49-F238E27FC236}">
                <a16:creationId xmlns:a16="http://schemas.microsoft.com/office/drawing/2014/main" id="{DD45DC6D-BF22-5E99-565B-6A718E90CCB4}"/>
              </a:ext>
            </a:extLst>
          </p:cNvPr>
          <p:cNvSpPr/>
          <p:nvPr/>
        </p:nvSpPr>
        <p:spPr>
          <a:xfrm>
            <a:off x="3827485" y="5016725"/>
            <a:ext cx="1475007" cy="195196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Escribe [l] o [</a:t>
            </a:r>
            <a:r>
              <a:rPr kumimoji="0" lang="en-GB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ll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1" name="Rectangle 2260">
            <a:extLst>
              <a:ext uri="{FF2B5EF4-FFF2-40B4-BE49-F238E27FC236}">
                <a16:creationId xmlns:a16="http://schemas.microsoft.com/office/drawing/2014/main" id="{52615269-C04B-0A4A-C847-FE57CB0AD2CC}"/>
              </a:ext>
            </a:extLst>
          </p:cNvPr>
          <p:cNvSpPr/>
          <p:nvPr/>
        </p:nvSpPr>
        <p:spPr>
          <a:xfrm>
            <a:off x="243513" y="5422761"/>
            <a:ext cx="220980" cy="226686"/>
          </a:xfrm>
          <a:prstGeom prst="rect">
            <a:avLst/>
          </a:prstGeom>
          <a:solidFill>
            <a:srgbClr val="FF75AD"/>
          </a:solidFill>
          <a:ln w="19050">
            <a:solidFill>
              <a:srgbClr val="3B38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1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262" name="TextBox 2261">
            <a:extLst>
              <a:ext uri="{FF2B5EF4-FFF2-40B4-BE49-F238E27FC236}">
                <a16:creationId xmlns:a16="http://schemas.microsoft.com/office/drawing/2014/main" id="{4C2FBB9B-EDD1-E8BF-5559-434139A7D62F}"/>
              </a:ext>
            </a:extLst>
          </p:cNvPr>
          <p:cNvSpPr txBox="1"/>
          <p:nvPr/>
        </p:nvSpPr>
        <p:spPr>
          <a:xfrm>
            <a:off x="1836240" y="7658997"/>
            <a:ext cx="62047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600" b="1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6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escribe </a:t>
            </a:r>
            <a:r>
              <a:rPr lang="en-GB" sz="1600" b="1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6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inglés</a:t>
            </a:r>
            <a:r>
              <a:rPr lang="en-GB" sz="16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grpSp>
        <p:nvGrpSpPr>
          <p:cNvPr id="2263" name="Group 2262">
            <a:extLst>
              <a:ext uri="{FF2B5EF4-FFF2-40B4-BE49-F238E27FC236}">
                <a16:creationId xmlns:a16="http://schemas.microsoft.com/office/drawing/2014/main" id="{03BAD802-E48D-A1D6-AD57-16F277F509BF}"/>
              </a:ext>
            </a:extLst>
          </p:cNvPr>
          <p:cNvGrpSpPr/>
          <p:nvPr/>
        </p:nvGrpSpPr>
        <p:grpSpPr>
          <a:xfrm>
            <a:off x="454107" y="7621256"/>
            <a:ext cx="1398804" cy="338006"/>
            <a:chOff x="455220" y="4375765"/>
            <a:chExt cx="1139979" cy="301559"/>
          </a:xfrm>
          <a:solidFill>
            <a:srgbClr val="96E2D9"/>
          </a:solidFill>
        </p:grpSpPr>
        <p:sp>
          <p:nvSpPr>
            <p:cNvPr id="2264" name="Google Shape;222;p10">
              <a:extLst>
                <a:ext uri="{FF2B5EF4-FFF2-40B4-BE49-F238E27FC236}">
                  <a16:creationId xmlns:a16="http://schemas.microsoft.com/office/drawing/2014/main" id="{C54AB8B1-2A67-C3C2-DC52-E04845C27884}"/>
                </a:ext>
              </a:extLst>
            </p:cNvPr>
            <p:cNvSpPr txBox="1"/>
            <p:nvPr/>
          </p:nvSpPr>
          <p:spPr>
            <a:xfrm>
              <a:off x="455220" y="4400358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65" name="TextBox 2264">
              <a:extLst>
                <a:ext uri="{FF2B5EF4-FFF2-40B4-BE49-F238E27FC236}">
                  <a16:creationId xmlns:a16="http://schemas.microsoft.com/office/drawing/2014/main" id="{23D59CCB-32D0-B5E0-70F6-00334466DC0C}"/>
                </a:ext>
              </a:extLst>
            </p:cNvPr>
            <p:cNvSpPr txBox="1"/>
            <p:nvPr/>
          </p:nvSpPr>
          <p:spPr>
            <a:xfrm>
              <a:off x="520556" y="4375765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266" name="Group 2265">
            <a:extLst>
              <a:ext uri="{FF2B5EF4-FFF2-40B4-BE49-F238E27FC236}">
                <a16:creationId xmlns:a16="http://schemas.microsoft.com/office/drawing/2014/main" id="{E0470574-F879-6429-4AB9-656A8DA75CDE}"/>
              </a:ext>
            </a:extLst>
          </p:cNvPr>
          <p:cNvGrpSpPr/>
          <p:nvPr/>
        </p:nvGrpSpPr>
        <p:grpSpPr>
          <a:xfrm>
            <a:off x="82833" y="7575773"/>
            <a:ext cx="472688" cy="450870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267" name="Oval 2266">
              <a:extLst>
                <a:ext uri="{FF2B5EF4-FFF2-40B4-BE49-F238E27FC236}">
                  <a16:creationId xmlns:a16="http://schemas.microsoft.com/office/drawing/2014/main" id="{A9E071E1-4447-D504-5A91-1B9ECB5CE499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268" name="Picture 2267" descr="Free speaker sound loud vector">
              <a:extLst>
                <a:ext uri="{FF2B5EF4-FFF2-40B4-BE49-F238E27FC236}">
                  <a16:creationId xmlns:a16="http://schemas.microsoft.com/office/drawing/2014/main" id="{5800083F-B9B4-F0B9-69E6-3FA6972217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269" name="TextBox 2268">
            <a:extLst>
              <a:ext uri="{FF2B5EF4-FFF2-40B4-BE49-F238E27FC236}">
                <a16:creationId xmlns:a16="http://schemas.microsoft.com/office/drawing/2014/main" id="{68D2F0F6-1944-EFF5-49A4-0D20D880C3F6}"/>
              </a:ext>
            </a:extLst>
          </p:cNvPr>
          <p:cNvSpPr txBox="1"/>
          <p:nvPr/>
        </p:nvSpPr>
        <p:spPr>
          <a:xfrm>
            <a:off x="298663" y="7917987"/>
            <a:ext cx="3362040" cy="1959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Today is _________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ts val="3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It’s my _________ Valeria’s _________. </a:t>
            </a:r>
          </a:p>
          <a:p>
            <a:pPr>
              <a:lnSpc>
                <a:spcPts val="3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Valeria ___________________.</a:t>
            </a:r>
          </a:p>
          <a:p>
            <a:pPr>
              <a:lnSpc>
                <a:spcPts val="3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  _____  ________  ____  _____.</a:t>
            </a:r>
          </a:p>
          <a:p>
            <a:pPr>
              <a:lnSpc>
                <a:spcPts val="3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  ______  ______  _______.</a:t>
            </a:r>
          </a:p>
        </p:txBody>
      </p:sp>
      <p:sp>
        <p:nvSpPr>
          <p:cNvPr id="2270" name="TextBox 2269">
            <a:extLst>
              <a:ext uri="{FF2B5EF4-FFF2-40B4-BE49-F238E27FC236}">
                <a16:creationId xmlns:a16="http://schemas.microsoft.com/office/drawing/2014/main" id="{F4B1D546-9B45-5A91-5DAF-0169C164E05C}"/>
              </a:ext>
            </a:extLst>
          </p:cNvPr>
          <p:cNvSpPr txBox="1"/>
          <p:nvPr/>
        </p:nvSpPr>
        <p:spPr>
          <a:xfrm>
            <a:off x="5553453" y="7782035"/>
            <a:ext cx="1005884" cy="2308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sobre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= about</a:t>
            </a:r>
            <a:endParaRPr lang="en-GB" sz="9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71" name="Rectangle 2270">
            <a:extLst>
              <a:ext uri="{FF2B5EF4-FFF2-40B4-BE49-F238E27FC236}">
                <a16:creationId xmlns:a16="http://schemas.microsoft.com/office/drawing/2014/main" id="{317C0F5E-70DA-0CC9-54CD-2A372126E17D}"/>
              </a:ext>
            </a:extLst>
          </p:cNvPr>
          <p:cNvSpPr/>
          <p:nvPr/>
        </p:nvSpPr>
        <p:spPr>
          <a:xfrm>
            <a:off x="67933" y="8444251"/>
            <a:ext cx="220980" cy="226686"/>
          </a:xfrm>
          <a:prstGeom prst="rect">
            <a:avLst/>
          </a:prstGeom>
          <a:solidFill>
            <a:srgbClr val="FF75AD"/>
          </a:solidFill>
          <a:ln w="19050">
            <a:solidFill>
              <a:srgbClr val="3B38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1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272" name="Rectangle 2271">
            <a:extLst>
              <a:ext uri="{FF2B5EF4-FFF2-40B4-BE49-F238E27FC236}">
                <a16:creationId xmlns:a16="http://schemas.microsoft.com/office/drawing/2014/main" id="{0DCCCA7F-88BA-1227-31E8-B1BD220FC373}"/>
              </a:ext>
            </a:extLst>
          </p:cNvPr>
          <p:cNvSpPr/>
          <p:nvPr/>
        </p:nvSpPr>
        <p:spPr>
          <a:xfrm>
            <a:off x="60313" y="8807909"/>
            <a:ext cx="220980" cy="226686"/>
          </a:xfrm>
          <a:prstGeom prst="rect">
            <a:avLst/>
          </a:prstGeom>
          <a:solidFill>
            <a:srgbClr val="FF75AD"/>
          </a:solidFill>
          <a:ln w="19050">
            <a:solidFill>
              <a:srgbClr val="3B38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1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273" name="Rectangle 2272">
            <a:extLst>
              <a:ext uri="{FF2B5EF4-FFF2-40B4-BE49-F238E27FC236}">
                <a16:creationId xmlns:a16="http://schemas.microsoft.com/office/drawing/2014/main" id="{43DFE21F-46A2-590F-5E34-79E3012B923D}"/>
              </a:ext>
            </a:extLst>
          </p:cNvPr>
          <p:cNvSpPr/>
          <p:nvPr/>
        </p:nvSpPr>
        <p:spPr>
          <a:xfrm>
            <a:off x="58965" y="9213400"/>
            <a:ext cx="220980" cy="226686"/>
          </a:xfrm>
          <a:prstGeom prst="rect">
            <a:avLst/>
          </a:prstGeom>
          <a:solidFill>
            <a:srgbClr val="FF75AD"/>
          </a:solidFill>
          <a:ln w="19050">
            <a:solidFill>
              <a:srgbClr val="3B38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1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274" name="Rectangle 2273">
            <a:extLst>
              <a:ext uri="{FF2B5EF4-FFF2-40B4-BE49-F238E27FC236}">
                <a16:creationId xmlns:a16="http://schemas.microsoft.com/office/drawing/2014/main" id="{D42B5B5F-00C0-6C6B-D9A1-3D19BEF803ED}"/>
              </a:ext>
            </a:extLst>
          </p:cNvPr>
          <p:cNvSpPr/>
          <p:nvPr/>
        </p:nvSpPr>
        <p:spPr>
          <a:xfrm>
            <a:off x="51345" y="9577060"/>
            <a:ext cx="220980" cy="226686"/>
          </a:xfrm>
          <a:prstGeom prst="rect">
            <a:avLst/>
          </a:prstGeom>
          <a:solidFill>
            <a:srgbClr val="FF75AD"/>
          </a:solidFill>
          <a:ln w="19050">
            <a:solidFill>
              <a:srgbClr val="3B38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1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275" name="Rectangle 2274">
            <a:extLst>
              <a:ext uri="{FF2B5EF4-FFF2-40B4-BE49-F238E27FC236}">
                <a16:creationId xmlns:a16="http://schemas.microsoft.com/office/drawing/2014/main" id="{AE51EF4A-0490-C1FE-F305-039E424A24CC}"/>
              </a:ext>
            </a:extLst>
          </p:cNvPr>
          <p:cNvSpPr/>
          <p:nvPr/>
        </p:nvSpPr>
        <p:spPr>
          <a:xfrm>
            <a:off x="3535214" y="8087139"/>
            <a:ext cx="220980" cy="226686"/>
          </a:xfrm>
          <a:prstGeom prst="rect">
            <a:avLst/>
          </a:prstGeom>
          <a:solidFill>
            <a:srgbClr val="FF75AD"/>
          </a:solidFill>
          <a:ln w="19050">
            <a:solidFill>
              <a:srgbClr val="3B38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1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276" name="Rectangle 2275">
            <a:extLst>
              <a:ext uri="{FF2B5EF4-FFF2-40B4-BE49-F238E27FC236}">
                <a16:creationId xmlns:a16="http://schemas.microsoft.com/office/drawing/2014/main" id="{1C466F64-2067-16F1-DB4F-F46AC75A5C16}"/>
              </a:ext>
            </a:extLst>
          </p:cNvPr>
          <p:cNvSpPr/>
          <p:nvPr/>
        </p:nvSpPr>
        <p:spPr>
          <a:xfrm>
            <a:off x="3535214" y="8422743"/>
            <a:ext cx="220980" cy="226686"/>
          </a:xfrm>
          <a:prstGeom prst="rect">
            <a:avLst/>
          </a:prstGeom>
          <a:solidFill>
            <a:srgbClr val="FF75AD"/>
          </a:solidFill>
          <a:ln w="19050">
            <a:solidFill>
              <a:srgbClr val="3B38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1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278" name="Rectangle 2277">
            <a:extLst>
              <a:ext uri="{FF2B5EF4-FFF2-40B4-BE49-F238E27FC236}">
                <a16:creationId xmlns:a16="http://schemas.microsoft.com/office/drawing/2014/main" id="{74050034-A01A-01B4-5533-5B6534387E5E}"/>
              </a:ext>
            </a:extLst>
          </p:cNvPr>
          <p:cNvSpPr/>
          <p:nvPr/>
        </p:nvSpPr>
        <p:spPr>
          <a:xfrm>
            <a:off x="74852" y="8087139"/>
            <a:ext cx="220980" cy="226686"/>
          </a:xfrm>
          <a:prstGeom prst="rect">
            <a:avLst/>
          </a:prstGeom>
          <a:solidFill>
            <a:srgbClr val="FF75AD"/>
          </a:solidFill>
          <a:ln w="19050">
            <a:solidFill>
              <a:srgbClr val="3B38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1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279" name="TextBox 2278">
            <a:extLst>
              <a:ext uri="{FF2B5EF4-FFF2-40B4-BE49-F238E27FC236}">
                <a16:creationId xmlns:a16="http://schemas.microsoft.com/office/drawing/2014/main" id="{F3729642-34E7-DC80-85EA-2F1A2DD5D35A}"/>
              </a:ext>
            </a:extLst>
          </p:cNvPr>
          <p:cNvSpPr txBox="1"/>
          <p:nvPr/>
        </p:nvSpPr>
        <p:spPr>
          <a:xfrm>
            <a:off x="3792072" y="7988290"/>
            <a:ext cx="3362040" cy="1990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  _____  ___  _____  ______.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 New Year’s Eve ____  _____            ________.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At home ____  _____  ________.</a:t>
            </a:r>
          </a:p>
          <a:p>
            <a:pPr>
              <a:lnSpc>
                <a:spcPct val="150000"/>
              </a:lnSpc>
            </a:pP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80" name="Rectangle 2279">
            <a:extLst>
              <a:ext uri="{FF2B5EF4-FFF2-40B4-BE49-F238E27FC236}">
                <a16:creationId xmlns:a16="http://schemas.microsoft.com/office/drawing/2014/main" id="{0508E04E-98CE-9A60-1B77-7C816827F6EA}"/>
              </a:ext>
            </a:extLst>
          </p:cNvPr>
          <p:cNvSpPr/>
          <p:nvPr/>
        </p:nvSpPr>
        <p:spPr>
          <a:xfrm>
            <a:off x="3530928" y="9052373"/>
            <a:ext cx="220980" cy="226686"/>
          </a:xfrm>
          <a:prstGeom prst="rect">
            <a:avLst/>
          </a:prstGeom>
          <a:solidFill>
            <a:srgbClr val="FF75AD"/>
          </a:solidFill>
          <a:ln w="19050">
            <a:solidFill>
              <a:srgbClr val="3B38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100" b="1" dirty="0"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2281" name="Rectangle: Rounded Corners 2280">
            <a:extLst>
              <a:ext uri="{FF2B5EF4-FFF2-40B4-BE49-F238E27FC236}">
                <a16:creationId xmlns:a16="http://schemas.microsoft.com/office/drawing/2014/main" id="{AC65B9B6-6BCF-A418-E0C6-1F007BB823E0}"/>
              </a:ext>
            </a:extLst>
          </p:cNvPr>
          <p:cNvSpPr/>
          <p:nvPr/>
        </p:nvSpPr>
        <p:spPr>
          <a:xfrm>
            <a:off x="130140" y="128411"/>
            <a:ext cx="4402251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BF4C42-ABBE-9C13-FD7B-E717C3EA3AC7}"/>
              </a:ext>
            </a:extLst>
          </p:cNvPr>
          <p:cNvGrpSpPr/>
          <p:nvPr/>
        </p:nvGrpSpPr>
        <p:grpSpPr>
          <a:xfrm>
            <a:off x="4395819" y="166346"/>
            <a:ext cx="616995" cy="461665"/>
            <a:chOff x="3814354" y="2197255"/>
            <a:chExt cx="616995" cy="46166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96EDCA2-CFB7-AB02-61DE-47D1B1044DC7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04E0A1-8A70-2AAC-3FA6-83CF75BE356F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3729ADD2-C703-561A-96A0-0EDB3F3F11A5}"/>
              </a:ext>
            </a:extLst>
          </p:cNvPr>
          <p:cNvSpPr/>
          <p:nvPr/>
        </p:nvSpPr>
        <p:spPr>
          <a:xfrm>
            <a:off x="243513" y="5780901"/>
            <a:ext cx="220980" cy="226686"/>
          </a:xfrm>
          <a:prstGeom prst="rect">
            <a:avLst/>
          </a:prstGeom>
          <a:solidFill>
            <a:srgbClr val="FF75AD"/>
          </a:solidFill>
          <a:ln w="19050">
            <a:solidFill>
              <a:srgbClr val="3B38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1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FC0EA0-3A3E-3544-B1C9-C9BD243EC063}"/>
              </a:ext>
            </a:extLst>
          </p:cNvPr>
          <p:cNvSpPr/>
          <p:nvPr/>
        </p:nvSpPr>
        <p:spPr>
          <a:xfrm>
            <a:off x="243513" y="6139041"/>
            <a:ext cx="220980" cy="226686"/>
          </a:xfrm>
          <a:prstGeom prst="rect">
            <a:avLst/>
          </a:prstGeom>
          <a:solidFill>
            <a:srgbClr val="FF75AD"/>
          </a:solidFill>
          <a:ln w="19050">
            <a:solidFill>
              <a:srgbClr val="3B38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1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EA23B4-3E06-F69A-E34B-F919CE53BBA2}"/>
              </a:ext>
            </a:extLst>
          </p:cNvPr>
          <p:cNvSpPr/>
          <p:nvPr/>
        </p:nvSpPr>
        <p:spPr>
          <a:xfrm>
            <a:off x="243513" y="6497181"/>
            <a:ext cx="220980" cy="226686"/>
          </a:xfrm>
          <a:prstGeom prst="rect">
            <a:avLst/>
          </a:prstGeom>
          <a:solidFill>
            <a:srgbClr val="FF75AD"/>
          </a:solidFill>
          <a:ln w="19050">
            <a:solidFill>
              <a:srgbClr val="3B38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1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4AF0C1-5B44-64D1-92E6-8DAF554FE770}"/>
              </a:ext>
            </a:extLst>
          </p:cNvPr>
          <p:cNvSpPr/>
          <p:nvPr/>
        </p:nvSpPr>
        <p:spPr>
          <a:xfrm>
            <a:off x="243513" y="6855321"/>
            <a:ext cx="220980" cy="226686"/>
          </a:xfrm>
          <a:prstGeom prst="rect">
            <a:avLst/>
          </a:prstGeom>
          <a:solidFill>
            <a:srgbClr val="FF75AD"/>
          </a:solidFill>
          <a:ln w="19050">
            <a:solidFill>
              <a:srgbClr val="3B38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1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6F78ED-4DA3-86AF-52AD-BF72628B1505}"/>
              </a:ext>
            </a:extLst>
          </p:cNvPr>
          <p:cNvSpPr/>
          <p:nvPr/>
        </p:nvSpPr>
        <p:spPr>
          <a:xfrm>
            <a:off x="243513" y="7213461"/>
            <a:ext cx="220980" cy="226686"/>
          </a:xfrm>
          <a:prstGeom prst="rect">
            <a:avLst/>
          </a:prstGeom>
          <a:solidFill>
            <a:srgbClr val="FF75AD"/>
          </a:solidFill>
          <a:ln w="19050">
            <a:solidFill>
              <a:srgbClr val="3B38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100" b="1" dirty="0">
                <a:latin typeface="Century Gothic" panose="020B0502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51323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</p:spPr>
        <p:txBody>
          <a:bodyPr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Verde</a:t>
            </a:r>
            <a:r>
              <a:rPr lang="en-GB" sz="14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594307-1CFE-E54F-AC7A-23E53B166322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pic>
        <p:nvPicPr>
          <p:cNvPr id="29" name="Picture 4" descr="Free Watercolor Brushstroke illustration and picture">
            <a:extLst>
              <a:ext uri="{FF2B5EF4-FFF2-40B4-BE49-F238E27FC236}">
                <a16:creationId xmlns:a16="http://schemas.microsoft.com/office/drawing/2014/main" id="{AB8E0CB0-6717-CE38-D93E-CE9C9469F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61F8B00-035B-86E5-E5CB-76646A37F309}"/>
              </a:ext>
            </a:extLst>
          </p:cNvPr>
          <p:cNvSpPr txBox="1"/>
          <p:nvPr/>
        </p:nvSpPr>
        <p:spPr>
          <a:xfrm>
            <a:off x="6408043" y="9558779"/>
            <a:ext cx="303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7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E0DFC8-7E0D-7EE6-E779-195F73606BFD}"/>
              </a:ext>
            </a:extLst>
          </p:cNvPr>
          <p:cNvSpPr/>
          <p:nvPr/>
        </p:nvSpPr>
        <p:spPr>
          <a:xfrm>
            <a:off x="185270" y="802750"/>
            <a:ext cx="6487069" cy="3429876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E77E93-B278-1BC0-7418-EEF6AA8148A2}"/>
              </a:ext>
            </a:extLst>
          </p:cNvPr>
          <p:cNvSpPr txBox="1"/>
          <p:nvPr/>
        </p:nvSpPr>
        <p:spPr>
          <a:xfrm>
            <a:off x="226442" y="866217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Conjunctions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9631DF-98F3-E500-AD80-3F5E1B0F77FE}"/>
              </a:ext>
            </a:extLst>
          </p:cNvPr>
          <p:cNvGrpSpPr/>
          <p:nvPr/>
        </p:nvGrpSpPr>
        <p:grpSpPr>
          <a:xfrm>
            <a:off x="4499359" y="823054"/>
            <a:ext cx="1943885" cy="588990"/>
            <a:chOff x="115026" y="5917195"/>
            <a:chExt cx="1943885" cy="58899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560B2C5-71C1-D0C6-279C-82F507355456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12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C9976DB7-1CD3-7192-4563-4FD683A2518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0C1322-91FD-F923-A546-FE36DDB077EA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9491F05-5740-48D8-13BC-DAB1DF93D62E}"/>
              </a:ext>
            </a:extLst>
          </p:cNvPr>
          <p:cNvSpPr txBox="1"/>
          <p:nvPr/>
        </p:nvSpPr>
        <p:spPr>
          <a:xfrm>
            <a:off x="185660" y="1146734"/>
            <a:ext cx="4102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[Connecting sentences with ‘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también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’ and ‘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pero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’.]</a:t>
            </a:r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37DB7-2AAF-B29F-1A9F-6FB615D28C2C}"/>
              </a:ext>
            </a:extLst>
          </p:cNvPr>
          <p:cNvSpPr txBox="1"/>
          <p:nvPr/>
        </p:nvSpPr>
        <p:spPr>
          <a:xfrm>
            <a:off x="211354" y="1339489"/>
            <a:ext cx="6254593" cy="335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6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también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6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means 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also 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and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too. 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C3F9DF-B4FF-E5AF-A7A9-9FF408B54D71}"/>
              </a:ext>
            </a:extLst>
          </p:cNvPr>
          <p:cNvSpPr txBox="1"/>
          <p:nvPr/>
        </p:nvSpPr>
        <p:spPr>
          <a:xfrm>
            <a:off x="185270" y="2982577"/>
            <a:ext cx="2957272" cy="335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600" b="1" i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pero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6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means 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but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A6B08E-B3CF-4532-FFFD-6C9D74AC5C0F}"/>
              </a:ext>
            </a:extLst>
          </p:cNvPr>
          <p:cNvSpPr txBox="1"/>
          <p:nvPr/>
        </p:nvSpPr>
        <p:spPr>
          <a:xfrm>
            <a:off x="213211" y="1570081"/>
            <a:ext cx="6214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Ejemplo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lang="en-GB" sz="16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3FBB12-2D86-B8F8-601F-92F06C813F0E}"/>
              </a:ext>
            </a:extLst>
          </p:cNvPr>
          <p:cNvSpPr txBox="1"/>
          <p:nvPr/>
        </p:nvSpPr>
        <p:spPr>
          <a:xfrm>
            <a:off x="195043" y="3317807"/>
            <a:ext cx="52622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Ejemplo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lang="en-GB" sz="1600" b="1" noProof="0" dirty="0">
              <a:solidFill>
                <a:srgbClr val="FF0066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En España</a:t>
            </a:r>
            <a:r>
              <a:rPr kumimoji="0" lang="en-GB" sz="160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60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bailamos</a:t>
            </a:r>
            <a:r>
              <a:rPr kumimoji="0" lang="en-GB" sz="160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600" b="1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pero</a:t>
            </a:r>
            <a:r>
              <a:rPr kumimoji="0" lang="en-GB" sz="160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en </a:t>
            </a:r>
            <a:r>
              <a:rPr kumimoji="0" lang="en-GB" sz="160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Inglaterra</a:t>
            </a:r>
            <a:r>
              <a:rPr kumimoji="0" lang="en-GB" sz="160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60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escuchan</a:t>
            </a:r>
            <a:r>
              <a:rPr kumimoji="0" lang="en-GB" sz="160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60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música</a:t>
            </a:r>
            <a:r>
              <a:rPr kumimoji="0" lang="en-GB" sz="160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1F3B41-0E59-08AC-4AEF-3F09228E8421}"/>
              </a:ext>
            </a:extLst>
          </p:cNvPr>
          <p:cNvSpPr txBox="1"/>
          <p:nvPr/>
        </p:nvSpPr>
        <p:spPr>
          <a:xfrm>
            <a:off x="218334" y="1918753"/>
            <a:ext cx="67452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Nochevieja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preparamos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comida especial y 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también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celebramos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con amigos.</a:t>
            </a:r>
          </a:p>
        </p:txBody>
      </p:sp>
      <p:sp>
        <p:nvSpPr>
          <p:cNvPr id="31" name="Rectangle: Folded Corner 30">
            <a:extLst>
              <a:ext uri="{FF2B5EF4-FFF2-40B4-BE49-F238E27FC236}">
                <a16:creationId xmlns:a16="http://schemas.microsoft.com/office/drawing/2014/main" id="{ED8DE97D-BE5C-DD49-4ECA-C5C85B2CB982}"/>
              </a:ext>
            </a:extLst>
          </p:cNvPr>
          <p:cNvSpPr/>
          <p:nvPr/>
        </p:nvSpPr>
        <p:spPr>
          <a:xfrm>
            <a:off x="5189073" y="3027468"/>
            <a:ext cx="1374532" cy="1076097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6" descr="Free Icon Light illustration and picture">
            <a:extLst>
              <a:ext uri="{FF2B5EF4-FFF2-40B4-BE49-F238E27FC236}">
                <a16:creationId xmlns:a16="http://schemas.microsoft.com/office/drawing/2014/main" id="{56400EB2-6BA4-9143-85E0-9D673EDDE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403" y="3092742"/>
            <a:ext cx="353418" cy="26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F0F7FF3-299B-DD72-229F-648E75C0D0C0}"/>
              </a:ext>
            </a:extLst>
          </p:cNvPr>
          <p:cNvSpPr txBox="1"/>
          <p:nvPr/>
        </p:nvSpPr>
        <p:spPr>
          <a:xfrm>
            <a:off x="5502261" y="3099828"/>
            <a:ext cx="1061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‘</a:t>
            </a:r>
            <a:r>
              <a:rPr lang="en-GB" sz="1200" b="1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También</a:t>
            </a:r>
            <a:r>
              <a:rPr lang="en-GB" sz="12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’</a:t>
            </a:r>
            <a:r>
              <a:rPr lang="en-GB" sz="120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endParaRPr lang="en-GB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180A32-50F9-50AF-73C6-58F9F0DB6CF0}"/>
              </a:ext>
            </a:extLst>
          </p:cNvPr>
          <p:cNvSpPr txBox="1"/>
          <p:nvPr/>
        </p:nvSpPr>
        <p:spPr>
          <a:xfrm>
            <a:off x="5122155" y="3342434"/>
            <a:ext cx="1489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can follow </a:t>
            </a:r>
            <a:r>
              <a:rPr lang="en-GB" sz="120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y </a:t>
            </a:r>
            <a:r>
              <a:rPr lang="en-GB" sz="12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OR go to the end of the sentence.</a:t>
            </a:r>
            <a:endParaRPr lang="en-GB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E894F6-0216-2A8F-A870-8ADF06B6F605}"/>
              </a:ext>
            </a:extLst>
          </p:cNvPr>
          <p:cNvSpPr txBox="1"/>
          <p:nvPr/>
        </p:nvSpPr>
        <p:spPr>
          <a:xfrm>
            <a:off x="226442" y="2433965"/>
            <a:ext cx="67452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Nochevieja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preparamos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comida especial y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celebramos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con amigos 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también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1854055-0DC7-8C5D-2F38-ECC5B976D9B8}"/>
              </a:ext>
            </a:extLst>
          </p:cNvPr>
          <p:cNvSpPr txBox="1"/>
          <p:nvPr/>
        </p:nvSpPr>
        <p:spPr>
          <a:xfrm>
            <a:off x="1453573" y="4413329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Reescribe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las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9AD4955-8628-2015-B06A-87628F9721F7}"/>
              </a:ext>
            </a:extLst>
          </p:cNvPr>
          <p:cNvGrpSpPr/>
          <p:nvPr/>
        </p:nvGrpSpPr>
        <p:grpSpPr>
          <a:xfrm>
            <a:off x="522472" y="4417978"/>
            <a:ext cx="962296" cy="307777"/>
            <a:chOff x="537508" y="810975"/>
            <a:chExt cx="505091" cy="307777"/>
          </a:xfrm>
        </p:grpSpPr>
        <p:sp>
          <p:nvSpPr>
            <p:cNvPr id="52" name="Google Shape;206;p9">
              <a:extLst>
                <a:ext uri="{FF2B5EF4-FFF2-40B4-BE49-F238E27FC236}">
                  <a16:creationId xmlns:a16="http://schemas.microsoft.com/office/drawing/2014/main" id="{9185A50A-0A47-08F1-F786-DDA204806460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CA916E1-E4F2-A973-8B8B-3132D52AAA29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54" name="Picture 2" descr="Pen, Write, Pencil, Writing Tool, Work, Message, Blue">
            <a:extLst>
              <a:ext uri="{FF2B5EF4-FFF2-40B4-BE49-F238E27FC236}">
                <a16:creationId xmlns:a16="http://schemas.microsoft.com/office/drawing/2014/main" id="{13A3C204-2DC8-2411-AFDC-3F3746EB5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69" y="4286826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E341F153-112D-DDAF-5EB1-8E5EA03B37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272084"/>
              </p:ext>
            </p:extLst>
          </p:nvPr>
        </p:nvGraphicFramePr>
        <p:xfrm>
          <a:off x="215143" y="4879651"/>
          <a:ext cx="6503712" cy="4624928"/>
        </p:xfrm>
        <a:graphic>
          <a:graphicData uri="http://schemas.openxmlformats.org/drawingml/2006/table">
            <a:tbl>
              <a:tblPr firstRow="1" bandRow="1"/>
              <a:tblGrid>
                <a:gridCol w="543103">
                  <a:extLst>
                    <a:ext uri="{9D8B030D-6E8A-4147-A177-3AD203B41FA5}">
                      <a16:colId xmlns:a16="http://schemas.microsoft.com/office/drawing/2014/main" val="1040392634"/>
                    </a:ext>
                  </a:extLst>
                </a:gridCol>
                <a:gridCol w="5960609">
                  <a:extLst>
                    <a:ext uri="{9D8B030D-6E8A-4147-A177-3AD203B41FA5}">
                      <a16:colId xmlns:a16="http://schemas.microsoft.com/office/drawing/2014/main" val="4125356277"/>
                    </a:ext>
                  </a:extLst>
                </a:gridCol>
              </a:tblGrid>
              <a:tr h="750427">
                <a:tc rowSpan="2"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[we celebrate]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Nochevieja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[with] [family] [and]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Inglaterra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[they </a:t>
                      </a: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cebrate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 [with family] 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 amigos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[too]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02550"/>
                  </a:ext>
                </a:extLst>
              </a:tr>
              <a:tr h="487397">
                <a:tc v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8253314"/>
                  </a:ext>
                </a:extLst>
              </a:tr>
              <a:tr h="562871">
                <a:tc rowSpan="2"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Nochevieja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[we prepare] 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las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uvas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[also] [we listen to]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música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930774"/>
                  </a:ext>
                </a:extLst>
              </a:tr>
              <a:tr h="487397">
                <a:tc v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3076609"/>
                  </a:ext>
                </a:extLst>
              </a:tr>
              <a:tr h="681021">
                <a:tc rowSpan="2"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[They send] [cards]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[but] [here] [we send]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mensajes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512439"/>
                  </a:ext>
                </a:extLst>
              </a:tr>
              <a:tr h="487397">
                <a:tc v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230899"/>
                  </a:ext>
                </a:extLst>
              </a:tr>
              <a:tr h="681021">
                <a:tc rowSpan="2"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[Here] [we participate]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[a race] [but]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allí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[they walk]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por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[the beach] 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campo.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1036450"/>
                  </a:ext>
                </a:extLst>
              </a:tr>
              <a:tr h="487397">
                <a:tc v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845102"/>
                  </a:ext>
                </a:extLst>
              </a:tr>
            </a:tbl>
          </a:graphicData>
        </a:graphic>
      </p:graphicFrame>
      <p:pic>
        <p:nvPicPr>
          <p:cNvPr id="56" name="Picture 2" descr="Free icon pencil write vector">
            <a:extLst>
              <a:ext uri="{FF2B5EF4-FFF2-40B4-BE49-F238E27FC236}">
                <a16:creationId xmlns:a16="http://schemas.microsoft.com/office/drawing/2014/main" id="{BE354EF1-BF2E-5760-C365-56EFFDA47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865451" y="5717197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Free icon pencil write vector">
            <a:extLst>
              <a:ext uri="{FF2B5EF4-FFF2-40B4-BE49-F238E27FC236}">
                <a16:creationId xmlns:a16="http://schemas.microsoft.com/office/drawing/2014/main" id="{92D11324-5C92-CDE7-CB75-45FC17317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887907" y="6834366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Free icon pencil write vector">
            <a:extLst>
              <a:ext uri="{FF2B5EF4-FFF2-40B4-BE49-F238E27FC236}">
                <a16:creationId xmlns:a16="http://schemas.microsoft.com/office/drawing/2014/main" id="{A49A5C51-7480-3DA9-E228-2558B0E03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910274" y="7954301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Free icon pencil write vector">
            <a:extLst>
              <a:ext uri="{FF2B5EF4-FFF2-40B4-BE49-F238E27FC236}">
                <a16:creationId xmlns:a16="http://schemas.microsoft.com/office/drawing/2014/main" id="{242288E5-9DB9-7B5A-AAB9-E01D77F5E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910274" y="9146809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TextBox 2047">
            <a:extLst>
              <a:ext uri="{FF2B5EF4-FFF2-40B4-BE49-F238E27FC236}">
                <a16:creationId xmlns:a16="http://schemas.microsoft.com/office/drawing/2014/main" id="{564EDAE4-D3A1-4262-7DE0-AB8CB1F1B017}"/>
              </a:ext>
            </a:extLst>
          </p:cNvPr>
          <p:cNvSpPr txBox="1"/>
          <p:nvPr/>
        </p:nvSpPr>
        <p:spPr>
          <a:xfrm>
            <a:off x="5300103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Verde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49" name="Rectangle: Rounded Corners 2048">
            <a:extLst>
              <a:ext uri="{FF2B5EF4-FFF2-40B4-BE49-F238E27FC236}">
                <a16:creationId xmlns:a16="http://schemas.microsoft.com/office/drawing/2014/main" id="{C2947352-04DE-7938-FB67-252EAF81E341}"/>
              </a:ext>
            </a:extLst>
          </p:cNvPr>
          <p:cNvSpPr/>
          <p:nvPr/>
        </p:nvSpPr>
        <p:spPr>
          <a:xfrm>
            <a:off x="130140" y="128411"/>
            <a:ext cx="4369219" cy="456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D095E0-9EE7-EEF3-47C3-FB6AB33C7B5C}"/>
              </a:ext>
            </a:extLst>
          </p:cNvPr>
          <p:cNvGrpSpPr/>
          <p:nvPr/>
        </p:nvGrpSpPr>
        <p:grpSpPr>
          <a:xfrm>
            <a:off x="4395819" y="166346"/>
            <a:ext cx="616995" cy="461665"/>
            <a:chOff x="3814354" y="2197255"/>
            <a:chExt cx="616995" cy="46166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0EDD868-4EF7-32BC-590C-E71823EC15CD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112B63-E22E-2C45-3A4B-2EA2E7687B5B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3289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28CCCFF-64BF-48C9-B1C9-CC22F553540D}">
  <we:reference id="wa104178141" version="4.3.3.0" store="en-GB" storeType="OMEX"/>
  <we:alternateReferences>
    <we:reference id="wa104178141" version="4.3.3.0" store="" storeType="OMEX"/>
  </we:alternateReferences>
  <we:properties/>
  <we:bindings/>
  <we:snapshot xmlns:r="http://schemas.openxmlformats.org/officeDocument/2006/relationships"/>
</we:webextension>
</file>

<file path=docMetadata/LabelInfo.xml><?xml version="1.0" encoding="utf-8"?>
<clbl:labelList xmlns:clbl="http://schemas.microsoft.com/office/2020/mipLabelMetadata">
  <clbl:label id="{e25599d4-67a6-4230-845b-3a0138b2778c}" enabled="1" method="Standard" siteId="{7eeaedd6-bf37-4015-8fe9-19fbc2c02d5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21865</TotalTime>
  <Words>9605</Words>
  <Application>Microsoft Office PowerPoint</Application>
  <PresentationFormat>A4 Paper (210x297 mm)</PresentationFormat>
  <Paragraphs>2440</Paragraphs>
  <Slides>54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9" baseType="lpstr">
      <vt:lpstr>Arial</vt:lpstr>
      <vt:lpstr>Calibri</vt:lpstr>
      <vt:lpstr>Calibri Light</vt:lpstr>
      <vt:lpstr>Cavolini</vt:lpstr>
      <vt:lpstr>Century Gothic</vt:lpstr>
      <vt:lpstr>Dreaming Outloud Pro</vt:lpstr>
      <vt:lpstr>Dreaming Outloud Script Pro</vt:lpstr>
      <vt:lpstr>Gill Sans Ultra Bold</vt:lpstr>
      <vt:lpstr>Jumble</vt:lpstr>
      <vt:lpstr>Modern Love</vt:lpstr>
      <vt:lpstr>Mystical Woods Smooth Script</vt:lpstr>
      <vt:lpstr>Ravie</vt:lpstr>
      <vt:lpstr>Segoe Print</vt:lpstr>
      <vt:lpstr>Office Theme</vt:lpstr>
      <vt:lpstr>1_Office Theme</vt:lpstr>
      <vt:lpstr>español - cover</vt:lpstr>
      <vt:lpstr>Contents</vt:lpstr>
      <vt:lpstr>Characters</vt:lpstr>
      <vt:lpstr>Term overview</vt:lpstr>
      <vt:lpstr>Phonics</vt:lpstr>
      <vt:lpstr>Verde term 1 week 1</vt:lpstr>
      <vt:lpstr>Verde term 1 week 1</vt:lpstr>
      <vt:lpstr>Verde term 1 week 1</vt:lpstr>
      <vt:lpstr>Verde term 1 week 1</vt:lpstr>
      <vt:lpstr>Verde term 1 week 2</vt:lpstr>
      <vt:lpstr>Verde term 1 week 2</vt:lpstr>
      <vt:lpstr>Verde term 1 week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Cam Academy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76</cp:revision>
  <dcterms:created xsi:type="dcterms:W3CDTF">2023-06-09T17:54:42Z</dcterms:created>
  <dcterms:modified xsi:type="dcterms:W3CDTF">2026-03-13T15:36:28Z</dcterms:modified>
</cp:coreProperties>
</file>